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4" r:id="rId1"/>
    <p:sldMasterId id="2147483735" r:id="rId2"/>
    <p:sldMasterId id="2147483736" r:id="rId3"/>
    <p:sldMasterId id="2147483737" r:id="rId4"/>
    <p:sldMasterId id="2147483738" r:id="rId5"/>
    <p:sldMasterId id="2147483739" r:id="rId6"/>
    <p:sldMasterId id="2147483740" r:id="rId7"/>
    <p:sldMasterId id="2147483741" r:id="rId8"/>
    <p:sldMasterId id="2147483742" r:id="rId9"/>
    <p:sldMasterId id="2147483743" r:id="rId10"/>
  </p:sldMasterIdLst>
  <p:notesMasterIdLst>
    <p:notesMasterId r:id="rId59"/>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98" r:id="rId24"/>
    <p:sldId id="299" r:id="rId25"/>
    <p:sldId id="300" r:id="rId26"/>
    <p:sldId id="301" r:id="rId27"/>
    <p:sldId id="302" r:id="rId28"/>
    <p:sldId id="303"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Lst>
  <p:sldSz cx="12192000" cy="6858000"/>
  <p:notesSz cx="6858000" cy="9144000"/>
  <p:embeddedFontLst>
    <p:embeddedFont>
      <p:font typeface="Quattrocento Sans" panose="020B0604020202020204" charset="0"/>
      <p:bold r:id="rId60"/>
      <p:italic r:id="rId61"/>
      <p:boldItalic r:id="rId62"/>
    </p:embeddedFont>
    <p:embeddedFont>
      <p:font typeface="Calibri" panose="020F0502020204030204" pitchFamily="34" charset="0"/>
      <p:regular r:id="rId63"/>
      <p:bold r:id="rId64"/>
      <p:italic r:id="rId65"/>
      <p:boldItalic r:id="rId66"/>
    </p:embeddedFont>
    <p:embeddedFont>
      <p:font typeface="Caveat" panose="020B0604020202020204" charset="0"/>
      <p:regular r:id="rId67"/>
      <p:bold r:id="rId68"/>
    </p:embeddedFont>
    <p:embeddedFont>
      <p:font typeface="Verdana" panose="020B0604030504040204" pitchFamily="34" charset="0"/>
      <p:regular r:id="rId69"/>
      <p:bold r:id="rId70"/>
      <p:italic r:id="rId71"/>
      <p:boldItalic r:id="rId72"/>
    </p:embeddedFont>
    <p:embeddedFont>
      <p:font typeface="Trebuchet MS" panose="020B0603020202020204" pitchFamily="34" charset="0"/>
      <p:regular r:id="rId73"/>
      <p:bold r:id="rId74"/>
      <p:italic r:id="rId75"/>
      <p:boldItalic r:id="rId76"/>
    </p:embeddedFont>
    <p:embeddedFont>
      <p:font typeface="Questrial" panose="020B0604020202020204" charset="0"/>
      <p:regular r:id="rId77"/>
    </p:embeddedFont>
    <p:embeddedFont>
      <p:font typeface="Arial Narrow" panose="020B060602020203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7E2CC0-8FF5-4026-90D8-1F71E5352A53}">
  <a:tblStyle styleId="{257E2CC0-8FF5-4026-90D8-1F71E5352A53}"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presProps" Target="presProps.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510916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335826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2" name="Shape 79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25240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49" name="Shape 8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6537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72" name="Shape 8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6002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9067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0954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2429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0009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6217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84039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88" name="Shape 8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0319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9980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4" name="Shape 90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129979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dirty="0"/>
          </a:p>
        </p:txBody>
      </p:sp>
      <p:sp>
        <p:nvSpPr>
          <p:cNvPr id="961" name="Shape 9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308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982" name="Shape 9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96386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993" name="Shape 9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3180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1002" name="Shape 10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9458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1013" name="Shape 10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79705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2" name="Shape 102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42036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357039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1" name="Shape 106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4223269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1095" name="Shape 10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69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62068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8" name="Shape 111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476348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5" name="Shape 113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176516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192" name="Shape 1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1295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07" name="Shape 1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99993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23" name="Shape 1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12078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Shape 123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38" name="Shape 1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2090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Shape 126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68" name="Shape 1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50095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Shape 128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88" name="Shape 1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2876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12" name="Shape 1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11749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6" name="Shape 1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2913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2766861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45" name="Shape 1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38229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Shape 137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76" name="Shape 1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8253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98" name="Shape 1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9725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Shape 142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27" name="Shape 1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2539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100" b="0" i="0" u="none" strike="noStrike" cap="none">
                <a:solidFill>
                  <a:schemeClr val="dk1"/>
                </a:solidFill>
                <a:latin typeface="Trebuchet MS"/>
                <a:ea typeface="Trebuchet MS"/>
                <a:cs typeface="Trebuchet MS"/>
                <a:sym typeface="Trebuchet MS"/>
              </a:rPr>
              <a:t> </a:t>
            </a:r>
          </a:p>
        </p:txBody>
      </p:sp>
      <p:sp>
        <p:nvSpPr>
          <p:cNvPr id="1453" name="Shape 14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47276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Shape 146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100" b="0" i="0" u="none" strike="noStrike" cap="none">
                <a:solidFill>
                  <a:schemeClr val="dk1"/>
                </a:solidFill>
                <a:latin typeface="Trebuchet MS"/>
                <a:ea typeface="Trebuchet MS"/>
                <a:cs typeface="Trebuchet MS"/>
                <a:sym typeface="Trebuchet MS"/>
              </a:rPr>
              <a:t> </a:t>
            </a:r>
          </a:p>
        </p:txBody>
      </p:sp>
      <p:sp>
        <p:nvSpPr>
          <p:cNvPr id="1470" name="Shape 14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17973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9302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509" name="Shape 1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95537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Shape 15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527" name="Shape 1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516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673" name="Shape 6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014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686" name="Shape 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944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2" name="Shape 70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255556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88798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6418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914400" y="2130425"/>
            <a:ext cx="103632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 name="Shape 15"/>
          <p:cNvSpPr txBox="1">
            <a:spLocks noGrp="1"/>
          </p:cNvSpPr>
          <p:nvPr>
            <p:ph type="subTitle" idx="1"/>
          </p:nvPr>
        </p:nvSpPr>
        <p:spPr>
          <a:xfrm>
            <a:off x="1828800" y="3886200"/>
            <a:ext cx="85343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AB8890"/>
              </a:buClr>
              <a:buFont typeface="Arial"/>
              <a:buNone/>
              <a:defRPr sz="3200" b="0" i="0" u="none" strike="noStrike" cap="none">
                <a:solidFill>
                  <a:srgbClr val="AB8890"/>
                </a:solidFill>
                <a:latin typeface="Calibri"/>
                <a:ea typeface="Calibri"/>
                <a:cs typeface="Calibri"/>
                <a:sym typeface="Calibri"/>
              </a:defRPr>
            </a:lvl1pPr>
            <a:lvl2pPr marL="457200" marR="0" lvl="1" indent="0" algn="ctr" rtl="0">
              <a:lnSpc>
                <a:spcPct val="100000"/>
              </a:lnSpc>
              <a:spcBef>
                <a:spcPts val="560"/>
              </a:spcBef>
              <a:spcAft>
                <a:spcPts val="0"/>
              </a:spcAft>
              <a:buClr>
                <a:srgbClr val="AB8890"/>
              </a:buClr>
              <a:buFont typeface="Arial"/>
              <a:buNone/>
              <a:defRPr sz="2800" b="0" i="0" u="none" strike="noStrike" cap="none">
                <a:solidFill>
                  <a:srgbClr val="AB8890"/>
                </a:solidFill>
                <a:latin typeface="Calibri"/>
                <a:ea typeface="Calibri"/>
                <a:cs typeface="Calibri"/>
                <a:sym typeface="Calibri"/>
              </a:defRPr>
            </a:lvl2pPr>
            <a:lvl3pPr marL="914400" marR="0" lvl="2" indent="0" algn="ctr" rtl="0">
              <a:lnSpc>
                <a:spcPct val="100000"/>
              </a:lnSpc>
              <a:spcBef>
                <a:spcPts val="480"/>
              </a:spcBef>
              <a:spcAft>
                <a:spcPts val="0"/>
              </a:spcAft>
              <a:buClr>
                <a:srgbClr val="AB8890"/>
              </a:buClr>
              <a:buFont typeface="Arial"/>
              <a:buNone/>
              <a:defRPr sz="2400" b="0" i="0" u="none" strike="noStrike" cap="none">
                <a:solidFill>
                  <a:srgbClr val="AB8890"/>
                </a:solidFill>
                <a:latin typeface="Calibri"/>
                <a:ea typeface="Calibri"/>
                <a:cs typeface="Calibri"/>
                <a:sym typeface="Calibri"/>
              </a:defRPr>
            </a:lvl3pPr>
            <a:lvl4pPr marL="1371600" marR="0" lvl="3"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4pPr>
            <a:lvl5pPr marL="1828800" marR="0" lvl="4"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5pPr>
            <a:lvl6pPr marL="2286000" marR="0" lvl="5"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6pPr>
            <a:lvl7pPr marL="2743200" marR="0" lvl="6"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7pPr>
            <a:lvl8pPr marL="3200400" marR="0" lvl="7"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8pPr>
            <a:lvl9pPr marL="3657600" marR="0" lvl="8"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9pPr>
          </a:lstStyle>
          <a:p>
            <a:endParaRPr/>
          </a:p>
        </p:txBody>
      </p:sp>
      <p:sp>
        <p:nvSpPr>
          <p:cNvPr id="16" name="Shape 16"/>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pic>
        <p:nvPicPr>
          <p:cNvPr id="19" name="Shape 19" descr="bandera-01.png"/>
          <p:cNvPicPr preferRelativeResize="0"/>
          <p:nvPr/>
        </p:nvPicPr>
        <p:blipFill rotWithShape="1">
          <a:blip r:embed="rId2">
            <a:alphaModFix/>
          </a:blip>
          <a:srcRect/>
          <a:stretch/>
        </p:blipFill>
        <p:spPr>
          <a:xfrm>
            <a:off x="8144909" y="5975998"/>
            <a:ext cx="4076797" cy="933300"/>
          </a:xfrm>
          <a:prstGeom prst="rect">
            <a:avLst/>
          </a:prstGeom>
          <a:noFill/>
          <a:ln>
            <a:noFill/>
          </a:ln>
        </p:spPr>
      </p:pic>
      <p:pic>
        <p:nvPicPr>
          <p:cNvPr id="20" name="Shape 20" descr="Captura de pantalla 2015-11-16 a las 11.30.03.png"/>
          <p:cNvPicPr preferRelativeResize="0"/>
          <p:nvPr/>
        </p:nvPicPr>
        <p:blipFill rotWithShape="1">
          <a:blip r:embed="rId3">
            <a:alphaModFix/>
          </a:blip>
          <a:srcRect t="7944"/>
          <a:stretch/>
        </p:blipFill>
        <p:spPr>
          <a:xfrm>
            <a:off x="0" y="6147000"/>
            <a:ext cx="2183999" cy="720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rot="5400000">
            <a:off x="7285034" y="1828800"/>
            <a:ext cx="5851525" cy="27431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1697026" y="-812799"/>
            <a:ext cx="5851525" cy="8026396"/>
          </a:xfrm>
          <a:prstGeom prst="rect">
            <a:avLst/>
          </a:prstGeom>
          <a:noFill/>
          <a:ln>
            <a:noFill/>
          </a:ln>
        </p:spPr>
        <p:txBody>
          <a:bodyPr lIns="91425" tIns="91425" rIns="91425" bIns="91425" anchor="t" anchorCtr="0"/>
          <a:lstStyle>
            <a:lvl1pPr marL="342900" marR="0" lvl="0" indent="2298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025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1752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bg>
      <p:bgPr>
        <a:solidFill>
          <a:srgbClr val="FFFFFF"/>
        </a:solidFill>
        <a:effectLst/>
      </p:bgPr>
    </p:bg>
    <p:spTree>
      <p:nvGrpSpPr>
        <p:cNvPr id="1" name="Shape 86"/>
        <p:cNvGrpSpPr/>
        <p:nvPr/>
      </p:nvGrpSpPr>
      <p:grpSpPr>
        <a:xfrm>
          <a:off x="0" y="0"/>
          <a:ext cx="0" cy="0"/>
          <a:chOff x="0" y="0"/>
          <a:chExt cx="0" cy="0"/>
        </a:xfrm>
      </p:grpSpPr>
      <p:sp>
        <p:nvSpPr>
          <p:cNvPr id="87" name="Shape 87"/>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Shape 88"/>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900" b="0" i="0" u="none" strike="noStrike" cap="none">
                <a:solidFill>
                  <a:srgbClr val="888888"/>
                </a:solidFill>
                <a:latin typeface="Arial"/>
                <a:ea typeface="Arial"/>
                <a:cs typeface="Arial"/>
                <a:sym typeface="Arial"/>
              </a:rPr>
              <a:t>‹Nº›</a:t>
            </a:fld>
            <a:endParaRPr lang="en-US" sz="900" b="0" i="0" u="none" strike="noStrike" cap="none">
              <a:solidFill>
                <a:srgbClr val="888888"/>
              </a:solidFill>
              <a:latin typeface="Arial"/>
              <a:ea typeface="Arial"/>
              <a:cs typeface="Arial"/>
              <a:sym typeface="Arial"/>
            </a:endParaRPr>
          </a:p>
        </p:txBody>
      </p:sp>
      <p:pic>
        <p:nvPicPr>
          <p:cNvPr id="90" name="Shape 90" descr="bandera-01.png"/>
          <p:cNvPicPr preferRelativeResize="0"/>
          <p:nvPr/>
        </p:nvPicPr>
        <p:blipFill rotWithShape="1">
          <a:blip r:embed="rId2">
            <a:alphaModFix/>
          </a:blip>
          <a:srcRect/>
          <a:stretch/>
        </p:blipFill>
        <p:spPr>
          <a:xfrm>
            <a:off x="8144909" y="5975998"/>
            <a:ext cx="4076797" cy="933300"/>
          </a:xfrm>
          <a:prstGeom prst="rect">
            <a:avLst/>
          </a:prstGeom>
          <a:noFill/>
          <a:ln>
            <a:noFill/>
          </a:ln>
        </p:spPr>
      </p:pic>
      <p:pic>
        <p:nvPicPr>
          <p:cNvPr id="91" name="Shape 91" descr="Captura de pantalla 2015-11-16 a las 11.30.03.png"/>
          <p:cNvPicPr preferRelativeResize="0"/>
          <p:nvPr/>
        </p:nvPicPr>
        <p:blipFill rotWithShape="1">
          <a:blip r:embed="rId3">
            <a:alphaModFix/>
          </a:blip>
          <a:srcRect t="7944"/>
          <a:stretch/>
        </p:blipFill>
        <p:spPr>
          <a:xfrm>
            <a:off x="0" y="6147000"/>
            <a:ext cx="2183999" cy="7205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914400" y="2130425"/>
            <a:ext cx="103632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4" name="Shape 94"/>
          <p:cNvSpPr txBox="1">
            <a:spLocks noGrp="1"/>
          </p:cNvSpPr>
          <p:nvPr>
            <p:ph type="subTitle" idx="1"/>
          </p:nvPr>
        </p:nvSpPr>
        <p:spPr>
          <a:xfrm>
            <a:off x="1828800" y="3886200"/>
            <a:ext cx="85343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AB8890"/>
              </a:buClr>
              <a:buFont typeface="Arial"/>
              <a:buNone/>
              <a:defRPr sz="3200" b="0" i="0" u="none" strike="noStrike" cap="none">
                <a:solidFill>
                  <a:srgbClr val="AB8890"/>
                </a:solidFill>
                <a:latin typeface="Calibri"/>
                <a:ea typeface="Calibri"/>
                <a:cs typeface="Calibri"/>
                <a:sym typeface="Calibri"/>
              </a:defRPr>
            </a:lvl1pPr>
            <a:lvl2pPr marL="457200" marR="0" lvl="1" indent="0" algn="ctr" rtl="0">
              <a:lnSpc>
                <a:spcPct val="100000"/>
              </a:lnSpc>
              <a:spcBef>
                <a:spcPts val="560"/>
              </a:spcBef>
              <a:spcAft>
                <a:spcPts val="0"/>
              </a:spcAft>
              <a:buClr>
                <a:srgbClr val="AB8890"/>
              </a:buClr>
              <a:buFont typeface="Arial"/>
              <a:buNone/>
              <a:defRPr sz="2800" b="0" i="0" u="none" strike="noStrike" cap="none">
                <a:solidFill>
                  <a:srgbClr val="AB8890"/>
                </a:solidFill>
                <a:latin typeface="Calibri"/>
                <a:ea typeface="Calibri"/>
                <a:cs typeface="Calibri"/>
                <a:sym typeface="Calibri"/>
              </a:defRPr>
            </a:lvl2pPr>
            <a:lvl3pPr marL="914400" marR="0" lvl="2" indent="0" algn="ctr" rtl="0">
              <a:lnSpc>
                <a:spcPct val="100000"/>
              </a:lnSpc>
              <a:spcBef>
                <a:spcPts val="480"/>
              </a:spcBef>
              <a:spcAft>
                <a:spcPts val="0"/>
              </a:spcAft>
              <a:buClr>
                <a:srgbClr val="AB8890"/>
              </a:buClr>
              <a:buFont typeface="Arial"/>
              <a:buNone/>
              <a:defRPr sz="2400" b="0" i="0" u="none" strike="noStrike" cap="none">
                <a:solidFill>
                  <a:srgbClr val="AB8890"/>
                </a:solidFill>
                <a:latin typeface="Calibri"/>
                <a:ea typeface="Calibri"/>
                <a:cs typeface="Calibri"/>
                <a:sym typeface="Calibri"/>
              </a:defRPr>
            </a:lvl3pPr>
            <a:lvl4pPr marL="1371600" marR="0" lvl="3"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4pPr>
            <a:lvl5pPr marL="1828800" marR="0" lvl="4"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5pPr>
            <a:lvl6pPr marL="2286000" marR="0" lvl="5"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6pPr>
            <a:lvl7pPr marL="2743200" marR="0" lvl="6"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7pPr>
            <a:lvl8pPr marL="3200400" marR="0" lvl="7"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8pPr>
            <a:lvl9pPr marL="3657600" marR="0" lvl="8"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Encabezado de sección">
    <p:bg>
      <p:bgPr>
        <a:solidFill>
          <a:srgbClr val="FFFFFF"/>
        </a:soli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831849" y="1709739"/>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0" name="Shape 100"/>
          <p:cNvSpPr txBox="1">
            <a:spLocks noGrp="1"/>
          </p:cNvSpPr>
          <p:nvPr>
            <p:ph type="body" idx="1"/>
          </p:nvPr>
        </p:nvSpPr>
        <p:spPr>
          <a:xfrm>
            <a:off x="831849" y="4589464"/>
            <a:ext cx="10515599" cy="1500187"/>
          </a:xfrm>
          <a:prstGeom prst="rect">
            <a:avLst/>
          </a:prstGeom>
          <a:noFill/>
          <a:ln>
            <a:noFill/>
          </a:ln>
        </p:spPr>
        <p:txBody>
          <a:bodyPr lIns="91425" tIns="91425" rIns="91425" bIns="91425" anchor="t" anchorCtr="0"/>
          <a:lstStyle>
            <a:lvl1pPr marL="0" marR="0" lvl="0" indent="0" algn="l" rtl="0">
              <a:lnSpc>
                <a:spcPct val="90000"/>
              </a:lnSpc>
              <a:spcBef>
                <a:spcPts val="75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Shape 102"/>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Shape 103"/>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Dos objetos">
    <p:bg>
      <p:bgPr>
        <a:solidFill>
          <a:srgbClr val="FFFFFF"/>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38200" y="365126"/>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6" name="Shape 106"/>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Shape 109"/>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839787" y="365126"/>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3" name="Shape 113"/>
          <p:cNvSpPr txBox="1">
            <a:spLocks noGrp="1"/>
          </p:cNvSpPr>
          <p:nvPr>
            <p:ph type="body" idx="1"/>
          </p:nvPr>
        </p:nvSpPr>
        <p:spPr>
          <a:xfrm>
            <a:off x="839787" y="1681163"/>
            <a:ext cx="5157786" cy="823912"/>
          </a:xfrm>
          <a:prstGeom prst="rect">
            <a:avLst/>
          </a:prstGeom>
          <a:noFill/>
          <a:ln>
            <a:noFill/>
          </a:ln>
        </p:spPr>
        <p:txBody>
          <a:bodyPr lIns="91425" tIns="91425" rIns="91425" bIns="91425" anchor="b" anchorCtr="0"/>
          <a:lstStyle>
            <a:lvl1pPr marL="0" marR="0" lvl="0" indent="0" algn="l" rtl="0">
              <a:lnSpc>
                <a:spcPct val="90000"/>
              </a:lnSpc>
              <a:spcBef>
                <a:spcPts val="75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2"/>
          </p:nvPr>
        </p:nvSpPr>
        <p:spPr>
          <a:xfrm>
            <a:off x="839787" y="2505075"/>
            <a:ext cx="5157786" cy="3684588"/>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3"/>
          </p:nvPr>
        </p:nvSpPr>
        <p:spPr>
          <a:xfrm>
            <a:off x="6172200" y="1681163"/>
            <a:ext cx="5183184" cy="823912"/>
          </a:xfrm>
          <a:prstGeom prst="rect">
            <a:avLst/>
          </a:prstGeom>
          <a:noFill/>
          <a:ln>
            <a:noFill/>
          </a:ln>
        </p:spPr>
        <p:txBody>
          <a:bodyPr lIns="91425" tIns="91425" rIns="91425" bIns="91425" anchor="b" anchorCtr="0"/>
          <a:lstStyle>
            <a:lvl1pPr marL="0" marR="0" lvl="0" indent="0" algn="l" rtl="0">
              <a:lnSpc>
                <a:spcPct val="90000"/>
              </a:lnSpc>
              <a:spcBef>
                <a:spcPts val="75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4"/>
          </p:nvPr>
        </p:nvSpPr>
        <p:spPr>
          <a:xfrm>
            <a:off x="6172200" y="2505075"/>
            <a:ext cx="5183184" cy="3684588"/>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Shape 119"/>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838200" y="365126"/>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2" name="Shape 122"/>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ido con título">
    <p:bg>
      <p:bgPr>
        <a:solidFill>
          <a:srgbClr val="FFFFFF"/>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839787" y="457200"/>
            <a:ext cx="3932237" cy="1600198"/>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7" name="Shape 127"/>
          <p:cNvSpPr txBox="1">
            <a:spLocks noGrp="1"/>
          </p:cNvSpPr>
          <p:nvPr>
            <p:ph type="body" idx="1"/>
          </p:nvPr>
        </p:nvSpPr>
        <p:spPr>
          <a:xfrm>
            <a:off x="5183187" y="987425"/>
            <a:ext cx="6172199" cy="4873623"/>
          </a:xfrm>
          <a:prstGeom prst="rect">
            <a:avLst/>
          </a:prstGeom>
          <a:noFill/>
          <a:ln>
            <a:noFill/>
          </a:ln>
        </p:spPr>
        <p:txBody>
          <a:bodyPr lIns="91425" tIns="91425" rIns="91425" bIns="91425" anchor="t" anchorCtr="0"/>
          <a:lstStyle>
            <a:lvl1pPr marL="171450" marR="0" lvl="0" indent="1200150" algn="l" rtl="0">
              <a:lnSpc>
                <a:spcPct val="90000"/>
              </a:lnSpc>
              <a:spcBef>
                <a:spcPts val="75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977900" algn="l" rtl="0">
              <a:lnSpc>
                <a:spcPct val="90000"/>
              </a:lnSpc>
              <a:spcBef>
                <a:spcPts val="375"/>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75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Shape 130"/>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‹Nº›</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839787" y="457200"/>
            <a:ext cx="3932237" cy="1600198"/>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4" name="Shape 134"/>
          <p:cNvSpPr>
            <a:spLocks noGrp="1"/>
          </p:cNvSpPr>
          <p:nvPr>
            <p:ph type="pic" idx="2"/>
          </p:nvPr>
        </p:nvSpPr>
        <p:spPr>
          <a:xfrm>
            <a:off x="5183187" y="987425"/>
            <a:ext cx="6172199" cy="4873623"/>
          </a:xfrm>
          <a:prstGeom prst="rect">
            <a:avLst/>
          </a:prstGeom>
          <a:noFill/>
          <a:ln>
            <a:noFill/>
          </a:ln>
        </p:spPr>
        <p:txBody>
          <a:bodyPr lIns="91425" tIns="91425" rIns="91425" bIns="91425" anchor="t" anchorCtr="0"/>
          <a:lstStyle>
            <a:lvl1pPr marL="0" marR="0" lvl="0" indent="0" algn="l" rtl="0">
              <a:lnSpc>
                <a:spcPct val="90000"/>
              </a:lnSpc>
              <a:spcBef>
                <a:spcPts val="75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75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Shape 137"/>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Shape 138"/>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‹Nº›</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838200" y="365126"/>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1" name="Shape 141"/>
          <p:cNvSpPr txBox="1">
            <a:spLocks noGrp="1"/>
          </p:cNvSpPr>
          <p:nvPr>
            <p:ph type="body" idx="1"/>
          </p:nvPr>
        </p:nvSpPr>
        <p:spPr>
          <a:xfrm rot="5400000">
            <a:off x="3920328" y="-1256508"/>
            <a:ext cx="4351338" cy="10515599"/>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Shape 144"/>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‹Nº›</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cSld name="Título vertical y texto">
    <p:bg>
      <p:bgPr>
        <a:solidFill>
          <a:srgbClr val="FFFFFF"/>
        </a:solidFill>
        <a:effectLst/>
      </p:bgPr>
    </p:bg>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rot="5400000">
            <a:off x="7133425" y="1956593"/>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7" name="Shape 147"/>
          <p:cNvSpPr txBox="1">
            <a:spLocks noGrp="1"/>
          </p:cNvSpPr>
          <p:nvPr>
            <p:ph type="body" idx="1"/>
          </p:nvPr>
        </p:nvSpPr>
        <p:spPr>
          <a:xfrm rot="5400000">
            <a:off x="1799429" y="-596107"/>
            <a:ext cx="5811838" cy="7734299"/>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Shape 149"/>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Shape 150"/>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‹Nº›</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57" name="Shape 157"/>
          <p:cNvSpPr txBox="1">
            <a:spLocks noGrp="1"/>
          </p:cNvSpPr>
          <p:nvPr>
            <p:ph type="body" idx="1"/>
          </p:nvPr>
        </p:nvSpPr>
        <p:spPr>
          <a:xfrm>
            <a:off x="609600" y="1600200"/>
            <a:ext cx="10972799" cy="4526100"/>
          </a:xfrm>
          <a:prstGeom prst="rect">
            <a:avLst/>
          </a:prstGeom>
          <a:noFill/>
          <a:ln>
            <a:noFill/>
          </a:ln>
        </p:spPr>
        <p:txBody>
          <a:bodyPr lIns="91425" tIns="91425" rIns="91425" bIns="91425" anchor="t" anchorCtr="0"/>
          <a:lstStyle>
            <a:lvl1pPr marL="342900" marR="0" lvl="0" indent="8763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7810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6858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Shape 159"/>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0" name="Shape 160"/>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‹Nº›</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63" name="Shape 163"/>
          <p:cNvSpPr txBox="1">
            <a:spLocks noGrp="1"/>
          </p:cNvSpPr>
          <p:nvPr>
            <p:ph type="body" idx="1"/>
          </p:nvPr>
        </p:nvSpPr>
        <p:spPr>
          <a:xfrm>
            <a:off x="609600" y="1600200"/>
            <a:ext cx="10972799" cy="4526100"/>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64" name="Shape 164"/>
          <p:cNvSpPr txBox="1">
            <a:spLocks noGrp="1"/>
          </p:cNvSpPr>
          <p:nvPr>
            <p:ph type="dt" idx="10"/>
          </p:nvPr>
        </p:nvSpPr>
        <p:spPr>
          <a:xfrm>
            <a:off x="609600" y="6356350"/>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Shape 165"/>
          <p:cNvSpPr txBox="1">
            <a:spLocks noGrp="1"/>
          </p:cNvSpPr>
          <p:nvPr>
            <p:ph type="ftr" idx="11"/>
          </p:nvPr>
        </p:nvSpPr>
        <p:spPr>
          <a:xfrm>
            <a:off x="4165600" y="6356350"/>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Shape 166"/>
          <p:cNvSpPr txBox="1">
            <a:spLocks noGrp="1"/>
          </p:cNvSpPr>
          <p:nvPr>
            <p:ph type="sldNum" idx="12"/>
          </p:nvPr>
        </p:nvSpPr>
        <p:spPr>
          <a:xfrm>
            <a:off x="8737600" y="6356350"/>
            <a:ext cx="2844900"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‹Nº›</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7"/>
        <p:cNvGrpSpPr/>
        <p:nvPr/>
      </p:nvGrpSpPr>
      <p:grpSpPr>
        <a:xfrm>
          <a:off x="0" y="0"/>
          <a:ext cx="0" cy="0"/>
          <a:chOff x="0" y="0"/>
          <a:chExt cx="0" cy="0"/>
        </a:xfrm>
      </p:grpSpPr>
      <p:sp>
        <p:nvSpPr>
          <p:cNvPr id="168" name="Shape 168"/>
          <p:cNvSpPr txBox="1">
            <a:spLocks noGrp="1"/>
          </p:cNvSpPr>
          <p:nvPr>
            <p:ph type="ctrTitle"/>
          </p:nvPr>
        </p:nvSpPr>
        <p:spPr>
          <a:xfrm>
            <a:off x="415610" y="992766"/>
            <a:ext cx="11360700" cy="27368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5200">
                <a:solidFill>
                  <a:schemeClr val="dk1"/>
                </a:solidFill>
              </a:defRPr>
            </a:lvl2pPr>
            <a:lvl3pPr lvl="2" indent="0" algn="ctr" rtl="0">
              <a:spcBef>
                <a:spcPts val="0"/>
              </a:spcBef>
              <a:buClr>
                <a:schemeClr val="dk1"/>
              </a:buClr>
              <a:buFont typeface="Arial"/>
              <a:buNone/>
              <a:defRPr sz="5200">
                <a:solidFill>
                  <a:schemeClr val="dk1"/>
                </a:solidFill>
              </a:defRPr>
            </a:lvl3pPr>
            <a:lvl4pPr lvl="3" indent="0" algn="ctr" rtl="0">
              <a:spcBef>
                <a:spcPts val="0"/>
              </a:spcBef>
              <a:buClr>
                <a:schemeClr val="dk1"/>
              </a:buClr>
              <a:buFont typeface="Arial"/>
              <a:buNone/>
              <a:defRPr sz="5200">
                <a:solidFill>
                  <a:schemeClr val="dk1"/>
                </a:solidFill>
              </a:defRPr>
            </a:lvl4pPr>
            <a:lvl5pPr lvl="4" indent="0" algn="ctr" rtl="0">
              <a:spcBef>
                <a:spcPts val="0"/>
              </a:spcBef>
              <a:buClr>
                <a:schemeClr val="dk1"/>
              </a:buClr>
              <a:buFont typeface="Arial"/>
              <a:buNone/>
              <a:defRPr sz="5200">
                <a:solidFill>
                  <a:schemeClr val="dk1"/>
                </a:solidFill>
              </a:defRPr>
            </a:lvl5pPr>
            <a:lvl6pPr lvl="5" indent="0" algn="ctr" rtl="0">
              <a:spcBef>
                <a:spcPts val="0"/>
              </a:spcBef>
              <a:buClr>
                <a:schemeClr val="dk1"/>
              </a:buClr>
              <a:buFont typeface="Arial"/>
              <a:buNone/>
              <a:defRPr sz="5200">
                <a:solidFill>
                  <a:schemeClr val="dk1"/>
                </a:solidFill>
              </a:defRPr>
            </a:lvl6pPr>
            <a:lvl7pPr lvl="6" indent="0" algn="ctr" rtl="0">
              <a:spcBef>
                <a:spcPts val="0"/>
              </a:spcBef>
              <a:buClr>
                <a:schemeClr val="dk1"/>
              </a:buClr>
              <a:buFont typeface="Arial"/>
              <a:buNone/>
              <a:defRPr sz="5200">
                <a:solidFill>
                  <a:schemeClr val="dk1"/>
                </a:solidFill>
              </a:defRPr>
            </a:lvl7pPr>
            <a:lvl8pPr lvl="7" indent="0" algn="ctr" rtl="0">
              <a:spcBef>
                <a:spcPts val="0"/>
              </a:spcBef>
              <a:buClr>
                <a:schemeClr val="dk1"/>
              </a:buClr>
              <a:buFont typeface="Arial"/>
              <a:buNone/>
              <a:defRPr sz="5200">
                <a:solidFill>
                  <a:schemeClr val="dk1"/>
                </a:solidFill>
              </a:defRPr>
            </a:lvl8pPr>
            <a:lvl9pPr lvl="8" indent="0" algn="ctr" rtl="0">
              <a:spcBef>
                <a:spcPts val="0"/>
              </a:spcBef>
              <a:buClr>
                <a:schemeClr val="dk1"/>
              </a:buClr>
              <a:buFont typeface="Arial"/>
              <a:buNone/>
              <a:defRPr sz="5200">
                <a:solidFill>
                  <a:schemeClr val="dk1"/>
                </a:solidFill>
              </a:defRPr>
            </a:lvl9pPr>
          </a:lstStyle>
          <a:p>
            <a:endParaRPr/>
          </a:p>
        </p:txBody>
      </p:sp>
      <p:sp>
        <p:nvSpPr>
          <p:cNvPr id="169" name="Shape 169"/>
          <p:cNvSpPr txBox="1">
            <a:spLocks noGrp="1"/>
          </p:cNvSpPr>
          <p:nvPr>
            <p:ph type="subTitle" idx="1"/>
          </p:nvPr>
        </p:nvSpPr>
        <p:spPr>
          <a:xfrm>
            <a:off x="415600" y="3778835"/>
            <a:ext cx="11360700" cy="105689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15600" y="2867800"/>
            <a:ext cx="11360700" cy="11222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Arial"/>
              <a:buNone/>
              <a:defRPr sz="36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3600">
                <a:solidFill>
                  <a:schemeClr val="dk1"/>
                </a:solidFill>
              </a:defRPr>
            </a:lvl2pPr>
            <a:lvl3pPr lvl="2" indent="0" algn="ctr" rtl="0">
              <a:spcBef>
                <a:spcPts val="0"/>
              </a:spcBef>
              <a:buClr>
                <a:schemeClr val="dk1"/>
              </a:buClr>
              <a:buFont typeface="Arial"/>
              <a:buNone/>
              <a:defRPr sz="3600">
                <a:solidFill>
                  <a:schemeClr val="dk1"/>
                </a:solidFill>
              </a:defRPr>
            </a:lvl3pPr>
            <a:lvl4pPr lvl="3" indent="0" algn="ctr" rtl="0">
              <a:spcBef>
                <a:spcPts val="0"/>
              </a:spcBef>
              <a:buClr>
                <a:schemeClr val="dk1"/>
              </a:buClr>
              <a:buFont typeface="Arial"/>
              <a:buNone/>
              <a:defRPr sz="3600">
                <a:solidFill>
                  <a:schemeClr val="dk1"/>
                </a:solidFill>
              </a:defRPr>
            </a:lvl4pPr>
            <a:lvl5pPr lvl="4" indent="0" algn="ctr" rtl="0">
              <a:spcBef>
                <a:spcPts val="0"/>
              </a:spcBef>
              <a:buClr>
                <a:schemeClr val="dk1"/>
              </a:buClr>
              <a:buFont typeface="Arial"/>
              <a:buNone/>
              <a:defRPr sz="3600">
                <a:solidFill>
                  <a:schemeClr val="dk1"/>
                </a:solidFill>
              </a:defRPr>
            </a:lvl5pPr>
            <a:lvl6pPr lvl="5" indent="0" algn="ctr" rtl="0">
              <a:spcBef>
                <a:spcPts val="0"/>
              </a:spcBef>
              <a:buClr>
                <a:schemeClr val="dk1"/>
              </a:buClr>
              <a:buFont typeface="Arial"/>
              <a:buNone/>
              <a:defRPr sz="3600">
                <a:solidFill>
                  <a:schemeClr val="dk1"/>
                </a:solidFill>
              </a:defRPr>
            </a:lvl6pPr>
            <a:lvl7pPr lvl="6" indent="0" algn="ctr" rtl="0">
              <a:spcBef>
                <a:spcPts val="0"/>
              </a:spcBef>
              <a:buClr>
                <a:schemeClr val="dk1"/>
              </a:buClr>
              <a:buFont typeface="Arial"/>
              <a:buNone/>
              <a:defRPr sz="3600">
                <a:solidFill>
                  <a:schemeClr val="dk1"/>
                </a:solidFill>
              </a:defRPr>
            </a:lvl7pPr>
            <a:lvl8pPr lvl="7" indent="0" algn="ctr" rtl="0">
              <a:spcBef>
                <a:spcPts val="0"/>
              </a:spcBef>
              <a:buClr>
                <a:schemeClr val="dk1"/>
              </a:buClr>
              <a:buFont typeface="Arial"/>
              <a:buNone/>
              <a:defRPr sz="3600">
                <a:solidFill>
                  <a:schemeClr val="dk1"/>
                </a:solidFill>
              </a:defRPr>
            </a:lvl8pPr>
            <a:lvl9pPr lvl="8" indent="0" algn="ctr" rtl="0">
              <a:spcBef>
                <a:spcPts val="0"/>
              </a:spcBef>
              <a:buClr>
                <a:schemeClr val="dk1"/>
              </a:buClr>
              <a:buFont typeface="Arial"/>
              <a:buNone/>
              <a:defRPr sz="3600">
                <a:solidFill>
                  <a:schemeClr val="dk1"/>
                </a:solidFill>
              </a:defRPr>
            </a:lvl9pPr>
          </a:lstStyle>
          <a:p>
            <a:endParaRPr/>
          </a:p>
        </p:txBody>
      </p:sp>
      <p:sp>
        <p:nvSpPr>
          <p:cNvPr id="173" name="Shape 173"/>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15600" y="593366"/>
            <a:ext cx="113607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76" name="Shape 176"/>
          <p:cNvSpPr txBox="1">
            <a:spLocks noGrp="1"/>
          </p:cNvSpPr>
          <p:nvPr>
            <p:ph type="body" idx="1"/>
          </p:nvPr>
        </p:nvSpPr>
        <p:spPr>
          <a:xfrm>
            <a:off x="415600" y="1536633"/>
            <a:ext cx="53330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77" name="Shape 177"/>
          <p:cNvSpPr txBox="1">
            <a:spLocks noGrp="1"/>
          </p:cNvSpPr>
          <p:nvPr>
            <p:ph type="body" idx="2"/>
          </p:nvPr>
        </p:nvSpPr>
        <p:spPr>
          <a:xfrm>
            <a:off x="6443201" y="1536633"/>
            <a:ext cx="53330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78" name="Shape 178"/>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15600" y="593366"/>
            <a:ext cx="113607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81" name="Shape 181"/>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15600" y="740802"/>
            <a:ext cx="3744000" cy="1007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400">
                <a:solidFill>
                  <a:schemeClr val="dk1"/>
                </a:solidFill>
              </a:defRPr>
            </a:lvl2pPr>
            <a:lvl3pPr lvl="2" indent="0" rtl="0">
              <a:spcBef>
                <a:spcPts val="0"/>
              </a:spcBef>
              <a:buClr>
                <a:schemeClr val="dk1"/>
              </a:buClr>
              <a:buFont typeface="Arial"/>
              <a:buNone/>
              <a:defRPr sz="2400">
                <a:solidFill>
                  <a:schemeClr val="dk1"/>
                </a:solidFill>
              </a:defRPr>
            </a:lvl3pPr>
            <a:lvl4pPr lvl="3" indent="0" rtl="0">
              <a:spcBef>
                <a:spcPts val="0"/>
              </a:spcBef>
              <a:buClr>
                <a:schemeClr val="dk1"/>
              </a:buClr>
              <a:buFont typeface="Arial"/>
              <a:buNone/>
              <a:defRPr sz="2400">
                <a:solidFill>
                  <a:schemeClr val="dk1"/>
                </a:solidFill>
              </a:defRPr>
            </a:lvl4pPr>
            <a:lvl5pPr lvl="4" indent="0" rtl="0">
              <a:spcBef>
                <a:spcPts val="0"/>
              </a:spcBef>
              <a:buClr>
                <a:schemeClr val="dk1"/>
              </a:buClr>
              <a:buFont typeface="Arial"/>
              <a:buNone/>
              <a:defRPr sz="2400">
                <a:solidFill>
                  <a:schemeClr val="dk1"/>
                </a:solidFill>
              </a:defRPr>
            </a:lvl5pPr>
            <a:lvl6pPr lvl="5" indent="0" rtl="0">
              <a:spcBef>
                <a:spcPts val="0"/>
              </a:spcBef>
              <a:buClr>
                <a:schemeClr val="dk1"/>
              </a:buClr>
              <a:buFont typeface="Arial"/>
              <a:buNone/>
              <a:defRPr sz="2400">
                <a:solidFill>
                  <a:schemeClr val="dk1"/>
                </a:solidFill>
              </a:defRPr>
            </a:lvl6pPr>
            <a:lvl7pPr lvl="6" indent="0" rtl="0">
              <a:spcBef>
                <a:spcPts val="0"/>
              </a:spcBef>
              <a:buClr>
                <a:schemeClr val="dk1"/>
              </a:buClr>
              <a:buFont typeface="Arial"/>
              <a:buNone/>
              <a:defRPr sz="2400">
                <a:solidFill>
                  <a:schemeClr val="dk1"/>
                </a:solidFill>
              </a:defRPr>
            </a:lvl7pPr>
            <a:lvl8pPr lvl="7" indent="0" rtl="0">
              <a:spcBef>
                <a:spcPts val="0"/>
              </a:spcBef>
              <a:buClr>
                <a:schemeClr val="dk1"/>
              </a:buClr>
              <a:buFont typeface="Arial"/>
              <a:buNone/>
              <a:defRPr sz="2400">
                <a:solidFill>
                  <a:schemeClr val="dk1"/>
                </a:solidFill>
              </a:defRPr>
            </a:lvl8pPr>
            <a:lvl9pPr lvl="8" indent="0" rtl="0">
              <a:spcBef>
                <a:spcPts val="0"/>
              </a:spcBef>
              <a:buClr>
                <a:schemeClr val="dk1"/>
              </a:buClr>
              <a:buFont typeface="Arial"/>
              <a:buNone/>
              <a:defRPr sz="2400">
                <a:solidFill>
                  <a:schemeClr val="dk1"/>
                </a:solidFill>
              </a:defRPr>
            </a:lvl9pPr>
          </a:lstStyle>
          <a:p>
            <a:endParaRPr/>
          </a:p>
        </p:txBody>
      </p:sp>
      <p:sp>
        <p:nvSpPr>
          <p:cNvPr id="184" name="Shape 184"/>
          <p:cNvSpPr txBox="1">
            <a:spLocks noGrp="1"/>
          </p:cNvSpPr>
          <p:nvPr>
            <p:ph type="body" idx="1"/>
          </p:nvPr>
        </p:nvSpPr>
        <p:spPr>
          <a:xfrm>
            <a:off x="415600" y="1852800"/>
            <a:ext cx="3744000" cy="42393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85" name="Shape 185"/>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Main point">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653666" y="600202"/>
            <a:ext cx="8490300" cy="54542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188" name="Shape 188"/>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89"/>
        <p:cNvGrpSpPr/>
        <p:nvPr/>
      </p:nvGrpSpPr>
      <p:grpSpPr>
        <a:xfrm>
          <a:off x="0" y="0"/>
          <a:ext cx="0" cy="0"/>
          <a:chOff x="0" y="0"/>
          <a:chExt cx="0" cy="0"/>
        </a:xfrm>
      </p:grpSpPr>
      <p:sp>
        <p:nvSpPr>
          <p:cNvPr id="190" name="Shape 190"/>
          <p:cNvSpPr/>
          <p:nvPr/>
        </p:nvSpPr>
        <p:spPr>
          <a:xfrm>
            <a:off x="6096000" y="-164"/>
            <a:ext cx="6096000" cy="6858000"/>
          </a:xfrm>
          <a:prstGeom prst="rect">
            <a:avLst/>
          </a:prstGeom>
          <a:solidFill>
            <a:schemeClr val="l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1" name="Shape 191"/>
          <p:cNvSpPr txBox="1">
            <a:spLocks noGrp="1"/>
          </p:cNvSpPr>
          <p:nvPr>
            <p:ph type="title"/>
          </p:nvPr>
        </p:nvSpPr>
        <p:spPr>
          <a:xfrm>
            <a:off x="354001" y="1644233"/>
            <a:ext cx="5393699" cy="19764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4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200">
                <a:solidFill>
                  <a:schemeClr val="dk1"/>
                </a:solidFill>
              </a:defRPr>
            </a:lvl2pPr>
            <a:lvl3pPr lvl="2" indent="0" algn="ctr" rtl="0">
              <a:spcBef>
                <a:spcPts val="0"/>
              </a:spcBef>
              <a:buClr>
                <a:schemeClr val="dk1"/>
              </a:buClr>
              <a:buFont typeface="Arial"/>
              <a:buNone/>
              <a:defRPr sz="4200">
                <a:solidFill>
                  <a:schemeClr val="dk1"/>
                </a:solidFill>
              </a:defRPr>
            </a:lvl3pPr>
            <a:lvl4pPr lvl="3" indent="0" algn="ctr" rtl="0">
              <a:spcBef>
                <a:spcPts val="0"/>
              </a:spcBef>
              <a:buClr>
                <a:schemeClr val="dk1"/>
              </a:buClr>
              <a:buFont typeface="Arial"/>
              <a:buNone/>
              <a:defRPr sz="4200">
                <a:solidFill>
                  <a:schemeClr val="dk1"/>
                </a:solidFill>
              </a:defRPr>
            </a:lvl4pPr>
            <a:lvl5pPr lvl="4" indent="0" algn="ctr" rtl="0">
              <a:spcBef>
                <a:spcPts val="0"/>
              </a:spcBef>
              <a:buClr>
                <a:schemeClr val="dk1"/>
              </a:buClr>
              <a:buFont typeface="Arial"/>
              <a:buNone/>
              <a:defRPr sz="4200">
                <a:solidFill>
                  <a:schemeClr val="dk1"/>
                </a:solidFill>
              </a:defRPr>
            </a:lvl5pPr>
            <a:lvl6pPr lvl="5" indent="0" algn="ctr" rtl="0">
              <a:spcBef>
                <a:spcPts val="0"/>
              </a:spcBef>
              <a:buClr>
                <a:schemeClr val="dk1"/>
              </a:buClr>
              <a:buFont typeface="Arial"/>
              <a:buNone/>
              <a:defRPr sz="4200">
                <a:solidFill>
                  <a:schemeClr val="dk1"/>
                </a:solidFill>
              </a:defRPr>
            </a:lvl6pPr>
            <a:lvl7pPr lvl="6" indent="0" algn="ctr" rtl="0">
              <a:spcBef>
                <a:spcPts val="0"/>
              </a:spcBef>
              <a:buClr>
                <a:schemeClr val="dk1"/>
              </a:buClr>
              <a:buFont typeface="Arial"/>
              <a:buNone/>
              <a:defRPr sz="4200">
                <a:solidFill>
                  <a:schemeClr val="dk1"/>
                </a:solidFill>
              </a:defRPr>
            </a:lvl7pPr>
            <a:lvl8pPr lvl="7" indent="0" algn="ctr" rtl="0">
              <a:spcBef>
                <a:spcPts val="0"/>
              </a:spcBef>
              <a:buClr>
                <a:schemeClr val="dk1"/>
              </a:buClr>
              <a:buFont typeface="Arial"/>
              <a:buNone/>
              <a:defRPr sz="4200">
                <a:solidFill>
                  <a:schemeClr val="dk1"/>
                </a:solidFill>
              </a:defRPr>
            </a:lvl8pPr>
            <a:lvl9pPr lvl="8" indent="0" algn="ctr" rtl="0">
              <a:spcBef>
                <a:spcPts val="0"/>
              </a:spcBef>
              <a:buClr>
                <a:schemeClr val="dk1"/>
              </a:buClr>
              <a:buFont typeface="Arial"/>
              <a:buNone/>
              <a:defRPr sz="4200">
                <a:solidFill>
                  <a:schemeClr val="dk1"/>
                </a:solidFill>
              </a:defRPr>
            </a:lvl9pPr>
          </a:lstStyle>
          <a:p>
            <a:endParaRPr/>
          </a:p>
        </p:txBody>
      </p:sp>
      <p:sp>
        <p:nvSpPr>
          <p:cNvPr id="192" name="Shape 192"/>
          <p:cNvSpPr txBox="1">
            <a:spLocks noGrp="1"/>
          </p:cNvSpPr>
          <p:nvPr>
            <p:ph type="subTitle" idx="1"/>
          </p:nvPr>
        </p:nvSpPr>
        <p:spPr>
          <a:xfrm>
            <a:off x="354001" y="3737432"/>
            <a:ext cx="5393699" cy="16467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endParaRPr/>
          </a:p>
        </p:txBody>
      </p:sp>
      <p:sp>
        <p:nvSpPr>
          <p:cNvPr id="193" name="Shape 193"/>
          <p:cNvSpPr txBox="1">
            <a:spLocks noGrp="1"/>
          </p:cNvSpPr>
          <p:nvPr>
            <p:ph type="body" idx="2"/>
          </p:nvPr>
        </p:nvSpPr>
        <p:spPr>
          <a:xfrm>
            <a:off x="6586000" y="965433"/>
            <a:ext cx="5115899" cy="4926900"/>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94" name="Shape 194"/>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963082" y="4406900"/>
            <a:ext cx="103632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963082" y="2906713"/>
            <a:ext cx="103632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360"/>
              </a:spcBef>
              <a:spcAft>
                <a:spcPts val="0"/>
              </a:spcAft>
              <a:buClr>
                <a:srgbClr val="AB8890"/>
              </a:buClr>
              <a:buFont typeface="Arial"/>
              <a:buNone/>
              <a:defRPr sz="1800" b="0" i="0" u="none" strike="noStrike" cap="none">
                <a:solidFill>
                  <a:srgbClr val="AB8890"/>
                </a:solidFill>
                <a:latin typeface="Calibri"/>
                <a:ea typeface="Calibri"/>
                <a:cs typeface="Calibri"/>
                <a:sym typeface="Calibri"/>
              </a:defRPr>
            </a:lvl2pPr>
            <a:lvl3pPr marL="914400" marR="0" lvl="2" indent="0" algn="l" rtl="0">
              <a:lnSpc>
                <a:spcPct val="100000"/>
              </a:lnSpc>
              <a:spcBef>
                <a:spcPts val="320"/>
              </a:spcBef>
              <a:spcAft>
                <a:spcPts val="0"/>
              </a:spcAft>
              <a:buClr>
                <a:srgbClr val="AB8890"/>
              </a:buClr>
              <a:buFont typeface="Arial"/>
              <a:buNone/>
              <a:defRPr sz="1600" b="0" i="0" u="none" strike="noStrike" cap="none">
                <a:solidFill>
                  <a:srgbClr val="AB8890"/>
                </a:solidFill>
                <a:latin typeface="Calibri"/>
                <a:ea typeface="Calibri"/>
                <a:cs typeface="Calibri"/>
                <a:sym typeface="Calibri"/>
              </a:defRPr>
            </a:lvl3pPr>
            <a:lvl4pPr marL="1371600" marR="0" lvl="3"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4pPr>
            <a:lvl5pPr marL="1828800" marR="0" lvl="4"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5pPr>
            <a:lvl6pPr marL="2286000" marR="0" lvl="5"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6pPr>
            <a:lvl7pPr marL="2743200" marR="0" lvl="6"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7pPr>
            <a:lvl8pPr marL="3200400" marR="0" lvl="7"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8pPr>
            <a:lvl9pPr marL="3657600" marR="0" lvl="8" indent="0" algn="l" rtl="0">
              <a:lnSpc>
                <a:spcPct val="100000"/>
              </a:lnSpc>
              <a:spcBef>
                <a:spcPts val="280"/>
              </a:spcBef>
              <a:spcAft>
                <a:spcPts val="0"/>
              </a:spcAft>
              <a:buClr>
                <a:srgbClr val="AB8890"/>
              </a:buClr>
              <a:buFont typeface="Arial"/>
              <a:buNone/>
              <a:defRPr sz="1400" b="0" i="0" u="none" strike="noStrike" cap="none">
                <a:solidFill>
                  <a:srgbClr val="AB8890"/>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aption">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415600" y="5640767"/>
            <a:ext cx="7998300" cy="806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97" name="Shape 197"/>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g number">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15600" y="1474833"/>
            <a:ext cx="11360700" cy="26180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sp>
        <p:nvSpPr>
          <p:cNvPr id="200" name="Shape 200"/>
          <p:cNvSpPr txBox="1">
            <a:spLocks noGrp="1"/>
          </p:cNvSpPr>
          <p:nvPr>
            <p:ph type="body" idx="1"/>
          </p:nvPr>
        </p:nvSpPr>
        <p:spPr>
          <a:xfrm>
            <a:off x="415600" y="4202967"/>
            <a:ext cx="11360700" cy="17343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01" name="Shape 201"/>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‹Nº›</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p:bg>
      <p:bgPr>
        <a:solidFill>
          <a:srgbClr val="FFFFFF"/>
        </a:solidFill>
        <a:effectLst/>
      </p:bgPr>
    </p:bg>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10" name="Shape 210"/>
          <p:cNvSpPr txBox="1">
            <a:spLocks noGrp="1"/>
          </p:cNvSpPr>
          <p:nvPr>
            <p:ph type="body" idx="1"/>
          </p:nvPr>
        </p:nvSpPr>
        <p:spPr>
          <a:xfrm>
            <a:off x="609600" y="1600200"/>
            <a:ext cx="10972799" cy="4526100"/>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12" name="Shape 212"/>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13" name="Shape 213"/>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‹Nº›</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963083" y="4406901"/>
            <a:ext cx="10363200" cy="1361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4000" b="1"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16" name="Shape 216"/>
          <p:cNvSpPr txBox="1">
            <a:spLocks noGrp="1"/>
          </p:cNvSpPr>
          <p:nvPr>
            <p:ph type="body" idx="1"/>
          </p:nvPr>
        </p:nvSpPr>
        <p:spPr>
          <a:xfrm>
            <a:off x="963083" y="2906713"/>
            <a:ext cx="10363200" cy="1500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6pPr>
            <a:lvl7pPr marL="2743200" marR="0" lvl="6" indent="0" algn="l"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7pPr>
            <a:lvl8pPr marL="3200400" marR="0" lvl="7" indent="0" algn="l"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8pPr>
            <a:lvl9pPr marL="3657600" marR="0" lvl="8" indent="0" algn="l"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217" name="Shape 217"/>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18" name="Shape 218"/>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19" name="Shape 219"/>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2" name="Shape 222"/>
          <p:cNvSpPr txBox="1">
            <a:spLocks noGrp="1"/>
          </p:cNvSpPr>
          <p:nvPr>
            <p:ph type="body" idx="1"/>
          </p:nvPr>
        </p:nvSpPr>
        <p:spPr>
          <a:xfrm>
            <a:off x="609600" y="1600200"/>
            <a:ext cx="10972799" cy="4526100"/>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23" name="Shape 223"/>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24" name="Shape 224"/>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25" name="Shape 225"/>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8" name="Shape 228"/>
          <p:cNvSpPr txBox="1">
            <a:spLocks noGrp="1"/>
          </p:cNvSpPr>
          <p:nvPr>
            <p:ph type="body" idx="1"/>
          </p:nvPr>
        </p:nvSpPr>
        <p:spPr>
          <a:xfrm>
            <a:off x="609600" y="1600200"/>
            <a:ext cx="5384699" cy="4526100"/>
          </a:xfrm>
          <a:prstGeom prst="rect">
            <a:avLst/>
          </a:prstGeom>
          <a:noFill/>
          <a:ln>
            <a:noFill/>
          </a:ln>
        </p:spPr>
        <p:txBody>
          <a:bodyPr lIns="91425" tIns="91425" rIns="91425" bIns="91425" anchor="t" anchorCtr="0"/>
          <a:lstStyle>
            <a:lvl1pPr marL="342900" marR="0" lvl="0" indent="54610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742950" marR="0" lvl="1" indent="47625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2pPr>
            <a:lvl3pPr marL="1143000" marR="0" lvl="2"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3pPr>
            <a:lvl4pPr marL="1600200" marR="0" lvl="3"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4pPr>
            <a:lvl5pPr marL="2057400" marR="0" lvl="4"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29" name="Shape 229"/>
          <p:cNvSpPr txBox="1">
            <a:spLocks noGrp="1"/>
          </p:cNvSpPr>
          <p:nvPr>
            <p:ph type="body" idx="2"/>
          </p:nvPr>
        </p:nvSpPr>
        <p:spPr>
          <a:xfrm>
            <a:off x="6197601" y="1600200"/>
            <a:ext cx="5384699" cy="4526100"/>
          </a:xfrm>
          <a:prstGeom prst="rect">
            <a:avLst/>
          </a:prstGeom>
          <a:noFill/>
          <a:ln>
            <a:noFill/>
          </a:ln>
        </p:spPr>
        <p:txBody>
          <a:bodyPr lIns="91425" tIns="91425" rIns="91425" bIns="91425" anchor="t" anchorCtr="0"/>
          <a:lstStyle>
            <a:lvl1pPr marL="342900" marR="0" lvl="0" indent="54610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742950" marR="0" lvl="1" indent="47625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2pPr>
            <a:lvl3pPr marL="1143000" marR="0" lvl="2"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3pPr>
            <a:lvl4pPr marL="1600200" marR="0" lvl="3"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4pPr>
            <a:lvl5pPr marL="2057400" marR="0" lvl="4"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30" name="Shape 230"/>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31" name="Shape 231"/>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32" name="Shape 232"/>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35" name="Shape 235"/>
          <p:cNvSpPr txBox="1">
            <a:spLocks noGrp="1"/>
          </p:cNvSpPr>
          <p:nvPr>
            <p:ph type="body" idx="1"/>
          </p:nvPr>
        </p:nvSpPr>
        <p:spPr>
          <a:xfrm>
            <a:off x="609600" y="1535112"/>
            <a:ext cx="53868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000000"/>
              </a:buClr>
              <a:buFont typeface="Arial"/>
              <a:buNone/>
              <a:defRPr sz="2400" b="1" i="0" u="none" strike="noStrike" cap="none">
                <a:solidFill>
                  <a:srgbClr val="000000"/>
                </a:solidFill>
                <a:latin typeface="Calibri"/>
                <a:ea typeface="Calibri"/>
                <a:cs typeface="Calibri"/>
                <a:sym typeface="Calibri"/>
              </a:defRPr>
            </a:lvl1pPr>
            <a:lvl2pPr marL="457200" marR="0" lvl="1" indent="0" algn="l" rtl="0">
              <a:lnSpc>
                <a:spcPct val="100000"/>
              </a:lnSpc>
              <a:spcBef>
                <a:spcPts val="400"/>
              </a:spcBef>
              <a:spcAft>
                <a:spcPts val="0"/>
              </a:spcAft>
              <a:buClr>
                <a:srgbClr val="000000"/>
              </a:buClr>
              <a:buFont typeface="Arial"/>
              <a:buNone/>
              <a:defRPr sz="2000" b="1" i="0" u="none" strike="noStrike" cap="none">
                <a:solidFill>
                  <a:srgbClr val="000000"/>
                </a:solidFill>
                <a:latin typeface="Calibri"/>
                <a:ea typeface="Calibri"/>
                <a:cs typeface="Calibri"/>
                <a:sym typeface="Calibri"/>
              </a:defRPr>
            </a:lvl2pPr>
            <a:lvl3pPr marL="914400" marR="0" lvl="2" indent="0" algn="l" rtl="0">
              <a:lnSpc>
                <a:spcPct val="100000"/>
              </a:lnSpc>
              <a:spcBef>
                <a:spcPts val="360"/>
              </a:spcBef>
              <a:spcAft>
                <a:spcPts val="0"/>
              </a:spcAft>
              <a:buClr>
                <a:srgbClr val="000000"/>
              </a:buClr>
              <a:buFont typeface="Arial"/>
              <a:buNone/>
              <a:defRPr sz="1800" b="1" i="0" u="none" strike="noStrike" cap="none">
                <a:solidFill>
                  <a:srgbClr val="000000"/>
                </a:solidFill>
                <a:latin typeface="Calibri"/>
                <a:ea typeface="Calibri"/>
                <a:cs typeface="Calibri"/>
                <a:sym typeface="Calibri"/>
              </a:defRPr>
            </a:lvl3pPr>
            <a:lvl4pPr marL="1371600" marR="0" lvl="3" indent="0" algn="l" rtl="0">
              <a:lnSpc>
                <a:spcPct val="100000"/>
              </a:lnSpc>
              <a:spcBef>
                <a:spcPts val="320"/>
              </a:spcBef>
              <a:spcAft>
                <a:spcPts val="0"/>
              </a:spcAft>
              <a:buClr>
                <a:srgbClr val="000000"/>
              </a:buClr>
              <a:buFont typeface="Arial"/>
              <a:buNone/>
              <a:defRPr sz="1600" b="1" i="0" u="none" strike="noStrike" cap="none">
                <a:solidFill>
                  <a:srgbClr val="000000"/>
                </a:solidFill>
                <a:latin typeface="Calibri"/>
                <a:ea typeface="Calibri"/>
                <a:cs typeface="Calibri"/>
                <a:sym typeface="Calibri"/>
              </a:defRPr>
            </a:lvl4pPr>
            <a:lvl5pPr marL="1828800" marR="0" lvl="4" indent="0" algn="l" rtl="0">
              <a:lnSpc>
                <a:spcPct val="100000"/>
              </a:lnSpc>
              <a:spcBef>
                <a:spcPts val="320"/>
              </a:spcBef>
              <a:spcAft>
                <a:spcPts val="0"/>
              </a:spcAft>
              <a:buClr>
                <a:srgbClr val="000000"/>
              </a:buClr>
              <a:buFont typeface="Arial"/>
              <a:buNone/>
              <a:defRPr sz="1600" b="1"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9pPr>
          </a:lstStyle>
          <a:p>
            <a:endParaRPr/>
          </a:p>
        </p:txBody>
      </p:sp>
      <p:sp>
        <p:nvSpPr>
          <p:cNvPr id="236" name="Shape 236"/>
          <p:cNvSpPr txBox="1">
            <a:spLocks noGrp="1"/>
          </p:cNvSpPr>
          <p:nvPr>
            <p:ph type="body" idx="2"/>
          </p:nvPr>
        </p:nvSpPr>
        <p:spPr>
          <a:xfrm>
            <a:off x="609600" y="2174875"/>
            <a:ext cx="5386800" cy="3951300"/>
          </a:xfrm>
          <a:prstGeom prst="rect">
            <a:avLst/>
          </a:prstGeom>
          <a:noFill/>
          <a:ln>
            <a:noFill/>
          </a:ln>
        </p:spPr>
        <p:txBody>
          <a:bodyPr lIns="91425" tIns="91425" rIns="91425" bIns="91425" anchor="t" anchorCtr="0"/>
          <a:lstStyle>
            <a:lvl1pPr marL="342900" marR="0" lvl="0" indent="4191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1pPr>
            <a:lvl2pPr marL="742950" marR="0" lvl="1" indent="34925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2pPr>
            <a:lvl3pPr marL="1143000" marR="0" lvl="2"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3pPr>
            <a:lvl4pPr marL="1600200" marR="0" lvl="3" indent="279400" algn="l" rtl="0">
              <a:lnSpc>
                <a:spcPct val="100000"/>
              </a:lnSpc>
              <a:spcBef>
                <a:spcPts val="320"/>
              </a:spcBef>
              <a:spcAft>
                <a:spcPts val="0"/>
              </a:spcAft>
              <a:buClr>
                <a:srgbClr val="000000"/>
              </a:buClr>
              <a:buSzPct val="100000"/>
              <a:buFont typeface="Arial"/>
              <a:buChar char="–"/>
              <a:defRPr sz="1600" b="0" i="0" u="none" strike="noStrike" cap="none">
                <a:solidFill>
                  <a:srgbClr val="000000"/>
                </a:solidFill>
                <a:latin typeface="Calibri"/>
                <a:ea typeface="Calibri"/>
                <a:cs typeface="Calibri"/>
                <a:sym typeface="Calibri"/>
              </a:defRPr>
            </a:lvl4pPr>
            <a:lvl5pPr marL="2057400" marR="0" lvl="4" indent="279400" algn="l" rtl="0">
              <a:lnSpc>
                <a:spcPct val="100000"/>
              </a:lnSpc>
              <a:spcBef>
                <a:spcPts val="320"/>
              </a:spcBef>
              <a:spcAft>
                <a:spcPts val="0"/>
              </a:spcAft>
              <a:buClr>
                <a:srgbClr val="000000"/>
              </a:buClr>
              <a:buSzPct val="100000"/>
              <a:buFont typeface="Arial"/>
              <a:buChar char="»"/>
              <a:defRPr sz="16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237" name="Shape 237"/>
          <p:cNvSpPr txBox="1">
            <a:spLocks noGrp="1"/>
          </p:cNvSpPr>
          <p:nvPr>
            <p:ph type="body" idx="3"/>
          </p:nvPr>
        </p:nvSpPr>
        <p:spPr>
          <a:xfrm>
            <a:off x="6193367" y="1535112"/>
            <a:ext cx="53889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000000"/>
              </a:buClr>
              <a:buFont typeface="Arial"/>
              <a:buNone/>
              <a:defRPr sz="2400" b="1" i="0" u="none" strike="noStrike" cap="none">
                <a:solidFill>
                  <a:srgbClr val="000000"/>
                </a:solidFill>
                <a:latin typeface="Calibri"/>
                <a:ea typeface="Calibri"/>
                <a:cs typeface="Calibri"/>
                <a:sym typeface="Calibri"/>
              </a:defRPr>
            </a:lvl1pPr>
            <a:lvl2pPr marL="457200" marR="0" lvl="1" indent="0" algn="l" rtl="0">
              <a:lnSpc>
                <a:spcPct val="100000"/>
              </a:lnSpc>
              <a:spcBef>
                <a:spcPts val="400"/>
              </a:spcBef>
              <a:spcAft>
                <a:spcPts val="0"/>
              </a:spcAft>
              <a:buClr>
                <a:srgbClr val="000000"/>
              </a:buClr>
              <a:buFont typeface="Arial"/>
              <a:buNone/>
              <a:defRPr sz="2000" b="1" i="0" u="none" strike="noStrike" cap="none">
                <a:solidFill>
                  <a:srgbClr val="000000"/>
                </a:solidFill>
                <a:latin typeface="Calibri"/>
                <a:ea typeface="Calibri"/>
                <a:cs typeface="Calibri"/>
                <a:sym typeface="Calibri"/>
              </a:defRPr>
            </a:lvl2pPr>
            <a:lvl3pPr marL="914400" marR="0" lvl="2" indent="0" algn="l" rtl="0">
              <a:lnSpc>
                <a:spcPct val="100000"/>
              </a:lnSpc>
              <a:spcBef>
                <a:spcPts val="360"/>
              </a:spcBef>
              <a:spcAft>
                <a:spcPts val="0"/>
              </a:spcAft>
              <a:buClr>
                <a:srgbClr val="000000"/>
              </a:buClr>
              <a:buFont typeface="Arial"/>
              <a:buNone/>
              <a:defRPr sz="1800" b="1" i="0" u="none" strike="noStrike" cap="none">
                <a:solidFill>
                  <a:srgbClr val="000000"/>
                </a:solidFill>
                <a:latin typeface="Calibri"/>
                <a:ea typeface="Calibri"/>
                <a:cs typeface="Calibri"/>
                <a:sym typeface="Calibri"/>
              </a:defRPr>
            </a:lvl3pPr>
            <a:lvl4pPr marL="1371600" marR="0" lvl="3" indent="0" algn="l" rtl="0">
              <a:lnSpc>
                <a:spcPct val="100000"/>
              </a:lnSpc>
              <a:spcBef>
                <a:spcPts val="320"/>
              </a:spcBef>
              <a:spcAft>
                <a:spcPts val="0"/>
              </a:spcAft>
              <a:buClr>
                <a:srgbClr val="000000"/>
              </a:buClr>
              <a:buFont typeface="Arial"/>
              <a:buNone/>
              <a:defRPr sz="1600" b="1" i="0" u="none" strike="noStrike" cap="none">
                <a:solidFill>
                  <a:srgbClr val="000000"/>
                </a:solidFill>
                <a:latin typeface="Calibri"/>
                <a:ea typeface="Calibri"/>
                <a:cs typeface="Calibri"/>
                <a:sym typeface="Calibri"/>
              </a:defRPr>
            </a:lvl4pPr>
            <a:lvl5pPr marL="1828800" marR="0" lvl="4" indent="0" algn="l" rtl="0">
              <a:lnSpc>
                <a:spcPct val="100000"/>
              </a:lnSpc>
              <a:spcBef>
                <a:spcPts val="320"/>
              </a:spcBef>
              <a:spcAft>
                <a:spcPts val="0"/>
              </a:spcAft>
              <a:buClr>
                <a:srgbClr val="000000"/>
              </a:buClr>
              <a:buFont typeface="Arial"/>
              <a:buNone/>
              <a:defRPr sz="1600" b="1"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600" b="1" i="0" u="none" strike="noStrike" cap="none">
                <a:solidFill>
                  <a:srgbClr val="000000"/>
                </a:solidFill>
                <a:latin typeface="Arial"/>
                <a:ea typeface="Arial"/>
                <a:cs typeface="Arial"/>
                <a:sym typeface="Arial"/>
              </a:defRPr>
            </a:lvl9pPr>
          </a:lstStyle>
          <a:p>
            <a:endParaRPr/>
          </a:p>
        </p:txBody>
      </p:sp>
      <p:sp>
        <p:nvSpPr>
          <p:cNvPr id="238" name="Shape 238"/>
          <p:cNvSpPr txBox="1">
            <a:spLocks noGrp="1"/>
          </p:cNvSpPr>
          <p:nvPr>
            <p:ph type="body" idx="4"/>
          </p:nvPr>
        </p:nvSpPr>
        <p:spPr>
          <a:xfrm>
            <a:off x="6193367" y="2174875"/>
            <a:ext cx="5388900" cy="3951300"/>
          </a:xfrm>
          <a:prstGeom prst="rect">
            <a:avLst/>
          </a:prstGeom>
          <a:noFill/>
          <a:ln>
            <a:noFill/>
          </a:ln>
        </p:spPr>
        <p:txBody>
          <a:bodyPr lIns="91425" tIns="91425" rIns="91425" bIns="91425" anchor="t" anchorCtr="0"/>
          <a:lstStyle>
            <a:lvl1pPr marL="342900" marR="0" lvl="0" indent="4191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1pPr>
            <a:lvl2pPr marL="742950" marR="0" lvl="1" indent="34925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2pPr>
            <a:lvl3pPr marL="1143000" marR="0" lvl="2" indent="342900" algn="l" rtl="0">
              <a:lnSpc>
                <a:spcPct val="100000"/>
              </a:lnSpc>
              <a:spcBef>
                <a:spcPts val="360"/>
              </a:spcBef>
              <a:spcAft>
                <a:spcPts val="0"/>
              </a:spcAft>
              <a:buClr>
                <a:srgbClr val="000000"/>
              </a:buClr>
              <a:buSzPct val="100000"/>
              <a:buFont typeface="Arial"/>
              <a:buChar char="•"/>
              <a:defRPr sz="1800" b="0" i="0" u="none" strike="noStrike" cap="none">
                <a:solidFill>
                  <a:srgbClr val="000000"/>
                </a:solidFill>
                <a:latin typeface="Calibri"/>
                <a:ea typeface="Calibri"/>
                <a:cs typeface="Calibri"/>
                <a:sym typeface="Calibri"/>
              </a:defRPr>
            </a:lvl3pPr>
            <a:lvl4pPr marL="1600200" marR="0" lvl="3" indent="279400" algn="l" rtl="0">
              <a:lnSpc>
                <a:spcPct val="100000"/>
              </a:lnSpc>
              <a:spcBef>
                <a:spcPts val="320"/>
              </a:spcBef>
              <a:spcAft>
                <a:spcPts val="0"/>
              </a:spcAft>
              <a:buClr>
                <a:srgbClr val="000000"/>
              </a:buClr>
              <a:buSzPct val="100000"/>
              <a:buFont typeface="Arial"/>
              <a:buChar char="–"/>
              <a:defRPr sz="1600" b="0" i="0" u="none" strike="noStrike" cap="none">
                <a:solidFill>
                  <a:srgbClr val="000000"/>
                </a:solidFill>
                <a:latin typeface="Calibri"/>
                <a:ea typeface="Calibri"/>
                <a:cs typeface="Calibri"/>
                <a:sym typeface="Calibri"/>
              </a:defRPr>
            </a:lvl4pPr>
            <a:lvl5pPr marL="2057400" marR="0" lvl="4" indent="279400" algn="l" rtl="0">
              <a:lnSpc>
                <a:spcPct val="100000"/>
              </a:lnSpc>
              <a:spcBef>
                <a:spcPts val="320"/>
              </a:spcBef>
              <a:spcAft>
                <a:spcPts val="0"/>
              </a:spcAft>
              <a:buClr>
                <a:srgbClr val="000000"/>
              </a:buClr>
              <a:buSzPct val="100000"/>
              <a:buFont typeface="Arial"/>
              <a:buChar char="»"/>
              <a:defRPr sz="16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239" name="Shape 239"/>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40" name="Shape 240"/>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41" name="Shape 241"/>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4" name="Shape 244"/>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45" name="Shape 245"/>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46" name="Shape 246"/>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09600" y="273050"/>
            <a:ext cx="4011000"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Calibri"/>
              <a:buNone/>
              <a:defRPr sz="2000" b="1"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9" name="Shape 249"/>
          <p:cNvSpPr txBox="1">
            <a:spLocks noGrp="1"/>
          </p:cNvSpPr>
          <p:nvPr>
            <p:ph type="body" idx="1"/>
          </p:nvPr>
        </p:nvSpPr>
        <p:spPr>
          <a:xfrm>
            <a:off x="4766732" y="273051"/>
            <a:ext cx="6815699" cy="5852999"/>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9pPr>
          </a:lstStyle>
          <a:p>
            <a:endParaRPr/>
          </a:p>
        </p:txBody>
      </p:sp>
      <p:sp>
        <p:nvSpPr>
          <p:cNvPr id="250" name="Shape 250"/>
          <p:cNvSpPr txBox="1">
            <a:spLocks noGrp="1"/>
          </p:cNvSpPr>
          <p:nvPr>
            <p:ph type="body" idx="2"/>
          </p:nvPr>
        </p:nvSpPr>
        <p:spPr>
          <a:xfrm>
            <a:off x="609600" y="1435100"/>
            <a:ext cx="4011000"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240"/>
              </a:spcBef>
              <a:spcAft>
                <a:spcPts val="0"/>
              </a:spcAft>
              <a:buClr>
                <a:srgbClr val="000000"/>
              </a:buClr>
              <a:buFont typeface="Arial"/>
              <a:buNone/>
              <a:defRPr sz="12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200"/>
              </a:spcBef>
              <a:spcAft>
                <a:spcPts val="0"/>
              </a:spcAft>
              <a:buClr>
                <a:srgbClr val="000000"/>
              </a:buClr>
              <a:buFont typeface="Arial"/>
              <a:buNone/>
              <a:defRPr sz="10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180"/>
              </a:spcBef>
              <a:spcAft>
                <a:spcPts val="0"/>
              </a:spcAft>
              <a:buClr>
                <a:srgbClr val="000000"/>
              </a:buClr>
              <a:buFont typeface="Arial"/>
              <a:buNone/>
              <a:defRPr sz="9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180"/>
              </a:spcBef>
              <a:spcAft>
                <a:spcPts val="0"/>
              </a:spcAft>
              <a:buClr>
                <a:srgbClr val="000000"/>
              </a:buClr>
              <a:buFont typeface="Arial"/>
              <a:buNone/>
              <a:defRPr sz="9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251" name="Shape 251"/>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52" name="Shape 252"/>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53" name="Shape 253"/>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2389716" y="4800600"/>
            <a:ext cx="7315200"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Calibri"/>
              <a:buNone/>
              <a:defRPr sz="2000" b="1"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6" name="Shape 256"/>
          <p:cNvSpPr>
            <a:spLocks noGrp="1"/>
          </p:cNvSpPr>
          <p:nvPr>
            <p:ph type="pic" idx="2"/>
          </p:nvPr>
        </p:nvSpPr>
        <p:spPr>
          <a:xfrm>
            <a:off x="2389716" y="612775"/>
            <a:ext cx="7315200"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rgbClr val="000000"/>
              </a:buClr>
              <a:buFont typeface="Arial"/>
              <a:buNone/>
              <a:defRPr sz="3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560"/>
              </a:spcBef>
              <a:spcAft>
                <a:spcPts val="0"/>
              </a:spcAft>
              <a:buClr>
                <a:srgbClr val="000000"/>
              </a:buClr>
              <a:buFont typeface="Arial"/>
              <a:buNone/>
              <a:defRPr sz="2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480"/>
              </a:spcBef>
              <a:spcAft>
                <a:spcPts val="0"/>
              </a:spcAft>
              <a:buClr>
                <a:srgbClr val="000000"/>
              </a:buClr>
              <a:buFont typeface="Arial"/>
              <a:buNone/>
              <a:defRPr sz="24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400"/>
              </a:spcBef>
              <a:spcAft>
                <a:spcPts val="0"/>
              </a:spcAft>
              <a:buClr>
                <a:srgbClr val="000000"/>
              </a:buClr>
              <a:buFont typeface="Arial"/>
              <a:buNone/>
              <a:defRPr sz="20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400"/>
              </a:spcBef>
              <a:spcAft>
                <a:spcPts val="0"/>
              </a:spcAft>
              <a:buClr>
                <a:srgbClr val="000000"/>
              </a:buClr>
              <a:buFont typeface="Arial"/>
              <a:buNone/>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9pPr>
          </a:lstStyle>
          <a:p>
            <a:endParaRPr/>
          </a:p>
        </p:txBody>
      </p:sp>
      <p:sp>
        <p:nvSpPr>
          <p:cNvPr id="257" name="Shape 257"/>
          <p:cNvSpPr txBox="1">
            <a:spLocks noGrp="1"/>
          </p:cNvSpPr>
          <p:nvPr>
            <p:ph type="body" idx="1"/>
          </p:nvPr>
        </p:nvSpPr>
        <p:spPr>
          <a:xfrm>
            <a:off x="2389716" y="5367337"/>
            <a:ext cx="7315200"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000000"/>
              </a:buClr>
              <a:buFont typeface="Arial"/>
              <a:buNone/>
              <a:defRPr sz="14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240"/>
              </a:spcBef>
              <a:spcAft>
                <a:spcPts val="0"/>
              </a:spcAft>
              <a:buClr>
                <a:srgbClr val="000000"/>
              </a:buClr>
              <a:buFont typeface="Arial"/>
              <a:buNone/>
              <a:defRPr sz="12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200"/>
              </a:spcBef>
              <a:spcAft>
                <a:spcPts val="0"/>
              </a:spcAft>
              <a:buClr>
                <a:srgbClr val="000000"/>
              </a:buClr>
              <a:buFont typeface="Arial"/>
              <a:buNone/>
              <a:defRPr sz="10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180"/>
              </a:spcBef>
              <a:spcAft>
                <a:spcPts val="0"/>
              </a:spcAft>
              <a:buClr>
                <a:srgbClr val="000000"/>
              </a:buClr>
              <a:buFont typeface="Arial"/>
              <a:buNone/>
              <a:defRPr sz="9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180"/>
              </a:spcBef>
              <a:spcAft>
                <a:spcPts val="0"/>
              </a:spcAft>
              <a:buClr>
                <a:srgbClr val="000000"/>
              </a:buClr>
              <a:buFont typeface="Arial"/>
              <a:buNone/>
              <a:defRPr sz="9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258" name="Shape 258"/>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59" name="Shape 259"/>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60" name="Shape 260"/>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609600" y="1600200"/>
            <a:ext cx="5384796" cy="4525963"/>
          </a:xfrm>
          <a:prstGeom prst="rect">
            <a:avLst/>
          </a:prstGeom>
          <a:noFill/>
          <a:ln>
            <a:noFill/>
          </a:ln>
        </p:spPr>
        <p:txBody>
          <a:bodyPr lIns="91425" tIns="91425" rIns="91425" bIns="91425" anchor="t" anchorCtr="0"/>
          <a:lstStyle>
            <a:lvl1pPr marL="342900" marR="0" lvl="0" indent="19685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6954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6197600" y="1600200"/>
            <a:ext cx="5384796" cy="4525963"/>
          </a:xfrm>
          <a:prstGeom prst="rect">
            <a:avLst/>
          </a:prstGeom>
          <a:noFill/>
          <a:ln>
            <a:noFill/>
          </a:ln>
        </p:spPr>
        <p:txBody>
          <a:bodyPr lIns="91425" tIns="91425" rIns="91425" bIns="91425" anchor="t" anchorCtr="0"/>
          <a:lstStyle>
            <a:lvl1pPr marL="342900" marR="0" lvl="0" indent="19685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6954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3" name="Shape 263"/>
          <p:cNvSpPr txBox="1">
            <a:spLocks noGrp="1"/>
          </p:cNvSpPr>
          <p:nvPr>
            <p:ph type="body" idx="1"/>
          </p:nvPr>
        </p:nvSpPr>
        <p:spPr>
          <a:xfrm rot="5400000">
            <a:off x="3832946" y="-1623148"/>
            <a:ext cx="4526100" cy="10972799"/>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64" name="Shape 264"/>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65" name="Shape 265"/>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66" name="Shape 266"/>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rot="5400000">
            <a:off x="7285046" y="1828787"/>
            <a:ext cx="5851500" cy="27431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9" name="Shape 269"/>
          <p:cNvSpPr txBox="1">
            <a:spLocks noGrp="1"/>
          </p:cNvSpPr>
          <p:nvPr>
            <p:ph type="body" idx="1"/>
          </p:nvPr>
        </p:nvSpPr>
        <p:spPr>
          <a:xfrm rot="5400000">
            <a:off x="1696996" y="-812863"/>
            <a:ext cx="5851500" cy="8026499"/>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70" name="Shape 270"/>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71" name="Shape 271"/>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72" name="Shape 272"/>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fld id="{00000000-1234-1234-1234-123412341234}" type="slidenum">
              <a:rPr lang="en-US" sz="1800" b="0" i="0" u="none" strike="noStrike" cap="none">
                <a:solidFill>
                  <a:schemeClr val="lt1"/>
                </a:solidFill>
                <a:latin typeface="Calibri"/>
                <a:ea typeface="Calibri"/>
                <a:cs typeface="Calibri"/>
                <a:sym typeface="Calibri"/>
              </a:rPr>
              <a:t>‹Nº›</a:t>
            </a:fld>
            <a:endParaRPr lang="en-US"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281"/>
        <p:cNvGrpSpPr/>
        <p:nvPr/>
      </p:nvGrpSpPr>
      <p:grpSpPr>
        <a:xfrm>
          <a:off x="0" y="0"/>
          <a:ext cx="0" cy="0"/>
          <a:chOff x="0" y="0"/>
          <a:chExt cx="0" cy="0"/>
        </a:xfrm>
      </p:grpSpPr>
      <p:sp>
        <p:nvSpPr>
          <p:cNvPr id="282" name="Shape 282"/>
          <p:cNvSpPr txBox="1">
            <a:spLocks noGrp="1"/>
          </p:cNvSpPr>
          <p:nvPr>
            <p:ph type="ctrTitle"/>
          </p:nvPr>
        </p:nvSpPr>
        <p:spPr>
          <a:xfrm>
            <a:off x="1524000" y="1122362"/>
            <a:ext cx="9144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3" name="Shape 283"/>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9" name="Shape 289"/>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5" name="Shape 295"/>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96" name="Shape 29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1" name="Shape 301"/>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8" name="Shape 308"/>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3" name="Shape 313"/>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4" name="Shape 314"/>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17" name="Shape 31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320"/>
        <p:cNvGrpSpPr/>
        <p:nvPr/>
      </p:nvGrpSpPr>
      <p:grpSpPr>
        <a:xfrm>
          <a:off x="0" y="0"/>
          <a:ext cx="0" cy="0"/>
          <a:chOff x="0" y="0"/>
          <a:chExt cx="0" cy="0"/>
        </a:xfrm>
      </p:grpSpPr>
      <p:sp>
        <p:nvSpPr>
          <p:cNvPr id="321" name="Shape 32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0" name="Shape 40"/>
          <p:cNvSpPr txBox="1">
            <a:spLocks noGrp="1"/>
          </p:cNvSpPr>
          <p:nvPr>
            <p:ph type="body" idx="1"/>
          </p:nvPr>
        </p:nvSpPr>
        <p:spPr>
          <a:xfrm>
            <a:off x="609600" y="1535112"/>
            <a:ext cx="5386916"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609600" y="2174875"/>
            <a:ext cx="5386916" cy="3951285"/>
          </a:xfrm>
          <a:prstGeom prst="rect">
            <a:avLst/>
          </a:prstGeom>
          <a:noFill/>
          <a:ln>
            <a:noFill/>
          </a:ln>
        </p:spPr>
        <p:txBody>
          <a:bodyPr lIns="91425" tIns="91425" rIns="91425" bIns="91425" anchor="t" anchorCtr="0"/>
          <a:lstStyle>
            <a:lvl1pPr marL="342900" marR="0" lvl="0" indent="1638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36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3"/>
          </p:nvPr>
        </p:nvSpPr>
        <p:spPr>
          <a:xfrm>
            <a:off x="6193366" y="1535112"/>
            <a:ext cx="538902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4"/>
          </p:nvPr>
        </p:nvSpPr>
        <p:spPr>
          <a:xfrm>
            <a:off x="6193366" y="2174875"/>
            <a:ext cx="5389027" cy="3951285"/>
          </a:xfrm>
          <a:prstGeom prst="rect">
            <a:avLst/>
          </a:prstGeom>
          <a:noFill/>
          <a:ln>
            <a:noFill/>
          </a:ln>
        </p:spPr>
        <p:txBody>
          <a:bodyPr lIns="91425" tIns="91425" rIns="91425" bIns="91425" anchor="t" anchorCtr="0"/>
          <a:lstStyle>
            <a:lvl1pPr marL="342900" marR="0" lvl="0" indent="1638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36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257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092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26" name="Shape 326"/>
          <p:cNvSpPr txBox="1">
            <a:spLocks noGrp="1"/>
          </p:cNvSpPr>
          <p:nvPr>
            <p:ph type="body" idx="1"/>
          </p:nvPr>
        </p:nvSpPr>
        <p:spPr>
          <a:xfrm>
            <a:off x="5183187" y="987425"/>
            <a:ext cx="61722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3" name="Shape 333"/>
          <p:cNvSpPr>
            <a:spLocks noGrp="1"/>
          </p:cNvSpPr>
          <p:nvPr>
            <p:ph type="pic" idx="2"/>
          </p:nvPr>
        </p:nvSpPr>
        <p:spPr>
          <a:xfrm>
            <a:off x="5183187" y="987425"/>
            <a:ext cx="61722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40" name="Shape 340"/>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2" name="Shape 34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46" name="Shape 346"/>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9" name="Shape 34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‹Nº›</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6"/>
        <p:cNvGrpSpPr/>
        <p:nvPr/>
      </p:nvGrpSpPr>
      <p:grpSpPr>
        <a:xfrm>
          <a:off x="0" y="0"/>
          <a:ext cx="0" cy="0"/>
          <a:chOff x="0" y="0"/>
          <a:chExt cx="0" cy="0"/>
        </a:xfrm>
      </p:grpSpPr>
      <p:sp>
        <p:nvSpPr>
          <p:cNvPr id="357" name="Shape 357"/>
          <p:cNvSpPr txBox="1">
            <a:spLocks noGrp="1"/>
          </p:cNvSpPr>
          <p:nvPr>
            <p:ph type="ctrTitle"/>
          </p:nvPr>
        </p:nvSpPr>
        <p:spPr>
          <a:xfrm>
            <a:off x="914400" y="2130423"/>
            <a:ext cx="10363200" cy="14700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58" name="Shape 358"/>
          <p:cNvSpPr txBox="1">
            <a:spLocks noGrp="1"/>
          </p:cNvSpPr>
          <p:nvPr>
            <p:ph type="subTitle" idx="1"/>
          </p:nvPr>
        </p:nvSpPr>
        <p:spPr>
          <a:xfrm>
            <a:off x="1828800" y="3886200"/>
            <a:ext cx="8534400" cy="1752900"/>
          </a:xfrm>
          <a:prstGeom prst="rect">
            <a:avLst/>
          </a:prstGeom>
          <a:noFill/>
          <a:ln>
            <a:noFill/>
          </a:ln>
        </p:spPr>
        <p:txBody>
          <a:bodyPr lIns="121900" tIns="121900" rIns="121900" bIns="121900" anchor="t" anchorCtr="0"/>
          <a:lstStyle>
            <a:lvl1pPr marL="0" marR="0" lvl="0" indent="0" algn="ctr" rtl="0">
              <a:lnSpc>
                <a:spcPct val="100000"/>
              </a:lnSpc>
              <a:spcBef>
                <a:spcPts val="700"/>
              </a:spcBef>
              <a:spcAft>
                <a:spcPts val="0"/>
              </a:spcAft>
              <a:buClr>
                <a:srgbClr val="AB8890"/>
              </a:buClr>
              <a:buFont typeface="Arial"/>
              <a:buNone/>
              <a:defRPr sz="3200" b="0" i="0" u="none" strike="noStrike" cap="none">
                <a:solidFill>
                  <a:srgbClr val="AB8890"/>
                </a:solidFill>
                <a:latin typeface="Calibri"/>
                <a:ea typeface="Calibri"/>
                <a:cs typeface="Calibri"/>
                <a:sym typeface="Calibri"/>
              </a:defRPr>
            </a:lvl1pPr>
            <a:lvl2pPr marL="457200" marR="0" lvl="1" indent="0" algn="ctr" rtl="0">
              <a:lnSpc>
                <a:spcPct val="100000"/>
              </a:lnSpc>
              <a:spcBef>
                <a:spcPts val="500"/>
              </a:spcBef>
              <a:spcAft>
                <a:spcPts val="0"/>
              </a:spcAft>
              <a:buClr>
                <a:srgbClr val="AB8890"/>
              </a:buClr>
              <a:buFont typeface="Arial"/>
              <a:buNone/>
              <a:defRPr sz="2800" b="0" i="0" u="none" strike="noStrike" cap="none">
                <a:solidFill>
                  <a:srgbClr val="AB8890"/>
                </a:solidFill>
                <a:latin typeface="Calibri"/>
                <a:ea typeface="Calibri"/>
                <a:cs typeface="Calibri"/>
                <a:sym typeface="Calibri"/>
              </a:defRPr>
            </a:lvl2pPr>
            <a:lvl3pPr marL="927100" marR="0" lvl="2" indent="0" algn="ctr" rtl="0">
              <a:lnSpc>
                <a:spcPct val="100000"/>
              </a:lnSpc>
              <a:spcBef>
                <a:spcPts val="500"/>
              </a:spcBef>
              <a:spcAft>
                <a:spcPts val="0"/>
              </a:spcAft>
              <a:buClr>
                <a:srgbClr val="AB8890"/>
              </a:buClr>
              <a:buFont typeface="Arial"/>
              <a:buNone/>
              <a:defRPr sz="2400" b="0" i="0" u="none" strike="noStrike" cap="none">
                <a:solidFill>
                  <a:srgbClr val="AB8890"/>
                </a:solidFill>
                <a:latin typeface="Calibri"/>
                <a:ea typeface="Calibri"/>
                <a:cs typeface="Calibri"/>
                <a:sym typeface="Calibri"/>
              </a:defRPr>
            </a:lvl3pPr>
            <a:lvl4pPr marL="1384300" marR="0" lvl="3"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4pPr>
            <a:lvl5pPr marL="1866900" marR="0" lvl="4"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5pPr>
            <a:lvl6pPr marL="2324100" marR="0" lvl="5"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6pPr>
            <a:lvl7pPr marL="2794000" marR="0" lvl="6"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7pPr>
            <a:lvl8pPr marL="3251200" marR="0" lvl="7"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8pPr>
            <a:lvl9pPr marL="3721100" marR="0" lvl="8" indent="0" algn="ctr"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9pPr>
          </a:lstStyle>
          <a:p>
            <a:endParaRPr/>
          </a:p>
        </p:txBody>
      </p:sp>
      <p:sp>
        <p:nvSpPr>
          <p:cNvPr id="359" name="Shape 359"/>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963081" y="4406900"/>
            <a:ext cx="10363200" cy="1362000"/>
          </a:xfrm>
          <a:prstGeom prst="rect">
            <a:avLst/>
          </a:prstGeom>
          <a:noFill/>
          <a:ln>
            <a:noFill/>
          </a:ln>
        </p:spPr>
        <p:txBody>
          <a:bodyPr lIns="121900" tIns="121900" rIns="121900" bIns="121900" anchor="t" anchorCtr="0"/>
          <a:lstStyle>
            <a:lvl1pPr marL="0" marR="0" lvl="0" indent="0" algn="l" rtl="0">
              <a:lnSpc>
                <a:spcPct val="100000"/>
              </a:lnSpc>
              <a:spcBef>
                <a:spcPts val="0"/>
              </a:spcBef>
              <a:spcAft>
                <a:spcPts val="0"/>
              </a:spcAft>
              <a:buClr>
                <a:schemeClr val="dk1"/>
              </a:buClr>
              <a:buFont typeface="Calibri"/>
              <a:buNone/>
              <a:defRPr sz="4100" b="1"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64" name="Shape 364"/>
          <p:cNvSpPr txBox="1">
            <a:spLocks noGrp="1"/>
          </p:cNvSpPr>
          <p:nvPr>
            <p:ph type="body" idx="1"/>
          </p:nvPr>
        </p:nvSpPr>
        <p:spPr>
          <a:xfrm>
            <a:off x="963081" y="2906711"/>
            <a:ext cx="10363200" cy="1500300"/>
          </a:xfrm>
          <a:prstGeom prst="rect">
            <a:avLst/>
          </a:prstGeom>
          <a:noFill/>
          <a:ln>
            <a:noFill/>
          </a:ln>
        </p:spPr>
        <p:txBody>
          <a:bodyPr lIns="121900" tIns="121900" rIns="121900" bIns="121900" anchor="b" anchorCtr="0"/>
          <a:lstStyle>
            <a:lvl1pPr marL="0" marR="0" lvl="0" indent="0" algn="l" rtl="0">
              <a:lnSpc>
                <a:spcPct val="100000"/>
              </a:lnSpc>
              <a:spcBef>
                <a:spcPts val="400"/>
              </a:spcBef>
              <a:spcAft>
                <a:spcPts val="0"/>
              </a:spcAft>
              <a:buClr>
                <a:srgbClr val="AB8890"/>
              </a:buClr>
              <a:buFont typeface="Arial"/>
              <a:buNone/>
              <a:defRPr sz="20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400"/>
              </a:spcBef>
              <a:spcAft>
                <a:spcPts val="0"/>
              </a:spcAft>
              <a:buClr>
                <a:srgbClr val="AB8890"/>
              </a:buClr>
              <a:buFont typeface="Arial"/>
              <a:buNone/>
              <a:defRPr sz="1900" b="0" i="0" u="none" strike="noStrike" cap="none">
                <a:solidFill>
                  <a:srgbClr val="AB8890"/>
                </a:solidFill>
                <a:latin typeface="Calibri"/>
                <a:ea typeface="Calibri"/>
                <a:cs typeface="Calibri"/>
                <a:sym typeface="Calibri"/>
              </a:defRPr>
            </a:lvl2pPr>
            <a:lvl3pPr marL="927100" marR="0" lvl="2" indent="0" algn="l" rtl="0">
              <a:lnSpc>
                <a:spcPct val="100000"/>
              </a:lnSpc>
              <a:spcBef>
                <a:spcPts val="300"/>
              </a:spcBef>
              <a:spcAft>
                <a:spcPts val="0"/>
              </a:spcAft>
              <a:buClr>
                <a:srgbClr val="AB8890"/>
              </a:buClr>
              <a:buFont typeface="Arial"/>
              <a:buNone/>
              <a:defRPr sz="1600" b="0" i="0" u="none" strike="noStrike" cap="none">
                <a:solidFill>
                  <a:srgbClr val="AB8890"/>
                </a:solidFill>
                <a:latin typeface="Calibri"/>
                <a:ea typeface="Calibri"/>
                <a:cs typeface="Calibri"/>
                <a:sym typeface="Calibri"/>
              </a:defRPr>
            </a:lvl3pPr>
            <a:lvl4pPr marL="1384300" marR="0" lvl="3"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4pPr>
            <a:lvl5pPr marL="1866900" marR="0" lvl="4"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5pPr>
            <a:lvl6pPr marL="2324100" marR="0" lvl="5"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6pPr>
            <a:lvl7pPr marL="2794000" marR="0" lvl="6"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7pPr>
            <a:lvl8pPr marL="3251200" marR="0" lvl="7"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8pPr>
            <a:lvl9pPr marL="3721100" marR="0" lvl="8" indent="0" algn="l" rtl="0">
              <a:lnSpc>
                <a:spcPct val="100000"/>
              </a:lnSpc>
              <a:spcBef>
                <a:spcPts val="300"/>
              </a:spcBef>
              <a:spcAft>
                <a:spcPts val="0"/>
              </a:spcAft>
              <a:buClr>
                <a:srgbClr val="AB8890"/>
              </a:buClr>
              <a:buFont typeface="Arial"/>
              <a:buNone/>
              <a:defRPr sz="1500" b="0" i="0" u="none" strike="noStrike" cap="none">
                <a:solidFill>
                  <a:srgbClr val="AB8890"/>
                </a:solidFill>
                <a:latin typeface="Calibri"/>
                <a:ea typeface="Calibri"/>
                <a:cs typeface="Calibri"/>
                <a:sym typeface="Calibri"/>
              </a:defRPr>
            </a:lvl9pPr>
          </a:lstStyle>
          <a:p>
            <a:endParaRPr/>
          </a:p>
        </p:txBody>
      </p:sp>
      <p:sp>
        <p:nvSpPr>
          <p:cNvPr id="365" name="Shape 365"/>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6" name="Shape 366"/>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7" name="Shape 367"/>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609600" y="274636"/>
            <a:ext cx="10972800" cy="1143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70" name="Shape 370"/>
          <p:cNvSpPr txBox="1">
            <a:spLocks noGrp="1"/>
          </p:cNvSpPr>
          <p:nvPr>
            <p:ph type="body" idx="1"/>
          </p:nvPr>
        </p:nvSpPr>
        <p:spPr>
          <a:xfrm>
            <a:off x="609600" y="1600200"/>
            <a:ext cx="5384700" cy="4526100"/>
          </a:xfrm>
          <a:prstGeom prst="rect">
            <a:avLst/>
          </a:prstGeom>
          <a:noFill/>
          <a:ln>
            <a:noFill/>
          </a:ln>
        </p:spPr>
        <p:txBody>
          <a:bodyPr lIns="121900" tIns="121900" rIns="121900" bIns="121900" anchor="t" anchorCtr="0"/>
          <a:lstStyle>
            <a:lvl1pPr marL="355600" marR="0" lvl="0" indent="18161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5621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11557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11430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11557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71" name="Shape 371"/>
          <p:cNvSpPr txBox="1">
            <a:spLocks noGrp="1"/>
          </p:cNvSpPr>
          <p:nvPr>
            <p:ph type="body" idx="2"/>
          </p:nvPr>
        </p:nvSpPr>
        <p:spPr>
          <a:xfrm>
            <a:off x="6197600" y="1600200"/>
            <a:ext cx="5384700" cy="4526100"/>
          </a:xfrm>
          <a:prstGeom prst="rect">
            <a:avLst/>
          </a:prstGeom>
          <a:noFill/>
          <a:ln>
            <a:noFill/>
          </a:ln>
        </p:spPr>
        <p:txBody>
          <a:bodyPr lIns="121900" tIns="121900" rIns="121900" bIns="121900" anchor="t" anchorCtr="0"/>
          <a:lstStyle>
            <a:lvl1pPr marL="355600" marR="0" lvl="0" indent="18161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5621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11557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11430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11557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609600" y="274636"/>
            <a:ext cx="10972800" cy="1143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77" name="Shape 377"/>
          <p:cNvSpPr txBox="1">
            <a:spLocks noGrp="1"/>
          </p:cNvSpPr>
          <p:nvPr>
            <p:ph type="body" idx="1"/>
          </p:nvPr>
        </p:nvSpPr>
        <p:spPr>
          <a:xfrm>
            <a:off x="609600" y="1535111"/>
            <a:ext cx="5386800" cy="639900"/>
          </a:xfrm>
          <a:prstGeom prst="rect">
            <a:avLst/>
          </a:prstGeom>
          <a:noFill/>
          <a:ln>
            <a:noFill/>
          </a:ln>
        </p:spPr>
        <p:txBody>
          <a:bodyPr lIns="121900" tIns="121900" rIns="121900" bIns="121900" anchor="b" anchorCtr="0"/>
          <a:lstStyle>
            <a:lvl1pPr marL="0" marR="0" lvl="0" indent="0" algn="l" rtl="0">
              <a:lnSpc>
                <a:spcPct val="100000"/>
              </a:lnSpc>
              <a:spcBef>
                <a:spcPts val="5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27100" marR="0" lvl="2" indent="0" algn="l" rtl="0">
              <a:lnSpc>
                <a:spcPct val="100000"/>
              </a:lnSpc>
              <a:spcBef>
                <a:spcPts val="400"/>
              </a:spcBef>
              <a:spcAft>
                <a:spcPts val="0"/>
              </a:spcAft>
              <a:buClr>
                <a:schemeClr val="dk1"/>
              </a:buClr>
              <a:buFont typeface="Arial"/>
              <a:buNone/>
              <a:defRPr sz="1900" b="1" i="0" u="none" strike="noStrike" cap="none">
                <a:solidFill>
                  <a:schemeClr val="dk1"/>
                </a:solidFill>
                <a:latin typeface="Calibri"/>
                <a:ea typeface="Calibri"/>
                <a:cs typeface="Calibri"/>
                <a:sym typeface="Calibri"/>
              </a:defRPr>
            </a:lvl3pPr>
            <a:lvl4pPr marL="1384300" marR="0" lvl="3"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66900" marR="0" lvl="4"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324100" marR="0" lvl="5"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94000" marR="0" lvl="6"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51200" marR="0" lvl="7"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721100" marR="0" lvl="8"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8" name="Shape 378"/>
          <p:cNvSpPr txBox="1">
            <a:spLocks noGrp="1"/>
          </p:cNvSpPr>
          <p:nvPr>
            <p:ph type="body" idx="2"/>
          </p:nvPr>
        </p:nvSpPr>
        <p:spPr>
          <a:xfrm>
            <a:off x="609600" y="2174874"/>
            <a:ext cx="5386800" cy="3951300"/>
          </a:xfrm>
          <a:prstGeom prst="rect">
            <a:avLst/>
          </a:prstGeom>
          <a:noFill/>
          <a:ln>
            <a:noFill/>
          </a:ln>
        </p:spPr>
        <p:txBody>
          <a:bodyPr lIns="121900" tIns="121900" rIns="121900" bIns="121900" anchor="t" anchorCtr="0"/>
          <a:lstStyle>
            <a:lvl1pPr marL="355600" marR="0" lvl="0" indent="15113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62000" marR="0" lvl="1" indent="1244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68400" marR="0" lvl="2"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3pPr>
            <a:lvl4pPr marL="1625600" marR="0" lvl="3" indent="10160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95500" marR="0" lvl="4" indent="10033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52700" marR="0" lvl="5" indent="10160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3035300" marR="0" lvl="6" indent="9906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92500" marR="0" lvl="7" indent="9906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962400" marR="0" lvl="8" indent="10033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9" name="Shape 379"/>
          <p:cNvSpPr txBox="1">
            <a:spLocks noGrp="1"/>
          </p:cNvSpPr>
          <p:nvPr>
            <p:ph type="body" idx="3"/>
          </p:nvPr>
        </p:nvSpPr>
        <p:spPr>
          <a:xfrm>
            <a:off x="6193365" y="1535111"/>
            <a:ext cx="5388900" cy="639900"/>
          </a:xfrm>
          <a:prstGeom prst="rect">
            <a:avLst/>
          </a:prstGeom>
          <a:noFill/>
          <a:ln>
            <a:noFill/>
          </a:ln>
        </p:spPr>
        <p:txBody>
          <a:bodyPr lIns="121900" tIns="121900" rIns="121900" bIns="121900" anchor="b" anchorCtr="0"/>
          <a:lstStyle>
            <a:lvl1pPr marL="0" marR="0" lvl="0" indent="0" algn="l" rtl="0">
              <a:lnSpc>
                <a:spcPct val="100000"/>
              </a:lnSpc>
              <a:spcBef>
                <a:spcPts val="5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27100" marR="0" lvl="2" indent="0" algn="l" rtl="0">
              <a:lnSpc>
                <a:spcPct val="100000"/>
              </a:lnSpc>
              <a:spcBef>
                <a:spcPts val="400"/>
              </a:spcBef>
              <a:spcAft>
                <a:spcPts val="0"/>
              </a:spcAft>
              <a:buClr>
                <a:schemeClr val="dk1"/>
              </a:buClr>
              <a:buFont typeface="Arial"/>
              <a:buNone/>
              <a:defRPr sz="1900" b="1" i="0" u="none" strike="noStrike" cap="none">
                <a:solidFill>
                  <a:schemeClr val="dk1"/>
                </a:solidFill>
                <a:latin typeface="Calibri"/>
                <a:ea typeface="Calibri"/>
                <a:cs typeface="Calibri"/>
                <a:sym typeface="Calibri"/>
              </a:defRPr>
            </a:lvl3pPr>
            <a:lvl4pPr marL="1384300" marR="0" lvl="3"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66900" marR="0" lvl="4"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324100" marR="0" lvl="5"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94000" marR="0" lvl="6"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51200" marR="0" lvl="7"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721100" marR="0" lvl="8" indent="0" algn="l" rtl="0">
              <a:lnSpc>
                <a:spcPct val="100000"/>
              </a:lnSpc>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0" name="Shape 380"/>
          <p:cNvSpPr txBox="1">
            <a:spLocks noGrp="1"/>
          </p:cNvSpPr>
          <p:nvPr>
            <p:ph type="body" idx="4"/>
          </p:nvPr>
        </p:nvSpPr>
        <p:spPr>
          <a:xfrm>
            <a:off x="6193365" y="2174874"/>
            <a:ext cx="5388900" cy="3951300"/>
          </a:xfrm>
          <a:prstGeom prst="rect">
            <a:avLst/>
          </a:prstGeom>
          <a:noFill/>
          <a:ln>
            <a:noFill/>
          </a:ln>
        </p:spPr>
        <p:txBody>
          <a:bodyPr lIns="121900" tIns="121900" rIns="121900" bIns="121900" anchor="t" anchorCtr="0"/>
          <a:lstStyle>
            <a:lvl1pPr marL="355600" marR="0" lvl="0" indent="15113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62000" marR="0" lvl="1" indent="1244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68400" marR="0" lvl="2" indent="1168400" algn="l" rtl="0">
              <a:lnSpc>
                <a:spcPct val="100000"/>
              </a:lnSpc>
              <a:spcBef>
                <a:spcPts val="4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3pPr>
            <a:lvl4pPr marL="1625600" marR="0" lvl="3" indent="10160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95500" marR="0" lvl="4" indent="10033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52700" marR="0" lvl="5" indent="10160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3035300" marR="0" lvl="6" indent="9906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92500" marR="0" lvl="7" indent="9906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962400" marR="0" lvl="8" indent="10033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1" name="Shape 381"/>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83" name="Shape 383"/>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609600" y="274636"/>
            <a:ext cx="10972800" cy="1143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86" name="Shape 386"/>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87" name="Shape 387"/>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88" name="Shape 388"/>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9"/>
        <p:cNvGrpSpPr/>
        <p:nvPr/>
      </p:nvGrpSpPr>
      <p:grpSpPr>
        <a:xfrm>
          <a:off x="0" y="0"/>
          <a:ext cx="0" cy="0"/>
          <a:chOff x="0" y="0"/>
          <a:chExt cx="0" cy="0"/>
        </a:xfrm>
      </p:grpSpPr>
      <p:sp>
        <p:nvSpPr>
          <p:cNvPr id="390" name="Shape 390"/>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91" name="Shape 391"/>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92" name="Shape 392"/>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9" name="Shape 49"/>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609600" y="273049"/>
            <a:ext cx="4010700" cy="1161900"/>
          </a:xfrm>
          <a:prstGeom prst="rect">
            <a:avLst/>
          </a:prstGeom>
          <a:noFill/>
          <a:ln>
            <a:noFill/>
          </a:ln>
        </p:spPr>
        <p:txBody>
          <a:bodyPr lIns="121900" tIns="121900" rIns="121900" bIns="121900"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395" name="Shape 395"/>
          <p:cNvSpPr txBox="1">
            <a:spLocks noGrp="1"/>
          </p:cNvSpPr>
          <p:nvPr>
            <p:ph type="body" idx="1"/>
          </p:nvPr>
        </p:nvSpPr>
        <p:spPr>
          <a:xfrm>
            <a:off x="4766731" y="273049"/>
            <a:ext cx="6815700" cy="5852700"/>
          </a:xfrm>
          <a:prstGeom prst="rect">
            <a:avLst/>
          </a:prstGeom>
          <a:noFill/>
          <a:ln>
            <a:noFill/>
          </a:ln>
        </p:spPr>
        <p:txBody>
          <a:bodyPr lIns="121900" tIns="121900" rIns="121900" bIns="121900" anchor="t" anchorCtr="0"/>
          <a:lstStyle>
            <a:lvl1pPr marL="355600" marR="0" lvl="0" indent="2120900" algn="l" rtl="0">
              <a:lnSpc>
                <a:spcPct val="100000"/>
              </a:lnSpc>
              <a:spcBef>
                <a:spcPts val="7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62000" marR="0" lvl="1" indent="18669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68400" marR="0" lvl="2" indent="16256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95500" marR="0" lvl="4"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52700" marR="0" lvl="5"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35300" marR="0" lvl="6"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92500" marR="0" lvl="7"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62400" marR="0" lvl="8"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6" name="Shape 396"/>
          <p:cNvSpPr txBox="1">
            <a:spLocks noGrp="1"/>
          </p:cNvSpPr>
          <p:nvPr>
            <p:ph type="body" idx="2"/>
          </p:nvPr>
        </p:nvSpPr>
        <p:spPr>
          <a:xfrm>
            <a:off x="609600" y="1435100"/>
            <a:ext cx="4010700" cy="4691100"/>
          </a:xfrm>
          <a:prstGeom prst="rect">
            <a:avLst/>
          </a:prstGeom>
          <a:noFill/>
          <a:ln>
            <a:noFill/>
          </a:ln>
        </p:spPr>
        <p:txBody>
          <a:bodyPr lIns="121900" tIns="121900" rIns="121900" bIns="121900" anchor="t" anchorCtr="0"/>
          <a:lstStyle>
            <a:lvl1pPr marL="0" marR="0" lvl="0"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3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3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97" name="Shape 397"/>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98" name="Shape 398"/>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99" name="Shape 399"/>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2389715" y="4800600"/>
            <a:ext cx="7315200" cy="566700"/>
          </a:xfrm>
          <a:prstGeom prst="rect">
            <a:avLst/>
          </a:prstGeom>
          <a:noFill/>
          <a:ln>
            <a:noFill/>
          </a:ln>
        </p:spPr>
        <p:txBody>
          <a:bodyPr lIns="121900" tIns="121900" rIns="121900" bIns="121900"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02" name="Shape 402"/>
          <p:cNvSpPr>
            <a:spLocks noGrp="1"/>
          </p:cNvSpPr>
          <p:nvPr>
            <p:ph type="pic" idx="2"/>
          </p:nvPr>
        </p:nvSpPr>
        <p:spPr>
          <a:xfrm>
            <a:off x="2389715" y="612774"/>
            <a:ext cx="7315200" cy="4114800"/>
          </a:xfrm>
          <a:prstGeom prst="rect">
            <a:avLst/>
          </a:prstGeom>
          <a:noFill/>
          <a:ln>
            <a:noFill/>
          </a:ln>
        </p:spPr>
        <p:txBody>
          <a:bodyPr lIns="121900" tIns="121900" rIns="121900" bIns="121900" anchor="t" anchorCtr="0"/>
          <a:lstStyle>
            <a:lvl1pPr marL="0" marR="0" lvl="0" indent="0" algn="l" rtl="0">
              <a:lnSpc>
                <a:spcPct val="100000"/>
              </a:lnSpc>
              <a:spcBef>
                <a:spcPts val="700"/>
              </a:spcBef>
              <a:spcAft>
                <a:spcPts val="0"/>
              </a:spcAft>
              <a:buClr>
                <a:schemeClr val="dk1"/>
              </a:buClr>
              <a:buSzPct val="59375"/>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00"/>
              </a:spcBef>
              <a:spcAft>
                <a:spcPts val="0"/>
              </a:spcAft>
              <a:buClr>
                <a:schemeClr val="dk1"/>
              </a:buClr>
              <a:buSzPct val="67857"/>
              <a:buFont typeface="Arial"/>
              <a:buNone/>
              <a:defRPr sz="28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500"/>
              </a:spcBef>
              <a:spcAft>
                <a:spcPts val="0"/>
              </a:spcAft>
              <a:buClr>
                <a:schemeClr val="dk1"/>
              </a:buClr>
              <a:buSzPct val="79166"/>
              <a:buFont typeface="Arial"/>
              <a:buNone/>
              <a:defRPr sz="24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4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3" name="Shape 403"/>
          <p:cNvSpPr txBox="1">
            <a:spLocks noGrp="1"/>
          </p:cNvSpPr>
          <p:nvPr>
            <p:ph type="body" idx="1"/>
          </p:nvPr>
        </p:nvSpPr>
        <p:spPr>
          <a:xfrm>
            <a:off x="2389715" y="5367335"/>
            <a:ext cx="7315200" cy="804900"/>
          </a:xfrm>
          <a:prstGeom prst="rect">
            <a:avLst/>
          </a:prstGeom>
          <a:noFill/>
          <a:ln>
            <a:noFill/>
          </a:ln>
        </p:spPr>
        <p:txBody>
          <a:bodyPr lIns="121900" tIns="121900" rIns="121900" bIns="121900" anchor="t" anchorCtr="0"/>
          <a:lstStyle>
            <a:lvl1pPr marL="0" marR="0" lvl="0"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3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3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1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04" name="Shape 404"/>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05" name="Shape 405"/>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06" name="Shape 406"/>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609600" y="274636"/>
            <a:ext cx="10972800" cy="1143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09" name="Shape 409"/>
          <p:cNvSpPr txBox="1">
            <a:spLocks noGrp="1"/>
          </p:cNvSpPr>
          <p:nvPr>
            <p:ph type="body" idx="1"/>
          </p:nvPr>
        </p:nvSpPr>
        <p:spPr>
          <a:xfrm rot="5400000">
            <a:off x="3832945" y="-1623148"/>
            <a:ext cx="4526100" cy="10972800"/>
          </a:xfrm>
          <a:prstGeom prst="rect">
            <a:avLst/>
          </a:prstGeom>
          <a:noFill/>
          <a:ln>
            <a:noFill/>
          </a:ln>
        </p:spPr>
        <p:txBody>
          <a:bodyPr lIns="121900" tIns="121900" rIns="121900" bIns="121900" anchor="t" anchorCtr="0"/>
          <a:lstStyle>
            <a:lvl1pPr marL="355600" marR="0" lvl="0" indent="2120900" algn="l" rtl="0">
              <a:lnSpc>
                <a:spcPct val="100000"/>
              </a:lnSpc>
              <a:spcBef>
                <a:spcPts val="7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62000" marR="0" lvl="1" indent="18669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68400" marR="0" lvl="2" indent="16256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95500" marR="0" lvl="4"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52700" marR="0" lvl="5"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35300" marR="0" lvl="6"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92500" marR="0" lvl="7"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62400" marR="0" lvl="8"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Shape 410"/>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1" name="Shape 411"/>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2" name="Shape 412"/>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rot="5400000">
            <a:off x="7285045" y="1828786"/>
            <a:ext cx="5851500" cy="27432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15" name="Shape 415"/>
          <p:cNvSpPr txBox="1">
            <a:spLocks noGrp="1"/>
          </p:cNvSpPr>
          <p:nvPr>
            <p:ph type="body" idx="1"/>
          </p:nvPr>
        </p:nvSpPr>
        <p:spPr>
          <a:xfrm rot="5400000">
            <a:off x="1696986" y="-812865"/>
            <a:ext cx="5851500" cy="8026500"/>
          </a:xfrm>
          <a:prstGeom prst="rect">
            <a:avLst/>
          </a:prstGeom>
          <a:noFill/>
          <a:ln>
            <a:noFill/>
          </a:ln>
        </p:spPr>
        <p:txBody>
          <a:bodyPr lIns="121900" tIns="121900" rIns="121900" bIns="121900" anchor="t" anchorCtr="0"/>
          <a:lstStyle>
            <a:lvl1pPr marL="355600" marR="0" lvl="0" indent="2120900" algn="l" rtl="0">
              <a:lnSpc>
                <a:spcPct val="100000"/>
              </a:lnSpc>
              <a:spcBef>
                <a:spcPts val="7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62000" marR="0" lvl="1" indent="18669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68400" marR="0" lvl="2" indent="16256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95500" marR="0" lvl="4"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52700" marR="0" lvl="5"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35300" marR="0" lvl="6"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92500" marR="0" lvl="7"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62400" marR="0" lvl="8"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6" name="Shape 416"/>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7" name="Shape 417"/>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8" name="Shape 418"/>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838200"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27" name="Shape 427"/>
          <p:cNvSpPr txBox="1">
            <a:spLocks noGrp="1"/>
          </p:cNvSpPr>
          <p:nvPr>
            <p:ph type="body" idx="1"/>
          </p:nvPr>
        </p:nvSpPr>
        <p:spPr>
          <a:xfrm>
            <a:off x="838200" y="1825623"/>
            <a:ext cx="10515600" cy="43512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8" name="Shape 428"/>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9" name="Shape 429"/>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30" name="Shape 430"/>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431"/>
        <p:cNvGrpSpPr/>
        <p:nvPr/>
      </p:nvGrpSpPr>
      <p:grpSpPr>
        <a:xfrm>
          <a:off x="0" y="0"/>
          <a:ext cx="0" cy="0"/>
          <a:chOff x="0" y="0"/>
          <a:chExt cx="0" cy="0"/>
        </a:xfrm>
      </p:grpSpPr>
      <p:sp>
        <p:nvSpPr>
          <p:cNvPr id="432" name="Shape 432"/>
          <p:cNvSpPr txBox="1">
            <a:spLocks noGrp="1"/>
          </p:cNvSpPr>
          <p:nvPr>
            <p:ph type="ctrTitle"/>
          </p:nvPr>
        </p:nvSpPr>
        <p:spPr>
          <a:xfrm>
            <a:off x="1524000" y="1122362"/>
            <a:ext cx="9144000" cy="2387700"/>
          </a:xfrm>
          <a:prstGeom prst="rect">
            <a:avLst/>
          </a:prstGeom>
          <a:noFill/>
          <a:ln>
            <a:noFill/>
          </a:ln>
        </p:spPr>
        <p:txBody>
          <a:bodyPr lIns="121900" tIns="121900" rIns="121900" bIns="121900" anchor="b" anchorCtr="0"/>
          <a:lstStyle>
            <a:lvl1pPr marL="0" marR="0" lvl="0" indent="0" algn="ctr" rtl="0">
              <a:lnSpc>
                <a:spcPct val="90000"/>
              </a:lnSpc>
              <a:spcBef>
                <a:spcPts val="0"/>
              </a:spcBef>
              <a:spcAft>
                <a:spcPts val="0"/>
              </a:spcAft>
              <a:buClr>
                <a:schemeClr val="dk1"/>
              </a:buClr>
              <a:buFont typeface="Calibri"/>
              <a:buNone/>
              <a:defRPr sz="61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33" name="Shape 433"/>
          <p:cNvSpPr txBox="1">
            <a:spLocks noGrp="1"/>
          </p:cNvSpPr>
          <p:nvPr>
            <p:ph type="subTitle" idx="1"/>
          </p:nvPr>
        </p:nvSpPr>
        <p:spPr>
          <a:xfrm>
            <a:off x="1524000" y="3602037"/>
            <a:ext cx="9144000" cy="1655700"/>
          </a:xfrm>
          <a:prstGeom prst="rect">
            <a:avLst/>
          </a:prstGeom>
          <a:noFill/>
          <a:ln>
            <a:noFill/>
          </a:ln>
        </p:spPr>
        <p:txBody>
          <a:bodyPr lIns="121900" tIns="121900" rIns="121900" bIns="121900" anchor="t" anchorCtr="0"/>
          <a:lstStyle>
            <a:lvl1pPr marL="0" marR="0" lvl="0" indent="0" algn="ctr" rtl="0">
              <a:lnSpc>
                <a:spcPct val="90000"/>
              </a:lnSpc>
              <a:spcBef>
                <a:spcPts val="11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2pPr>
            <a:lvl3pPr marL="927100" marR="0" lvl="2" indent="0" algn="ctr" rtl="0">
              <a:lnSpc>
                <a:spcPct val="90000"/>
              </a:lnSpc>
              <a:spcBef>
                <a:spcPts val="500"/>
              </a:spcBef>
              <a:spcAft>
                <a:spcPts val="0"/>
              </a:spcAft>
              <a:buClr>
                <a:schemeClr val="dk1"/>
              </a:buClr>
              <a:buFont typeface="Arial"/>
              <a:buNone/>
              <a:defRPr sz="1900" b="0" i="0" u="none" strike="noStrike" cap="none">
                <a:solidFill>
                  <a:schemeClr val="dk1"/>
                </a:solidFill>
                <a:latin typeface="Calibri"/>
                <a:ea typeface="Calibri"/>
                <a:cs typeface="Calibri"/>
                <a:sym typeface="Calibri"/>
              </a:defRPr>
            </a:lvl3pPr>
            <a:lvl4pPr marL="1384300" marR="0" lvl="3"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4pPr>
            <a:lvl5pPr marL="1866900" marR="0" lvl="4"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5pPr>
            <a:lvl6pPr marL="2324100" marR="0" lvl="5"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6pPr>
            <a:lvl7pPr marL="2794000" marR="0" lvl="6"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7pPr>
            <a:lvl8pPr marL="3251200" marR="0" lvl="7"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8pPr>
            <a:lvl9pPr marL="3721100" marR="0" lvl="8"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34" name="Shape 434"/>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35" name="Shape 435"/>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36" name="Shape 436"/>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831849" y="1709737"/>
            <a:ext cx="10515600" cy="2852699"/>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61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39" name="Shape 439"/>
          <p:cNvSpPr txBox="1">
            <a:spLocks noGrp="1"/>
          </p:cNvSpPr>
          <p:nvPr>
            <p:ph type="body" idx="1"/>
          </p:nvPr>
        </p:nvSpPr>
        <p:spPr>
          <a:xfrm>
            <a:off x="831849" y="4589462"/>
            <a:ext cx="10515600" cy="1500300"/>
          </a:xfrm>
          <a:prstGeom prst="rect">
            <a:avLst/>
          </a:prstGeom>
          <a:noFill/>
          <a:ln>
            <a:noFill/>
          </a:ln>
        </p:spPr>
        <p:txBody>
          <a:bodyPr lIns="121900" tIns="121900" rIns="121900" bIns="121900" anchor="t" anchorCtr="0"/>
          <a:lstStyle>
            <a:lvl1pPr marL="0" marR="0" lvl="0" indent="0" algn="l" rtl="0">
              <a:lnSpc>
                <a:spcPct val="90000"/>
              </a:lnSpc>
              <a:spcBef>
                <a:spcPts val="110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2pPr>
            <a:lvl3pPr marL="927100" marR="0" lvl="2" indent="0" algn="l" rtl="0">
              <a:lnSpc>
                <a:spcPct val="90000"/>
              </a:lnSpc>
              <a:spcBef>
                <a:spcPts val="500"/>
              </a:spcBef>
              <a:spcAft>
                <a:spcPts val="0"/>
              </a:spcAft>
              <a:buClr>
                <a:srgbClr val="888888"/>
              </a:buClr>
              <a:buFont typeface="Arial"/>
              <a:buNone/>
              <a:defRPr sz="1900" b="0" i="0" u="none" strike="noStrike" cap="none">
                <a:solidFill>
                  <a:srgbClr val="888888"/>
                </a:solidFill>
                <a:latin typeface="Calibri"/>
                <a:ea typeface="Calibri"/>
                <a:cs typeface="Calibri"/>
                <a:sym typeface="Calibri"/>
              </a:defRPr>
            </a:lvl3pPr>
            <a:lvl4pPr marL="1384300" marR="0" lvl="3"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4pPr>
            <a:lvl5pPr marL="1866900" marR="0" lvl="4"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5pPr>
            <a:lvl6pPr marL="2324100" marR="0" lvl="5"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6pPr>
            <a:lvl7pPr marL="2794000" marR="0" lvl="6"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7pPr>
            <a:lvl8pPr marL="3251200" marR="0" lvl="7"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8pPr>
            <a:lvl9pPr marL="3721100" marR="0" lvl="8" indent="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40" name="Shape 440"/>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41" name="Shape 441"/>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42" name="Shape 442"/>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838200"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45" name="Shape 445"/>
          <p:cNvSpPr txBox="1">
            <a:spLocks noGrp="1"/>
          </p:cNvSpPr>
          <p:nvPr>
            <p:ph type="body" idx="1"/>
          </p:nvPr>
        </p:nvSpPr>
        <p:spPr>
          <a:xfrm>
            <a:off x="838200" y="1825623"/>
            <a:ext cx="5181600" cy="43512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46" name="Shape 446"/>
          <p:cNvSpPr txBox="1">
            <a:spLocks noGrp="1"/>
          </p:cNvSpPr>
          <p:nvPr>
            <p:ph type="body" idx="2"/>
          </p:nvPr>
        </p:nvSpPr>
        <p:spPr>
          <a:xfrm>
            <a:off x="6172200" y="1825623"/>
            <a:ext cx="5181600" cy="43512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47" name="Shape 447"/>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48" name="Shape 448"/>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49" name="Shape 449"/>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839786"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52" name="Shape 452"/>
          <p:cNvSpPr txBox="1">
            <a:spLocks noGrp="1"/>
          </p:cNvSpPr>
          <p:nvPr>
            <p:ph type="body" idx="1"/>
          </p:nvPr>
        </p:nvSpPr>
        <p:spPr>
          <a:xfrm>
            <a:off x="839786" y="1681162"/>
            <a:ext cx="5157600" cy="824100"/>
          </a:xfrm>
          <a:prstGeom prst="rect">
            <a:avLst/>
          </a:prstGeom>
          <a:noFill/>
          <a:ln>
            <a:noFill/>
          </a:ln>
        </p:spPr>
        <p:txBody>
          <a:bodyPr lIns="121900" tIns="121900" rIns="121900" bIns="121900" anchor="b" anchorCtr="0"/>
          <a:lstStyle>
            <a:lvl1pPr marL="0" marR="0" lvl="0" indent="0" algn="l" rtl="0">
              <a:lnSpc>
                <a:spcPct val="90000"/>
              </a:lnSpc>
              <a:spcBef>
                <a:spcPts val="11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27100" marR="0" lvl="2" indent="0" algn="l" rtl="0">
              <a:lnSpc>
                <a:spcPct val="90000"/>
              </a:lnSpc>
              <a:spcBef>
                <a:spcPts val="500"/>
              </a:spcBef>
              <a:spcAft>
                <a:spcPts val="0"/>
              </a:spcAft>
              <a:buClr>
                <a:schemeClr val="dk1"/>
              </a:buClr>
              <a:buFont typeface="Arial"/>
              <a:buNone/>
              <a:defRPr sz="1900" b="1" i="0" u="none" strike="noStrike" cap="none">
                <a:solidFill>
                  <a:schemeClr val="dk1"/>
                </a:solidFill>
                <a:latin typeface="Calibri"/>
                <a:ea typeface="Calibri"/>
                <a:cs typeface="Calibri"/>
                <a:sym typeface="Calibri"/>
              </a:defRPr>
            </a:lvl3pPr>
            <a:lvl4pPr marL="13843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669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3241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940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512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7211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3" name="Shape 453"/>
          <p:cNvSpPr txBox="1">
            <a:spLocks noGrp="1"/>
          </p:cNvSpPr>
          <p:nvPr>
            <p:ph type="body" idx="2"/>
          </p:nvPr>
        </p:nvSpPr>
        <p:spPr>
          <a:xfrm>
            <a:off x="839786" y="2505074"/>
            <a:ext cx="5157600" cy="36843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4" name="Shape 454"/>
          <p:cNvSpPr txBox="1">
            <a:spLocks noGrp="1"/>
          </p:cNvSpPr>
          <p:nvPr>
            <p:ph type="body" idx="3"/>
          </p:nvPr>
        </p:nvSpPr>
        <p:spPr>
          <a:xfrm>
            <a:off x="6172200" y="1681162"/>
            <a:ext cx="5183100" cy="824100"/>
          </a:xfrm>
          <a:prstGeom prst="rect">
            <a:avLst/>
          </a:prstGeom>
          <a:noFill/>
          <a:ln>
            <a:noFill/>
          </a:ln>
        </p:spPr>
        <p:txBody>
          <a:bodyPr lIns="121900" tIns="121900" rIns="121900" bIns="121900" anchor="b" anchorCtr="0"/>
          <a:lstStyle>
            <a:lvl1pPr marL="0" marR="0" lvl="0" indent="0" algn="l" rtl="0">
              <a:lnSpc>
                <a:spcPct val="90000"/>
              </a:lnSpc>
              <a:spcBef>
                <a:spcPts val="11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27100" marR="0" lvl="2" indent="0" algn="l" rtl="0">
              <a:lnSpc>
                <a:spcPct val="90000"/>
              </a:lnSpc>
              <a:spcBef>
                <a:spcPts val="500"/>
              </a:spcBef>
              <a:spcAft>
                <a:spcPts val="0"/>
              </a:spcAft>
              <a:buClr>
                <a:schemeClr val="dk1"/>
              </a:buClr>
              <a:buFont typeface="Arial"/>
              <a:buNone/>
              <a:defRPr sz="1900" b="1" i="0" u="none" strike="noStrike" cap="none">
                <a:solidFill>
                  <a:schemeClr val="dk1"/>
                </a:solidFill>
                <a:latin typeface="Calibri"/>
                <a:ea typeface="Calibri"/>
                <a:cs typeface="Calibri"/>
                <a:sym typeface="Calibri"/>
              </a:defRPr>
            </a:lvl3pPr>
            <a:lvl4pPr marL="13843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669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3241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940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512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7211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5" name="Shape 455"/>
          <p:cNvSpPr txBox="1">
            <a:spLocks noGrp="1"/>
          </p:cNvSpPr>
          <p:nvPr>
            <p:ph type="body" idx="4"/>
          </p:nvPr>
        </p:nvSpPr>
        <p:spPr>
          <a:xfrm>
            <a:off x="6172200" y="2505074"/>
            <a:ext cx="5183100" cy="36843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6" name="Shape 456"/>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57" name="Shape 457"/>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58" name="Shape 458"/>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838200"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61" name="Shape 461"/>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2" name="Shape 462"/>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3" name="Shape 463"/>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09600" y="273050"/>
            <a:ext cx="4011084"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4766732" y="273050"/>
            <a:ext cx="6815666" cy="5853111"/>
          </a:xfrm>
          <a:prstGeom prst="rect">
            <a:avLst/>
          </a:prstGeom>
          <a:noFill/>
          <a:ln>
            <a:noFill/>
          </a:ln>
        </p:spPr>
        <p:txBody>
          <a:bodyPr lIns="91425" tIns="91425" rIns="91425" bIns="91425" anchor="t" anchorCtr="0"/>
          <a:lstStyle>
            <a:lvl1pPr marL="342900" marR="0" lvl="0" indent="2298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025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1752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609600" y="1435100"/>
            <a:ext cx="4011084"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464"/>
        <p:cNvGrpSpPr/>
        <p:nvPr/>
      </p:nvGrpSpPr>
      <p:grpSpPr>
        <a:xfrm>
          <a:off x="0" y="0"/>
          <a:ext cx="0" cy="0"/>
          <a:chOff x="0" y="0"/>
          <a:chExt cx="0" cy="0"/>
        </a:xfrm>
      </p:grpSpPr>
      <p:sp>
        <p:nvSpPr>
          <p:cNvPr id="465" name="Shape 465"/>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6" name="Shape 466"/>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7" name="Shape 467"/>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839786" y="457200"/>
            <a:ext cx="3932400" cy="1600500"/>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70" name="Shape 470"/>
          <p:cNvSpPr txBox="1">
            <a:spLocks noGrp="1"/>
          </p:cNvSpPr>
          <p:nvPr>
            <p:ph type="body" idx="1"/>
          </p:nvPr>
        </p:nvSpPr>
        <p:spPr>
          <a:xfrm>
            <a:off x="5183186" y="987424"/>
            <a:ext cx="6172500" cy="4873500"/>
          </a:xfrm>
          <a:prstGeom prst="rect">
            <a:avLst/>
          </a:prstGeom>
          <a:noFill/>
          <a:ln>
            <a:noFill/>
          </a:ln>
        </p:spPr>
        <p:txBody>
          <a:bodyPr lIns="121900" tIns="121900" rIns="121900" bIns="121900" anchor="t" anchorCtr="0"/>
          <a:lstStyle>
            <a:lvl1pPr marL="241300" marR="0" lvl="0" indent="165100" algn="l" rtl="0">
              <a:lnSpc>
                <a:spcPct val="90000"/>
              </a:lnSpc>
              <a:spcBef>
                <a:spcPts val="11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98500" marR="0" lvl="1" indent="127000" algn="l" rtl="0">
              <a:lnSpc>
                <a:spcPct val="9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68400" marR="0" lvl="2" indent="635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95500" marR="0" lvl="4"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52700" marR="0" lvl="5"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92500" marR="0" lvl="7"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62400" marR="0" lvl="8" indent="127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1" name="Shape 471"/>
          <p:cNvSpPr txBox="1">
            <a:spLocks noGrp="1"/>
          </p:cNvSpPr>
          <p:nvPr>
            <p:ph type="body" idx="2"/>
          </p:nvPr>
        </p:nvSpPr>
        <p:spPr>
          <a:xfrm>
            <a:off x="839786" y="2057400"/>
            <a:ext cx="3932400" cy="3811500"/>
          </a:xfrm>
          <a:prstGeom prst="rect">
            <a:avLst/>
          </a:prstGeom>
          <a:noFill/>
          <a:ln>
            <a:noFill/>
          </a:ln>
        </p:spPr>
        <p:txBody>
          <a:bodyPr lIns="121900" tIns="121900" rIns="121900" bIns="121900" anchor="t" anchorCtr="0"/>
          <a:lstStyle>
            <a:lvl1pPr marL="0" marR="0" lvl="0" indent="0" algn="l" rtl="0">
              <a:lnSpc>
                <a:spcPct val="90000"/>
              </a:lnSpc>
              <a:spcBef>
                <a:spcPts val="11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2pPr>
            <a:lvl3pPr marL="9271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84300" marR="0" lvl="3"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4pPr>
            <a:lvl5pPr marL="1866900" marR="0" lvl="4"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5pPr>
            <a:lvl6pPr marL="2324100" marR="0" lvl="5"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6pPr>
            <a:lvl7pPr marL="2794000" marR="0" lvl="6"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7pPr>
            <a:lvl8pPr marL="3251200" marR="0" lvl="7"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8pPr>
            <a:lvl9pPr marL="3721100" marR="0" lvl="8"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472" name="Shape 472"/>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3" name="Shape 473"/>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4" name="Shape 474"/>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839786" y="457200"/>
            <a:ext cx="3932400" cy="1600500"/>
          </a:xfrm>
          <a:prstGeom prst="rect">
            <a:avLst/>
          </a:prstGeom>
          <a:noFill/>
          <a:ln>
            <a:noFill/>
          </a:ln>
        </p:spPr>
        <p:txBody>
          <a:bodyPr lIns="121900" tIns="121900" rIns="121900" bIns="121900"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77" name="Shape 477"/>
          <p:cNvSpPr>
            <a:spLocks noGrp="1"/>
          </p:cNvSpPr>
          <p:nvPr>
            <p:ph type="pic" idx="2"/>
          </p:nvPr>
        </p:nvSpPr>
        <p:spPr>
          <a:xfrm>
            <a:off x="5183186" y="987424"/>
            <a:ext cx="6172500" cy="4873500"/>
          </a:xfrm>
          <a:prstGeom prst="rect">
            <a:avLst/>
          </a:prstGeom>
          <a:noFill/>
          <a:ln>
            <a:noFill/>
          </a:ln>
        </p:spPr>
        <p:txBody>
          <a:bodyPr lIns="121900" tIns="121900" rIns="121900" bIns="121900" anchor="t" anchorCtr="0"/>
          <a:lstStyle>
            <a:lvl1pPr marL="0" marR="0" lvl="0" indent="0" algn="l" rtl="0">
              <a:lnSpc>
                <a:spcPct val="90000"/>
              </a:lnSpc>
              <a:spcBef>
                <a:spcPts val="1100"/>
              </a:spcBef>
              <a:spcAft>
                <a:spcPts val="0"/>
              </a:spcAft>
              <a:buClr>
                <a:schemeClr val="dk1"/>
              </a:buClr>
              <a:buSzPct val="59375"/>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67857"/>
              <a:buFont typeface="Arial"/>
              <a:buNone/>
              <a:defRPr sz="2800" b="0" i="0" u="none" strike="noStrike" cap="none">
                <a:solidFill>
                  <a:schemeClr val="dk1"/>
                </a:solidFill>
                <a:latin typeface="Calibri"/>
                <a:ea typeface="Calibri"/>
                <a:cs typeface="Calibri"/>
                <a:sym typeface="Calibri"/>
              </a:defRPr>
            </a:lvl2pPr>
            <a:lvl3pPr marL="927100" marR="0" lvl="2" indent="0" algn="l" rtl="0">
              <a:lnSpc>
                <a:spcPct val="90000"/>
              </a:lnSpc>
              <a:spcBef>
                <a:spcPts val="500"/>
              </a:spcBef>
              <a:spcAft>
                <a:spcPts val="0"/>
              </a:spcAft>
              <a:buClr>
                <a:schemeClr val="dk1"/>
              </a:buClr>
              <a:buSzPct val="79166"/>
              <a:buFont typeface="Arial"/>
              <a:buNone/>
              <a:defRPr sz="2400" b="0" i="0" u="none" strike="noStrike" cap="none">
                <a:solidFill>
                  <a:schemeClr val="dk1"/>
                </a:solidFill>
                <a:latin typeface="Calibri"/>
                <a:ea typeface="Calibri"/>
                <a:cs typeface="Calibri"/>
                <a:sym typeface="Calibri"/>
              </a:defRPr>
            </a:lvl3pPr>
            <a:lvl4pPr marL="1384300" marR="0" lvl="3"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4pPr>
            <a:lvl5pPr marL="1866900" marR="0" lvl="4"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5pPr>
            <a:lvl6pPr marL="2324100" marR="0" lvl="5"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6pPr>
            <a:lvl7pPr marL="2794000" marR="0" lvl="6"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7pPr>
            <a:lvl8pPr marL="3251200" marR="0" lvl="7"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8pPr>
            <a:lvl9pPr marL="3721100" marR="0" lvl="8" indent="0" algn="l" rtl="0">
              <a:lnSpc>
                <a:spcPct val="90000"/>
              </a:lnSpc>
              <a:spcBef>
                <a:spcPts val="500"/>
              </a:spcBef>
              <a:spcAft>
                <a:spcPts val="0"/>
              </a:spcAft>
              <a:buClr>
                <a:schemeClr val="dk1"/>
              </a:buClr>
              <a:buSzPct val="95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8" name="Shape 478"/>
          <p:cNvSpPr txBox="1">
            <a:spLocks noGrp="1"/>
          </p:cNvSpPr>
          <p:nvPr>
            <p:ph type="body" idx="1"/>
          </p:nvPr>
        </p:nvSpPr>
        <p:spPr>
          <a:xfrm>
            <a:off x="839786" y="2057400"/>
            <a:ext cx="3932400" cy="3811500"/>
          </a:xfrm>
          <a:prstGeom prst="rect">
            <a:avLst/>
          </a:prstGeom>
          <a:noFill/>
          <a:ln>
            <a:noFill/>
          </a:ln>
        </p:spPr>
        <p:txBody>
          <a:bodyPr lIns="121900" tIns="121900" rIns="121900" bIns="121900" anchor="t" anchorCtr="0"/>
          <a:lstStyle>
            <a:lvl1pPr marL="0" marR="0" lvl="0" indent="0" algn="l" rtl="0">
              <a:lnSpc>
                <a:spcPct val="90000"/>
              </a:lnSpc>
              <a:spcBef>
                <a:spcPts val="11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2pPr>
            <a:lvl3pPr marL="9271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84300" marR="0" lvl="3"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4pPr>
            <a:lvl5pPr marL="1866900" marR="0" lvl="4"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5pPr>
            <a:lvl6pPr marL="2324100" marR="0" lvl="5"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6pPr>
            <a:lvl7pPr marL="2794000" marR="0" lvl="6"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7pPr>
            <a:lvl8pPr marL="3251200" marR="0" lvl="7"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8pPr>
            <a:lvl9pPr marL="3721100" marR="0" lvl="8" indent="0" algn="l" rtl="0">
              <a:lnSpc>
                <a:spcPct val="90000"/>
              </a:lnSpc>
              <a:spcBef>
                <a:spcPts val="5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479" name="Shape 479"/>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80" name="Shape 480"/>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81" name="Shape 481"/>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838200"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84" name="Shape 484"/>
          <p:cNvSpPr txBox="1">
            <a:spLocks noGrp="1"/>
          </p:cNvSpPr>
          <p:nvPr>
            <p:ph type="body" idx="1"/>
          </p:nvPr>
        </p:nvSpPr>
        <p:spPr>
          <a:xfrm rot="5400000">
            <a:off x="3920400" y="-1256574"/>
            <a:ext cx="4351200" cy="105156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85" name="Shape 485"/>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86" name="Shape 486"/>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87" name="Shape 487"/>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rot="5400000">
            <a:off x="7133400" y="1956623"/>
            <a:ext cx="5811900" cy="26289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900"/>
            </a:lvl2pPr>
            <a:lvl3pPr lvl="2" indent="0" rtl="0">
              <a:spcBef>
                <a:spcPts val="0"/>
              </a:spcBef>
              <a:buFont typeface="Arial"/>
              <a:buNone/>
              <a:defRPr sz="1900"/>
            </a:lvl3pPr>
            <a:lvl4pPr lvl="3" indent="0" rtl="0">
              <a:spcBef>
                <a:spcPts val="0"/>
              </a:spcBef>
              <a:buFont typeface="Arial"/>
              <a:buNone/>
              <a:defRPr sz="1900"/>
            </a:lvl4pPr>
            <a:lvl5pPr lvl="4" indent="0" rtl="0">
              <a:spcBef>
                <a:spcPts val="0"/>
              </a:spcBef>
              <a:buFont typeface="Arial"/>
              <a:buNone/>
              <a:defRPr sz="1900"/>
            </a:lvl5pPr>
            <a:lvl6pPr lvl="5" indent="0" rtl="0">
              <a:spcBef>
                <a:spcPts val="0"/>
              </a:spcBef>
              <a:buFont typeface="Arial"/>
              <a:buNone/>
              <a:defRPr sz="1900"/>
            </a:lvl6pPr>
            <a:lvl7pPr lvl="6" indent="0" rtl="0">
              <a:spcBef>
                <a:spcPts val="0"/>
              </a:spcBef>
              <a:buFont typeface="Arial"/>
              <a:buNone/>
              <a:defRPr sz="1900"/>
            </a:lvl7pPr>
            <a:lvl8pPr lvl="7" indent="0" rtl="0">
              <a:spcBef>
                <a:spcPts val="0"/>
              </a:spcBef>
              <a:buFont typeface="Arial"/>
              <a:buNone/>
              <a:defRPr sz="1900"/>
            </a:lvl8pPr>
            <a:lvl9pPr lvl="8" indent="0" rtl="0">
              <a:spcBef>
                <a:spcPts val="0"/>
              </a:spcBef>
              <a:buFont typeface="Arial"/>
              <a:buNone/>
              <a:defRPr sz="1900"/>
            </a:lvl9pPr>
          </a:lstStyle>
          <a:p>
            <a:endParaRPr/>
          </a:p>
        </p:txBody>
      </p:sp>
      <p:sp>
        <p:nvSpPr>
          <p:cNvPr id="490" name="Shape 490"/>
          <p:cNvSpPr txBox="1">
            <a:spLocks noGrp="1"/>
          </p:cNvSpPr>
          <p:nvPr>
            <p:ph type="body" idx="1"/>
          </p:nvPr>
        </p:nvSpPr>
        <p:spPr>
          <a:xfrm rot="5400000">
            <a:off x="1799550" y="-595924"/>
            <a:ext cx="5811900" cy="77340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1" name="Shape 491"/>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92" name="Shape 492"/>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93" name="Shape 493"/>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98"/>
        <p:cNvGrpSpPr/>
        <p:nvPr/>
      </p:nvGrpSpPr>
      <p:grpSpPr>
        <a:xfrm>
          <a:off x="0" y="0"/>
          <a:ext cx="0" cy="0"/>
          <a:chOff x="0" y="0"/>
          <a:chExt cx="0" cy="0"/>
        </a:xfrm>
      </p:grpSpPr>
      <p:sp>
        <p:nvSpPr>
          <p:cNvPr id="499" name="Shape 499"/>
          <p:cNvSpPr txBox="1">
            <a:spLocks noGrp="1"/>
          </p:cNvSpPr>
          <p:nvPr>
            <p:ph type="ctrTitle"/>
          </p:nvPr>
        </p:nvSpPr>
        <p:spPr>
          <a:xfrm>
            <a:off x="415610" y="992766"/>
            <a:ext cx="11360700" cy="2736900"/>
          </a:xfrm>
          <a:prstGeom prst="rect">
            <a:avLst/>
          </a:prstGeom>
          <a:noFill/>
          <a:ln>
            <a:noFill/>
          </a:ln>
        </p:spPr>
        <p:txBody>
          <a:bodyPr lIns="121900" tIns="121900" rIns="121900" bIns="121900" anchor="b" anchorCtr="0"/>
          <a:lstStyle>
            <a:lvl1pPr marL="0" marR="0" lvl="0" indent="0" algn="ctr" rtl="0">
              <a:lnSpc>
                <a:spcPct val="100000"/>
              </a:lnSpc>
              <a:spcBef>
                <a:spcPts val="0"/>
              </a:spcBef>
              <a:spcAft>
                <a:spcPts val="0"/>
              </a:spcAft>
              <a:buClr>
                <a:schemeClr val="dk1"/>
              </a:buClr>
              <a:buFont typeface="Arial"/>
              <a:buNone/>
              <a:defRPr sz="69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6900">
                <a:solidFill>
                  <a:schemeClr val="dk1"/>
                </a:solidFill>
              </a:defRPr>
            </a:lvl2pPr>
            <a:lvl3pPr lvl="2" indent="0" algn="ctr" rtl="0">
              <a:spcBef>
                <a:spcPts val="0"/>
              </a:spcBef>
              <a:buClr>
                <a:schemeClr val="dk1"/>
              </a:buClr>
              <a:buFont typeface="Arial"/>
              <a:buNone/>
              <a:defRPr sz="6900">
                <a:solidFill>
                  <a:schemeClr val="dk1"/>
                </a:solidFill>
              </a:defRPr>
            </a:lvl3pPr>
            <a:lvl4pPr lvl="3" indent="0" algn="ctr" rtl="0">
              <a:spcBef>
                <a:spcPts val="0"/>
              </a:spcBef>
              <a:buClr>
                <a:schemeClr val="dk1"/>
              </a:buClr>
              <a:buFont typeface="Arial"/>
              <a:buNone/>
              <a:defRPr sz="6900">
                <a:solidFill>
                  <a:schemeClr val="dk1"/>
                </a:solidFill>
              </a:defRPr>
            </a:lvl4pPr>
            <a:lvl5pPr lvl="4" indent="0" algn="ctr" rtl="0">
              <a:spcBef>
                <a:spcPts val="0"/>
              </a:spcBef>
              <a:buClr>
                <a:schemeClr val="dk1"/>
              </a:buClr>
              <a:buFont typeface="Arial"/>
              <a:buNone/>
              <a:defRPr sz="6900">
                <a:solidFill>
                  <a:schemeClr val="dk1"/>
                </a:solidFill>
              </a:defRPr>
            </a:lvl5pPr>
            <a:lvl6pPr lvl="5" indent="0" algn="ctr" rtl="0">
              <a:spcBef>
                <a:spcPts val="0"/>
              </a:spcBef>
              <a:buClr>
                <a:schemeClr val="dk1"/>
              </a:buClr>
              <a:buFont typeface="Arial"/>
              <a:buNone/>
              <a:defRPr sz="6900">
                <a:solidFill>
                  <a:schemeClr val="dk1"/>
                </a:solidFill>
              </a:defRPr>
            </a:lvl6pPr>
            <a:lvl7pPr lvl="6" indent="0" algn="ctr" rtl="0">
              <a:spcBef>
                <a:spcPts val="0"/>
              </a:spcBef>
              <a:buClr>
                <a:schemeClr val="dk1"/>
              </a:buClr>
              <a:buFont typeface="Arial"/>
              <a:buNone/>
              <a:defRPr sz="6900">
                <a:solidFill>
                  <a:schemeClr val="dk1"/>
                </a:solidFill>
              </a:defRPr>
            </a:lvl7pPr>
            <a:lvl8pPr lvl="7" indent="0" algn="ctr" rtl="0">
              <a:spcBef>
                <a:spcPts val="0"/>
              </a:spcBef>
              <a:buClr>
                <a:schemeClr val="dk1"/>
              </a:buClr>
              <a:buFont typeface="Arial"/>
              <a:buNone/>
              <a:defRPr sz="6900">
                <a:solidFill>
                  <a:schemeClr val="dk1"/>
                </a:solidFill>
              </a:defRPr>
            </a:lvl8pPr>
            <a:lvl9pPr lvl="8" indent="0" algn="ctr" rtl="0">
              <a:spcBef>
                <a:spcPts val="0"/>
              </a:spcBef>
              <a:buClr>
                <a:schemeClr val="dk1"/>
              </a:buClr>
              <a:buFont typeface="Arial"/>
              <a:buNone/>
              <a:defRPr sz="6900">
                <a:solidFill>
                  <a:schemeClr val="dk1"/>
                </a:solidFill>
              </a:defRPr>
            </a:lvl9pPr>
          </a:lstStyle>
          <a:p>
            <a:endParaRPr/>
          </a:p>
        </p:txBody>
      </p:sp>
      <p:sp>
        <p:nvSpPr>
          <p:cNvPr id="500" name="Shape 500"/>
          <p:cNvSpPr txBox="1">
            <a:spLocks noGrp="1"/>
          </p:cNvSpPr>
          <p:nvPr>
            <p:ph type="subTitle" idx="1"/>
          </p:nvPr>
        </p:nvSpPr>
        <p:spPr>
          <a:xfrm>
            <a:off x="415600" y="3778833"/>
            <a:ext cx="11360700" cy="1056900"/>
          </a:xfrm>
          <a:prstGeom prst="rect">
            <a:avLst/>
          </a:prstGeom>
          <a:noFill/>
          <a:ln>
            <a:noFill/>
          </a:ln>
        </p:spPr>
        <p:txBody>
          <a:bodyPr lIns="121900" tIns="121900" rIns="121900" bIns="121900" anchor="t" anchorCtr="0"/>
          <a:lstStyle>
            <a:lvl1pPr marL="0" marR="0" lvl="0"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1pPr>
            <a:lvl2pPr marL="609600" marR="0" lvl="1"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2pPr>
            <a:lvl3pPr marL="1219200" marR="0" lvl="2"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3pPr>
            <a:lvl4pPr marL="1828800" marR="0" lvl="3"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4pPr>
            <a:lvl5pPr marL="2438400" marR="0" lvl="4"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5pPr>
            <a:lvl6pPr marL="3048000" marR="0" lvl="5"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6pPr>
            <a:lvl7pPr marL="3657600" marR="0" lvl="6"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7pPr>
            <a:lvl8pPr marL="4267200" marR="0" lvl="7"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8pPr>
            <a:lvl9pPr marL="4876800" marR="0" lvl="8" indent="0" algn="ctr" rtl="0">
              <a:lnSpc>
                <a:spcPct val="100000"/>
              </a:lnSpc>
              <a:spcBef>
                <a:spcPts val="0"/>
              </a:spcBef>
              <a:spcAft>
                <a:spcPts val="0"/>
              </a:spcAft>
              <a:buClr>
                <a:schemeClr val="dk2"/>
              </a:buClr>
              <a:buFont typeface="Arial"/>
              <a:buNone/>
              <a:defRPr sz="3700" b="0" i="0" u="none" strike="noStrike" cap="none">
                <a:solidFill>
                  <a:schemeClr val="dk2"/>
                </a:solidFill>
                <a:latin typeface="Arial"/>
                <a:ea typeface="Arial"/>
                <a:cs typeface="Arial"/>
                <a:sym typeface="Arial"/>
              </a:defRPr>
            </a:lvl9pPr>
          </a:lstStyle>
          <a:p>
            <a:endParaRPr/>
          </a:p>
        </p:txBody>
      </p:sp>
      <p:sp>
        <p:nvSpPr>
          <p:cNvPr id="501" name="Shape 501"/>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15600" y="2867800"/>
            <a:ext cx="11360700" cy="1122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800">
                <a:solidFill>
                  <a:schemeClr val="dk1"/>
                </a:solidFill>
              </a:defRPr>
            </a:lvl2pPr>
            <a:lvl3pPr lvl="2" indent="0" algn="ctr" rtl="0">
              <a:spcBef>
                <a:spcPts val="0"/>
              </a:spcBef>
              <a:buClr>
                <a:schemeClr val="dk1"/>
              </a:buClr>
              <a:buFont typeface="Arial"/>
              <a:buNone/>
              <a:defRPr sz="4800">
                <a:solidFill>
                  <a:schemeClr val="dk1"/>
                </a:solidFill>
              </a:defRPr>
            </a:lvl3pPr>
            <a:lvl4pPr lvl="3" indent="0" algn="ctr" rtl="0">
              <a:spcBef>
                <a:spcPts val="0"/>
              </a:spcBef>
              <a:buClr>
                <a:schemeClr val="dk1"/>
              </a:buClr>
              <a:buFont typeface="Arial"/>
              <a:buNone/>
              <a:defRPr sz="4800">
                <a:solidFill>
                  <a:schemeClr val="dk1"/>
                </a:solidFill>
              </a:defRPr>
            </a:lvl4pPr>
            <a:lvl5pPr lvl="4" indent="0" algn="ctr" rtl="0">
              <a:spcBef>
                <a:spcPts val="0"/>
              </a:spcBef>
              <a:buClr>
                <a:schemeClr val="dk1"/>
              </a:buClr>
              <a:buFont typeface="Arial"/>
              <a:buNone/>
              <a:defRPr sz="4800">
                <a:solidFill>
                  <a:schemeClr val="dk1"/>
                </a:solidFill>
              </a:defRPr>
            </a:lvl5pPr>
            <a:lvl6pPr lvl="5" indent="0" algn="ctr" rtl="0">
              <a:spcBef>
                <a:spcPts val="0"/>
              </a:spcBef>
              <a:buClr>
                <a:schemeClr val="dk1"/>
              </a:buClr>
              <a:buFont typeface="Arial"/>
              <a:buNone/>
              <a:defRPr sz="4800">
                <a:solidFill>
                  <a:schemeClr val="dk1"/>
                </a:solidFill>
              </a:defRPr>
            </a:lvl6pPr>
            <a:lvl7pPr lvl="6" indent="0" algn="ctr" rtl="0">
              <a:spcBef>
                <a:spcPts val="0"/>
              </a:spcBef>
              <a:buClr>
                <a:schemeClr val="dk1"/>
              </a:buClr>
              <a:buFont typeface="Arial"/>
              <a:buNone/>
              <a:defRPr sz="4800">
                <a:solidFill>
                  <a:schemeClr val="dk1"/>
                </a:solidFill>
              </a:defRPr>
            </a:lvl7pPr>
            <a:lvl8pPr lvl="7" indent="0" algn="ctr" rtl="0">
              <a:spcBef>
                <a:spcPts val="0"/>
              </a:spcBef>
              <a:buClr>
                <a:schemeClr val="dk1"/>
              </a:buClr>
              <a:buFont typeface="Arial"/>
              <a:buNone/>
              <a:defRPr sz="4800">
                <a:solidFill>
                  <a:schemeClr val="dk1"/>
                </a:solidFill>
              </a:defRPr>
            </a:lvl8pPr>
            <a:lvl9pPr lvl="8" indent="0" algn="ctr" rtl="0">
              <a:spcBef>
                <a:spcPts val="0"/>
              </a:spcBef>
              <a:buClr>
                <a:schemeClr val="dk1"/>
              </a:buClr>
              <a:buFont typeface="Arial"/>
              <a:buNone/>
              <a:defRPr sz="4800">
                <a:solidFill>
                  <a:schemeClr val="dk1"/>
                </a:solidFill>
              </a:defRPr>
            </a:lvl9pPr>
          </a:lstStyle>
          <a:p>
            <a:endParaRPr/>
          </a:p>
        </p:txBody>
      </p:sp>
      <p:sp>
        <p:nvSpPr>
          <p:cNvPr id="504" name="Shape 504"/>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marL="0" marR="0" lvl="0" indent="0" algn="l" rtl="0">
              <a:lnSpc>
                <a:spcPct val="100000"/>
              </a:lnSpc>
              <a:spcBef>
                <a:spcPts val="0"/>
              </a:spcBef>
              <a:spcAft>
                <a:spcPts val="0"/>
              </a:spcAft>
              <a:buClr>
                <a:schemeClr val="dk1"/>
              </a:buClr>
              <a:buFont typeface="Arial"/>
              <a:buNone/>
              <a:defRPr sz="37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00">
                <a:solidFill>
                  <a:schemeClr val="dk1"/>
                </a:solidFill>
              </a:defRPr>
            </a:lvl2pPr>
            <a:lvl3pPr lvl="2" indent="0" rtl="0">
              <a:spcBef>
                <a:spcPts val="0"/>
              </a:spcBef>
              <a:buClr>
                <a:schemeClr val="dk1"/>
              </a:buClr>
              <a:buFont typeface="Arial"/>
              <a:buNone/>
              <a:defRPr sz="3700">
                <a:solidFill>
                  <a:schemeClr val="dk1"/>
                </a:solidFill>
              </a:defRPr>
            </a:lvl3pPr>
            <a:lvl4pPr lvl="3" indent="0" rtl="0">
              <a:spcBef>
                <a:spcPts val="0"/>
              </a:spcBef>
              <a:buClr>
                <a:schemeClr val="dk1"/>
              </a:buClr>
              <a:buFont typeface="Arial"/>
              <a:buNone/>
              <a:defRPr sz="3700">
                <a:solidFill>
                  <a:schemeClr val="dk1"/>
                </a:solidFill>
              </a:defRPr>
            </a:lvl4pPr>
            <a:lvl5pPr lvl="4" indent="0" rtl="0">
              <a:spcBef>
                <a:spcPts val="0"/>
              </a:spcBef>
              <a:buClr>
                <a:schemeClr val="dk1"/>
              </a:buClr>
              <a:buFont typeface="Arial"/>
              <a:buNone/>
              <a:defRPr sz="3700">
                <a:solidFill>
                  <a:schemeClr val="dk1"/>
                </a:solidFill>
              </a:defRPr>
            </a:lvl5pPr>
            <a:lvl6pPr lvl="5" indent="0" rtl="0">
              <a:spcBef>
                <a:spcPts val="0"/>
              </a:spcBef>
              <a:buClr>
                <a:schemeClr val="dk1"/>
              </a:buClr>
              <a:buFont typeface="Arial"/>
              <a:buNone/>
              <a:defRPr sz="3700">
                <a:solidFill>
                  <a:schemeClr val="dk1"/>
                </a:solidFill>
              </a:defRPr>
            </a:lvl6pPr>
            <a:lvl7pPr lvl="6" indent="0" rtl="0">
              <a:spcBef>
                <a:spcPts val="0"/>
              </a:spcBef>
              <a:buClr>
                <a:schemeClr val="dk1"/>
              </a:buClr>
              <a:buFont typeface="Arial"/>
              <a:buNone/>
              <a:defRPr sz="3700">
                <a:solidFill>
                  <a:schemeClr val="dk1"/>
                </a:solidFill>
              </a:defRPr>
            </a:lvl7pPr>
            <a:lvl8pPr lvl="7" indent="0" rtl="0">
              <a:spcBef>
                <a:spcPts val="0"/>
              </a:spcBef>
              <a:buClr>
                <a:schemeClr val="dk1"/>
              </a:buClr>
              <a:buFont typeface="Arial"/>
              <a:buNone/>
              <a:defRPr sz="3700">
                <a:solidFill>
                  <a:schemeClr val="dk1"/>
                </a:solidFill>
              </a:defRPr>
            </a:lvl8pPr>
            <a:lvl9pPr lvl="8" indent="0" rtl="0">
              <a:spcBef>
                <a:spcPts val="0"/>
              </a:spcBef>
              <a:buClr>
                <a:schemeClr val="dk1"/>
              </a:buClr>
              <a:buFont typeface="Arial"/>
              <a:buNone/>
              <a:defRPr sz="3700">
                <a:solidFill>
                  <a:schemeClr val="dk1"/>
                </a:solidFill>
              </a:defRPr>
            </a:lvl9pPr>
          </a:lstStyle>
          <a:p>
            <a:endParaRPr/>
          </a:p>
        </p:txBody>
      </p:sp>
      <p:sp>
        <p:nvSpPr>
          <p:cNvPr id="507" name="Shape 507"/>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marL="0" marR="0" lvl="0" indent="0" algn="l" rtl="0">
              <a:lnSpc>
                <a:spcPct val="115000"/>
              </a:lnSpc>
              <a:spcBef>
                <a:spcPts val="0"/>
              </a:spcBef>
              <a:spcAft>
                <a:spcPts val="2100"/>
              </a:spcAft>
              <a:buClr>
                <a:schemeClr val="dk2"/>
              </a:buClr>
              <a:buFont typeface="Arial"/>
              <a:buNone/>
              <a:defRPr sz="24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9pPr>
          </a:lstStyle>
          <a:p>
            <a:endParaRPr/>
          </a:p>
        </p:txBody>
      </p:sp>
      <p:sp>
        <p:nvSpPr>
          <p:cNvPr id="508" name="Shape 508"/>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marL="0" marR="0" lvl="0" indent="0" algn="l" rtl="0">
              <a:lnSpc>
                <a:spcPct val="100000"/>
              </a:lnSpc>
              <a:spcBef>
                <a:spcPts val="0"/>
              </a:spcBef>
              <a:spcAft>
                <a:spcPts val="0"/>
              </a:spcAft>
              <a:buClr>
                <a:schemeClr val="dk1"/>
              </a:buClr>
              <a:buFont typeface="Arial"/>
              <a:buNone/>
              <a:defRPr sz="37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00">
                <a:solidFill>
                  <a:schemeClr val="dk1"/>
                </a:solidFill>
              </a:defRPr>
            </a:lvl2pPr>
            <a:lvl3pPr lvl="2" indent="0" rtl="0">
              <a:spcBef>
                <a:spcPts val="0"/>
              </a:spcBef>
              <a:buClr>
                <a:schemeClr val="dk1"/>
              </a:buClr>
              <a:buFont typeface="Arial"/>
              <a:buNone/>
              <a:defRPr sz="3700">
                <a:solidFill>
                  <a:schemeClr val="dk1"/>
                </a:solidFill>
              </a:defRPr>
            </a:lvl3pPr>
            <a:lvl4pPr lvl="3" indent="0" rtl="0">
              <a:spcBef>
                <a:spcPts val="0"/>
              </a:spcBef>
              <a:buClr>
                <a:schemeClr val="dk1"/>
              </a:buClr>
              <a:buFont typeface="Arial"/>
              <a:buNone/>
              <a:defRPr sz="3700">
                <a:solidFill>
                  <a:schemeClr val="dk1"/>
                </a:solidFill>
              </a:defRPr>
            </a:lvl4pPr>
            <a:lvl5pPr lvl="4" indent="0" rtl="0">
              <a:spcBef>
                <a:spcPts val="0"/>
              </a:spcBef>
              <a:buClr>
                <a:schemeClr val="dk1"/>
              </a:buClr>
              <a:buFont typeface="Arial"/>
              <a:buNone/>
              <a:defRPr sz="3700">
                <a:solidFill>
                  <a:schemeClr val="dk1"/>
                </a:solidFill>
              </a:defRPr>
            </a:lvl5pPr>
            <a:lvl6pPr lvl="5" indent="0" rtl="0">
              <a:spcBef>
                <a:spcPts val="0"/>
              </a:spcBef>
              <a:buClr>
                <a:schemeClr val="dk1"/>
              </a:buClr>
              <a:buFont typeface="Arial"/>
              <a:buNone/>
              <a:defRPr sz="3700">
                <a:solidFill>
                  <a:schemeClr val="dk1"/>
                </a:solidFill>
              </a:defRPr>
            </a:lvl6pPr>
            <a:lvl7pPr lvl="6" indent="0" rtl="0">
              <a:spcBef>
                <a:spcPts val="0"/>
              </a:spcBef>
              <a:buClr>
                <a:schemeClr val="dk1"/>
              </a:buClr>
              <a:buFont typeface="Arial"/>
              <a:buNone/>
              <a:defRPr sz="3700">
                <a:solidFill>
                  <a:schemeClr val="dk1"/>
                </a:solidFill>
              </a:defRPr>
            </a:lvl7pPr>
            <a:lvl8pPr lvl="7" indent="0" rtl="0">
              <a:spcBef>
                <a:spcPts val="0"/>
              </a:spcBef>
              <a:buClr>
                <a:schemeClr val="dk1"/>
              </a:buClr>
              <a:buFont typeface="Arial"/>
              <a:buNone/>
              <a:defRPr sz="3700">
                <a:solidFill>
                  <a:schemeClr val="dk1"/>
                </a:solidFill>
              </a:defRPr>
            </a:lvl8pPr>
            <a:lvl9pPr lvl="8" indent="0" rtl="0">
              <a:spcBef>
                <a:spcPts val="0"/>
              </a:spcBef>
              <a:buClr>
                <a:schemeClr val="dk1"/>
              </a:buClr>
              <a:buFont typeface="Arial"/>
              <a:buNone/>
              <a:defRPr sz="3700">
                <a:solidFill>
                  <a:schemeClr val="dk1"/>
                </a:solidFill>
              </a:defRPr>
            </a:lvl9pPr>
          </a:lstStyle>
          <a:p>
            <a:endParaRPr/>
          </a:p>
        </p:txBody>
      </p:sp>
      <p:sp>
        <p:nvSpPr>
          <p:cNvPr id="511" name="Shape 511"/>
          <p:cNvSpPr txBox="1">
            <a:spLocks noGrp="1"/>
          </p:cNvSpPr>
          <p:nvPr>
            <p:ph type="body" idx="1"/>
          </p:nvPr>
        </p:nvSpPr>
        <p:spPr>
          <a:xfrm>
            <a:off x="415600" y="1536633"/>
            <a:ext cx="5333100" cy="4555200"/>
          </a:xfrm>
          <a:prstGeom prst="rect">
            <a:avLst/>
          </a:prstGeom>
          <a:noFill/>
          <a:ln>
            <a:noFill/>
          </a:ln>
        </p:spPr>
        <p:txBody>
          <a:bodyPr lIns="121900" tIns="121900" rIns="121900" bIns="121900" anchor="t" anchorCtr="0"/>
          <a:lstStyle>
            <a:lvl1pPr marL="0" marR="0" lvl="0"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9pPr>
          </a:lstStyle>
          <a:p>
            <a:endParaRPr/>
          </a:p>
        </p:txBody>
      </p:sp>
      <p:sp>
        <p:nvSpPr>
          <p:cNvPr id="512" name="Shape 512"/>
          <p:cNvSpPr txBox="1">
            <a:spLocks noGrp="1"/>
          </p:cNvSpPr>
          <p:nvPr>
            <p:ph type="body" idx="2"/>
          </p:nvPr>
        </p:nvSpPr>
        <p:spPr>
          <a:xfrm>
            <a:off x="6443200" y="1536633"/>
            <a:ext cx="5333100" cy="4555200"/>
          </a:xfrm>
          <a:prstGeom prst="rect">
            <a:avLst/>
          </a:prstGeom>
          <a:noFill/>
          <a:ln>
            <a:noFill/>
          </a:ln>
        </p:spPr>
        <p:txBody>
          <a:bodyPr lIns="121900" tIns="121900" rIns="121900" bIns="121900" anchor="t" anchorCtr="0"/>
          <a:lstStyle>
            <a:lvl1pPr marL="0" marR="0" lvl="0"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9pPr>
          </a:lstStyle>
          <a:p>
            <a:endParaRPr/>
          </a:p>
        </p:txBody>
      </p:sp>
      <p:sp>
        <p:nvSpPr>
          <p:cNvPr id="513" name="Shape 513"/>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marL="0" marR="0" lvl="0" indent="0" algn="l" rtl="0">
              <a:lnSpc>
                <a:spcPct val="100000"/>
              </a:lnSpc>
              <a:spcBef>
                <a:spcPts val="0"/>
              </a:spcBef>
              <a:spcAft>
                <a:spcPts val="0"/>
              </a:spcAft>
              <a:buClr>
                <a:schemeClr val="dk1"/>
              </a:buClr>
              <a:buFont typeface="Arial"/>
              <a:buNone/>
              <a:defRPr sz="37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00">
                <a:solidFill>
                  <a:schemeClr val="dk1"/>
                </a:solidFill>
              </a:defRPr>
            </a:lvl2pPr>
            <a:lvl3pPr lvl="2" indent="0" rtl="0">
              <a:spcBef>
                <a:spcPts val="0"/>
              </a:spcBef>
              <a:buClr>
                <a:schemeClr val="dk1"/>
              </a:buClr>
              <a:buFont typeface="Arial"/>
              <a:buNone/>
              <a:defRPr sz="3700">
                <a:solidFill>
                  <a:schemeClr val="dk1"/>
                </a:solidFill>
              </a:defRPr>
            </a:lvl3pPr>
            <a:lvl4pPr lvl="3" indent="0" rtl="0">
              <a:spcBef>
                <a:spcPts val="0"/>
              </a:spcBef>
              <a:buClr>
                <a:schemeClr val="dk1"/>
              </a:buClr>
              <a:buFont typeface="Arial"/>
              <a:buNone/>
              <a:defRPr sz="3700">
                <a:solidFill>
                  <a:schemeClr val="dk1"/>
                </a:solidFill>
              </a:defRPr>
            </a:lvl4pPr>
            <a:lvl5pPr lvl="4" indent="0" rtl="0">
              <a:spcBef>
                <a:spcPts val="0"/>
              </a:spcBef>
              <a:buClr>
                <a:schemeClr val="dk1"/>
              </a:buClr>
              <a:buFont typeface="Arial"/>
              <a:buNone/>
              <a:defRPr sz="3700">
                <a:solidFill>
                  <a:schemeClr val="dk1"/>
                </a:solidFill>
              </a:defRPr>
            </a:lvl5pPr>
            <a:lvl6pPr lvl="5" indent="0" rtl="0">
              <a:spcBef>
                <a:spcPts val="0"/>
              </a:spcBef>
              <a:buClr>
                <a:schemeClr val="dk1"/>
              </a:buClr>
              <a:buFont typeface="Arial"/>
              <a:buNone/>
              <a:defRPr sz="3700">
                <a:solidFill>
                  <a:schemeClr val="dk1"/>
                </a:solidFill>
              </a:defRPr>
            </a:lvl6pPr>
            <a:lvl7pPr lvl="6" indent="0" rtl="0">
              <a:spcBef>
                <a:spcPts val="0"/>
              </a:spcBef>
              <a:buClr>
                <a:schemeClr val="dk1"/>
              </a:buClr>
              <a:buFont typeface="Arial"/>
              <a:buNone/>
              <a:defRPr sz="3700">
                <a:solidFill>
                  <a:schemeClr val="dk1"/>
                </a:solidFill>
              </a:defRPr>
            </a:lvl7pPr>
            <a:lvl8pPr lvl="7" indent="0" rtl="0">
              <a:spcBef>
                <a:spcPts val="0"/>
              </a:spcBef>
              <a:buClr>
                <a:schemeClr val="dk1"/>
              </a:buClr>
              <a:buFont typeface="Arial"/>
              <a:buNone/>
              <a:defRPr sz="3700">
                <a:solidFill>
                  <a:schemeClr val="dk1"/>
                </a:solidFill>
              </a:defRPr>
            </a:lvl8pPr>
            <a:lvl9pPr lvl="8" indent="0" rtl="0">
              <a:spcBef>
                <a:spcPts val="0"/>
              </a:spcBef>
              <a:buClr>
                <a:schemeClr val="dk1"/>
              </a:buClr>
              <a:buFont typeface="Arial"/>
              <a:buNone/>
              <a:defRPr sz="3700">
                <a:solidFill>
                  <a:schemeClr val="dk1"/>
                </a:solidFill>
              </a:defRPr>
            </a:lvl9pPr>
          </a:lstStyle>
          <a:p>
            <a:endParaRPr/>
          </a:p>
        </p:txBody>
      </p:sp>
      <p:sp>
        <p:nvSpPr>
          <p:cNvPr id="516" name="Shape 516"/>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2389716" y="4800600"/>
            <a:ext cx="7315197"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1" name="Shape 61"/>
          <p:cNvSpPr>
            <a:spLocks noGrp="1"/>
          </p:cNvSpPr>
          <p:nvPr>
            <p:ph type="pic" idx="2"/>
          </p:nvPr>
        </p:nvSpPr>
        <p:spPr>
          <a:xfrm>
            <a:off x="2389716" y="612775"/>
            <a:ext cx="7315197"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1"/>
          </p:nvPr>
        </p:nvSpPr>
        <p:spPr>
          <a:xfrm>
            <a:off x="2389716" y="5367337"/>
            <a:ext cx="7315197"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415600" y="740800"/>
            <a:ext cx="3744000" cy="1007700"/>
          </a:xfrm>
          <a:prstGeom prst="rect">
            <a:avLst/>
          </a:prstGeom>
          <a:noFill/>
          <a:ln>
            <a:noFill/>
          </a:ln>
        </p:spPr>
        <p:txBody>
          <a:bodyPr lIns="121900" tIns="121900" rIns="121900" bIns="121900" anchor="b"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200">
                <a:solidFill>
                  <a:schemeClr val="dk1"/>
                </a:solidFill>
              </a:defRPr>
            </a:lvl2pPr>
            <a:lvl3pPr lvl="2" indent="0" rtl="0">
              <a:spcBef>
                <a:spcPts val="0"/>
              </a:spcBef>
              <a:buClr>
                <a:schemeClr val="dk1"/>
              </a:buClr>
              <a:buFont typeface="Arial"/>
              <a:buNone/>
              <a:defRPr sz="3200">
                <a:solidFill>
                  <a:schemeClr val="dk1"/>
                </a:solidFill>
              </a:defRPr>
            </a:lvl3pPr>
            <a:lvl4pPr lvl="3" indent="0" rtl="0">
              <a:spcBef>
                <a:spcPts val="0"/>
              </a:spcBef>
              <a:buClr>
                <a:schemeClr val="dk1"/>
              </a:buClr>
              <a:buFont typeface="Arial"/>
              <a:buNone/>
              <a:defRPr sz="3200">
                <a:solidFill>
                  <a:schemeClr val="dk1"/>
                </a:solidFill>
              </a:defRPr>
            </a:lvl4pPr>
            <a:lvl5pPr lvl="4" indent="0" rtl="0">
              <a:spcBef>
                <a:spcPts val="0"/>
              </a:spcBef>
              <a:buClr>
                <a:schemeClr val="dk1"/>
              </a:buClr>
              <a:buFont typeface="Arial"/>
              <a:buNone/>
              <a:defRPr sz="3200">
                <a:solidFill>
                  <a:schemeClr val="dk1"/>
                </a:solidFill>
              </a:defRPr>
            </a:lvl5pPr>
            <a:lvl6pPr lvl="5" indent="0" rtl="0">
              <a:spcBef>
                <a:spcPts val="0"/>
              </a:spcBef>
              <a:buClr>
                <a:schemeClr val="dk1"/>
              </a:buClr>
              <a:buFont typeface="Arial"/>
              <a:buNone/>
              <a:defRPr sz="3200">
                <a:solidFill>
                  <a:schemeClr val="dk1"/>
                </a:solidFill>
              </a:defRPr>
            </a:lvl6pPr>
            <a:lvl7pPr lvl="6" indent="0" rtl="0">
              <a:spcBef>
                <a:spcPts val="0"/>
              </a:spcBef>
              <a:buClr>
                <a:schemeClr val="dk1"/>
              </a:buClr>
              <a:buFont typeface="Arial"/>
              <a:buNone/>
              <a:defRPr sz="3200">
                <a:solidFill>
                  <a:schemeClr val="dk1"/>
                </a:solidFill>
              </a:defRPr>
            </a:lvl7pPr>
            <a:lvl8pPr lvl="7" indent="0" rtl="0">
              <a:spcBef>
                <a:spcPts val="0"/>
              </a:spcBef>
              <a:buClr>
                <a:schemeClr val="dk1"/>
              </a:buClr>
              <a:buFont typeface="Arial"/>
              <a:buNone/>
              <a:defRPr sz="3200">
                <a:solidFill>
                  <a:schemeClr val="dk1"/>
                </a:solidFill>
              </a:defRPr>
            </a:lvl8pPr>
            <a:lvl9pPr lvl="8" indent="0" rtl="0">
              <a:spcBef>
                <a:spcPts val="0"/>
              </a:spcBef>
              <a:buClr>
                <a:schemeClr val="dk1"/>
              </a:buClr>
              <a:buFont typeface="Arial"/>
              <a:buNone/>
              <a:defRPr sz="3200">
                <a:solidFill>
                  <a:schemeClr val="dk1"/>
                </a:solidFill>
              </a:defRPr>
            </a:lvl9pPr>
          </a:lstStyle>
          <a:p>
            <a:endParaRPr/>
          </a:p>
        </p:txBody>
      </p:sp>
      <p:sp>
        <p:nvSpPr>
          <p:cNvPr id="519" name="Shape 519"/>
          <p:cNvSpPr txBox="1">
            <a:spLocks noGrp="1"/>
          </p:cNvSpPr>
          <p:nvPr>
            <p:ph type="body" idx="1"/>
          </p:nvPr>
        </p:nvSpPr>
        <p:spPr>
          <a:xfrm>
            <a:off x="415600" y="1852800"/>
            <a:ext cx="3744000" cy="4239300"/>
          </a:xfrm>
          <a:prstGeom prst="rect">
            <a:avLst/>
          </a:prstGeom>
          <a:noFill/>
          <a:ln>
            <a:noFill/>
          </a:ln>
        </p:spPr>
        <p:txBody>
          <a:bodyPr lIns="121900" tIns="121900" rIns="121900" bIns="121900" anchor="t" anchorCtr="0"/>
          <a:lstStyle>
            <a:lvl1pPr marL="0" marR="0" lvl="0"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600" b="0" i="0" u="none" strike="noStrike" cap="none">
                <a:solidFill>
                  <a:schemeClr val="dk2"/>
                </a:solidFill>
                <a:latin typeface="Arial"/>
                <a:ea typeface="Arial"/>
                <a:cs typeface="Arial"/>
                <a:sym typeface="Arial"/>
              </a:defRPr>
            </a:lvl9pPr>
          </a:lstStyle>
          <a:p>
            <a:endParaRPr/>
          </a:p>
        </p:txBody>
      </p:sp>
      <p:sp>
        <p:nvSpPr>
          <p:cNvPr id="520" name="Shape 520"/>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Main point">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653666" y="600200"/>
            <a:ext cx="8490300" cy="54543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chemeClr val="dk1"/>
              </a:buClr>
              <a:buFont typeface="Arial"/>
              <a:buNone/>
              <a:defRPr sz="64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6400">
                <a:solidFill>
                  <a:schemeClr val="dk1"/>
                </a:solidFill>
              </a:defRPr>
            </a:lvl2pPr>
            <a:lvl3pPr lvl="2" indent="0" rtl="0">
              <a:spcBef>
                <a:spcPts val="0"/>
              </a:spcBef>
              <a:buClr>
                <a:schemeClr val="dk1"/>
              </a:buClr>
              <a:buFont typeface="Arial"/>
              <a:buNone/>
              <a:defRPr sz="6400">
                <a:solidFill>
                  <a:schemeClr val="dk1"/>
                </a:solidFill>
              </a:defRPr>
            </a:lvl3pPr>
            <a:lvl4pPr lvl="3" indent="0" rtl="0">
              <a:spcBef>
                <a:spcPts val="0"/>
              </a:spcBef>
              <a:buClr>
                <a:schemeClr val="dk1"/>
              </a:buClr>
              <a:buFont typeface="Arial"/>
              <a:buNone/>
              <a:defRPr sz="6400">
                <a:solidFill>
                  <a:schemeClr val="dk1"/>
                </a:solidFill>
              </a:defRPr>
            </a:lvl4pPr>
            <a:lvl5pPr lvl="4" indent="0" rtl="0">
              <a:spcBef>
                <a:spcPts val="0"/>
              </a:spcBef>
              <a:buClr>
                <a:schemeClr val="dk1"/>
              </a:buClr>
              <a:buFont typeface="Arial"/>
              <a:buNone/>
              <a:defRPr sz="6400">
                <a:solidFill>
                  <a:schemeClr val="dk1"/>
                </a:solidFill>
              </a:defRPr>
            </a:lvl5pPr>
            <a:lvl6pPr lvl="5" indent="0" rtl="0">
              <a:spcBef>
                <a:spcPts val="0"/>
              </a:spcBef>
              <a:buClr>
                <a:schemeClr val="dk1"/>
              </a:buClr>
              <a:buFont typeface="Arial"/>
              <a:buNone/>
              <a:defRPr sz="6400">
                <a:solidFill>
                  <a:schemeClr val="dk1"/>
                </a:solidFill>
              </a:defRPr>
            </a:lvl6pPr>
            <a:lvl7pPr lvl="6" indent="0" rtl="0">
              <a:spcBef>
                <a:spcPts val="0"/>
              </a:spcBef>
              <a:buClr>
                <a:schemeClr val="dk1"/>
              </a:buClr>
              <a:buFont typeface="Arial"/>
              <a:buNone/>
              <a:defRPr sz="6400">
                <a:solidFill>
                  <a:schemeClr val="dk1"/>
                </a:solidFill>
              </a:defRPr>
            </a:lvl7pPr>
            <a:lvl8pPr lvl="7" indent="0" rtl="0">
              <a:spcBef>
                <a:spcPts val="0"/>
              </a:spcBef>
              <a:buClr>
                <a:schemeClr val="dk1"/>
              </a:buClr>
              <a:buFont typeface="Arial"/>
              <a:buNone/>
              <a:defRPr sz="6400">
                <a:solidFill>
                  <a:schemeClr val="dk1"/>
                </a:solidFill>
              </a:defRPr>
            </a:lvl8pPr>
            <a:lvl9pPr lvl="8" indent="0" rtl="0">
              <a:spcBef>
                <a:spcPts val="0"/>
              </a:spcBef>
              <a:buClr>
                <a:schemeClr val="dk1"/>
              </a:buClr>
              <a:buFont typeface="Arial"/>
              <a:buNone/>
              <a:defRPr sz="6400">
                <a:solidFill>
                  <a:schemeClr val="dk1"/>
                </a:solidFill>
              </a:defRPr>
            </a:lvl9pPr>
          </a:lstStyle>
          <a:p>
            <a:endParaRPr/>
          </a:p>
        </p:txBody>
      </p:sp>
      <p:sp>
        <p:nvSpPr>
          <p:cNvPr id="523" name="Shape 523"/>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24"/>
        <p:cNvGrpSpPr/>
        <p:nvPr/>
      </p:nvGrpSpPr>
      <p:grpSpPr>
        <a:xfrm>
          <a:off x="0" y="0"/>
          <a:ext cx="0" cy="0"/>
          <a:chOff x="0" y="0"/>
          <a:chExt cx="0" cy="0"/>
        </a:xfrm>
      </p:grpSpPr>
      <p:sp>
        <p:nvSpPr>
          <p:cNvPr id="525" name="Shape 525"/>
          <p:cNvSpPr/>
          <p:nvPr/>
        </p:nvSpPr>
        <p:spPr>
          <a:xfrm>
            <a:off x="6096000" y="-166"/>
            <a:ext cx="6096000" cy="6858000"/>
          </a:xfrm>
          <a:prstGeom prst="rect">
            <a:avLst/>
          </a:prstGeom>
          <a:solidFill>
            <a:schemeClr val="lt2"/>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526" name="Shape 526"/>
          <p:cNvSpPr txBox="1">
            <a:spLocks noGrp="1"/>
          </p:cNvSpPr>
          <p:nvPr>
            <p:ph type="title"/>
          </p:nvPr>
        </p:nvSpPr>
        <p:spPr>
          <a:xfrm>
            <a:off x="354000" y="1644233"/>
            <a:ext cx="5393700" cy="1976400"/>
          </a:xfrm>
          <a:prstGeom prst="rect">
            <a:avLst/>
          </a:prstGeom>
          <a:noFill/>
          <a:ln>
            <a:noFill/>
          </a:ln>
        </p:spPr>
        <p:txBody>
          <a:bodyPr lIns="121900" tIns="121900" rIns="121900" bIns="121900" anchor="b" anchorCtr="0"/>
          <a:lstStyle>
            <a:lvl1pPr marL="0" marR="0" lvl="0" indent="0" algn="ctr" rtl="0">
              <a:lnSpc>
                <a:spcPct val="100000"/>
              </a:lnSpc>
              <a:spcBef>
                <a:spcPts val="0"/>
              </a:spcBef>
              <a:spcAft>
                <a:spcPts val="0"/>
              </a:spcAft>
              <a:buClr>
                <a:schemeClr val="dk1"/>
              </a:buClr>
              <a:buFont typeface="Arial"/>
              <a:buNone/>
              <a:defRPr sz="56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5600">
                <a:solidFill>
                  <a:schemeClr val="dk1"/>
                </a:solidFill>
              </a:defRPr>
            </a:lvl2pPr>
            <a:lvl3pPr lvl="2" indent="0" algn="ctr" rtl="0">
              <a:spcBef>
                <a:spcPts val="0"/>
              </a:spcBef>
              <a:buClr>
                <a:schemeClr val="dk1"/>
              </a:buClr>
              <a:buFont typeface="Arial"/>
              <a:buNone/>
              <a:defRPr sz="5600">
                <a:solidFill>
                  <a:schemeClr val="dk1"/>
                </a:solidFill>
              </a:defRPr>
            </a:lvl3pPr>
            <a:lvl4pPr lvl="3" indent="0" algn="ctr" rtl="0">
              <a:spcBef>
                <a:spcPts val="0"/>
              </a:spcBef>
              <a:buClr>
                <a:schemeClr val="dk1"/>
              </a:buClr>
              <a:buFont typeface="Arial"/>
              <a:buNone/>
              <a:defRPr sz="5600">
                <a:solidFill>
                  <a:schemeClr val="dk1"/>
                </a:solidFill>
              </a:defRPr>
            </a:lvl4pPr>
            <a:lvl5pPr lvl="4" indent="0" algn="ctr" rtl="0">
              <a:spcBef>
                <a:spcPts val="0"/>
              </a:spcBef>
              <a:buClr>
                <a:schemeClr val="dk1"/>
              </a:buClr>
              <a:buFont typeface="Arial"/>
              <a:buNone/>
              <a:defRPr sz="5600">
                <a:solidFill>
                  <a:schemeClr val="dk1"/>
                </a:solidFill>
              </a:defRPr>
            </a:lvl5pPr>
            <a:lvl6pPr lvl="5" indent="0" algn="ctr" rtl="0">
              <a:spcBef>
                <a:spcPts val="0"/>
              </a:spcBef>
              <a:buClr>
                <a:schemeClr val="dk1"/>
              </a:buClr>
              <a:buFont typeface="Arial"/>
              <a:buNone/>
              <a:defRPr sz="5600">
                <a:solidFill>
                  <a:schemeClr val="dk1"/>
                </a:solidFill>
              </a:defRPr>
            </a:lvl6pPr>
            <a:lvl7pPr lvl="6" indent="0" algn="ctr" rtl="0">
              <a:spcBef>
                <a:spcPts val="0"/>
              </a:spcBef>
              <a:buClr>
                <a:schemeClr val="dk1"/>
              </a:buClr>
              <a:buFont typeface="Arial"/>
              <a:buNone/>
              <a:defRPr sz="5600">
                <a:solidFill>
                  <a:schemeClr val="dk1"/>
                </a:solidFill>
              </a:defRPr>
            </a:lvl7pPr>
            <a:lvl8pPr lvl="7" indent="0" algn="ctr" rtl="0">
              <a:spcBef>
                <a:spcPts val="0"/>
              </a:spcBef>
              <a:buClr>
                <a:schemeClr val="dk1"/>
              </a:buClr>
              <a:buFont typeface="Arial"/>
              <a:buNone/>
              <a:defRPr sz="5600">
                <a:solidFill>
                  <a:schemeClr val="dk1"/>
                </a:solidFill>
              </a:defRPr>
            </a:lvl8pPr>
            <a:lvl9pPr lvl="8" indent="0" algn="ctr" rtl="0">
              <a:spcBef>
                <a:spcPts val="0"/>
              </a:spcBef>
              <a:buClr>
                <a:schemeClr val="dk1"/>
              </a:buClr>
              <a:buFont typeface="Arial"/>
              <a:buNone/>
              <a:defRPr sz="5600">
                <a:solidFill>
                  <a:schemeClr val="dk1"/>
                </a:solidFill>
              </a:defRPr>
            </a:lvl9pPr>
          </a:lstStyle>
          <a:p>
            <a:endParaRPr/>
          </a:p>
        </p:txBody>
      </p:sp>
      <p:sp>
        <p:nvSpPr>
          <p:cNvPr id="527" name="Shape 527"/>
          <p:cNvSpPr txBox="1">
            <a:spLocks noGrp="1"/>
          </p:cNvSpPr>
          <p:nvPr>
            <p:ph type="subTitle" idx="1"/>
          </p:nvPr>
        </p:nvSpPr>
        <p:spPr>
          <a:xfrm>
            <a:off x="354000" y="3737433"/>
            <a:ext cx="5393700" cy="1646700"/>
          </a:xfrm>
          <a:prstGeom prst="rect">
            <a:avLst/>
          </a:prstGeom>
          <a:noFill/>
          <a:ln>
            <a:noFill/>
          </a:ln>
        </p:spPr>
        <p:txBody>
          <a:bodyPr lIns="121900" tIns="121900" rIns="121900" bIns="121900"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60960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121920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182880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243840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304800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365760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426720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487680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528" name="Shape 528"/>
          <p:cNvSpPr txBox="1">
            <a:spLocks noGrp="1"/>
          </p:cNvSpPr>
          <p:nvPr>
            <p:ph type="body" idx="2"/>
          </p:nvPr>
        </p:nvSpPr>
        <p:spPr>
          <a:xfrm>
            <a:off x="6586000" y="965433"/>
            <a:ext cx="5115900" cy="4926900"/>
          </a:xfrm>
          <a:prstGeom prst="rect">
            <a:avLst/>
          </a:prstGeom>
          <a:noFill/>
          <a:ln>
            <a:noFill/>
          </a:ln>
        </p:spPr>
        <p:txBody>
          <a:bodyPr lIns="121900" tIns="121900" rIns="121900" bIns="121900" anchor="ctr" anchorCtr="0"/>
          <a:lstStyle>
            <a:lvl1pPr marL="0" marR="0" lvl="0" indent="0" algn="l" rtl="0">
              <a:lnSpc>
                <a:spcPct val="115000"/>
              </a:lnSpc>
              <a:spcBef>
                <a:spcPts val="0"/>
              </a:spcBef>
              <a:spcAft>
                <a:spcPts val="2100"/>
              </a:spcAft>
              <a:buClr>
                <a:schemeClr val="dk2"/>
              </a:buClr>
              <a:buFont typeface="Arial"/>
              <a:buNone/>
              <a:defRPr sz="24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9pPr>
          </a:lstStyle>
          <a:p>
            <a:endParaRPr/>
          </a:p>
        </p:txBody>
      </p:sp>
      <p:sp>
        <p:nvSpPr>
          <p:cNvPr id="529" name="Shape 529"/>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aption">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415600" y="5640766"/>
            <a:ext cx="7998300" cy="8067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9pPr>
          </a:lstStyle>
          <a:p>
            <a:endParaRPr/>
          </a:p>
        </p:txBody>
      </p:sp>
      <p:sp>
        <p:nvSpPr>
          <p:cNvPr id="532" name="Shape 532"/>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ig number">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415600" y="1474833"/>
            <a:ext cx="11360700" cy="2618100"/>
          </a:xfrm>
          <a:prstGeom prst="rect">
            <a:avLst/>
          </a:prstGeom>
          <a:noFill/>
          <a:ln>
            <a:noFill/>
          </a:ln>
        </p:spPr>
        <p:txBody>
          <a:bodyPr lIns="121900" tIns="121900" rIns="121900" bIns="121900" anchor="b" anchorCtr="0"/>
          <a:lstStyle>
            <a:lvl1pPr marL="0" marR="0" lvl="0" indent="0" algn="ctr" rtl="0">
              <a:lnSpc>
                <a:spcPct val="100000"/>
              </a:lnSpc>
              <a:spcBef>
                <a:spcPts val="0"/>
              </a:spcBef>
              <a:spcAft>
                <a:spcPts val="0"/>
              </a:spcAft>
              <a:buClr>
                <a:schemeClr val="dk1"/>
              </a:buClr>
              <a:buFont typeface="Arial"/>
              <a:buNone/>
              <a:defRPr sz="160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16000">
                <a:solidFill>
                  <a:schemeClr val="dk1"/>
                </a:solidFill>
              </a:defRPr>
            </a:lvl2pPr>
            <a:lvl3pPr lvl="2" indent="0" algn="ctr" rtl="0">
              <a:spcBef>
                <a:spcPts val="0"/>
              </a:spcBef>
              <a:buClr>
                <a:schemeClr val="dk1"/>
              </a:buClr>
              <a:buFont typeface="Arial"/>
              <a:buNone/>
              <a:defRPr sz="16000">
                <a:solidFill>
                  <a:schemeClr val="dk1"/>
                </a:solidFill>
              </a:defRPr>
            </a:lvl3pPr>
            <a:lvl4pPr lvl="3" indent="0" algn="ctr" rtl="0">
              <a:spcBef>
                <a:spcPts val="0"/>
              </a:spcBef>
              <a:buClr>
                <a:schemeClr val="dk1"/>
              </a:buClr>
              <a:buFont typeface="Arial"/>
              <a:buNone/>
              <a:defRPr sz="16000">
                <a:solidFill>
                  <a:schemeClr val="dk1"/>
                </a:solidFill>
              </a:defRPr>
            </a:lvl4pPr>
            <a:lvl5pPr lvl="4" indent="0" algn="ctr" rtl="0">
              <a:spcBef>
                <a:spcPts val="0"/>
              </a:spcBef>
              <a:buClr>
                <a:schemeClr val="dk1"/>
              </a:buClr>
              <a:buFont typeface="Arial"/>
              <a:buNone/>
              <a:defRPr sz="16000">
                <a:solidFill>
                  <a:schemeClr val="dk1"/>
                </a:solidFill>
              </a:defRPr>
            </a:lvl5pPr>
            <a:lvl6pPr lvl="5" indent="0" algn="ctr" rtl="0">
              <a:spcBef>
                <a:spcPts val="0"/>
              </a:spcBef>
              <a:buClr>
                <a:schemeClr val="dk1"/>
              </a:buClr>
              <a:buFont typeface="Arial"/>
              <a:buNone/>
              <a:defRPr sz="16000">
                <a:solidFill>
                  <a:schemeClr val="dk1"/>
                </a:solidFill>
              </a:defRPr>
            </a:lvl6pPr>
            <a:lvl7pPr lvl="6" indent="0" algn="ctr" rtl="0">
              <a:spcBef>
                <a:spcPts val="0"/>
              </a:spcBef>
              <a:buClr>
                <a:schemeClr val="dk1"/>
              </a:buClr>
              <a:buFont typeface="Arial"/>
              <a:buNone/>
              <a:defRPr sz="16000">
                <a:solidFill>
                  <a:schemeClr val="dk1"/>
                </a:solidFill>
              </a:defRPr>
            </a:lvl7pPr>
            <a:lvl8pPr lvl="7" indent="0" algn="ctr" rtl="0">
              <a:spcBef>
                <a:spcPts val="0"/>
              </a:spcBef>
              <a:buClr>
                <a:schemeClr val="dk1"/>
              </a:buClr>
              <a:buFont typeface="Arial"/>
              <a:buNone/>
              <a:defRPr sz="16000">
                <a:solidFill>
                  <a:schemeClr val="dk1"/>
                </a:solidFill>
              </a:defRPr>
            </a:lvl8pPr>
            <a:lvl9pPr lvl="8" indent="0" algn="ctr" rtl="0">
              <a:spcBef>
                <a:spcPts val="0"/>
              </a:spcBef>
              <a:buClr>
                <a:schemeClr val="dk1"/>
              </a:buClr>
              <a:buFont typeface="Arial"/>
              <a:buNone/>
              <a:defRPr sz="16000">
                <a:solidFill>
                  <a:schemeClr val="dk1"/>
                </a:solidFill>
              </a:defRPr>
            </a:lvl9pPr>
          </a:lstStyle>
          <a:p>
            <a:endParaRPr/>
          </a:p>
        </p:txBody>
      </p:sp>
      <p:sp>
        <p:nvSpPr>
          <p:cNvPr id="535" name="Shape 535"/>
          <p:cNvSpPr txBox="1">
            <a:spLocks noGrp="1"/>
          </p:cNvSpPr>
          <p:nvPr>
            <p:ph type="body" idx="1"/>
          </p:nvPr>
        </p:nvSpPr>
        <p:spPr>
          <a:xfrm>
            <a:off x="415600" y="4202966"/>
            <a:ext cx="11360700" cy="1734300"/>
          </a:xfrm>
          <a:prstGeom prst="rect">
            <a:avLst/>
          </a:prstGeom>
          <a:noFill/>
          <a:ln>
            <a:noFill/>
          </a:ln>
        </p:spPr>
        <p:txBody>
          <a:bodyPr lIns="121900" tIns="121900" rIns="121900" bIns="121900" anchor="t" anchorCtr="0"/>
          <a:lstStyle>
            <a:lvl1pPr marL="0" marR="0" lvl="0" indent="0" algn="ctr" rtl="0">
              <a:lnSpc>
                <a:spcPct val="115000"/>
              </a:lnSpc>
              <a:spcBef>
                <a:spcPts val="0"/>
              </a:spcBef>
              <a:spcAft>
                <a:spcPts val="2100"/>
              </a:spcAft>
              <a:buClr>
                <a:schemeClr val="dk2"/>
              </a:buClr>
              <a:buFont typeface="Arial"/>
              <a:buNone/>
              <a:defRPr sz="2400" b="0" i="0" u="none" strike="noStrike" cap="none">
                <a:solidFill>
                  <a:schemeClr val="dk2"/>
                </a:solidFill>
                <a:latin typeface="Arial"/>
                <a:ea typeface="Arial"/>
                <a:cs typeface="Arial"/>
                <a:sym typeface="Arial"/>
              </a:defRPr>
            </a:lvl1pPr>
            <a:lvl2pPr marL="609600" marR="0" lvl="1"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2pPr>
            <a:lvl3pPr marL="1219200" marR="0" lvl="2"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3pPr>
            <a:lvl4pPr marL="1828800" marR="0" lvl="3"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4pPr>
            <a:lvl5pPr marL="2438400" marR="0" lvl="4"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5pPr>
            <a:lvl6pPr marL="3048000" marR="0" lvl="5"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6pPr>
            <a:lvl7pPr marL="3657600" marR="0" lvl="6"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7pPr>
            <a:lvl8pPr marL="4267200" marR="0" lvl="7"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8pPr>
            <a:lvl9pPr marL="4876800" marR="0" lvl="8" indent="0" algn="ctr" rtl="0">
              <a:lnSpc>
                <a:spcPct val="115000"/>
              </a:lnSpc>
              <a:spcBef>
                <a:spcPts val="0"/>
              </a:spcBef>
              <a:spcAft>
                <a:spcPts val="2100"/>
              </a:spcAft>
              <a:buClr>
                <a:schemeClr val="dk2"/>
              </a:buClr>
              <a:buFont typeface="Arial"/>
              <a:buNone/>
              <a:defRPr sz="1900" b="0" i="0" u="none" strike="noStrike" cap="none">
                <a:solidFill>
                  <a:schemeClr val="dk2"/>
                </a:solidFill>
                <a:latin typeface="Arial"/>
                <a:ea typeface="Arial"/>
                <a:cs typeface="Arial"/>
                <a:sym typeface="Arial"/>
              </a:defRPr>
            </a:lvl9pPr>
          </a:lstStyle>
          <a:p>
            <a:endParaRPr/>
          </a:p>
        </p:txBody>
      </p:sp>
      <p:sp>
        <p:nvSpPr>
          <p:cNvPr id="536" name="Shape 536"/>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7"/>
        <p:cNvGrpSpPr/>
        <p:nvPr/>
      </p:nvGrpSpPr>
      <p:grpSpPr>
        <a:xfrm>
          <a:off x="0" y="0"/>
          <a:ext cx="0" cy="0"/>
          <a:chOff x="0" y="0"/>
          <a:chExt cx="0" cy="0"/>
        </a:xfrm>
      </p:grpSpPr>
      <p:sp>
        <p:nvSpPr>
          <p:cNvPr id="538" name="Shape 538"/>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900" b="0" i="0" u="none" strike="noStrike" cap="none">
                <a:solidFill>
                  <a:srgbClr val="000000"/>
                </a:solidFill>
                <a:latin typeface="Arial"/>
                <a:ea typeface="Arial"/>
                <a:cs typeface="Arial"/>
                <a:sym typeface="Arial"/>
              </a:rPr>
              <a:t>‹Nº›</a:t>
            </a:fld>
            <a:endParaRPr lang="en-US"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8" name="Shape 68"/>
          <p:cNvSpPr txBox="1">
            <a:spLocks noGrp="1"/>
          </p:cNvSpPr>
          <p:nvPr>
            <p:ph type="body" idx="1"/>
          </p:nvPr>
        </p:nvSpPr>
        <p:spPr>
          <a:xfrm rot="5400000">
            <a:off x="3833015" y="-1623217"/>
            <a:ext cx="4525963" cy="10972799"/>
          </a:xfrm>
          <a:prstGeom prst="rect">
            <a:avLst/>
          </a:prstGeom>
          <a:noFill/>
          <a:ln>
            <a:noFill/>
          </a:ln>
        </p:spPr>
        <p:txBody>
          <a:bodyPr lIns="91425" tIns="91425" rIns="91425" bIns="91425" anchor="t" anchorCtr="0"/>
          <a:lstStyle>
            <a:lvl1pPr marL="342900" marR="0" lvl="0" indent="2298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025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1752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7.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 name="Shape 7"/>
          <p:cNvSpPr txBox="1">
            <a:spLocks noGrp="1"/>
          </p:cNvSpPr>
          <p:nvPr>
            <p:ph type="body" idx="1"/>
          </p:nvPr>
        </p:nvSpPr>
        <p:spPr>
          <a:xfrm>
            <a:off x="609600" y="1600200"/>
            <a:ext cx="10972799" cy="4525963"/>
          </a:xfrm>
          <a:prstGeom prst="rect">
            <a:avLst/>
          </a:prstGeom>
          <a:noFill/>
          <a:ln>
            <a:noFill/>
          </a:ln>
        </p:spPr>
        <p:txBody>
          <a:bodyPr lIns="91425" tIns="91425" rIns="91425" bIns="91425" anchor="t" anchorCtr="0"/>
          <a:lstStyle>
            <a:lvl1pPr marL="342900" marR="0" lvl="0" indent="2298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025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1752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42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09600" y="6356350"/>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165600" y="6356350"/>
            <a:ext cx="38607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B8890"/>
              </a:buClr>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737600" y="6356350"/>
            <a:ext cx="284479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pic>
        <p:nvPicPr>
          <p:cNvPr id="11" name="Shape 11" descr="bandera-01.png"/>
          <p:cNvPicPr preferRelativeResize="0"/>
          <p:nvPr/>
        </p:nvPicPr>
        <p:blipFill rotWithShape="1">
          <a:blip r:embed="rId12">
            <a:alphaModFix/>
          </a:blip>
          <a:srcRect/>
          <a:stretch/>
        </p:blipFill>
        <p:spPr>
          <a:xfrm>
            <a:off x="8144909" y="5975998"/>
            <a:ext cx="4076797" cy="933300"/>
          </a:xfrm>
          <a:prstGeom prst="rect">
            <a:avLst/>
          </a:prstGeom>
          <a:noFill/>
          <a:ln>
            <a:noFill/>
          </a:ln>
        </p:spPr>
      </p:pic>
      <p:pic>
        <p:nvPicPr>
          <p:cNvPr id="12" name="Shape 12" descr="Captura de pantalla 2015-11-16 a las 11.30.03.png"/>
          <p:cNvPicPr preferRelativeResize="0"/>
          <p:nvPr/>
        </p:nvPicPr>
        <p:blipFill rotWithShape="1">
          <a:blip r:embed="rId13">
            <a:alphaModFix/>
          </a:blip>
          <a:srcRect t="7944"/>
          <a:stretch/>
        </p:blipFill>
        <p:spPr>
          <a:xfrm>
            <a:off x="0" y="6147000"/>
            <a:ext cx="2183999" cy="7205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3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3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838200" y="365126"/>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171450" marR="0" lvl="0" indent="977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8572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6350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4pPr>
            <a:lvl5pPr marL="1543050" marR="0" lvl="4"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5pPr>
            <a:lvl6pPr marL="1885950" marR="0" lvl="5"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6pPr>
            <a:lvl7pPr marL="2228850" marR="0" lvl="6"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7pPr>
            <a:lvl8pPr marL="2571750" marR="0" lvl="7" indent="451431"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8pPr>
            <a:lvl9pPr marL="2914650" marR="0" lvl="8" indent="451432" algn="l" rtl="0">
              <a:lnSpc>
                <a:spcPct val="90000"/>
              </a:lnSpc>
              <a:spcBef>
                <a:spcPts val="375"/>
              </a:spcBef>
              <a:spcAft>
                <a:spcPts val="0"/>
              </a:spcAft>
              <a:buClr>
                <a:schemeClr val="dk1"/>
              </a:buClr>
              <a:buSzPct val="7208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1"/>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ftr" idx="11"/>
          </p:nvPr>
        </p:nvSpPr>
        <p:spPr>
          <a:xfrm>
            <a:off x="4038600" y="6356351"/>
            <a:ext cx="4114796"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9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8610600" y="6356351"/>
            <a:ext cx="27431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pic>
        <p:nvPicPr>
          <p:cNvPr id="84" name="Shape 84" descr="bandera-01.png"/>
          <p:cNvPicPr preferRelativeResize="0"/>
          <p:nvPr/>
        </p:nvPicPr>
        <p:blipFill rotWithShape="1">
          <a:blip r:embed="rId12">
            <a:alphaModFix/>
          </a:blip>
          <a:srcRect/>
          <a:stretch/>
        </p:blipFill>
        <p:spPr>
          <a:xfrm>
            <a:off x="8144909" y="5975998"/>
            <a:ext cx="4076797" cy="933300"/>
          </a:xfrm>
          <a:prstGeom prst="rect">
            <a:avLst/>
          </a:prstGeom>
          <a:noFill/>
          <a:ln>
            <a:noFill/>
          </a:ln>
        </p:spPr>
      </p:pic>
      <p:pic>
        <p:nvPicPr>
          <p:cNvPr id="85" name="Shape 85" descr="Captura de pantalla 2015-11-16 a las 11.30.03.png"/>
          <p:cNvPicPr preferRelativeResize="0"/>
          <p:nvPr/>
        </p:nvPicPr>
        <p:blipFill rotWithShape="1">
          <a:blip r:embed="rId13">
            <a:alphaModFix/>
          </a:blip>
          <a:srcRect t="7944"/>
          <a:stretch/>
        </p:blipFill>
        <p:spPr>
          <a:xfrm>
            <a:off x="0" y="6147000"/>
            <a:ext cx="2183999" cy="7205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15600" y="593366"/>
            <a:ext cx="113607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53" name="Shape 153"/>
          <p:cNvSpPr txBox="1">
            <a:spLocks noGrp="1"/>
          </p:cNvSpPr>
          <p:nvPr>
            <p:ph type="body" idx="1"/>
          </p:nvPr>
        </p:nvSpPr>
        <p:spPr>
          <a:xfrm>
            <a:off x="415600" y="1536633"/>
            <a:ext cx="11360700"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54" name="Shape 154"/>
          <p:cNvSpPr txBox="1">
            <a:spLocks noGrp="1"/>
          </p:cNvSpPr>
          <p:nvPr>
            <p:ph type="sldNum" idx="12"/>
          </p:nvPr>
        </p:nvSpPr>
        <p:spPr>
          <a:xfrm>
            <a:off x="11296610" y="6217623"/>
            <a:ext cx="731700" cy="524699"/>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sz="1000" b="0" i="0" u="none" strike="noStrike" cap="none">
                <a:solidFill>
                  <a:schemeClr val="dk2"/>
                </a:solidFill>
                <a:latin typeface="Arial"/>
                <a:ea typeface="Arial"/>
                <a:cs typeface="Arial"/>
                <a:sym typeface="Arial"/>
              </a:rPr>
              <a:t>‹Nº›</a:t>
            </a:fld>
            <a:endParaRPr lang="en-US"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09600" y="274637"/>
            <a:ext cx="10972799"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04" name="Shape 204"/>
          <p:cNvSpPr txBox="1">
            <a:spLocks noGrp="1"/>
          </p:cNvSpPr>
          <p:nvPr>
            <p:ph type="body" idx="1"/>
          </p:nvPr>
        </p:nvSpPr>
        <p:spPr>
          <a:xfrm>
            <a:off x="609600" y="1600200"/>
            <a:ext cx="10972799" cy="4526100"/>
          </a:xfrm>
          <a:prstGeom prst="rect">
            <a:avLst/>
          </a:prstGeom>
          <a:noFill/>
          <a:ln>
            <a:noFill/>
          </a:ln>
        </p:spPr>
        <p:txBody>
          <a:bodyPr lIns="91425" tIns="91425" rIns="91425" bIns="91425" anchor="t" anchorCtr="0"/>
          <a:lstStyle>
            <a:lvl1pPr marL="342900" marR="0" lvl="0" indent="673100" algn="l" rtl="0">
              <a:lnSpc>
                <a:spcPct val="100000"/>
              </a:lnSpc>
              <a:spcBef>
                <a:spcPts val="64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42950" marR="0" lvl="1" indent="603250" algn="l" rtl="0">
              <a:lnSpc>
                <a:spcPct val="100000"/>
              </a:lnSpc>
              <a:spcBef>
                <a:spcPts val="56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1143000" marR="0" lvl="2" indent="533400" algn="l" rtl="0">
              <a:lnSpc>
                <a:spcPct val="100000"/>
              </a:lnSpc>
              <a:spcBef>
                <a:spcPts val="480"/>
              </a:spcBef>
              <a:spcAft>
                <a:spcPts val="0"/>
              </a:spcAft>
              <a:buClr>
                <a:srgbClr val="000000"/>
              </a:buClr>
              <a:buSzPct val="100000"/>
              <a:buFont typeface="Arial"/>
              <a:buChar char="•"/>
              <a:defRPr sz="2400" b="0" i="0" u="none" strike="noStrike" cap="none">
                <a:solidFill>
                  <a:srgbClr val="000000"/>
                </a:solidFill>
                <a:latin typeface="Calibri"/>
                <a:ea typeface="Calibri"/>
                <a:cs typeface="Calibri"/>
                <a:sym typeface="Calibri"/>
              </a:defRPr>
            </a:lvl3pPr>
            <a:lvl4pPr marL="1600200" marR="0" lvl="3"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4pPr>
            <a:lvl5pPr marL="2057400" marR="0" lvl="4" indent="406400" algn="l" rtl="0">
              <a:lnSpc>
                <a:spcPct val="100000"/>
              </a:lnSpc>
              <a:spcBef>
                <a:spcPts val="400"/>
              </a:spcBef>
              <a:spcAft>
                <a:spcPts val="0"/>
              </a:spcAft>
              <a:buClr>
                <a:srgbClr val="000000"/>
              </a:buClr>
              <a:buSzPct val="100000"/>
              <a:buFont typeface="Arial"/>
              <a:buChar char="»"/>
              <a:defRPr sz="20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05" name="Shape 205"/>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07" name="Shape 207"/>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‹Nº›</a:t>
            </a:fld>
            <a:endParaRPr lang="en-US" sz="1200" b="0" i="0" u="none" strike="noStrike" cap="none">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7" name="Shape 277"/>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609600" y="274636"/>
            <a:ext cx="10972800" cy="11433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chemeClr val="dk1"/>
              </a:buClr>
              <a:buSzPct val="42222"/>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SzPct val="100000"/>
              <a:buFont typeface="Arial"/>
              <a:buNone/>
              <a:defRPr sz="1900"/>
            </a:lvl2pPr>
            <a:lvl3pPr lvl="2" indent="0" rtl="0">
              <a:spcBef>
                <a:spcPts val="0"/>
              </a:spcBef>
              <a:buSzPct val="100000"/>
              <a:buFont typeface="Arial"/>
              <a:buNone/>
              <a:defRPr sz="1900"/>
            </a:lvl3pPr>
            <a:lvl4pPr lvl="3" indent="0" rtl="0">
              <a:spcBef>
                <a:spcPts val="0"/>
              </a:spcBef>
              <a:buSzPct val="100000"/>
              <a:buFont typeface="Arial"/>
              <a:buNone/>
              <a:defRPr sz="1900"/>
            </a:lvl4pPr>
            <a:lvl5pPr lvl="4" indent="0" rtl="0">
              <a:spcBef>
                <a:spcPts val="0"/>
              </a:spcBef>
              <a:buSzPct val="100000"/>
              <a:buFont typeface="Arial"/>
              <a:buNone/>
              <a:defRPr sz="1900"/>
            </a:lvl5pPr>
            <a:lvl6pPr lvl="5" indent="0" rtl="0">
              <a:spcBef>
                <a:spcPts val="0"/>
              </a:spcBef>
              <a:buSzPct val="100000"/>
              <a:buFont typeface="Arial"/>
              <a:buNone/>
              <a:defRPr sz="1900"/>
            </a:lvl6pPr>
            <a:lvl7pPr lvl="6" indent="0" rtl="0">
              <a:spcBef>
                <a:spcPts val="0"/>
              </a:spcBef>
              <a:buSzPct val="100000"/>
              <a:buFont typeface="Arial"/>
              <a:buNone/>
              <a:defRPr sz="1900"/>
            </a:lvl7pPr>
            <a:lvl8pPr lvl="7" indent="0" rtl="0">
              <a:spcBef>
                <a:spcPts val="0"/>
              </a:spcBef>
              <a:buSzPct val="100000"/>
              <a:buFont typeface="Arial"/>
              <a:buNone/>
              <a:defRPr sz="1900"/>
            </a:lvl8pPr>
            <a:lvl9pPr lvl="8" indent="0" rtl="0">
              <a:spcBef>
                <a:spcPts val="0"/>
              </a:spcBef>
              <a:buSzPct val="100000"/>
              <a:buFont typeface="Arial"/>
              <a:buNone/>
              <a:defRPr sz="1900"/>
            </a:lvl9pPr>
          </a:lstStyle>
          <a:p>
            <a:endParaRPr/>
          </a:p>
        </p:txBody>
      </p:sp>
      <p:sp>
        <p:nvSpPr>
          <p:cNvPr id="352" name="Shape 352"/>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355600" marR="0" lvl="0" indent="2120900" algn="l" rtl="0">
              <a:lnSpc>
                <a:spcPct val="100000"/>
              </a:lnSpc>
              <a:spcBef>
                <a:spcPts val="7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62000" marR="0" lvl="1" indent="1866900" algn="l" rtl="0">
              <a:lnSpc>
                <a:spcPct val="10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68400" marR="0" lvl="2" indent="16256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95500" marR="0" lvl="4"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52700" marR="0" lvl="5" indent="13208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35300" marR="0" lvl="6"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92500" marR="0" lvl="7"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62400" marR="0" lvl="8" indent="13081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3" name="Shape 353"/>
          <p:cNvSpPr txBox="1">
            <a:spLocks noGrp="1"/>
          </p:cNvSpPr>
          <p:nvPr>
            <p:ph type="dt" idx="10"/>
          </p:nvPr>
        </p:nvSpPr>
        <p:spPr>
          <a:xfrm>
            <a:off x="609600" y="6356349"/>
            <a:ext cx="2845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AB8890"/>
              </a:buClr>
              <a:buSzPct val="158333"/>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54" name="Shape 354"/>
          <p:cNvSpPr txBox="1">
            <a:spLocks noGrp="1"/>
          </p:cNvSpPr>
          <p:nvPr>
            <p:ph type="ftr" idx="11"/>
          </p:nvPr>
        </p:nvSpPr>
        <p:spPr>
          <a:xfrm>
            <a:off x="4165600" y="6356349"/>
            <a:ext cx="38607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AB8890"/>
              </a:buClr>
              <a:buSzPct val="158333"/>
              <a:buFont typeface="Calibri"/>
              <a:buNone/>
              <a:defRPr sz="1200" b="0" i="0" u="none" strike="noStrike" cap="none">
                <a:solidFill>
                  <a:srgbClr val="AB8890"/>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55" name="Shape 355"/>
          <p:cNvSpPr txBox="1">
            <a:spLocks noGrp="1"/>
          </p:cNvSpPr>
          <p:nvPr>
            <p:ph type="sldNum" idx="12"/>
          </p:nvPr>
        </p:nvSpPr>
        <p:spPr>
          <a:xfrm>
            <a:off x="8737600" y="6356349"/>
            <a:ext cx="2845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AB8890"/>
              </a:buClr>
              <a:buSzPct val="25000"/>
              <a:buFont typeface="Calibri"/>
              <a:buNone/>
            </a:pPr>
            <a:fld id="{00000000-1234-1234-1234-123412341234}" type="slidenum">
              <a:rPr lang="en-US" sz="1200" b="0" i="0" u="none" strike="noStrike" cap="none">
                <a:solidFill>
                  <a:srgbClr val="AB8890"/>
                </a:solidFill>
                <a:latin typeface="Calibri"/>
                <a:ea typeface="Calibri"/>
                <a:cs typeface="Calibri"/>
                <a:sym typeface="Calibri"/>
              </a:rPr>
              <a:t>‹Nº›</a:t>
            </a:fld>
            <a:endParaRPr lang="en-US" sz="1200" b="0" i="0" u="none" strike="noStrike" cap="none">
              <a:solidFill>
                <a:srgbClr val="AB889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838200" y="365123"/>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spcAft>
                <a:spcPts val="0"/>
              </a:spcAft>
              <a:buClr>
                <a:schemeClr val="dk1"/>
              </a:buClr>
              <a:buSzPct val="42222"/>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SzPct val="100000"/>
              <a:buFont typeface="Arial"/>
              <a:buNone/>
              <a:defRPr sz="1900"/>
            </a:lvl2pPr>
            <a:lvl3pPr lvl="2" indent="0" rtl="0">
              <a:spcBef>
                <a:spcPts val="0"/>
              </a:spcBef>
              <a:buSzPct val="100000"/>
              <a:buFont typeface="Arial"/>
              <a:buNone/>
              <a:defRPr sz="1900"/>
            </a:lvl3pPr>
            <a:lvl4pPr lvl="3" indent="0" rtl="0">
              <a:spcBef>
                <a:spcPts val="0"/>
              </a:spcBef>
              <a:buSzPct val="100000"/>
              <a:buFont typeface="Arial"/>
              <a:buNone/>
              <a:defRPr sz="1900"/>
            </a:lvl4pPr>
            <a:lvl5pPr lvl="4" indent="0" rtl="0">
              <a:spcBef>
                <a:spcPts val="0"/>
              </a:spcBef>
              <a:buSzPct val="100000"/>
              <a:buFont typeface="Arial"/>
              <a:buNone/>
              <a:defRPr sz="1900"/>
            </a:lvl5pPr>
            <a:lvl6pPr lvl="5" indent="0" rtl="0">
              <a:spcBef>
                <a:spcPts val="0"/>
              </a:spcBef>
              <a:buSzPct val="100000"/>
              <a:buFont typeface="Arial"/>
              <a:buNone/>
              <a:defRPr sz="1900"/>
            </a:lvl6pPr>
            <a:lvl7pPr lvl="6" indent="0" rtl="0">
              <a:spcBef>
                <a:spcPts val="0"/>
              </a:spcBef>
              <a:buSzPct val="100000"/>
              <a:buFont typeface="Arial"/>
              <a:buNone/>
              <a:defRPr sz="1900"/>
            </a:lvl7pPr>
            <a:lvl8pPr lvl="7" indent="0" rtl="0">
              <a:spcBef>
                <a:spcPts val="0"/>
              </a:spcBef>
              <a:buSzPct val="100000"/>
              <a:buFont typeface="Arial"/>
              <a:buNone/>
              <a:defRPr sz="1900"/>
            </a:lvl8pPr>
            <a:lvl9pPr lvl="8" indent="0" rtl="0">
              <a:spcBef>
                <a:spcPts val="0"/>
              </a:spcBef>
              <a:buSzPct val="100000"/>
              <a:buFont typeface="Arial"/>
              <a:buNone/>
              <a:defRPr sz="1900"/>
            </a:lvl9pPr>
          </a:lstStyle>
          <a:p>
            <a:endParaRPr/>
          </a:p>
        </p:txBody>
      </p:sp>
      <p:sp>
        <p:nvSpPr>
          <p:cNvPr id="421" name="Shape 421"/>
          <p:cNvSpPr txBox="1">
            <a:spLocks noGrp="1"/>
          </p:cNvSpPr>
          <p:nvPr>
            <p:ph type="body" idx="1"/>
          </p:nvPr>
        </p:nvSpPr>
        <p:spPr>
          <a:xfrm>
            <a:off x="838200" y="1825623"/>
            <a:ext cx="10515600" cy="4351200"/>
          </a:xfrm>
          <a:prstGeom prst="rect">
            <a:avLst/>
          </a:prstGeom>
          <a:noFill/>
          <a:ln>
            <a:noFill/>
          </a:ln>
        </p:spPr>
        <p:txBody>
          <a:bodyPr lIns="121900" tIns="121900" rIns="121900" bIns="121900" anchor="t" anchorCtr="0"/>
          <a:lstStyle>
            <a:lvl1pPr marL="241300" marR="0" lvl="0" indent="127000" algn="l" rtl="0">
              <a:lnSpc>
                <a:spcPct val="90000"/>
              </a:lnSpc>
              <a:spcBef>
                <a:spcPts val="11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85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25600" marR="0" lvl="3"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4pPr>
            <a:lvl5pPr marL="2095500" marR="0" lvl="4"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5pPr>
            <a:lvl6pPr marL="2552700" marR="0" lvl="5"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3035300" marR="0" lvl="6"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92500" marR="0" lvl="7"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962400" marR="0" lvl="8" indent="0" algn="l" rtl="0">
              <a:lnSpc>
                <a:spcPct val="90000"/>
              </a:lnSpc>
              <a:spcBef>
                <a:spcPts val="500"/>
              </a:spcBef>
              <a:spcAft>
                <a:spcPts val="0"/>
              </a:spcAft>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2" name="Shape 422"/>
          <p:cNvSpPr txBox="1">
            <a:spLocks noGrp="1"/>
          </p:cNvSpPr>
          <p:nvPr>
            <p:ph type="dt" idx="10"/>
          </p:nvPr>
        </p:nvSpPr>
        <p:spPr>
          <a:xfrm>
            <a:off x="838200" y="6356349"/>
            <a:ext cx="2743200" cy="365100"/>
          </a:xfrm>
          <a:prstGeom prst="rect">
            <a:avLst/>
          </a:prstGeom>
          <a:noFill/>
          <a:ln>
            <a:noFill/>
          </a:ln>
        </p:spPr>
        <p:txBody>
          <a:bodyPr lIns="121900" tIns="121900" rIns="121900" bIns="121900" anchor="ctr" anchorCtr="0"/>
          <a:lstStyle>
            <a:lvl1pPr marL="0" marR="0" lvl="0" indent="0" algn="l" rtl="0">
              <a:lnSpc>
                <a:spcPct val="100000"/>
              </a:lnSpc>
              <a:spcBef>
                <a:spcPts val="0"/>
              </a:spcBef>
              <a:spcAft>
                <a:spcPts val="0"/>
              </a:spcAft>
              <a:buClr>
                <a:srgbClr val="888888"/>
              </a:buClr>
              <a:buSzPct val="158333"/>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3" name="Shape 423"/>
          <p:cNvSpPr txBox="1">
            <a:spLocks noGrp="1"/>
          </p:cNvSpPr>
          <p:nvPr>
            <p:ph type="ftr" idx="11"/>
          </p:nvPr>
        </p:nvSpPr>
        <p:spPr>
          <a:xfrm>
            <a:off x="4038600" y="6356349"/>
            <a:ext cx="4114800" cy="365100"/>
          </a:xfrm>
          <a:prstGeom prst="rect">
            <a:avLst/>
          </a:prstGeom>
          <a:noFill/>
          <a:ln>
            <a:noFill/>
          </a:ln>
        </p:spPr>
        <p:txBody>
          <a:bodyPr lIns="121900" tIns="121900" rIns="121900" bIns="121900" anchor="ctr" anchorCtr="0"/>
          <a:lstStyle>
            <a:lvl1pPr marL="0" marR="0" lvl="0" indent="0" algn="ctr" rtl="0">
              <a:lnSpc>
                <a:spcPct val="100000"/>
              </a:lnSpc>
              <a:spcBef>
                <a:spcPts val="0"/>
              </a:spcBef>
              <a:spcAft>
                <a:spcPts val="0"/>
              </a:spcAft>
              <a:buClr>
                <a:srgbClr val="888888"/>
              </a:buClr>
              <a:buSzPct val="158333"/>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27100" marR="0" lvl="2"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84300" marR="0" lvl="3"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66900" marR="0" lvl="4"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324100" marR="0" lvl="5"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94000" marR="0" lvl="6"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251200" marR="0" lvl="7"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721100" marR="0" lvl="8" indent="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4" name="Shape 424"/>
          <p:cNvSpPr txBox="1">
            <a:spLocks noGrp="1"/>
          </p:cNvSpPr>
          <p:nvPr>
            <p:ph type="sldNum" idx="12"/>
          </p:nvPr>
        </p:nvSpPr>
        <p:spPr>
          <a:xfrm>
            <a:off x="8610600" y="6356349"/>
            <a:ext cx="2743200" cy="365100"/>
          </a:xfrm>
          <a:prstGeom prst="rect">
            <a:avLst/>
          </a:prstGeom>
          <a:noFill/>
          <a:ln>
            <a:noFill/>
          </a:ln>
        </p:spPr>
        <p:txBody>
          <a:bodyPr lIns="93025" tIns="46500" rIns="93025" bIns="465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‹Nº›</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marL="0" marR="0" lvl="0" indent="0" algn="l" rtl="0">
              <a:lnSpc>
                <a:spcPct val="100000"/>
              </a:lnSpc>
              <a:spcBef>
                <a:spcPts val="0"/>
              </a:spcBef>
              <a:spcAft>
                <a:spcPts val="0"/>
              </a:spcAft>
              <a:buClr>
                <a:schemeClr val="dk1"/>
              </a:buClr>
              <a:buSzPct val="51351"/>
              <a:buFont typeface="Arial"/>
              <a:buNone/>
              <a:defRPr sz="3700" b="0" i="0" u="none" strike="noStrike" cap="none">
                <a:solidFill>
                  <a:schemeClr val="dk1"/>
                </a:solidFill>
                <a:latin typeface="Arial"/>
                <a:ea typeface="Arial"/>
                <a:cs typeface="Arial"/>
                <a:sym typeface="Arial"/>
              </a:defRPr>
            </a:lvl1pPr>
            <a:lvl2pPr lvl="1" indent="0" rtl="0">
              <a:spcBef>
                <a:spcPts val="0"/>
              </a:spcBef>
              <a:buClr>
                <a:schemeClr val="dk1"/>
              </a:buClr>
              <a:buSzPct val="51351"/>
              <a:buFont typeface="Arial"/>
              <a:buNone/>
              <a:defRPr sz="3700">
                <a:solidFill>
                  <a:schemeClr val="dk1"/>
                </a:solidFill>
              </a:defRPr>
            </a:lvl2pPr>
            <a:lvl3pPr lvl="2" indent="0" rtl="0">
              <a:spcBef>
                <a:spcPts val="0"/>
              </a:spcBef>
              <a:buClr>
                <a:schemeClr val="dk1"/>
              </a:buClr>
              <a:buSzPct val="51351"/>
              <a:buFont typeface="Arial"/>
              <a:buNone/>
              <a:defRPr sz="3700">
                <a:solidFill>
                  <a:schemeClr val="dk1"/>
                </a:solidFill>
              </a:defRPr>
            </a:lvl3pPr>
            <a:lvl4pPr lvl="3" indent="0" rtl="0">
              <a:spcBef>
                <a:spcPts val="0"/>
              </a:spcBef>
              <a:buClr>
                <a:schemeClr val="dk1"/>
              </a:buClr>
              <a:buSzPct val="51351"/>
              <a:buFont typeface="Arial"/>
              <a:buNone/>
              <a:defRPr sz="3700">
                <a:solidFill>
                  <a:schemeClr val="dk1"/>
                </a:solidFill>
              </a:defRPr>
            </a:lvl4pPr>
            <a:lvl5pPr lvl="4" indent="0" rtl="0">
              <a:spcBef>
                <a:spcPts val="0"/>
              </a:spcBef>
              <a:buClr>
                <a:schemeClr val="dk1"/>
              </a:buClr>
              <a:buSzPct val="51351"/>
              <a:buFont typeface="Arial"/>
              <a:buNone/>
              <a:defRPr sz="3700">
                <a:solidFill>
                  <a:schemeClr val="dk1"/>
                </a:solidFill>
              </a:defRPr>
            </a:lvl5pPr>
            <a:lvl6pPr lvl="5" indent="0" rtl="0">
              <a:spcBef>
                <a:spcPts val="0"/>
              </a:spcBef>
              <a:buClr>
                <a:schemeClr val="dk1"/>
              </a:buClr>
              <a:buSzPct val="51351"/>
              <a:buFont typeface="Arial"/>
              <a:buNone/>
              <a:defRPr sz="3700">
                <a:solidFill>
                  <a:schemeClr val="dk1"/>
                </a:solidFill>
              </a:defRPr>
            </a:lvl6pPr>
            <a:lvl7pPr lvl="6" indent="0" rtl="0">
              <a:spcBef>
                <a:spcPts val="0"/>
              </a:spcBef>
              <a:buClr>
                <a:schemeClr val="dk1"/>
              </a:buClr>
              <a:buSzPct val="51351"/>
              <a:buFont typeface="Arial"/>
              <a:buNone/>
              <a:defRPr sz="3700">
                <a:solidFill>
                  <a:schemeClr val="dk1"/>
                </a:solidFill>
              </a:defRPr>
            </a:lvl7pPr>
            <a:lvl8pPr lvl="7" indent="0" rtl="0">
              <a:spcBef>
                <a:spcPts val="0"/>
              </a:spcBef>
              <a:buClr>
                <a:schemeClr val="dk1"/>
              </a:buClr>
              <a:buSzPct val="51351"/>
              <a:buFont typeface="Arial"/>
              <a:buNone/>
              <a:defRPr sz="3700">
                <a:solidFill>
                  <a:schemeClr val="dk1"/>
                </a:solidFill>
              </a:defRPr>
            </a:lvl8pPr>
            <a:lvl9pPr lvl="8" indent="0" rtl="0">
              <a:spcBef>
                <a:spcPts val="0"/>
              </a:spcBef>
              <a:buClr>
                <a:schemeClr val="dk1"/>
              </a:buClr>
              <a:buSzPct val="51351"/>
              <a:buFont typeface="Arial"/>
              <a:buNone/>
              <a:defRPr sz="3700">
                <a:solidFill>
                  <a:schemeClr val="dk1"/>
                </a:solidFill>
              </a:defRPr>
            </a:lvl9pPr>
          </a:lstStyle>
          <a:p>
            <a:endParaRPr/>
          </a:p>
        </p:txBody>
      </p:sp>
      <p:sp>
        <p:nvSpPr>
          <p:cNvPr id="496" name="Shape 496"/>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marL="0" marR="0" lvl="0" indent="0" algn="l" rtl="0">
              <a:lnSpc>
                <a:spcPct val="115000"/>
              </a:lnSpc>
              <a:spcBef>
                <a:spcPts val="0"/>
              </a:spcBef>
              <a:spcAft>
                <a:spcPts val="2100"/>
              </a:spcAft>
              <a:buClr>
                <a:schemeClr val="dk2"/>
              </a:buClr>
              <a:buSzPct val="79166"/>
              <a:buFont typeface="Arial"/>
              <a:buNone/>
              <a:defRPr sz="2400" b="0" i="0" u="none" strike="noStrike" cap="none">
                <a:solidFill>
                  <a:schemeClr val="dk2"/>
                </a:solidFill>
                <a:latin typeface="Arial"/>
                <a:ea typeface="Arial"/>
                <a:cs typeface="Arial"/>
                <a:sym typeface="Arial"/>
              </a:defRPr>
            </a:lvl1pPr>
            <a:lvl2pPr marL="609600" marR="0" lvl="1"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2pPr>
            <a:lvl3pPr marL="1219200" marR="0" lvl="2"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3pPr>
            <a:lvl4pPr marL="1828800" marR="0" lvl="3"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4pPr>
            <a:lvl5pPr marL="2438400" marR="0" lvl="4"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5pPr>
            <a:lvl6pPr marL="3048000" marR="0" lvl="5"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6pPr>
            <a:lvl7pPr marL="3657600" marR="0" lvl="6"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7pPr>
            <a:lvl8pPr marL="4267200" marR="0" lvl="7"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8pPr>
            <a:lvl9pPr marL="4876800" marR="0" lvl="8" indent="0" algn="l" rtl="0">
              <a:lnSpc>
                <a:spcPct val="115000"/>
              </a:lnSpc>
              <a:spcBef>
                <a:spcPts val="0"/>
              </a:spcBef>
              <a:spcAft>
                <a:spcPts val="2100"/>
              </a:spcAft>
              <a:buClr>
                <a:schemeClr val="dk2"/>
              </a:buClr>
              <a:buSzPct val="100000"/>
              <a:buFont typeface="Arial"/>
              <a:buNone/>
              <a:defRPr sz="1900" b="0" i="0" u="none" strike="noStrike" cap="none">
                <a:solidFill>
                  <a:schemeClr val="dk2"/>
                </a:solidFill>
                <a:latin typeface="Arial"/>
                <a:ea typeface="Arial"/>
                <a:cs typeface="Arial"/>
                <a:sym typeface="Arial"/>
              </a:defRPr>
            </a:lvl9pPr>
          </a:lstStyle>
          <a:p>
            <a:endParaRPr/>
          </a:p>
        </p:txBody>
      </p:sp>
      <p:sp>
        <p:nvSpPr>
          <p:cNvPr id="497" name="Shape 497"/>
          <p:cNvSpPr txBox="1">
            <a:spLocks noGrp="1"/>
          </p:cNvSpPr>
          <p:nvPr>
            <p:ph type="sldNum" idx="12"/>
          </p:nvPr>
        </p:nvSpPr>
        <p:spPr>
          <a:xfrm>
            <a:off x="11296609" y="6217621"/>
            <a:ext cx="731700" cy="524700"/>
          </a:xfrm>
          <a:prstGeom prst="rect">
            <a:avLst/>
          </a:prstGeom>
          <a:noFill/>
          <a:ln>
            <a:noFill/>
          </a:ln>
        </p:spPr>
        <p:txBody>
          <a:bodyPr lIns="121900" tIns="121900" rIns="121900" bIns="121900"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sz="1300" b="0" i="0" u="none" strike="noStrike" cap="none">
                <a:solidFill>
                  <a:schemeClr val="dk2"/>
                </a:solidFill>
                <a:latin typeface="Arial"/>
                <a:ea typeface="Arial"/>
                <a:cs typeface="Arial"/>
                <a:sym typeface="Arial"/>
              </a:rPr>
              <a:t>‹Nº›</a:t>
            </a:fld>
            <a:endParaRPr lang="en-US" sz="13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9.jf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jf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3.jfif"/><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f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1y_3DIdx3rc" TargetMode="External"/><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5.xml"/><Relationship Id="rId6" Type="http://schemas.openxmlformats.org/officeDocument/2006/relationships/image" Target="../media/image32.png"/><Relationship Id="rId5" Type="http://schemas.openxmlformats.org/officeDocument/2006/relationships/hyperlink" Target="https://es.wikipedia.org/wiki/Sebasti%C3%A3o_Salgado"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5.xml"/><Relationship Id="rId6" Type="http://schemas.openxmlformats.org/officeDocument/2006/relationships/image" Target="../media/image4.png"/><Relationship Id="rId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34.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5.xml"/><Relationship Id="rId6" Type="http://schemas.openxmlformats.org/officeDocument/2006/relationships/image" Target="../media/image36.png"/><Relationship Id="rId11" Type="http://schemas.openxmlformats.org/officeDocument/2006/relationships/image" Target="../media/image8.png"/><Relationship Id="rId5" Type="http://schemas.openxmlformats.org/officeDocument/2006/relationships/image" Target="../media/image35.png"/><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4.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29.png"/><Relationship Id="rId10"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3.jp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12.jpg"/><Relationship Id="rId11" Type="http://schemas.openxmlformats.org/officeDocument/2006/relationships/image" Target="../media/image6.png"/><Relationship Id="rId5" Type="http://schemas.openxmlformats.org/officeDocument/2006/relationships/image" Target="../media/image11.jpg"/><Relationship Id="rId10" Type="http://schemas.openxmlformats.org/officeDocument/2006/relationships/image" Target="../media/image5.png"/><Relationship Id="rId4" Type="http://schemas.openxmlformats.org/officeDocument/2006/relationships/image" Target="../media/image10.gif"/><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google.com.co/search?q=los+fantasticos+libros+voladores+de+mr.+morris+lessmore&amp;oq=los+fantast&amp;aqs=chrome.4.69i57j0l5.4664j0j7&amp;sourceid=chrome&amp;ie=UTF-8" TargetMode="External"/><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3.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4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2.xml"/><Relationship Id="rId6" Type="http://schemas.openxmlformats.org/officeDocument/2006/relationships/image" Target="../media/image1.png"/><Relationship Id="rId11" Type="http://schemas.openxmlformats.org/officeDocument/2006/relationships/image" Target="../media/image8.png"/><Relationship Id="rId5" Type="http://schemas.openxmlformats.org/officeDocument/2006/relationships/image" Target="../media/image45.pn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43.xml"/><Relationship Id="rId6" Type="http://schemas.openxmlformats.org/officeDocument/2006/relationships/image" Target="../media/image48.png"/><Relationship Id="rId11" Type="http://schemas.openxmlformats.org/officeDocument/2006/relationships/image" Target="../media/image6.png"/><Relationship Id="rId5" Type="http://schemas.openxmlformats.org/officeDocument/2006/relationships/image" Target="../media/image47.png"/><Relationship Id="rId10" Type="http://schemas.openxmlformats.org/officeDocument/2006/relationships/image" Target="../media/image5.png"/><Relationship Id="rId4" Type="http://schemas.openxmlformats.org/officeDocument/2006/relationships/image" Target="../media/image46.png"/><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43.xml"/><Relationship Id="rId6" Type="http://schemas.openxmlformats.org/officeDocument/2006/relationships/image" Target="../media/image53.png"/><Relationship Id="rId11" Type="http://schemas.openxmlformats.org/officeDocument/2006/relationships/image" Target="../media/image7.png"/><Relationship Id="rId5" Type="http://schemas.openxmlformats.org/officeDocument/2006/relationships/image" Target="../media/image52.png"/><Relationship Id="rId10" Type="http://schemas.openxmlformats.org/officeDocument/2006/relationships/image" Target="../media/image6.png"/><Relationship Id="rId4" Type="http://schemas.openxmlformats.org/officeDocument/2006/relationships/image" Target="../media/image51.png"/><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png"/><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jpg"/><Relationship Id="rId7"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hyperlink" Target="http://aprende.colombiaaprende.edu.co/es/siemprediae/86442" TargetMode="External"/><Relationship Id="rId7" Type="http://schemas.openxmlformats.org/officeDocument/2006/relationships/image" Target="../media/image61.png"/><Relationship Id="rId12"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image" Target="../media/image60.png"/><Relationship Id="rId11" Type="http://schemas.openxmlformats.org/officeDocument/2006/relationships/image" Target="../media/image6.png"/><Relationship Id="rId5" Type="http://schemas.openxmlformats.org/officeDocument/2006/relationships/image" Target="../media/image59.png"/><Relationship Id="rId10"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hyperlink" Target="mailto:parrieta@mineducacion.gov.co" TargetMode="External"/><Relationship Id="rId13" Type="http://schemas.openxmlformats.org/officeDocument/2006/relationships/image" Target="../media/image7.png"/><Relationship Id="rId3" Type="http://schemas.openxmlformats.org/officeDocument/2006/relationships/image" Target="../media/image59.png"/><Relationship Id="rId7" Type="http://schemas.openxmlformats.org/officeDocument/2006/relationships/hyperlink" Target="mailto:ysalas@mineducacion.gov.co" TargetMode="External"/><Relationship Id="rId12"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61.png"/><Relationship Id="rId10" Type="http://schemas.openxmlformats.org/officeDocument/2006/relationships/image" Target="../media/image4.png"/><Relationship Id="rId4" Type="http://schemas.openxmlformats.org/officeDocument/2006/relationships/image" Target="../media/image60.png"/><Relationship Id="rId9" Type="http://schemas.openxmlformats.org/officeDocument/2006/relationships/hyperlink" Target="mailto:dphernandez@mineducacion.gov.co" TargetMode="External"/><Relationship Id="rId14"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Shape 545"/>
          <p:cNvPicPr preferRelativeResize="0"/>
          <p:nvPr/>
        </p:nvPicPr>
        <p:blipFill>
          <a:blip r:embed="rId3">
            <a:alphaModFix amt="29000"/>
          </a:blip>
          <a:stretch>
            <a:fillRect/>
          </a:stretch>
        </p:blipFill>
        <p:spPr>
          <a:xfrm>
            <a:off x="6972958" y="1178900"/>
            <a:ext cx="4442300" cy="3217366"/>
          </a:xfrm>
          <a:prstGeom prst="rect">
            <a:avLst/>
          </a:prstGeom>
          <a:noFill/>
          <a:ln>
            <a:noFill/>
          </a:ln>
        </p:spPr>
      </p:pic>
      <p:pic>
        <p:nvPicPr>
          <p:cNvPr id="546" name="Shape 546" descr="bandera-01.png"/>
          <p:cNvPicPr preferRelativeResize="0"/>
          <p:nvPr/>
        </p:nvPicPr>
        <p:blipFill rotWithShape="1">
          <a:blip r:embed="rId4">
            <a:alphaModFix/>
          </a:blip>
          <a:srcRect/>
          <a:stretch/>
        </p:blipFill>
        <p:spPr>
          <a:xfrm>
            <a:off x="8115209" y="5951859"/>
            <a:ext cx="4076700" cy="933300"/>
          </a:xfrm>
          <a:prstGeom prst="rect">
            <a:avLst/>
          </a:prstGeom>
          <a:noFill/>
          <a:ln>
            <a:noFill/>
          </a:ln>
        </p:spPr>
      </p:pic>
      <p:sp>
        <p:nvSpPr>
          <p:cNvPr id="547" name="Shape 547"/>
          <p:cNvSpPr/>
          <p:nvPr/>
        </p:nvSpPr>
        <p:spPr>
          <a:xfrm>
            <a:off x="832100" y="1425049"/>
            <a:ext cx="5054100" cy="2371200"/>
          </a:xfrm>
          <a:prstGeom prst="roundRect">
            <a:avLst>
              <a:gd name="adj" fmla="val 16667"/>
            </a:avLst>
          </a:prstGeom>
          <a:solidFill>
            <a:srgbClr val="A4C2F4"/>
          </a:solidFill>
          <a:ln>
            <a:noFill/>
          </a:ln>
        </p:spPr>
        <p:txBody>
          <a:bodyPr lIns="121900" tIns="121900" rIns="121900" bIns="121900" anchor="ctr" anchorCtr="0">
            <a:noAutofit/>
          </a:bodyPr>
          <a:lstStyle/>
          <a:p>
            <a:pPr marL="0" lvl="0" indent="0" rtl="0">
              <a:lnSpc>
                <a:spcPct val="115000"/>
              </a:lnSpc>
              <a:spcBef>
                <a:spcPts val="0"/>
              </a:spcBef>
              <a:buNone/>
            </a:pPr>
            <a:r>
              <a:rPr lang="en-US" b="1">
                <a:solidFill>
                  <a:schemeClr val="dk1"/>
                </a:solidFill>
                <a:latin typeface="Trebuchet MS"/>
                <a:ea typeface="Trebuchet MS"/>
                <a:cs typeface="Trebuchet MS"/>
                <a:sym typeface="Trebuchet MS"/>
              </a:rPr>
              <a:t>Comprender la importancia de los procesos de planeación en el aula en el marco de la Jornada Única para el mejoramiento de los aprendizajes de lectura y escritura, a partir de:</a:t>
            </a:r>
          </a:p>
          <a:p>
            <a:pPr marL="457200" lvl="0" indent="-228600" rtl="0">
              <a:lnSpc>
                <a:spcPct val="115000"/>
              </a:lnSpc>
              <a:spcBef>
                <a:spcPts val="0"/>
              </a:spcBef>
              <a:buClr>
                <a:schemeClr val="dk1"/>
              </a:buClr>
              <a:buFont typeface="Trebuchet MS"/>
              <a:buChar char="-"/>
            </a:pPr>
            <a:r>
              <a:rPr lang="en-US" b="1">
                <a:solidFill>
                  <a:schemeClr val="dk1"/>
                </a:solidFill>
                <a:latin typeface="Trebuchet MS"/>
                <a:ea typeface="Trebuchet MS"/>
                <a:cs typeface="Trebuchet MS"/>
                <a:sym typeface="Trebuchet MS"/>
              </a:rPr>
              <a:t>la lectura de contexto,</a:t>
            </a:r>
          </a:p>
          <a:p>
            <a:pPr marL="457200" lvl="0" indent="-228600" rtl="0">
              <a:lnSpc>
                <a:spcPct val="115000"/>
              </a:lnSpc>
              <a:spcBef>
                <a:spcPts val="0"/>
              </a:spcBef>
              <a:buClr>
                <a:schemeClr val="dk1"/>
              </a:buClr>
              <a:buFont typeface="Trebuchet MS"/>
              <a:buChar char="-"/>
            </a:pPr>
            <a:r>
              <a:rPr lang="en-US" b="1">
                <a:solidFill>
                  <a:schemeClr val="dk1"/>
                </a:solidFill>
                <a:latin typeface="Trebuchet MS"/>
                <a:ea typeface="Trebuchet MS"/>
                <a:cs typeface="Trebuchet MS"/>
                <a:sym typeface="Trebuchet MS"/>
              </a:rPr>
              <a:t>los procesos de evaluación formativa y seguimiento a los aprendizajes y,</a:t>
            </a:r>
          </a:p>
          <a:p>
            <a:pPr marL="457200" lvl="0" indent="-228600" rtl="0">
              <a:lnSpc>
                <a:spcPct val="115000"/>
              </a:lnSpc>
              <a:spcBef>
                <a:spcPts val="0"/>
              </a:spcBef>
              <a:buClr>
                <a:schemeClr val="dk1"/>
              </a:buClr>
              <a:buFont typeface="Trebuchet MS"/>
              <a:buChar char="-"/>
            </a:pPr>
            <a:r>
              <a:rPr lang="en-US" b="1">
                <a:solidFill>
                  <a:schemeClr val="dk1"/>
                </a:solidFill>
                <a:latin typeface="Trebuchet MS"/>
                <a:ea typeface="Trebuchet MS"/>
                <a:cs typeface="Trebuchet MS"/>
                <a:sym typeface="Trebuchet MS"/>
              </a:rPr>
              <a:t>el uso pedagógico de los materiales de la Caja Siempre Día E y de las Mallas de Aprendizaje.</a:t>
            </a:r>
          </a:p>
        </p:txBody>
      </p:sp>
      <p:sp>
        <p:nvSpPr>
          <p:cNvPr id="548" name="Shape 548"/>
          <p:cNvSpPr/>
          <p:nvPr/>
        </p:nvSpPr>
        <p:spPr>
          <a:xfrm>
            <a:off x="650741" y="3380483"/>
            <a:ext cx="841200" cy="841200"/>
          </a:xfrm>
          <a:prstGeom prst="ellipse">
            <a:avLst/>
          </a:prstGeom>
          <a:solidFill>
            <a:srgbClr val="1C4587"/>
          </a:solidFill>
          <a:ln w="38100" cap="flat" cmpd="sng">
            <a:solidFill>
              <a:srgbClr val="FFFFFF"/>
            </a:solidFill>
            <a:prstDash val="solid"/>
            <a:round/>
            <a:headEnd type="none" w="med" len="med"/>
            <a:tailEnd type="none" w="med" len="med"/>
          </a:ln>
        </p:spPr>
        <p:txBody>
          <a:bodyPr lIns="162525" tIns="162525" rIns="162525" bIns="1625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0" i="0" u="none" strike="noStrike" cap="none">
                <a:solidFill>
                  <a:srgbClr val="FFFFFF"/>
                </a:solidFill>
                <a:latin typeface="Trebuchet MS"/>
                <a:ea typeface="Trebuchet MS"/>
                <a:cs typeface="Trebuchet MS"/>
                <a:sym typeface="Trebuchet MS"/>
              </a:rPr>
              <a:t>1</a:t>
            </a:r>
          </a:p>
        </p:txBody>
      </p:sp>
      <p:sp>
        <p:nvSpPr>
          <p:cNvPr id="549" name="Shape 549"/>
          <p:cNvSpPr/>
          <p:nvPr/>
        </p:nvSpPr>
        <p:spPr>
          <a:xfrm>
            <a:off x="2545825" y="4122725"/>
            <a:ext cx="6296700" cy="1829100"/>
          </a:xfrm>
          <a:prstGeom prst="roundRect">
            <a:avLst>
              <a:gd name="adj" fmla="val 16667"/>
            </a:avLst>
          </a:prstGeom>
          <a:solidFill>
            <a:srgbClr val="B6D7A8"/>
          </a:solidFill>
          <a:ln>
            <a:noFill/>
          </a:ln>
        </p:spPr>
        <p:txBody>
          <a:bodyPr lIns="121900" tIns="121900" rIns="121900" bIns="121900" anchor="ctr" anchorCtr="0">
            <a:noAutofit/>
          </a:bodyPr>
          <a:lstStyle/>
          <a:p>
            <a:pPr marL="200660" lvl="0" indent="-281940" algn="just" rtl="0">
              <a:spcBef>
                <a:spcPts val="0"/>
              </a:spcBef>
              <a:buClr>
                <a:schemeClr val="dk1"/>
              </a:buClr>
              <a:buSzPct val="100000"/>
              <a:buFont typeface="Trebuchet MS"/>
              <a:buChar char="●"/>
            </a:pPr>
            <a:r>
              <a:rPr lang="en-US" sz="1600" dirty="0" err="1">
                <a:solidFill>
                  <a:schemeClr val="dk1"/>
                </a:solidFill>
                <a:latin typeface="Trebuchet MS"/>
                <a:ea typeface="Trebuchet MS"/>
                <a:cs typeface="Trebuchet MS"/>
                <a:sym typeface="Trebuchet MS"/>
              </a:rPr>
              <a:t>Propuesta</a:t>
            </a:r>
            <a:r>
              <a:rPr lang="en-US" sz="1600" dirty="0">
                <a:solidFill>
                  <a:schemeClr val="dk1"/>
                </a:solidFill>
                <a:latin typeface="Trebuchet MS"/>
                <a:ea typeface="Trebuchet MS"/>
                <a:cs typeface="Trebuchet MS"/>
                <a:sym typeface="Trebuchet MS"/>
              </a:rPr>
              <a:t> para el </a:t>
            </a:r>
            <a:r>
              <a:rPr lang="en-US" sz="1600" dirty="0" err="1">
                <a:solidFill>
                  <a:schemeClr val="dk1"/>
                </a:solidFill>
                <a:latin typeface="Trebuchet MS"/>
                <a:ea typeface="Trebuchet MS"/>
                <a:cs typeface="Trebuchet MS"/>
                <a:sym typeface="Trebuchet MS"/>
              </a:rPr>
              <a:t>fortalecimiento</a:t>
            </a:r>
            <a:r>
              <a:rPr lang="en-US" sz="1600" dirty="0">
                <a:solidFill>
                  <a:schemeClr val="dk1"/>
                </a:solidFill>
                <a:latin typeface="Trebuchet MS"/>
                <a:ea typeface="Trebuchet MS"/>
                <a:cs typeface="Trebuchet MS"/>
                <a:sym typeface="Trebuchet MS"/>
              </a:rPr>
              <a:t> de planes de aula para la </a:t>
            </a:r>
            <a:r>
              <a:rPr lang="en-US" sz="1600" dirty="0" err="1">
                <a:solidFill>
                  <a:schemeClr val="dk1"/>
                </a:solidFill>
                <a:latin typeface="Trebuchet MS"/>
                <a:ea typeface="Trebuchet MS"/>
                <a:cs typeface="Trebuchet MS"/>
                <a:sym typeface="Trebuchet MS"/>
              </a:rPr>
              <a:t>Jornada</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Única</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teniendo</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en</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cuenta</a:t>
            </a:r>
            <a:r>
              <a:rPr lang="en-US" sz="1600" dirty="0">
                <a:solidFill>
                  <a:schemeClr val="dk1"/>
                </a:solidFill>
                <a:latin typeface="Trebuchet MS"/>
                <a:ea typeface="Trebuchet MS"/>
                <a:cs typeface="Trebuchet MS"/>
                <a:sym typeface="Trebuchet MS"/>
              </a:rPr>
              <a:t> la </a:t>
            </a:r>
            <a:r>
              <a:rPr lang="en-US" sz="1600" dirty="0" err="1">
                <a:solidFill>
                  <a:schemeClr val="dk1"/>
                </a:solidFill>
                <a:latin typeface="Trebuchet MS"/>
                <a:ea typeface="Trebuchet MS"/>
                <a:cs typeface="Trebuchet MS"/>
                <a:sym typeface="Trebuchet MS"/>
              </a:rPr>
              <a:t>lectura</a:t>
            </a:r>
            <a:r>
              <a:rPr lang="en-US" sz="1600" dirty="0">
                <a:solidFill>
                  <a:schemeClr val="dk1"/>
                </a:solidFill>
                <a:latin typeface="Trebuchet MS"/>
                <a:ea typeface="Trebuchet MS"/>
                <a:cs typeface="Trebuchet MS"/>
                <a:sym typeface="Trebuchet MS"/>
              </a:rPr>
              <a:t> de </a:t>
            </a:r>
            <a:r>
              <a:rPr lang="en-US" sz="1600" dirty="0" err="1">
                <a:solidFill>
                  <a:schemeClr val="dk1"/>
                </a:solidFill>
                <a:latin typeface="Trebuchet MS"/>
                <a:ea typeface="Trebuchet MS"/>
                <a:cs typeface="Trebuchet MS"/>
                <a:sym typeface="Trebuchet MS"/>
              </a:rPr>
              <a:t>contexto</a:t>
            </a:r>
            <a:r>
              <a:rPr lang="en-US" sz="1600" dirty="0">
                <a:solidFill>
                  <a:schemeClr val="dk1"/>
                </a:solidFill>
                <a:latin typeface="Trebuchet MS"/>
                <a:ea typeface="Trebuchet MS"/>
                <a:cs typeface="Trebuchet MS"/>
                <a:sym typeface="Trebuchet MS"/>
              </a:rPr>
              <a:t>, el </a:t>
            </a:r>
            <a:r>
              <a:rPr lang="en-US" sz="1600" dirty="0" err="1">
                <a:solidFill>
                  <a:schemeClr val="dk1"/>
                </a:solidFill>
                <a:latin typeface="Trebuchet MS"/>
                <a:ea typeface="Trebuchet MS"/>
                <a:cs typeface="Trebuchet MS"/>
                <a:sym typeface="Trebuchet MS"/>
              </a:rPr>
              <a:t>uso</a:t>
            </a:r>
            <a:r>
              <a:rPr lang="en-US" sz="1600" dirty="0">
                <a:solidFill>
                  <a:schemeClr val="dk1"/>
                </a:solidFill>
                <a:latin typeface="Trebuchet MS"/>
                <a:ea typeface="Trebuchet MS"/>
                <a:cs typeface="Trebuchet MS"/>
                <a:sym typeface="Trebuchet MS"/>
              </a:rPr>
              <a:t> de </a:t>
            </a:r>
            <a:r>
              <a:rPr lang="en-US" sz="1600" dirty="0" err="1">
                <a:solidFill>
                  <a:schemeClr val="dk1"/>
                </a:solidFill>
                <a:latin typeface="Trebuchet MS"/>
                <a:ea typeface="Trebuchet MS"/>
                <a:cs typeface="Trebuchet MS"/>
                <a:sym typeface="Trebuchet MS"/>
              </a:rPr>
              <a:t>materiales</a:t>
            </a:r>
            <a:r>
              <a:rPr lang="en-US" sz="1600" dirty="0">
                <a:solidFill>
                  <a:schemeClr val="dk1"/>
                </a:solidFill>
                <a:latin typeface="Trebuchet MS"/>
                <a:ea typeface="Trebuchet MS"/>
                <a:cs typeface="Trebuchet MS"/>
                <a:sym typeface="Trebuchet MS"/>
              </a:rPr>
              <a:t> de la </a:t>
            </a:r>
            <a:r>
              <a:rPr lang="en-US" sz="1600" dirty="0" err="1">
                <a:solidFill>
                  <a:schemeClr val="dk1"/>
                </a:solidFill>
                <a:latin typeface="Trebuchet MS"/>
                <a:ea typeface="Trebuchet MS"/>
                <a:cs typeface="Trebuchet MS"/>
                <a:sym typeface="Trebuchet MS"/>
              </a:rPr>
              <a:t>Caja</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Siempre</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Día</a:t>
            </a:r>
            <a:r>
              <a:rPr lang="en-US" sz="1600" dirty="0">
                <a:solidFill>
                  <a:schemeClr val="dk1"/>
                </a:solidFill>
                <a:latin typeface="Trebuchet MS"/>
                <a:ea typeface="Trebuchet MS"/>
                <a:cs typeface="Trebuchet MS"/>
                <a:sym typeface="Trebuchet MS"/>
              </a:rPr>
              <a:t> E, las </a:t>
            </a:r>
            <a:r>
              <a:rPr lang="en-US" sz="1600" dirty="0" err="1">
                <a:solidFill>
                  <a:schemeClr val="dk1"/>
                </a:solidFill>
                <a:latin typeface="Trebuchet MS"/>
                <a:ea typeface="Trebuchet MS"/>
                <a:cs typeface="Trebuchet MS"/>
                <a:sym typeface="Trebuchet MS"/>
              </a:rPr>
              <a:t>Mallas</a:t>
            </a:r>
            <a:r>
              <a:rPr lang="en-US" sz="1600" dirty="0">
                <a:solidFill>
                  <a:schemeClr val="dk1"/>
                </a:solidFill>
                <a:latin typeface="Trebuchet MS"/>
                <a:ea typeface="Trebuchet MS"/>
                <a:cs typeface="Trebuchet MS"/>
                <a:sym typeface="Trebuchet MS"/>
              </a:rPr>
              <a:t> de </a:t>
            </a:r>
            <a:r>
              <a:rPr lang="en-US" sz="1600" dirty="0" err="1">
                <a:solidFill>
                  <a:schemeClr val="dk1"/>
                </a:solidFill>
                <a:latin typeface="Trebuchet MS"/>
                <a:ea typeface="Trebuchet MS"/>
                <a:cs typeface="Trebuchet MS"/>
                <a:sym typeface="Trebuchet MS"/>
              </a:rPr>
              <a:t>Aprendizaje</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en</a:t>
            </a:r>
            <a:r>
              <a:rPr lang="en-US" sz="1600" dirty="0">
                <a:solidFill>
                  <a:schemeClr val="dk1"/>
                </a:solidFill>
                <a:latin typeface="Trebuchet MS"/>
                <a:ea typeface="Trebuchet MS"/>
                <a:cs typeface="Trebuchet MS"/>
                <a:sym typeface="Trebuchet MS"/>
              </a:rPr>
              <a:t> el </a:t>
            </a:r>
            <a:r>
              <a:rPr lang="en-US" sz="1600" dirty="0" err="1">
                <a:solidFill>
                  <a:schemeClr val="dk1"/>
                </a:solidFill>
                <a:latin typeface="Trebuchet MS"/>
                <a:ea typeface="Trebuchet MS"/>
                <a:cs typeface="Trebuchet MS"/>
                <a:sym typeface="Trebuchet MS"/>
              </a:rPr>
              <a:t>marco</a:t>
            </a:r>
            <a:r>
              <a:rPr lang="en-US" sz="1600" dirty="0">
                <a:solidFill>
                  <a:schemeClr val="dk1"/>
                </a:solidFill>
                <a:latin typeface="Trebuchet MS"/>
                <a:ea typeface="Trebuchet MS"/>
                <a:cs typeface="Trebuchet MS"/>
                <a:sym typeface="Trebuchet MS"/>
              </a:rPr>
              <a:t> de la </a:t>
            </a:r>
            <a:r>
              <a:rPr lang="en-US" sz="1600" dirty="0" err="1">
                <a:solidFill>
                  <a:schemeClr val="dk1"/>
                </a:solidFill>
                <a:latin typeface="Trebuchet MS"/>
                <a:ea typeface="Trebuchet MS"/>
                <a:cs typeface="Trebuchet MS"/>
                <a:sym typeface="Trebuchet MS"/>
              </a:rPr>
              <a:t>evaluación</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formativa</a:t>
            </a:r>
            <a:r>
              <a:rPr lang="en-US" sz="1600" dirty="0">
                <a:solidFill>
                  <a:schemeClr val="dk1"/>
                </a:solidFill>
                <a:latin typeface="Trebuchet MS"/>
                <a:ea typeface="Trebuchet MS"/>
                <a:cs typeface="Trebuchet MS"/>
                <a:sym typeface="Trebuchet MS"/>
              </a:rPr>
              <a:t> y el </a:t>
            </a:r>
            <a:r>
              <a:rPr lang="en-US" sz="1600" dirty="0" err="1">
                <a:solidFill>
                  <a:schemeClr val="dk1"/>
                </a:solidFill>
                <a:latin typeface="Trebuchet MS"/>
                <a:ea typeface="Trebuchet MS"/>
                <a:cs typeface="Trebuchet MS"/>
                <a:sym typeface="Trebuchet MS"/>
              </a:rPr>
              <a:t>mejoramiento</a:t>
            </a:r>
            <a:r>
              <a:rPr lang="en-US" sz="1600" dirty="0">
                <a:solidFill>
                  <a:schemeClr val="dk1"/>
                </a:solidFill>
                <a:latin typeface="Trebuchet MS"/>
                <a:ea typeface="Trebuchet MS"/>
                <a:cs typeface="Trebuchet MS"/>
                <a:sym typeface="Trebuchet MS"/>
              </a:rPr>
              <a:t> de </a:t>
            </a:r>
            <a:r>
              <a:rPr lang="en-US" sz="1600" dirty="0" err="1">
                <a:solidFill>
                  <a:schemeClr val="dk1"/>
                </a:solidFill>
                <a:latin typeface="Trebuchet MS"/>
                <a:ea typeface="Trebuchet MS"/>
                <a:cs typeface="Trebuchet MS"/>
                <a:sym typeface="Trebuchet MS"/>
              </a:rPr>
              <a:t>los</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aprendizajes</a:t>
            </a:r>
            <a:r>
              <a:rPr lang="en-US" sz="1600" dirty="0">
                <a:solidFill>
                  <a:schemeClr val="dk1"/>
                </a:solidFill>
                <a:latin typeface="Trebuchet MS"/>
                <a:ea typeface="Trebuchet MS"/>
                <a:cs typeface="Trebuchet MS"/>
                <a:sym typeface="Trebuchet MS"/>
              </a:rPr>
              <a:t> de </a:t>
            </a:r>
            <a:r>
              <a:rPr lang="en-US" sz="1600" dirty="0" err="1">
                <a:solidFill>
                  <a:schemeClr val="dk1"/>
                </a:solidFill>
                <a:latin typeface="Trebuchet MS"/>
                <a:ea typeface="Trebuchet MS"/>
                <a:cs typeface="Trebuchet MS"/>
                <a:sym typeface="Trebuchet MS"/>
              </a:rPr>
              <a:t>los</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estudiantes</a:t>
            </a:r>
            <a:r>
              <a:rPr lang="en-US" sz="1600" dirty="0">
                <a:solidFill>
                  <a:schemeClr val="dk1"/>
                </a:solidFill>
                <a:latin typeface="Trebuchet MS"/>
                <a:ea typeface="Trebuchet MS"/>
                <a:cs typeface="Trebuchet MS"/>
                <a:sym typeface="Trebuchet MS"/>
              </a:rPr>
              <a:t> </a:t>
            </a:r>
            <a:r>
              <a:rPr lang="en-US" sz="1600" dirty="0" err="1">
                <a:solidFill>
                  <a:schemeClr val="dk1"/>
                </a:solidFill>
                <a:latin typeface="Trebuchet MS"/>
                <a:ea typeface="Trebuchet MS"/>
                <a:cs typeface="Trebuchet MS"/>
                <a:sym typeface="Trebuchet MS"/>
              </a:rPr>
              <a:t>en</a:t>
            </a:r>
            <a:r>
              <a:rPr lang="en-US" sz="1600" dirty="0">
                <a:solidFill>
                  <a:schemeClr val="dk1"/>
                </a:solidFill>
                <a:latin typeface="Trebuchet MS"/>
                <a:ea typeface="Trebuchet MS"/>
                <a:cs typeface="Trebuchet MS"/>
                <a:sym typeface="Trebuchet MS"/>
              </a:rPr>
              <a:t> </a:t>
            </a:r>
            <a:r>
              <a:rPr lang="en-US" sz="1600" dirty="0" err="1" smtClean="0">
                <a:solidFill>
                  <a:schemeClr val="dk1"/>
                </a:solidFill>
                <a:latin typeface="Trebuchet MS"/>
                <a:ea typeface="Trebuchet MS"/>
                <a:cs typeface="Trebuchet MS"/>
                <a:sym typeface="Trebuchet MS"/>
              </a:rPr>
              <a:t>lectura</a:t>
            </a:r>
            <a:r>
              <a:rPr lang="en-US" sz="1600" dirty="0" smtClean="0">
                <a:solidFill>
                  <a:schemeClr val="dk1"/>
                </a:solidFill>
                <a:latin typeface="Trebuchet MS"/>
                <a:ea typeface="Trebuchet MS"/>
                <a:cs typeface="Trebuchet MS"/>
                <a:sym typeface="Trebuchet MS"/>
              </a:rPr>
              <a:t> </a:t>
            </a:r>
            <a:r>
              <a:rPr lang="en-US" sz="1600" dirty="0">
                <a:solidFill>
                  <a:schemeClr val="dk1"/>
                </a:solidFill>
                <a:latin typeface="Trebuchet MS"/>
                <a:ea typeface="Trebuchet MS"/>
                <a:cs typeface="Trebuchet MS"/>
                <a:sym typeface="Trebuchet MS"/>
              </a:rPr>
              <a:t>y </a:t>
            </a:r>
            <a:r>
              <a:rPr lang="en-US" sz="1600" dirty="0" err="1">
                <a:solidFill>
                  <a:schemeClr val="dk1"/>
                </a:solidFill>
                <a:latin typeface="Trebuchet MS"/>
                <a:ea typeface="Trebuchet MS"/>
                <a:cs typeface="Trebuchet MS"/>
                <a:sym typeface="Trebuchet MS"/>
              </a:rPr>
              <a:t>escritura</a:t>
            </a:r>
            <a:r>
              <a:rPr lang="en-US" sz="1600" dirty="0">
                <a:solidFill>
                  <a:schemeClr val="dk1"/>
                </a:solidFill>
                <a:latin typeface="Trebuchet MS"/>
                <a:ea typeface="Trebuchet MS"/>
                <a:cs typeface="Trebuchet MS"/>
                <a:sym typeface="Trebuchet MS"/>
              </a:rPr>
              <a:t>.</a:t>
            </a:r>
          </a:p>
        </p:txBody>
      </p:sp>
      <p:sp>
        <p:nvSpPr>
          <p:cNvPr id="550" name="Shape 550"/>
          <p:cNvSpPr/>
          <p:nvPr/>
        </p:nvSpPr>
        <p:spPr>
          <a:xfrm>
            <a:off x="2066266" y="5110658"/>
            <a:ext cx="841200" cy="841200"/>
          </a:xfrm>
          <a:prstGeom prst="ellipse">
            <a:avLst/>
          </a:prstGeom>
          <a:solidFill>
            <a:srgbClr val="38761D"/>
          </a:solidFill>
          <a:ln w="38100" cap="flat" cmpd="sng">
            <a:solidFill>
              <a:srgbClr val="FFFFFF"/>
            </a:solidFill>
            <a:prstDash val="solid"/>
            <a:round/>
            <a:headEnd type="none" w="med" len="med"/>
            <a:tailEnd type="none" w="med" len="med"/>
          </a:ln>
        </p:spPr>
        <p:txBody>
          <a:bodyPr lIns="162525" tIns="162525" rIns="162525" bIns="1625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0" i="0" u="none" strike="noStrike" cap="none">
                <a:solidFill>
                  <a:srgbClr val="FFFFFF"/>
                </a:solidFill>
                <a:latin typeface="Trebuchet MS"/>
                <a:ea typeface="Trebuchet MS"/>
                <a:cs typeface="Trebuchet MS"/>
                <a:sym typeface="Trebuchet MS"/>
              </a:rPr>
              <a:t>2</a:t>
            </a:r>
          </a:p>
        </p:txBody>
      </p:sp>
      <p:sp>
        <p:nvSpPr>
          <p:cNvPr id="551" name="Shape 551"/>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552" name="Shape 552"/>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200" b="1">
                <a:solidFill>
                  <a:srgbClr val="FFFFFF"/>
                </a:solidFill>
                <a:latin typeface="Trebuchet MS"/>
                <a:ea typeface="Trebuchet MS"/>
                <a:cs typeface="Trebuchet MS"/>
                <a:sym typeface="Trebuchet MS"/>
              </a:rPr>
              <a:t>Objetivos y productos</a:t>
            </a:r>
          </a:p>
        </p:txBody>
      </p:sp>
      <p:sp>
        <p:nvSpPr>
          <p:cNvPr id="553" name="Shape 553"/>
          <p:cNvSpPr txBox="1"/>
          <p:nvPr/>
        </p:nvSpPr>
        <p:spPr>
          <a:xfrm>
            <a:off x="953350" y="996050"/>
            <a:ext cx="1727100" cy="429000"/>
          </a:xfrm>
          <a:prstGeom prst="rect">
            <a:avLst/>
          </a:prstGeom>
          <a:noFill/>
          <a:ln>
            <a:noFill/>
          </a:ln>
        </p:spPr>
        <p:txBody>
          <a:bodyPr lIns="91425" tIns="91425" rIns="91425" bIns="91425" anchor="t" anchorCtr="0">
            <a:noAutofit/>
          </a:bodyPr>
          <a:lstStyle/>
          <a:p>
            <a:pPr lvl="0">
              <a:spcBef>
                <a:spcPts val="0"/>
              </a:spcBef>
              <a:buNone/>
            </a:pPr>
            <a:r>
              <a:rPr lang="en-US" sz="2200" b="1">
                <a:solidFill>
                  <a:srgbClr val="CC0000"/>
                </a:solidFill>
                <a:latin typeface="Trebuchet MS"/>
                <a:ea typeface="Trebuchet MS"/>
                <a:cs typeface="Trebuchet MS"/>
                <a:sym typeface="Trebuchet MS"/>
              </a:rPr>
              <a:t>Objetivo</a:t>
            </a:r>
          </a:p>
        </p:txBody>
      </p:sp>
      <p:sp>
        <p:nvSpPr>
          <p:cNvPr id="554" name="Shape 554"/>
          <p:cNvSpPr txBox="1"/>
          <p:nvPr/>
        </p:nvSpPr>
        <p:spPr>
          <a:xfrm>
            <a:off x="6725500" y="3693700"/>
            <a:ext cx="1727100" cy="429000"/>
          </a:xfrm>
          <a:prstGeom prst="rect">
            <a:avLst/>
          </a:prstGeom>
          <a:noFill/>
          <a:ln>
            <a:noFill/>
          </a:ln>
        </p:spPr>
        <p:txBody>
          <a:bodyPr lIns="91425" tIns="91425" rIns="91425" bIns="91425" anchor="t" anchorCtr="0">
            <a:noAutofit/>
          </a:bodyPr>
          <a:lstStyle/>
          <a:p>
            <a:pPr lvl="0" algn="r" rtl="0">
              <a:spcBef>
                <a:spcPts val="0"/>
              </a:spcBef>
              <a:buNone/>
            </a:pPr>
            <a:r>
              <a:rPr lang="en-US" sz="2200" b="1">
                <a:solidFill>
                  <a:srgbClr val="CC0000"/>
                </a:solidFill>
                <a:latin typeface="Trebuchet MS"/>
                <a:ea typeface="Trebuchet MS"/>
                <a:cs typeface="Trebuchet MS"/>
                <a:sym typeface="Trebuchet MS"/>
              </a:rPr>
              <a:t>Producto</a:t>
            </a:r>
          </a:p>
        </p:txBody>
      </p:sp>
      <p:grpSp>
        <p:nvGrpSpPr>
          <p:cNvPr id="555" name="Shape 555"/>
          <p:cNvGrpSpPr/>
          <p:nvPr/>
        </p:nvGrpSpPr>
        <p:grpSpPr>
          <a:xfrm>
            <a:off x="-6922" y="6152167"/>
            <a:ext cx="6315504" cy="669564"/>
            <a:chOff x="-12878" y="5911991"/>
            <a:chExt cx="6689444" cy="883912"/>
          </a:xfrm>
        </p:grpSpPr>
        <p:pic>
          <p:nvPicPr>
            <p:cNvPr id="556" name="Shape 556"/>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557" name="Shape 557"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558" name="Shape 558"/>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559" name="Shape 559"/>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560" name="Shape 560"/>
          <p:cNvPicPr preferRelativeResize="0"/>
          <p:nvPr/>
        </p:nvPicPr>
        <p:blipFill rotWithShape="1">
          <a:blip r:embed="rId9">
            <a:alphaModFix/>
          </a:blip>
          <a:srcRect/>
          <a:stretch/>
        </p:blipFill>
        <p:spPr>
          <a:xfrm>
            <a:off x="6190089" y="6152092"/>
            <a:ext cx="1351500" cy="66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Shape 794"/>
          <p:cNvSpPr/>
          <p:nvPr/>
        </p:nvSpPr>
        <p:spPr>
          <a:xfrm>
            <a:off x="-1" y="2914666"/>
            <a:ext cx="12192000" cy="1389600"/>
          </a:xfrm>
          <a:prstGeom prst="rect">
            <a:avLst/>
          </a:prstGeom>
          <a:solidFill>
            <a:srgbClr val="17365D"/>
          </a:solidFill>
          <a:ln w="9525" cap="flat" cmpd="sng">
            <a:solidFill>
              <a:srgbClr val="17365D"/>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Calibri"/>
              <a:ea typeface="Calibri"/>
              <a:cs typeface="Calibri"/>
              <a:sym typeface="Calibri"/>
            </a:endParaRPr>
          </a:p>
        </p:txBody>
      </p:sp>
      <p:grpSp>
        <p:nvGrpSpPr>
          <p:cNvPr id="795" name="Shape 795"/>
          <p:cNvGrpSpPr/>
          <p:nvPr/>
        </p:nvGrpSpPr>
        <p:grpSpPr>
          <a:xfrm>
            <a:off x="-397817" y="130840"/>
            <a:ext cx="5248820" cy="6596229"/>
            <a:chOff x="-3" y="-1"/>
            <a:chExt cx="2534804" cy="3103669"/>
          </a:xfrm>
        </p:grpSpPr>
        <p:sp>
          <p:nvSpPr>
            <p:cNvPr id="796" name="Shape 796"/>
            <p:cNvSpPr/>
            <p:nvPr/>
          </p:nvSpPr>
          <p:spPr>
            <a:xfrm>
              <a:off x="945075" y="1419654"/>
              <a:ext cx="102000" cy="216900"/>
            </a:xfrm>
            <a:custGeom>
              <a:avLst/>
              <a:gdLst/>
              <a:ahLst/>
              <a:cxnLst/>
              <a:rect l="0" t="0" r="0" b="0"/>
              <a:pathLst>
                <a:path w="120000" h="120000" extrusionOk="0">
                  <a:moveTo>
                    <a:pt x="69348" y="84638"/>
                  </a:moveTo>
                  <a:cubicBezTo>
                    <a:pt x="67194" y="85572"/>
                    <a:pt x="64824" y="86645"/>
                    <a:pt x="63722" y="87379"/>
                  </a:cubicBezTo>
                  <a:cubicBezTo>
                    <a:pt x="62042" y="88447"/>
                    <a:pt x="60673" y="91054"/>
                    <a:pt x="58937" y="92083"/>
                  </a:cubicBezTo>
                  <a:cubicBezTo>
                    <a:pt x="57151" y="93128"/>
                    <a:pt x="51681" y="94446"/>
                    <a:pt x="49839" y="95469"/>
                  </a:cubicBezTo>
                  <a:cubicBezTo>
                    <a:pt x="48003" y="96537"/>
                    <a:pt x="45638" y="99011"/>
                    <a:pt x="44636" y="100262"/>
                  </a:cubicBezTo>
                  <a:cubicBezTo>
                    <a:pt x="43741" y="101374"/>
                    <a:pt x="43218" y="103759"/>
                    <a:pt x="42116" y="104826"/>
                  </a:cubicBezTo>
                  <a:cubicBezTo>
                    <a:pt x="40430" y="106478"/>
                    <a:pt x="35539" y="109486"/>
                    <a:pt x="32545" y="110759"/>
                  </a:cubicBezTo>
                  <a:cubicBezTo>
                    <a:pt x="30548" y="111626"/>
                    <a:pt x="24711" y="112538"/>
                    <a:pt x="23130" y="113567"/>
                  </a:cubicBezTo>
                  <a:cubicBezTo>
                    <a:pt x="21873" y="114412"/>
                    <a:pt x="22607" y="116641"/>
                    <a:pt x="21294" y="117464"/>
                  </a:cubicBezTo>
                  <a:cubicBezTo>
                    <a:pt x="20187" y="118198"/>
                    <a:pt x="16615" y="119182"/>
                    <a:pt x="14723" y="119494"/>
                  </a:cubicBezTo>
                  <a:cubicBezTo>
                    <a:pt x="12514" y="119872"/>
                    <a:pt x="7678" y="120050"/>
                    <a:pt x="5308" y="119983"/>
                  </a:cubicBezTo>
                  <a:cubicBezTo>
                    <a:pt x="4206" y="119938"/>
                    <a:pt x="1997" y="119649"/>
                    <a:pt x="211" y="119405"/>
                  </a:cubicBezTo>
                  <a:cubicBezTo>
                    <a:pt x="261" y="118509"/>
                    <a:pt x="105" y="117397"/>
                    <a:pt x="0" y="116397"/>
                  </a:cubicBezTo>
                  <a:cubicBezTo>
                    <a:pt x="945" y="116419"/>
                    <a:pt x="1841" y="116397"/>
                    <a:pt x="2364" y="116330"/>
                  </a:cubicBezTo>
                  <a:cubicBezTo>
                    <a:pt x="3995" y="116063"/>
                    <a:pt x="6677" y="114968"/>
                    <a:pt x="7728" y="114345"/>
                  </a:cubicBezTo>
                  <a:cubicBezTo>
                    <a:pt x="8936" y="113633"/>
                    <a:pt x="9620" y="111804"/>
                    <a:pt x="10883" y="111092"/>
                  </a:cubicBezTo>
                  <a:cubicBezTo>
                    <a:pt x="12146" y="110375"/>
                    <a:pt x="16247" y="109552"/>
                    <a:pt x="17505" y="108818"/>
                  </a:cubicBezTo>
                  <a:cubicBezTo>
                    <a:pt x="18979" y="107951"/>
                    <a:pt x="20610" y="105855"/>
                    <a:pt x="21294" y="104826"/>
                  </a:cubicBezTo>
                  <a:cubicBezTo>
                    <a:pt x="21979" y="103937"/>
                    <a:pt x="23397" y="102085"/>
                    <a:pt x="23080" y="101151"/>
                  </a:cubicBezTo>
                  <a:cubicBezTo>
                    <a:pt x="22869" y="100662"/>
                    <a:pt x="20660" y="99950"/>
                    <a:pt x="20821" y="99456"/>
                  </a:cubicBezTo>
                  <a:cubicBezTo>
                    <a:pt x="20927" y="99011"/>
                    <a:pt x="23186" y="98544"/>
                    <a:pt x="23553" y="98143"/>
                  </a:cubicBezTo>
                  <a:cubicBezTo>
                    <a:pt x="24026" y="97654"/>
                    <a:pt x="23553" y="96581"/>
                    <a:pt x="23765" y="96070"/>
                  </a:cubicBezTo>
                  <a:cubicBezTo>
                    <a:pt x="24026" y="95380"/>
                    <a:pt x="25551" y="94107"/>
                    <a:pt x="25868" y="93417"/>
                  </a:cubicBezTo>
                  <a:cubicBezTo>
                    <a:pt x="26341" y="92150"/>
                    <a:pt x="26447" y="89520"/>
                    <a:pt x="25868" y="88247"/>
                  </a:cubicBezTo>
                  <a:cubicBezTo>
                    <a:pt x="25395" y="87290"/>
                    <a:pt x="22607" y="85617"/>
                    <a:pt x="22346" y="84638"/>
                  </a:cubicBezTo>
                  <a:cubicBezTo>
                    <a:pt x="22134" y="83727"/>
                    <a:pt x="23236" y="81853"/>
                    <a:pt x="23920" y="80963"/>
                  </a:cubicBezTo>
                  <a:cubicBezTo>
                    <a:pt x="24499" y="80224"/>
                    <a:pt x="26024" y="78756"/>
                    <a:pt x="27231" y="78155"/>
                  </a:cubicBezTo>
                  <a:cubicBezTo>
                    <a:pt x="28444" y="77572"/>
                    <a:pt x="31388" y="76571"/>
                    <a:pt x="33174" y="76326"/>
                  </a:cubicBezTo>
                  <a:cubicBezTo>
                    <a:pt x="34960" y="76082"/>
                    <a:pt x="38961" y="76148"/>
                    <a:pt x="40797" y="76326"/>
                  </a:cubicBezTo>
                  <a:cubicBezTo>
                    <a:pt x="42900" y="76526"/>
                    <a:pt x="46372" y="77800"/>
                    <a:pt x="48476" y="77866"/>
                  </a:cubicBezTo>
                  <a:cubicBezTo>
                    <a:pt x="50262" y="77933"/>
                    <a:pt x="53940" y="77483"/>
                    <a:pt x="55259" y="76993"/>
                  </a:cubicBezTo>
                  <a:cubicBezTo>
                    <a:pt x="56728" y="76437"/>
                    <a:pt x="57885" y="74742"/>
                    <a:pt x="58519" y="73963"/>
                  </a:cubicBezTo>
                  <a:cubicBezTo>
                    <a:pt x="59148" y="73185"/>
                    <a:pt x="59465" y="71489"/>
                    <a:pt x="60461" y="70800"/>
                  </a:cubicBezTo>
                  <a:cubicBezTo>
                    <a:pt x="61196" y="70310"/>
                    <a:pt x="64039" y="69843"/>
                    <a:pt x="64512" y="69326"/>
                  </a:cubicBezTo>
                  <a:cubicBezTo>
                    <a:pt x="65141" y="68570"/>
                    <a:pt x="62776" y="66902"/>
                    <a:pt x="63461" y="66163"/>
                  </a:cubicBezTo>
                  <a:cubicBezTo>
                    <a:pt x="63933" y="65607"/>
                    <a:pt x="67033" y="65140"/>
                    <a:pt x="67611" y="64606"/>
                  </a:cubicBezTo>
                  <a:cubicBezTo>
                    <a:pt x="68557" y="63800"/>
                    <a:pt x="68296" y="61887"/>
                    <a:pt x="67979" y="60992"/>
                  </a:cubicBezTo>
                  <a:cubicBezTo>
                    <a:pt x="67561" y="59969"/>
                    <a:pt x="64774" y="58117"/>
                    <a:pt x="64512" y="57094"/>
                  </a:cubicBezTo>
                  <a:cubicBezTo>
                    <a:pt x="64301" y="56449"/>
                    <a:pt x="64929" y="55132"/>
                    <a:pt x="65352" y="54509"/>
                  </a:cubicBezTo>
                  <a:cubicBezTo>
                    <a:pt x="66037" y="53531"/>
                    <a:pt x="69030" y="51835"/>
                    <a:pt x="69503" y="50834"/>
                  </a:cubicBezTo>
                  <a:cubicBezTo>
                    <a:pt x="69976" y="49961"/>
                    <a:pt x="70399" y="47982"/>
                    <a:pt x="69192" y="47264"/>
                  </a:cubicBezTo>
                  <a:cubicBezTo>
                    <a:pt x="68402" y="46797"/>
                    <a:pt x="64718" y="46931"/>
                    <a:pt x="64145" y="46419"/>
                  </a:cubicBezTo>
                  <a:cubicBezTo>
                    <a:pt x="63511" y="45797"/>
                    <a:pt x="65247" y="44412"/>
                    <a:pt x="66248" y="43901"/>
                  </a:cubicBezTo>
                  <a:cubicBezTo>
                    <a:pt x="67294" y="43345"/>
                    <a:pt x="71189" y="43033"/>
                    <a:pt x="72135" y="42433"/>
                  </a:cubicBezTo>
                  <a:cubicBezTo>
                    <a:pt x="73710" y="41449"/>
                    <a:pt x="73293" y="38952"/>
                    <a:pt x="73710" y="37796"/>
                  </a:cubicBezTo>
                  <a:cubicBezTo>
                    <a:pt x="74239" y="36323"/>
                    <a:pt x="75919" y="33448"/>
                    <a:pt x="75813" y="31958"/>
                  </a:cubicBezTo>
                  <a:cubicBezTo>
                    <a:pt x="75657" y="30596"/>
                    <a:pt x="74606" y="27788"/>
                    <a:pt x="72820" y="26654"/>
                  </a:cubicBezTo>
                  <a:cubicBezTo>
                    <a:pt x="71818" y="25987"/>
                    <a:pt x="67773" y="25425"/>
                    <a:pt x="66771" y="24758"/>
                  </a:cubicBezTo>
                  <a:cubicBezTo>
                    <a:pt x="65825" y="24135"/>
                    <a:pt x="64718" y="22551"/>
                    <a:pt x="65352" y="21883"/>
                  </a:cubicBezTo>
                  <a:cubicBezTo>
                    <a:pt x="65875" y="21327"/>
                    <a:pt x="68663" y="20749"/>
                    <a:pt x="69871" y="20482"/>
                  </a:cubicBezTo>
                  <a:cubicBezTo>
                    <a:pt x="71295" y="20143"/>
                    <a:pt x="74606" y="19965"/>
                    <a:pt x="75813" y="19520"/>
                  </a:cubicBezTo>
                  <a:cubicBezTo>
                    <a:pt x="77655" y="18831"/>
                    <a:pt x="79024" y="16713"/>
                    <a:pt x="80337" y="15823"/>
                  </a:cubicBezTo>
                  <a:cubicBezTo>
                    <a:pt x="82017" y="14661"/>
                    <a:pt x="86436" y="12615"/>
                    <a:pt x="88010" y="11408"/>
                  </a:cubicBezTo>
                  <a:cubicBezTo>
                    <a:pt x="89696" y="10074"/>
                    <a:pt x="91377" y="7022"/>
                    <a:pt x="93007" y="5660"/>
                  </a:cubicBezTo>
                  <a:cubicBezTo>
                    <a:pt x="94320" y="4636"/>
                    <a:pt x="97264" y="2629"/>
                    <a:pt x="99317" y="1829"/>
                  </a:cubicBezTo>
                  <a:cubicBezTo>
                    <a:pt x="100842" y="1223"/>
                    <a:pt x="104469" y="44"/>
                    <a:pt x="106623" y="0"/>
                  </a:cubicBezTo>
                  <a:cubicBezTo>
                    <a:pt x="107936" y="-44"/>
                    <a:pt x="110357" y="555"/>
                    <a:pt x="111408" y="889"/>
                  </a:cubicBezTo>
                  <a:cubicBezTo>
                    <a:pt x="112883" y="1362"/>
                    <a:pt x="115509" y="2563"/>
                    <a:pt x="116349" y="3274"/>
                  </a:cubicBezTo>
                  <a:cubicBezTo>
                    <a:pt x="117401" y="4169"/>
                    <a:pt x="118191" y="6193"/>
                    <a:pt x="118297" y="7200"/>
                  </a:cubicBezTo>
                  <a:cubicBezTo>
                    <a:pt x="118558" y="8801"/>
                    <a:pt x="116511" y="12009"/>
                    <a:pt x="117034" y="13594"/>
                  </a:cubicBezTo>
                  <a:cubicBezTo>
                    <a:pt x="117245" y="14394"/>
                    <a:pt x="119187" y="15801"/>
                    <a:pt x="119504" y="16579"/>
                  </a:cubicBezTo>
                  <a:cubicBezTo>
                    <a:pt x="120139" y="18208"/>
                    <a:pt x="120189" y="21550"/>
                    <a:pt x="119504" y="23151"/>
                  </a:cubicBezTo>
                  <a:cubicBezTo>
                    <a:pt x="118770" y="24802"/>
                    <a:pt x="115459" y="27899"/>
                    <a:pt x="113723" y="29417"/>
                  </a:cubicBezTo>
                  <a:cubicBezTo>
                    <a:pt x="111831" y="31152"/>
                    <a:pt x="107624" y="34610"/>
                    <a:pt x="104887" y="36145"/>
                  </a:cubicBezTo>
                  <a:cubicBezTo>
                    <a:pt x="102683" y="37351"/>
                    <a:pt x="96162" y="39041"/>
                    <a:pt x="94532" y="40404"/>
                  </a:cubicBezTo>
                  <a:cubicBezTo>
                    <a:pt x="92901" y="41805"/>
                    <a:pt x="92478" y="45085"/>
                    <a:pt x="92745" y="46642"/>
                  </a:cubicBezTo>
                  <a:cubicBezTo>
                    <a:pt x="92851" y="47576"/>
                    <a:pt x="95055" y="49316"/>
                    <a:pt x="94955" y="50228"/>
                  </a:cubicBezTo>
                  <a:cubicBezTo>
                    <a:pt x="94849" y="51056"/>
                    <a:pt x="93324" y="52569"/>
                    <a:pt x="92323" y="53286"/>
                  </a:cubicBezTo>
                  <a:cubicBezTo>
                    <a:pt x="91427" y="53931"/>
                    <a:pt x="88277" y="54887"/>
                    <a:pt x="87643" y="55599"/>
                  </a:cubicBezTo>
                  <a:cubicBezTo>
                    <a:pt x="86013" y="57406"/>
                    <a:pt x="87120" y="61420"/>
                    <a:pt x="87381" y="63333"/>
                  </a:cubicBezTo>
                  <a:cubicBezTo>
                    <a:pt x="87593" y="64762"/>
                    <a:pt x="87593" y="67725"/>
                    <a:pt x="89223" y="68970"/>
                  </a:cubicBezTo>
                  <a:cubicBezTo>
                    <a:pt x="90114" y="69643"/>
                    <a:pt x="93742" y="70333"/>
                    <a:pt x="94793" y="70955"/>
                  </a:cubicBezTo>
                  <a:cubicBezTo>
                    <a:pt x="95633" y="71445"/>
                    <a:pt x="97425" y="72629"/>
                    <a:pt x="96896" y="73163"/>
                  </a:cubicBezTo>
                  <a:cubicBezTo>
                    <a:pt x="96162" y="73941"/>
                    <a:pt x="91377" y="74052"/>
                    <a:pt x="89746" y="74497"/>
                  </a:cubicBezTo>
                  <a:cubicBezTo>
                    <a:pt x="87905" y="74986"/>
                    <a:pt x="84544" y="76171"/>
                    <a:pt x="83331" y="76927"/>
                  </a:cubicBezTo>
                  <a:cubicBezTo>
                    <a:pt x="81912" y="77844"/>
                    <a:pt x="81494" y="80202"/>
                    <a:pt x="79914" y="81074"/>
                  </a:cubicBezTo>
                  <a:cubicBezTo>
                    <a:pt x="78601" y="81853"/>
                    <a:pt x="74344" y="82698"/>
                    <a:pt x="72608" y="83348"/>
                  </a:cubicBezTo>
                  <a:cubicBezTo>
                    <a:pt x="71768" y="83682"/>
                    <a:pt x="70555" y="84127"/>
                    <a:pt x="69348" y="8463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97" name="Shape 797"/>
            <p:cNvSpPr/>
            <p:nvPr/>
          </p:nvSpPr>
          <p:spPr>
            <a:xfrm>
              <a:off x="326321" y="1393012"/>
              <a:ext cx="368400" cy="367200"/>
            </a:xfrm>
            <a:custGeom>
              <a:avLst/>
              <a:gdLst/>
              <a:ahLst/>
              <a:cxnLst/>
              <a:rect l="0" t="0" r="0" b="0"/>
              <a:pathLst>
                <a:path w="120000" h="120000" extrusionOk="0">
                  <a:moveTo>
                    <a:pt x="119844" y="54183"/>
                  </a:moveTo>
                  <a:cubicBezTo>
                    <a:pt x="119877" y="55039"/>
                    <a:pt x="120166" y="56328"/>
                    <a:pt x="119860" y="56945"/>
                  </a:cubicBezTo>
                  <a:cubicBezTo>
                    <a:pt x="119538" y="57562"/>
                    <a:pt x="118091" y="58263"/>
                    <a:pt x="117541" y="58724"/>
                  </a:cubicBezTo>
                  <a:cubicBezTo>
                    <a:pt x="116589" y="59524"/>
                    <a:pt x="114837" y="61258"/>
                    <a:pt x="113919" y="62076"/>
                  </a:cubicBezTo>
                  <a:cubicBezTo>
                    <a:pt x="113084" y="62815"/>
                    <a:pt x="111287" y="64154"/>
                    <a:pt x="110531" y="64944"/>
                  </a:cubicBezTo>
                  <a:cubicBezTo>
                    <a:pt x="109713" y="65811"/>
                    <a:pt x="108205" y="67656"/>
                    <a:pt x="107682" y="68696"/>
                  </a:cubicBezTo>
                  <a:cubicBezTo>
                    <a:pt x="107198" y="69613"/>
                    <a:pt x="106803" y="71642"/>
                    <a:pt x="106470" y="72598"/>
                  </a:cubicBezTo>
                  <a:cubicBezTo>
                    <a:pt x="106236" y="73242"/>
                    <a:pt x="105785" y="74521"/>
                    <a:pt x="105446" y="75127"/>
                  </a:cubicBezTo>
                  <a:cubicBezTo>
                    <a:pt x="104934" y="76072"/>
                    <a:pt x="103566" y="77784"/>
                    <a:pt x="102981" y="78690"/>
                  </a:cubicBezTo>
                  <a:cubicBezTo>
                    <a:pt x="102408" y="79596"/>
                    <a:pt x="101140" y="81374"/>
                    <a:pt x="100862" y="82386"/>
                  </a:cubicBezTo>
                  <a:cubicBezTo>
                    <a:pt x="100556" y="83453"/>
                    <a:pt x="100801" y="85676"/>
                    <a:pt x="100762" y="86783"/>
                  </a:cubicBezTo>
                  <a:cubicBezTo>
                    <a:pt x="100728" y="87822"/>
                    <a:pt x="100700" y="89912"/>
                    <a:pt x="100567" y="90951"/>
                  </a:cubicBezTo>
                  <a:cubicBezTo>
                    <a:pt x="100367" y="92597"/>
                    <a:pt x="99738" y="95843"/>
                    <a:pt x="99271" y="97438"/>
                  </a:cubicBezTo>
                  <a:cubicBezTo>
                    <a:pt x="98776" y="99067"/>
                    <a:pt x="97312" y="102185"/>
                    <a:pt x="96700" y="103791"/>
                  </a:cubicBezTo>
                  <a:cubicBezTo>
                    <a:pt x="96378" y="104642"/>
                    <a:pt x="95738" y="106198"/>
                    <a:pt x="95388" y="107315"/>
                  </a:cubicBezTo>
                  <a:cubicBezTo>
                    <a:pt x="94642" y="107577"/>
                    <a:pt x="93808" y="107827"/>
                    <a:pt x="93368" y="107866"/>
                  </a:cubicBezTo>
                  <a:cubicBezTo>
                    <a:pt x="92567" y="107960"/>
                    <a:pt x="90931" y="107843"/>
                    <a:pt x="90175" y="107615"/>
                  </a:cubicBezTo>
                  <a:cubicBezTo>
                    <a:pt x="89223" y="107326"/>
                    <a:pt x="87560" y="106265"/>
                    <a:pt x="86742" y="105737"/>
                  </a:cubicBezTo>
                  <a:cubicBezTo>
                    <a:pt x="86008" y="105275"/>
                    <a:pt x="84828" y="103919"/>
                    <a:pt x="83983" y="103658"/>
                  </a:cubicBezTo>
                  <a:cubicBezTo>
                    <a:pt x="83076" y="103358"/>
                    <a:pt x="81090" y="103697"/>
                    <a:pt x="80127" y="103697"/>
                  </a:cubicBezTo>
                  <a:cubicBezTo>
                    <a:pt x="79015" y="103708"/>
                    <a:pt x="76795" y="103908"/>
                    <a:pt x="75716" y="103697"/>
                  </a:cubicBezTo>
                  <a:cubicBezTo>
                    <a:pt x="74881" y="103524"/>
                    <a:pt x="73407" y="102713"/>
                    <a:pt x="72617" y="102396"/>
                  </a:cubicBezTo>
                  <a:cubicBezTo>
                    <a:pt x="71860" y="102079"/>
                    <a:pt x="70397" y="101329"/>
                    <a:pt x="69579" y="101173"/>
                  </a:cubicBezTo>
                  <a:cubicBezTo>
                    <a:pt x="69218" y="101107"/>
                    <a:pt x="68411" y="101012"/>
                    <a:pt x="68077" y="101173"/>
                  </a:cubicBezTo>
                  <a:cubicBezTo>
                    <a:pt x="67771" y="101329"/>
                    <a:pt x="67421" y="101924"/>
                    <a:pt x="67332" y="102224"/>
                  </a:cubicBezTo>
                  <a:cubicBezTo>
                    <a:pt x="67187" y="102630"/>
                    <a:pt x="67287" y="103513"/>
                    <a:pt x="67332" y="103947"/>
                  </a:cubicBezTo>
                  <a:cubicBezTo>
                    <a:pt x="67376" y="104497"/>
                    <a:pt x="67888" y="105603"/>
                    <a:pt x="67727" y="106131"/>
                  </a:cubicBezTo>
                  <a:cubicBezTo>
                    <a:pt x="67566" y="106698"/>
                    <a:pt x="66314" y="107404"/>
                    <a:pt x="66091" y="107960"/>
                  </a:cubicBezTo>
                  <a:cubicBezTo>
                    <a:pt x="65930" y="108366"/>
                    <a:pt x="66180" y="109261"/>
                    <a:pt x="66091" y="109694"/>
                  </a:cubicBezTo>
                  <a:cubicBezTo>
                    <a:pt x="65991" y="110261"/>
                    <a:pt x="65524" y="111351"/>
                    <a:pt x="65229" y="111879"/>
                  </a:cubicBezTo>
                  <a:cubicBezTo>
                    <a:pt x="64834" y="112551"/>
                    <a:pt x="64033" y="114052"/>
                    <a:pt x="63276" y="114391"/>
                  </a:cubicBezTo>
                  <a:cubicBezTo>
                    <a:pt x="62648" y="114652"/>
                    <a:pt x="61157" y="114113"/>
                    <a:pt x="60472" y="114258"/>
                  </a:cubicBezTo>
                  <a:cubicBezTo>
                    <a:pt x="59988" y="114352"/>
                    <a:pt x="59198" y="115180"/>
                    <a:pt x="58703" y="115103"/>
                  </a:cubicBezTo>
                  <a:cubicBezTo>
                    <a:pt x="58280" y="115036"/>
                    <a:pt x="57930" y="114141"/>
                    <a:pt x="57579" y="113930"/>
                  </a:cubicBezTo>
                  <a:cubicBezTo>
                    <a:pt x="57273" y="113746"/>
                    <a:pt x="56511" y="113407"/>
                    <a:pt x="56161" y="113513"/>
                  </a:cubicBezTo>
                  <a:cubicBezTo>
                    <a:pt x="55799" y="113602"/>
                    <a:pt x="55504" y="114363"/>
                    <a:pt x="55215" y="114575"/>
                  </a:cubicBezTo>
                  <a:cubicBezTo>
                    <a:pt x="54803" y="114891"/>
                    <a:pt x="53796" y="115247"/>
                    <a:pt x="53329" y="115497"/>
                  </a:cubicBezTo>
                  <a:cubicBezTo>
                    <a:pt x="52673" y="115864"/>
                    <a:pt x="51504" y="116865"/>
                    <a:pt x="50759" y="117087"/>
                  </a:cubicBezTo>
                  <a:cubicBezTo>
                    <a:pt x="50353" y="117220"/>
                    <a:pt x="49446" y="117231"/>
                    <a:pt x="49023" y="117154"/>
                  </a:cubicBezTo>
                  <a:cubicBezTo>
                    <a:pt x="48511" y="117076"/>
                    <a:pt x="47632" y="116548"/>
                    <a:pt x="47137" y="116442"/>
                  </a:cubicBezTo>
                  <a:cubicBezTo>
                    <a:pt x="46920" y="116392"/>
                    <a:pt x="46420" y="116259"/>
                    <a:pt x="46230" y="116375"/>
                  </a:cubicBezTo>
                  <a:cubicBezTo>
                    <a:pt x="45997" y="116509"/>
                    <a:pt x="46041" y="117115"/>
                    <a:pt x="45869" y="117287"/>
                  </a:cubicBezTo>
                  <a:cubicBezTo>
                    <a:pt x="45618" y="117537"/>
                    <a:pt x="44745" y="117576"/>
                    <a:pt x="44522" y="117837"/>
                  </a:cubicBezTo>
                  <a:cubicBezTo>
                    <a:pt x="44261" y="118165"/>
                    <a:pt x="44584" y="119099"/>
                    <a:pt x="44305" y="119405"/>
                  </a:cubicBezTo>
                  <a:cubicBezTo>
                    <a:pt x="43966" y="119783"/>
                    <a:pt x="42798" y="120022"/>
                    <a:pt x="42275" y="119994"/>
                  </a:cubicBezTo>
                  <a:cubicBezTo>
                    <a:pt x="41707" y="119972"/>
                    <a:pt x="40623" y="119521"/>
                    <a:pt x="40172" y="119221"/>
                  </a:cubicBezTo>
                  <a:cubicBezTo>
                    <a:pt x="39515" y="118771"/>
                    <a:pt x="38742" y="117432"/>
                    <a:pt x="38141" y="116931"/>
                  </a:cubicBezTo>
                  <a:cubicBezTo>
                    <a:pt x="37574" y="116442"/>
                    <a:pt x="36317" y="115525"/>
                    <a:pt x="35571" y="115325"/>
                  </a:cubicBezTo>
                  <a:cubicBezTo>
                    <a:pt x="34959" y="115180"/>
                    <a:pt x="33674" y="115325"/>
                    <a:pt x="33062" y="115431"/>
                  </a:cubicBezTo>
                  <a:cubicBezTo>
                    <a:pt x="32433" y="115536"/>
                    <a:pt x="31237" y="116009"/>
                    <a:pt x="30636" y="116209"/>
                  </a:cubicBezTo>
                  <a:cubicBezTo>
                    <a:pt x="30269" y="116337"/>
                    <a:pt x="29568" y="116759"/>
                    <a:pt x="29190" y="116731"/>
                  </a:cubicBezTo>
                  <a:cubicBezTo>
                    <a:pt x="28795" y="116709"/>
                    <a:pt x="28211" y="116170"/>
                    <a:pt x="27849" y="116047"/>
                  </a:cubicBezTo>
                  <a:cubicBezTo>
                    <a:pt x="27248" y="115853"/>
                    <a:pt x="25947" y="115797"/>
                    <a:pt x="25335" y="115653"/>
                  </a:cubicBezTo>
                  <a:cubicBezTo>
                    <a:pt x="24445" y="115442"/>
                    <a:pt x="22764" y="114697"/>
                    <a:pt x="21858" y="114547"/>
                  </a:cubicBezTo>
                  <a:cubicBezTo>
                    <a:pt x="21157" y="114447"/>
                    <a:pt x="19682" y="114363"/>
                    <a:pt x="18998" y="114547"/>
                  </a:cubicBezTo>
                  <a:cubicBezTo>
                    <a:pt x="18703" y="114630"/>
                    <a:pt x="18280" y="115180"/>
                    <a:pt x="17974" y="115141"/>
                  </a:cubicBezTo>
                  <a:cubicBezTo>
                    <a:pt x="17496" y="115075"/>
                    <a:pt x="16951" y="114180"/>
                    <a:pt x="16706" y="113802"/>
                  </a:cubicBezTo>
                  <a:cubicBezTo>
                    <a:pt x="16456" y="113391"/>
                    <a:pt x="16383" y="112407"/>
                    <a:pt x="16061" y="112034"/>
                  </a:cubicBezTo>
                  <a:cubicBezTo>
                    <a:pt x="15744" y="111667"/>
                    <a:pt x="14675" y="111378"/>
                    <a:pt x="14308" y="111062"/>
                  </a:cubicBezTo>
                  <a:cubicBezTo>
                    <a:pt x="14108" y="110878"/>
                    <a:pt x="13947" y="110311"/>
                    <a:pt x="13696" y="110183"/>
                  </a:cubicBezTo>
                  <a:cubicBezTo>
                    <a:pt x="13157" y="109878"/>
                    <a:pt x="11771" y="109828"/>
                    <a:pt x="11154" y="110011"/>
                  </a:cubicBezTo>
                  <a:cubicBezTo>
                    <a:pt x="10848" y="110117"/>
                    <a:pt x="10497" y="110723"/>
                    <a:pt x="10180" y="110800"/>
                  </a:cubicBezTo>
                  <a:cubicBezTo>
                    <a:pt x="9785" y="110895"/>
                    <a:pt x="8906" y="110667"/>
                    <a:pt x="8584" y="110445"/>
                  </a:cubicBezTo>
                  <a:cubicBezTo>
                    <a:pt x="8161" y="110144"/>
                    <a:pt x="7766" y="109194"/>
                    <a:pt x="7577" y="108749"/>
                  </a:cubicBezTo>
                  <a:cubicBezTo>
                    <a:pt x="7404" y="108366"/>
                    <a:pt x="7332" y="107538"/>
                    <a:pt x="7143" y="107182"/>
                  </a:cubicBezTo>
                  <a:cubicBezTo>
                    <a:pt x="6909" y="106748"/>
                    <a:pt x="6030" y="106092"/>
                    <a:pt x="5824" y="105642"/>
                  </a:cubicBezTo>
                  <a:cubicBezTo>
                    <a:pt x="5635" y="105225"/>
                    <a:pt x="5769" y="104264"/>
                    <a:pt x="5624" y="103813"/>
                  </a:cubicBezTo>
                  <a:cubicBezTo>
                    <a:pt x="5463" y="103380"/>
                    <a:pt x="5068" y="102485"/>
                    <a:pt x="4673" y="102185"/>
                  </a:cubicBezTo>
                  <a:cubicBezTo>
                    <a:pt x="4116" y="101762"/>
                    <a:pt x="2570" y="101618"/>
                    <a:pt x="1885" y="101407"/>
                  </a:cubicBezTo>
                  <a:cubicBezTo>
                    <a:pt x="1490" y="101279"/>
                    <a:pt x="639" y="100973"/>
                    <a:pt x="0" y="100751"/>
                  </a:cubicBezTo>
                  <a:cubicBezTo>
                    <a:pt x="522" y="100395"/>
                    <a:pt x="1006" y="100078"/>
                    <a:pt x="1357" y="99828"/>
                  </a:cubicBezTo>
                  <a:cubicBezTo>
                    <a:pt x="2364" y="99117"/>
                    <a:pt x="4511" y="97872"/>
                    <a:pt x="5563" y="97210"/>
                  </a:cubicBezTo>
                  <a:cubicBezTo>
                    <a:pt x="6453" y="96671"/>
                    <a:pt x="8411" y="95754"/>
                    <a:pt x="9095" y="95003"/>
                  </a:cubicBezTo>
                  <a:cubicBezTo>
                    <a:pt x="9507" y="94553"/>
                    <a:pt x="10236" y="93436"/>
                    <a:pt x="10102" y="92869"/>
                  </a:cubicBezTo>
                  <a:cubicBezTo>
                    <a:pt x="10002" y="92408"/>
                    <a:pt x="8734" y="92013"/>
                    <a:pt x="8617" y="91568"/>
                  </a:cubicBezTo>
                  <a:cubicBezTo>
                    <a:pt x="8467" y="91029"/>
                    <a:pt x="9040" y="89923"/>
                    <a:pt x="9390" y="89478"/>
                  </a:cubicBezTo>
                  <a:cubicBezTo>
                    <a:pt x="9796" y="88939"/>
                    <a:pt x="11154" y="88294"/>
                    <a:pt x="11655" y="87822"/>
                  </a:cubicBezTo>
                  <a:cubicBezTo>
                    <a:pt x="12222" y="87294"/>
                    <a:pt x="12984" y="85927"/>
                    <a:pt x="13641" y="85476"/>
                  </a:cubicBezTo>
                  <a:cubicBezTo>
                    <a:pt x="14342" y="85004"/>
                    <a:pt x="16077" y="84648"/>
                    <a:pt x="16878" y="84348"/>
                  </a:cubicBezTo>
                  <a:cubicBezTo>
                    <a:pt x="17652" y="84042"/>
                    <a:pt x="19376" y="83609"/>
                    <a:pt x="19933" y="83042"/>
                  </a:cubicBezTo>
                  <a:cubicBezTo>
                    <a:pt x="20311" y="82636"/>
                    <a:pt x="20150" y="81335"/>
                    <a:pt x="20606" y="80991"/>
                  </a:cubicBezTo>
                  <a:cubicBezTo>
                    <a:pt x="20895" y="80780"/>
                    <a:pt x="21847" y="81113"/>
                    <a:pt x="22108" y="80863"/>
                  </a:cubicBezTo>
                  <a:cubicBezTo>
                    <a:pt x="22475" y="80507"/>
                    <a:pt x="22431" y="79295"/>
                    <a:pt x="22108" y="78901"/>
                  </a:cubicBezTo>
                  <a:cubicBezTo>
                    <a:pt x="21819" y="78556"/>
                    <a:pt x="20545" y="78728"/>
                    <a:pt x="20267" y="78389"/>
                  </a:cubicBezTo>
                  <a:cubicBezTo>
                    <a:pt x="19671" y="77650"/>
                    <a:pt x="19905" y="75610"/>
                    <a:pt x="20267" y="74771"/>
                  </a:cubicBezTo>
                  <a:cubicBezTo>
                    <a:pt x="20517" y="74193"/>
                    <a:pt x="22052" y="73531"/>
                    <a:pt x="22152" y="72903"/>
                  </a:cubicBezTo>
                  <a:cubicBezTo>
                    <a:pt x="22208" y="72536"/>
                    <a:pt x="21585" y="71875"/>
                    <a:pt x="21424" y="71519"/>
                  </a:cubicBezTo>
                  <a:cubicBezTo>
                    <a:pt x="21318" y="71297"/>
                    <a:pt x="20968" y="70836"/>
                    <a:pt x="21057" y="70613"/>
                  </a:cubicBezTo>
                  <a:cubicBezTo>
                    <a:pt x="21157" y="70352"/>
                    <a:pt x="21819" y="70035"/>
                    <a:pt x="22108" y="70063"/>
                  </a:cubicBezTo>
                  <a:cubicBezTo>
                    <a:pt x="22403" y="70074"/>
                    <a:pt x="22781" y="70585"/>
                    <a:pt x="23015" y="70747"/>
                  </a:cubicBezTo>
                  <a:cubicBezTo>
                    <a:pt x="23376" y="70997"/>
                    <a:pt x="24111" y="71536"/>
                    <a:pt x="24545" y="71653"/>
                  </a:cubicBezTo>
                  <a:cubicBezTo>
                    <a:pt x="24739" y="71703"/>
                    <a:pt x="25207" y="71536"/>
                    <a:pt x="25335" y="71653"/>
                  </a:cubicBezTo>
                  <a:cubicBezTo>
                    <a:pt x="25613" y="71903"/>
                    <a:pt x="25379" y="72703"/>
                    <a:pt x="25335" y="73059"/>
                  </a:cubicBezTo>
                  <a:cubicBezTo>
                    <a:pt x="25324" y="73309"/>
                    <a:pt x="25396" y="73904"/>
                    <a:pt x="25162" y="74032"/>
                  </a:cubicBezTo>
                  <a:cubicBezTo>
                    <a:pt x="24840" y="74232"/>
                    <a:pt x="24005" y="73615"/>
                    <a:pt x="23643" y="73743"/>
                  </a:cubicBezTo>
                  <a:cubicBezTo>
                    <a:pt x="23482" y="73798"/>
                    <a:pt x="23260" y="74087"/>
                    <a:pt x="23232" y="74232"/>
                  </a:cubicBezTo>
                  <a:cubicBezTo>
                    <a:pt x="23176" y="74571"/>
                    <a:pt x="23376" y="75349"/>
                    <a:pt x="23671" y="75571"/>
                  </a:cubicBezTo>
                  <a:cubicBezTo>
                    <a:pt x="24122" y="75888"/>
                    <a:pt x="25379" y="75716"/>
                    <a:pt x="25963" y="75733"/>
                  </a:cubicBezTo>
                  <a:cubicBezTo>
                    <a:pt x="26403" y="75744"/>
                    <a:pt x="27382" y="75966"/>
                    <a:pt x="27732" y="75733"/>
                  </a:cubicBezTo>
                  <a:cubicBezTo>
                    <a:pt x="28111" y="75494"/>
                    <a:pt x="28300" y="74571"/>
                    <a:pt x="28317" y="74165"/>
                  </a:cubicBezTo>
                  <a:cubicBezTo>
                    <a:pt x="28317" y="73770"/>
                    <a:pt x="27994" y="72992"/>
                    <a:pt x="27805" y="72636"/>
                  </a:cubicBezTo>
                  <a:cubicBezTo>
                    <a:pt x="27616" y="72259"/>
                    <a:pt x="26881" y="71642"/>
                    <a:pt x="26798" y="71230"/>
                  </a:cubicBezTo>
                  <a:cubicBezTo>
                    <a:pt x="26681" y="70708"/>
                    <a:pt x="27221" y="69652"/>
                    <a:pt x="27221" y="69112"/>
                  </a:cubicBezTo>
                  <a:cubicBezTo>
                    <a:pt x="27221" y="68840"/>
                    <a:pt x="26954" y="68312"/>
                    <a:pt x="27015" y="68034"/>
                  </a:cubicBezTo>
                  <a:cubicBezTo>
                    <a:pt x="27070" y="67695"/>
                    <a:pt x="27365" y="66928"/>
                    <a:pt x="27732" y="66822"/>
                  </a:cubicBezTo>
                  <a:cubicBezTo>
                    <a:pt x="27966" y="66761"/>
                    <a:pt x="28356" y="67195"/>
                    <a:pt x="28606" y="67195"/>
                  </a:cubicBezTo>
                  <a:cubicBezTo>
                    <a:pt x="28984" y="67178"/>
                    <a:pt x="29774" y="66889"/>
                    <a:pt x="29980" y="66600"/>
                  </a:cubicBezTo>
                  <a:cubicBezTo>
                    <a:pt x="30197" y="66311"/>
                    <a:pt x="30269" y="65483"/>
                    <a:pt x="30052" y="65194"/>
                  </a:cubicBezTo>
                  <a:cubicBezTo>
                    <a:pt x="29774" y="64838"/>
                    <a:pt x="28695" y="64644"/>
                    <a:pt x="28211" y="64682"/>
                  </a:cubicBezTo>
                  <a:cubicBezTo>
                    <a:pt x="27771" y="64705"/>
                    <a:pt x="27015" y="65638"/>
                    <a:pt x="26681" y="65388"/>
                  </a:cubicBezTo>
                  <a:cubicBezTo>
                    <a:pt x="26342" y="65127"/>
                    <a:pt x="27410" y="64249"/>
                    <a:pt x="27265" y="63865"/>
                  </a:cubicBezTo>
                  <a:cubicBezTo>
                    <a:pt x="27176" y="63654"/>
                    <a:pt x="26681" y="63404"/>
                    <a:pt x="26431" y="63404"/>
                  </a:cubicBezTo>
                  <a:cubicBezTo>
                    <a:pt x="26063" y="63393"/>
                    <a:pt x="25513" y="63904"/>
                    <a:pt x="25162" y="63982"/>
                  </a:cubicBezTo>
                  <a:cubicBezTo>
                    <a:pt x="24589" y="64115"/>
                    <a:pt x="23232" y="63682"/>
                    <a:pt x="22837" y="64049"/>
                  </a:cubicBezTo>
                  <a:cubicBezTo>
                    <a:pt x="22559" y="64327"/>
                    <a:pt x="22620" y="65244"/>
                    <a:pt x="22870" y="65522"/>
                  </a:cubicBezTo>
                  <a:cubicBezTo>
                    <a:pt x="23115" y="65783"/>
                    <a:pt x="24166" y="65483"/>
                    <a:pt x="24356" y="65783"/>
                  </a:cubicBezTo>
                  <a:cubicBezTo>
                    <a:pt x="24650" y="66233"/>
                    <a:pt x="23994" y="67339"/>
                    <a:pt x="23599" y="67706"/>
                  </a:cubicBezTo>
                  <a:cubicBezTo>
                    <a:pt x="23143" y="68112"/>
                    <a:pt x="21830" y="68401"/>
                    <a:pt x="21201" y="68523"/>
                  </a:cubicBezTo>
                  <a:cubicBezTo>
                    <a:pt x="19933" y="68757"/>
                    <a:pt x="17301" y="68901"/>
                    <a:pt x="16016" y="68757"/>
                  </a:cubicBezTo>
                  <a:cubicBezTo>
                    <a:pt x="15054" y="68640"/>
                    <a:pt x="12789" y="68445"/>
                    <a:pt x="12322" y="67678"/>
                  </a:cubicBezTo>
                  <a:cubicBezTo>
                    <a:pt x="12133" y="67362"/>
                    <a:pt x="12867" y="66617"/>
                    <a:pt x="12717" y="66272"/>
                  </a:cubicBezTo>
                  <a:cubicBezTo>
                    <a:pt x="12589" y="65955"/>
                    <a:pt x="11827" y="65638"/>
                    <a:pt x="11493" y="65522"/>
                  </a:cubicBezTo>
                  <a:cubicBezTo>
                    <a:pt x="11026" y="65349"/>
                    <a:pt x="9785" y="65616"/>
                    <a:pt x="9535" y="65233"/>
                  </a:cubicBezTo>
                  <a:cubicBezTo>
                    <a:pt x="9301" y="64877"/>
                    <a:pt x="9869" y="64049"/>
                    <a:pt x="10147" y="63732"/>
                  </a:cubicBezTo>
                  <a:cubicBezTo>
                    <a:pt x="10486" y="63337"/>
                    <a:pt x="11593" y="62970"/>
                    <a:pt x="12005" y="62615"/>
                  </a:cubicBezTo>
                  <a:cubicBezTo>
                    <a:pt x="12250" y="62392"/>
                    <a:pt x="12517" y="61720"/>
                    <a:pt x="12834" y="61575"/>
                  </a:cubicBezTo>
                  <a:cubicBezTo>
                    <a:pt x="13318" y="61353"/>
                    <a:pt x="14575" y="61853"/>
                    <a:pt x="15043" y="61575"/>
                  </a:cubicBezTo>
                  <a:cubicBezTo>
                    <a:pt x="15349" y="61403"/>
                    <a:pt x="15549" y="60719"/>
                    <a:pt x="15627" y="60408"/>
                  </a:cubicBezTo>
                  <a:cubicBezTo>
                    <a:pt x="15727" y="59969"/>
                    <a:pt x="15315" y="58985"/>
                    <a:pt x="15627" y="58640"/>
                  </a:cubicBezTo>
                  <a:cubicBezTo>
                    <a:pt x="15860" y="58379"/>
                    <a:pt x="16806" y="58579"/>
                    <a:pt x="17112" y="58379"/>
                  </a:cubicBezTo>
                  <a:cubicBezTo>
                    <a:pt x="17407" y="58185"/>
                    <a:pt x="17813" y="57562"/>
                    <a:pt x="17802" y="57234"/>
                  </a:cubicBezTo>
                  <a:cubicBezTo>
                    <a:pt x="17785" y="56895"/>
                    <a:pt x="17290" y="56250"/>
                    <a:pt x="16968" y="56067"/>
                  </a:cubicBezTo>
                  <a:cubicBezTo>
                    <a:pt x="16717" y="55922"/>
                    <a:pt x="16050" y="56089"/>
                    <a:pt x="15799" y="55934"/>
                  </a:cubicBezTo>
                  <a:cubicBezTo>
                    <a:pt x="15627" y="55817"/>
                    <a:pt x="15549" y="55367"/>
                    <a:pt x="15404" y="55211"/>
                  </a:cubicBezTo>
                  <a:cubicBezTo>
                    <a:pt x="15082" y="54922"/>
                    <a:pt x="14264" y="54405"/>
                    <a:pt x="13813" y="54394"/>
                  </a:cubicBezTo>
                  <a:cubicBezTo>
                    <a:pt x="13463" y="54394"/>
                    <a:pt x="12823" y="54800"/>
                    <a:pt x="12573" y="55028"/>
                  </a:cubicBezTo>
                  <a:cubicBezTo>
                    <a:pt x="12033" y="55511"/>
                    <a:pt x="11538" y="56895"/>
                    <a:pt x="11054" y="57434"/>
                  </a:cubicBezTo>
                  <a:cubicBezTo>
                    <a:pt x="10731" y="57801"/>
                    <a:pt x="9769" y="58274"/>
                    <a:pt x="9490" y="58668"/>
                  </a:cubicBezTo>
                  <a:cubicBezTo>
                    <a:pt x="9212" y="59063"/>
                    <a:pt x="9012" y="60013"/>
                    <a:pt x="8906" y="60469"/>
                  </a:cubicBezTo>
                  <a:cubicBezTo>
                    <a:pt x="8817" y="60931"/>
                    <a:pt x="8906" y="61881"/>
                    <a:pt x="8778" y="62326"/>
                  </a:cubicBezTo>
                  <a:cubicBezTo>
                    <a:pt x="8689" y="62587"/>
                    <a:pt x="8439" y="63154"/>
                    <a:pt x="8194" y="63298"/>
                  </a:cubicBezTo>
                  <a:cubicBezTo>
                    <a:pt x="7883" y="63499"/>
                    <a:pt x="7065" y="63615"/>
                    <a:pt x="6748" y="63471"/>
                  </a:cubicBezTo>
                  <a:cubicBezTo>
                    <a:pt x="6130" y="63209"/>
                    <a:pt x="5707" y="61931"/>
                    <a:pt x="5329" y="61447"/>
                  </a:cubicBezTo>
                  <a:cubicBezTo>
                    <a:pt x="4878" y="60892"/>
                    <a:pt x="3927" y="59786"/>
                    <a:pt x="3371" y="59324"/>
                  </a:cubicBezTo>
                  <a:cubicBezTo>
                    <a:pt x="2892" y="58930"/>
                    <a:pt x="1268" y="58602"/>
                    <a:pt x="1223" y="58023"/>
                  </a:cubicBezTo>
                  <a:cubicBezTo>
                    <a:pt x="1196" y="57590"/>
                    <a:pt x="2453" y="57273"/>
                    <a:pt x="2642" y="56878"/>
                  </a:cubicBezTo>
                  <a:cubicBezTo>
                    <a:pt x="2803" y="56551"/>
                    <a:pt x="2892" y="55722"/>
                    <a:pt x="2642" y="55444"/>
                  </a:cubicBezTo>
                  <a:cubicBezTo>
                    <a:pt x="2614" y="55422"/>
                    <a:pt x="2586" y="55394"/>
                    <a:pt x="2542" y="55367"/>
                  </a:cubicBezTo>
                  <a:cubicBezTo>
                    <a:pt x="2687" y="54961"/>
                    <a:pt x="2859" y="54405"/>
                    <a:pt x="2876" y="54144"/>
                  </a:cubicBezTo>
                  <a:cubicBezTo>
                    <a:pt x="2904" y="53777"/>
                    <a:pt x="2570" y="53065"/>
                    <a:pt x="2614" y="52710"/>
                  </a:cubicBezTo>
                  <a:cubicBezTo>
                    <a:pt x="2659" y="52410"/>
                    <a:pt x="2876" y="51804"/>
                    <a:pt x="3126" y="51620"/>
                  </a:cubicBezTo>
                  <a:cubicBezTo>
                    <a:pt x="3360" y="51448"/>
                    <a:pt x="4016" y="51526"/>
                    <a:pt x="4278" y="51420"/>
                  </a:cubicBezTo>
                  <a:cubicBezTo>
                    <a:pt x="4528" y="51331"/>
                    <a:pt x="4906" y="50975"/>
                    <a:pt x="5157" y="50881"/>
                  </a:cubicBezTo>
                  <a:cubicBezTo>
                    <a:pt x="5518" y="50736"/>
                    <a:pt x="6364" y="50775"/>
                    <a:pt x="6675" y="50581"/>
                  </a:cubicBezTo>
                  <a:cubicBezTo>
                    <a:pt x="6892" y="50436"/>
                    <a:pt x="7109" y="50003"/>
                    <a:pt x="7215" y="49792"/>
                  </a:cubicBezTo>
                  <a:cubicBezTo>
                    <a:pt x="7343" y="49514"/>
                    <a:pt x="7388" y="48869"/>
                    <a:pt x="7593" y="48630"/>
                  </a:cubicBezTo>
                  <a:cubicBezTo>
                    <a:pt x="7810" y="48396"/>
                    <a:pt x="8439" y="48091"/>
                    <a:pt x="8778" y="48052"/>
                  </a:cubicBezTo>
                  <a:cubicBezTo>
                    <a:pt x="9184" y="48002"/>
                    <a:pt x="10091" y="48146"/>
                    <a:pt x="10381" y="48424"/>
                  </a:cubicBezTo>
                  <a:cubicBezTo>
                    <a:pt x="10559" y="48591"/>
                    <a:pt x="10486" y="49158"/>
                    <a:pt x="10586" y="49380"/>
                  </a:cubicBezTo>
                  <a:cubicBezTo>
                    <a:pt x="10748" y="49669"/>
                    <a:pt x="11115" y="50331"/>
                    <a:pt x="11465" y="50397"/>
                  </a:cubicBezTo>
                  <a:cubicBezTo>
                    <a:pt x="11710" y="50447"/>
                    <a:pt x="12178" y="50103"/>
                    <a:pt x="12356" y="49947"/>
                  </a:cubicBezTo>
                  <a:cubicBezTo>
                    <a:pt x="12689" y="49630"/>
                    <a:pt x="13157" y="48858"/>
                    <a:pt x="13273" y="48435"/>
                  </a:cubicBezTo>
                  <a:cubicBezTo>
                    <a:pt x="13390" y="48052"/>
                    <a:pt x="13140" y="47212"/>
                    <a:pt x="13273" y="46829"/>
                  </a:cubicBezTo>
                  <a:cubicBezTo>
                    <a:pt x="13363" y="46607"/>
                    <a:pt x="13641" y="46201"/>
                    <a:pt x="13858" y="46067"/>
                  </a:cubicBezTo>
                  <a:cubicBezTo>
                    <a:pt x="14030" y="45962"/>
                    <a:pt x="14497" y="45867"/>
                    <a:pt x="14703" y="45934"/>
                  </a:cubicBezTo>
                  <a:cubicBezTo>
                    <a:pt x="14937" y="46028"/>
                    <a:pt x="15243" y="46423"/>
                    <a:pt x="15304" y="46634"/>
                  </a:cubicBezTo>
                  <a:cubicBezTo>
                    <a:pt x="15432" y="47012"/>
                    <a:pt x="15143" y="47791"/>
                    <a:pt x="15143" y="48185"/>
                  </a:cubicBezTo>
                  <a:cubicBezTo>
                    <a:pt x="15143" y="48530"/>
                    <a:pt x="15082" y="49291"/>
                    <a:pt x="15304" y="49564"/>
                  </a:cubicBezTo>
                  <a:cubicBezTo>
                    <a:pt x="15610" y="49958"/>
                    <a:pt x="16689" y="50264"/>
                    <a:pt x="17184" y="50381"/>
                  </a:cubicBezTo>
                  <a:cubicBezTo>
                    <a:pt x="17507" y="50447"/>
                    <a:pt x="18164" y="50475"/>
                    <a:pt x="18470" y="50397"/>
                  </a:cubicBezTo>
                  <a:cubicBezTo>
                    <a:pt x="18792" y="50331"/>
                    <a:pt x="19321" y="49908"/>
                    <a:pt x="19638" y="49830"/>
                  </a:cubicBezTo>
                  <a:cubicBezTo>
                    <a:pt x="20105" y="49725"/>
                    <a:pt x="21084" y="49764"/>
                    <a:pt x="21568" y="49814"/>
                  </a:cubicBezTo>
                  <a:cubicBezTo>
                    <a:pt x="22253" y="49880"/>
                    <a:pt x="23643" y="50119"/>
                    <a:pt x="24283" y="50381"/>
                  </a:cubicBezTo>
                  <a:cubicBezTo>
                    <a:pt x="24973" y="50659"/>
                    <a:pt x="26286" y="51437"/>
                    <a:pt x="26798" y="51948"/>
                  </a:cubicBezTo>
                  <a:cubicBezTo>
                    <a:pt x="27043" y="52198"/>
                    <a:pt x="27221" y="52921"/>
                    <a:pt x="27510" y="53132"/>
                  </a:cubicBezTo>
                  <a:cubicBezTo>
                    <a:pt x="27933" y="53421"/>
                    <a:pt x="29057" y="53555"/>
                    <a:pt x="29585" y="53616"/>
                  </a:cubicBezTo>
                  <a:cubicBezTo>
                    <a:pt x="30125" y="53682"/>
                    <a:pt x="31221" y="53760"/>
                    <a:pt x="31760" y="53682"/>
                  </a:cubicBezTo>
                  <a:cubicBezTo>
                    <a:pt x="32183" y="53616"/>
                    <a:pt x="32990" y="53277"/>
                    <a:pt x="33396" y="53132"/>
                  </a:cubicBezTo>
                  <a:cubicBezTo>
                    <a:pt x="33763" y="52988"/>
                    <a:pt x="34475" y="52604"/>
                    <a:pt x="34870" y="52537"/>
                  </a:cubicBezTo>
                  <a:cubicBezTo>
                    <a:pt x="35337" y="52471"/>
                    <a:pt x="36333" y="52498"/>
                    <a:pt x="36767" y="52671"/>
                  </a:cubicBezTo>
                  <a:cubicBezTo>
                    <a:pt x="37118" y="52815"/>
                    <a:pt x="37674" y="53354"/>
                    <a:pt x="37880" y="53643"/>
                  </a:cubicBezTo>
                  <a:cubicBezTo>
                    <a:pt x="38141" y="54027"/>
                    <a:pt x="38114" y="55078"/>
                    <a:pt x="38509" y="55339"/>
                  </a:cubicBezTo>
                  <a:cubicBezTo>
                    <a:pt x="39137" y="55778"/>
                    <a:pt x="40945" y="55233"/>
                    <a:pt x="41691" y="55472"/>
                  </a:cubicBezTo>
                  <a:cubicBezTo>
                    <a:pt x="42653" y="55789"/>
                    <a:pt x="44317" y="56945"/>
                    <a:pt x="44962" y="57657"/>
                  </a:cubicBezTo>
                  <a:cubicBezTo>
                    <a:pt x="45312" y="58062"/>
                    <a:pt x="45413" y="59235"/>
                    <a:pt x="45869" y="59552"/>
                  </a:cubicBezTo>
                  <a:cubicBezTo>
                    <a:pt x="46247" y="59824"/>
                    <a:pt x="47326" y="59841"/>
                    <a:pt x="47821" y="59880"/>
                  </a:cubicBezTo>
                  <a:cubicBezTo>
                    <a:pt x="48756" y="59958"/>
                    <a:pt x="50703" y="60169"/>
                    <a:pt x="51593" y="59880"/>
                  </a:cubicBezTo>
                  <a:cubicBezTo>
                    <a:pt x="52294" y="59658"/>
                    <a:pt x="53240" y="58513"/>
                    <a:pt x="53885" y="58157"/>
                  </a:cubicBezTo>
                  <a:cubicBezTo>
                    <a:pt x="54280" y="57918"/>
                    <a:pt x="55154" y="57551"/>
                    <a:pt x="55621" y="57473"/>
                  </a:cubicBezTo>
                  <a:cubicBezTo>
                    <a:pt x="56205" y="57351"/>
                    <a:pt x="57418" y="57579"/>
                    <a:pt x="58019" y="57473"/>
                  </a:cubicBezTo>
                  <a:cubicBezTo>
                    <a:pt x="58603" y="57351"/>
                    <a:pt x="59738" y="56906"/>
                    <a:pt x="60222" y="56589"/>
                  </a:cubicBezTo>
                  <a:cubicBezTo>
                    <a:pt x="60851" y="56173"/>
                    <a:pt x="61696" y="54989"/>
                    <a:pt x="62253" y="54499"/>
                  </a:cubicBezTo>
                  <a:cubicBezTo>
                    <a:pt x="62764" y="54066"/>
                    <a:pt x="63816" y="53221"/>
                    <a:pt x="64428" y="52910"/>
                  </a:cubicBezTo>
                  <a:cubicBezTo>
                    <a:pt x="64895" y="52671"/>
                    <a:pt x="65974" y="52448"/>
                    <a:pt x="66458" y="52248"/>
                  </a:cubicBezTo>
                  <a:cubicBezTo>
                    <a:pt x="66937" y="52054"/>
                    <a:pt x="67860" y="51592"/>
                    <a:pt x="68267" y="51303"/>
                  </a:cubicBezTo>
                  <a:cubicBezTo>
                    <a:pt x="68723" y="50987"/>
                    <a:pt x="69713" y="50353"/>
                    <a:pt x="69874" y="49869"/>
                  </a:cubicBezTo>
                  <a:cubicBezTo>
                    <a:pt x="70019" y="49397"/>
                    <a:pt x="69730" y="48357"/>
                    <a:pt x="69407" y="47963"/>
                  </a:cubicBezTo>
                  <a:cubicBezTo>
                    <a:pt x="69073" y="47551"/>
                    <a:pt x="67916" y="47196"/>
                    <a:pt x="67404" y="46990"/>
                  </a:cubicBezTo>
                  <a:cubicBezTo>
                    <a:pt x="66892" y="46779"/>
                    <a:pt x="65713" y="46607"/>
                    <a:pt x="65301" y="46262"/>
                  </a:cubicBezTo>
                  <a:cubicBezTo>
                    <a:pt x="64834" y="45895"/>
                    <a:pt x="64328" y="44828"/>
                    <a:pt x="64166" y="44289"/>
                  </a:cubicBezTo>
                  <a:cubicBezTo>
                    <a:pt x="64016" y="43816"/>
                    <a:pt x="64094" y="42832"/>
                    <a:pt x="64061" y="42360"/>
                  </a:cubicBezTo>
                  <a:cubicBezTo>
                    <a:pt x="64050" y="41910"/>
                    <a:pt x="64150" y="40987"/>
                    <a:pt x="63977" y="40570"/>
                  </a:cubicBezTo>
                  <a:cubicBezTo>
                    <a:pt x="63771" y="40098"/>
                    <a:pt x="62731" y="39475"/>
                    <a:pt x="62514" y="39003"/>
                  </a:cubicBezTo>
                  <a:cubicBezTo>
                    <a:pt x="62325" y="38597"/>
                    <a:pt x="62369" y="37685"/>
                    <a:pt x="62325" y="37241"/>
                  </a:cubicBezTo>
                  <a:cubicBezTo>
                    <a:pt x="62280" y="36596"/>
                    <a:pt x="61796" y="35190"/>
                    <a:pt x="62208" y="34650"/>
                  </a:cubicBezTo>
                  <a:cubicBezTo>
                    <a:pt x="62397" y="34411"/>
                    <a:pt x="63143" y="34334"/>
                    <a:pt x="63465" y="34278"/>
                  </a:cubicBezTo>
                  <a:cubicBezTo>
                    <a:pt x="63944" y="34217"/>
                    <a:pt x="64968" y="34489"/>
                    <a:pt x="65390" y="34278"/>
                  </a:cubicBezTo>
                  <a:cubicBezTo>
                    <a:pt x="65974" y="34006"/>
                    <a:pt x="66559" y="32850"/>
                    <a:pt x="66865" y="32333"/>
                  </a:cubicBezTo>
                  <a:cubicBezTo>
                    <a:pt x="67243" y="31688"/>
                    <a:pt x="67788" y="30320"/>
                    <a:pt x="68033" y="29637"/>
                  </a:cubicBezTo>
                  <a:cubicBezTo>
                    <a:pt x="68267" y="28981"/>
                    <a:pt x="68589" y="27625"/>
                    <a:pt x="68778" y="26952"/>
                  </a:cubicBezTo>
                  <a:cubicBezTo>
                    <a:pt x="68956" y="26363"/>
                    <a:pt x="69246" y="25162"/>
                    <a:pt x="69507" y="24612"/>
                  </a:cubicBezTo>
                  <a:cubicBezTo>
                    <a:pt x="69963" y="23612"/>
                    <a:pt x="71293" y="21822"/>
                    <a:pt x="71905" y="20888"/>
                  </a:cubicBezTo>
                  <a:cubicBezTo>
                    <a:pt x="72912" y="19326"/>
                    <a:pt x="74636" y="15985"/>
                    <a:pt x="75977" y="14629"/>
                  </a:cubicBezTo>
                  <a:cubicBezTo>
                    <a:pt x="76751" y="13851"/>
                    <a:pt x="78664" y="12639"/>
                    <a:pt x="79688" y="12156"/>
                  </a:cubicBezTo>
                  <a:cubicBezTo>
                    <a:pt x="80606" y="11694"/>
                    <a:pt x="82709" y="11300"/>
                    <a:pt x="83616" y="10827"/>
                  </a:cubicBezTo>
                  <a:cubicBezTo>
                    <a:pt x="84578" y="10327"/>
                    <a:pt x="86303" y="9065"/>
                    <a:pt x="87004" y="8298"/>
                  </a:cubicBezTo>
                  <a:cubicBezTo>
                    <a:pt x="87749" y="7498"/>
                    <a:pt x="88812" y="5619"/>
                    <a:pt x="89251" y="4646"/>
                  </a:cubicBezTo>
                  <a:cubicBezTo>
                    <a:pt x="89574" y="3957"/>
                    <a:pt x="90058" y="2156"/>
                    <a:pt x="90292" y="1261"/>
                  </a:cubicBezTo>
                  <a:cubicBezTo>
                    <a:pt x="90481" y="1250"/>
                    <a:pt x="90670" y="1222"/>
                    <a:pt x="90787" y="1195"/>
                  </a:cubicBezTo>
                  <a:cubicBezTo>
                    <a:pt x="91148" y="1117"/>
                    <a:pt x="91766" y="711"/>
                    <a:pt x="92100" y="578"/>
                  </a:cubicBezTo>
                  <a:cubicBezTo>
                    <a:pt x="92522" y="405"/>
                    <a:pt x="93385" y="66"/>
                    <a:pt x="93835" y="27"/>
                  </a:cubicBezTo>
                  <a:cubicBezTo>
                    <a:pt x="94408" y="-38"/>
                    <a:pt x="95621" y="0"/>
                    <a:pt x="96116" y="250"/>
                  </a:cubicBezTo>
                  <a:cubicBezTo>
                    <a:pt x="96639" y="511"/>
                    <a:pt x="97268" y="1489"/>
                    <a:pt x="97574" y="1945"/>
                  </a:cubicBezTo>
                  <a:cubicBezTo>
                    <a:pt x="97924" y="2501"/>
                    <a:pt x="98336" y="3751"/>
                    <a:pt x="98698" y="4302"/>
                  </a:cubicBezTo>
                  <a:cubicBezTo>
                    <a:pt x="99020" y="4802"/>
                    <a:pt x="99955" y="5658"/>
                    <a:pt x="100294" y="6158"/>
                  </a:cubicBezTo>
                  <a:cubicBezTo>
                    <a:pt x="100556" y="6564"/>
                    <a:pt x="100717" y="7592"/>
                    <a:pt x="101123" y="7881"/>
                  </a:cubicBezTo>
                  <a:cubicBezTo>
                    <a:pt x="101490" y="8154"/>
                    <a:pt x="102497" y="8209"/>
                    <a:pt x="102981" y="8209"/>
                  </a:cubicBezTo>
                  <a:cubicBezTo>
                    <a:pt x="103415" y="8220"/>
                    <a:pt x="104350" y="7759"/>
                    <a:pt x="104745" y="7948"/>
                  </a:cubicBezTo>
                  <a:cubicBezTo>
                    <a:pt x="105157" y="8154"/>
                    <a:pt x="105418" y="9076"/>
                    <a:pt x="105474" y="9482"/>
                  </a:cubicBezTo>
                  <a:cubicBezTo>
                    <a:pt x="105518" y="9760"/>
                    <a:pt x="105446" y="10355"/>
                    <a:pt x="105301" y="10588"/>
                  </a:cubicBezTo>
                  <a:cubicBezTo>
                    <a:pt x="105123" y="10838"/>
                    <a:pt x="104422" y="11050"/>
                    <a:pt x="104278" y="11311"/>
                  </a:cubicBezTo>
                  <a:cubicBezTo>
                    <a:pt x="104089" y="11644"/>
                    <a:pt x="104089" y="12456"/>
                    <a:pt x="104205" y="12812"/>
                  </a:cubicBezTo>
                  <a:cubicBezTo>
                    <a:pt x="104305" y="13117"/>
                    <a:pt x="104734" y="13668"/>
                    <a:pt x="105040" y="13823"/>
                  </a:cubicBezTo>
                  <a:cubicBezTo>
                    <a:pt x="105490" y="14051"/>
                    <a:pt x="106586" y="14179"/>
                    <a:pt x="107065" y="14023"/>
                  </a:cubicBezTo>
                  <a:cubicBezTo>
                    <a:pt x="107460" y="13890"/>
                    <a:pt x="107872" y="13117"/>
                    <a:pt x="108233" y="12945"/>
                  </a:cubicBezTo>
                  <a:cubicBezTo>
                    <a:pt x="108511" y="12812"/>
                    <a:pt x="109229" y="12589"/>
                    <a:pt x="109507" y="12745"/>
                  </a:cubicBezTo>
                  <a:cubicBezTo>
                    <a:pt x="109741" y="12878"/>
                    <a:pt x="109769" y="13473"/>
                    <a:pt x="109796" y="13718"/>
                  </a:cubicBezTo>
                  <a:cubicBezTo>
                    <a:pt x="109830" y="14101"/>
                    <a:pt x="109435" y="14902"/>
                    <a:pt x="109652" y="15218"/>
                  </a:cubicBezTo>
                  <a:cubicBezTo>
                    <a:pt x="109974" y="15707"/>
                    <a:pt x="111388" y="15919"/>
                    <a:pt x="112005" y="16074"/>
                  </a:cubicBezTo>
                  <a:cubicBezTo>
                    <a:pt x="112823" y="16286"/>
                    <a:pt x="114486" y="16586"/>
                    <a:pt x="115332" y="16625"/>
                  </a:cubicBezTo>
                  <a:cubicBezTo>
                    <a:pt x="116061" y="16652"/>
                    <a:pt x="117524" y="16324"/>
                    <a:pt x="118242" y="16402"/>
                  </a:cubicBezTo>
                  <a:cubicBezTo>
                    <a:pt x="118475" y="16419"/>
                    <a:pt x="118764" y="16497"/>
                    <a:pt x="119070" y="16586"/>
                  </a:cubicBezTo>
                  <a:cubicBezTo>
                    <a:pt x="119260" y="17458"/>
                    <a:pt x="119410" y="18442"/>
                    <a:pt x="119187" y="18892"/>
                  </a:cubicBezTo>
                  <a:cubicBezTo>
                    <a:pt x="118942" y="19376"/>
                    <a:pt x="117741" y="19887"/>
                    <a:pt x="117201" y="20115"/>
                  </a:cubicBezTo>
                  <a:cubicBezTo>
                    <a:pt x="116356" y="20454"/>
                    <a:pt x="114542" y="20821"/>
                    <a:pt x="113624" y="20927"/>
                  </a:cubicBezTo>
                  <a:cubicBezTo>
                    <a:pt x="112984" y="21010"/>
                    <a:pt x="111666" y="20877"/>
                    <a:pt x="111009" y="20927"/>
                  </a:cubicBezTo>
                  <a:cubicBezTo>
                    <a:pt x="110470" y="20982"/>
                    <a:pt x="109257" y="20982"/>
                    <a:pt x="108878" y="21321"/>
                  </a:cubicBezTo>
                  <a:cubicBezTo>
                    <a:pt x="108662" y="21533"/>
                    <a:pt x="108628" y="22205"/>
                    <a:pt x="108645" y="22494"/>
                  </a:cubicBezTo>
                  <a:cubicBezTo>
                    <a:pt x="108662" y="23045"/>
                    <a:pt x="109140" y="24084"/>
                    <a:pt x="109229" y="24623"/>
                  </a:cubicBezTo>
                  <a:cubicBezTo>
                    <a:pt x="109346" y="25429"/>
                    <a:pt x="109418" y="27047"/>
                    <a:pt x="109318" y="27847"/>
                  </a:cubicBezTo>
                  <a:cubicBezTo>
                    <a:pt x="109246" y="28492"/>
                    <a:pt x="108689" y="29742"/>
                    <a:pt x="108645" y="30387"/>
                  </a:cubicBezTo>
                  <a:cubicBezTo>
                    <a:pt x="108545" y="31666"/>
                    <a:pt x="108862" y="34228"/>
                    <a:pt x="109229" y="35462"/>
                  </a:cubicBezTo>
                  <a:cubicBezTo>
                    <a:pt x="109552" y="36596"/>
                    <a:pt x="110687" y="38714"/>
                    <a:pt x="111260" y="39764"/>
                  </a:cubicBezTo>
                  <a:cubicBezTo>
                    <a:pt x="111872" y="40898"/>
                    <a:pt x="113435" y="42988"/>
                    <a:pt x="113958" y="44161"/>
                  </a:cubicBezTo>
                  <a:cubicBezTo>
                    <a:pt x="114648" y="45662"/>
                    <a:pt x="115260" y="48897"/>
                    <a:pt x="115888" y="50420"/>
                  </a:cubicBezTo>
                  <a:cubicBezTo>
                    <a:pt x="116267" y="51315"/>
                    <a:pt x="116867" y="53316"/>
                    <a:pt x="117730" y="53855"/>
                  </a:cubicBezTo>
                  <a:cubicBezTo>
                    <a:pt x="118108" y="54094"/>
                    <a:pt x="119026" y="54172"/>
                    <a:pt x="119844" y="5418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98" name="Shape 798"/>
            <p:cNvSpPr/>
            <p:nvPr/>
          </p:nvSpPr>
          <p:spPr>
            <a:xfrm>
              <a:off x="659429" y="1443783"/>
              <a:ext cx="99600" cy="114900"/>
            </a:xfrm>
            <a:custGeom>
              <a:avLst/>
              <a:gdLst/>
              <a:ahLst/>
              <a:cxnLst/>
              <a:rect l="0" t="0" r="0" b="0"/>
              <a:pathLst>
                <a:path w="120000" h="120000" extrusionOk="0">
                  <a:moveTo>
                    <a:pt x="41322" y="118822"/>
                  </a:moveTo>
                  <a:cubicBezTo>
                    <a:pt x="41266" y="119161"/>
                    <a:pt x="41266" y="119577"/>
                    <a:pt x="41266" y="120000"/>
                  </a:cubicBezTo>
                  <a:cubicBezTo>
                    <a:pt x="38259" y="119955"/>
                    <a:pt x="34877" y="119705"/>
                    <a:pt x="33483" y="118950"/>
                  </a:cubicBezTo>
                  <a:cubicBezTo>
                    <a:pt x="30313" y="117227"/>
                    <a:pt x="28109" y="110844"/>
                    <a:pt x="26715" y="107988"/>
                  </a:cubicBezTo>
                  <a:cubicBezTo>
                    <a:pt x="24405" y="103122"/>
                    <a:pt x="22150" y="92794"/>
                    <a:pt x="19623" y="88005"/>
                  </a:cubicBezTo>
                  <a:cubicBezTo>
                    <a:pt x="17692" y="84266"/>
                    <a:pt x="11945" y="77594"/>
                    <a:pt x="9686" y="73983"/>
                  </a:cubicBezTo>
                  <a:cubicBezTo>
                    <a:pt x="7593" y="70622"/>
                    <a:pt x="3403" y="63861"/>
                    <a:pt x="2220" y="60250"/>
                  </a:cubicBezTo>
                  <a:cubicBezTo>
                    <a:pt x="881" y="56305"/>
                    <a:pt x="-301" y="48116"/>
                    <a:pt x="72" y="44044"/>
                  </a:cubicBezTo>
                  <a:cubicBezTo>
                    <a:pt x="234" y="41988"/>
                    <a:pt x="2276" y="38000"/>
                    <a:pt x="2544" y="35938"/>
                  </a:cubicBezTo>
                  <a:cubicBezTo>
                    <a:pt x="2923" y="33377"/>
                    <a:pt x="2650" y="28216"/>
                    <a:pt x="2220" y="25655"/>
                  </a:cubicBezTo>
                  <a:cubicBezTo>
                    <a:pt x="1902" y="23933"/>
                    <a:pt x="128" y="20616"/>
                    <a:pt x="72" y="18850"/>
                  </a:cubicBezTo>
                  <a:cubicBezTo>
                    <a:pt x="22" y="17927"/>
                    <a:pt x="128" y="15788"/>
                    <a:pt x="931" y="15116"/>
                  </a:cubicBezTo>
                  <a:cubicBezTo>
                    <a:pt x="2332" y="14022"/>
                    <a:pt x="6790" y="14022"/>
                    <a:pt x="8776" y="13855"/>
                  </a:cubicBezTo>
                  <a:cubicBezTo>
                    <a:pt x="11192" y="13688"/>
                    <a:pt x="16024" y="14105"/>
                    <a:pt x="18390" y="13855"/>
                  </a:cubicBezTo>
                  <a:cubicBezTo>
                    <a:pt x="21771" y="13522"/>
                    <a:pt x="28433" y="12344"/>
                    <a:pt x="31546" y="11250"/>
                  </a:cubicBezTo>
                  <a:cubicBezTo>
                    <a:pt x="33533" y="10538"/>
                    <a:pt x="37935" y="8900"/>
                    <a:pt x="38850" y="7350"/>
                  </a:cubicBezTo>
                  <a:cubicBezTo>
                    <a:pt x="39654" y="5922"/>
                    <a:pt x="39118" y="2772"/>
                    <a:pt x="38420" y="0"/>
                  </a:cubicBezTo>
                  <a:cubicBezTo>
                    <a:pt x="40892" y="672"/>
                    <a:pt x="43738" y="1677"/>
                    <a:pt x="45512" y="2016"/>
                  </a:cubicBezTo>
                  <a:cubicBezTo>
                    <a:pt x="48252" y="2516"/>
                    <a:pt x="53887" y="3233"/>
                    <a:pt x="56682" y="3444"/>
                  </a:cubicBezTo>
                  <a:cubicBezTo>
                    <a:pt x="59204" y="3655"/>
                    <a:pt x="64310" y="3611"/>
                    <a:pt x="66832" y="3655"/>
                  </a:cubicBezTo>
                  <a:cubicBezTo>
                    <a:pt x="71022" y="3777"/>
                    <a:pt x="79397" y="3822"/>
                    <a:pt x="83481" y="4283"/>
                  </a:cubicBezTo>
                  <a:cubicBezTo>
                    <a:pt x="85791" y="4577"/>
                    <a:pt x="90249" y="5838"/>
                    <a:pt x="92559" y="6044"/>
                  </a:cubicBezTo>
                  <a:cubicBezTo>
                    <a:pt x="94601" y="6255"/>
                    <a:pt x="98736" y="6505"/>
                    <a:pt x="100722" y="6044"/>
                  </a:cubicBezTo>
                  <a:cubicBezTo>
                    <a:pt x="102547" y="5666"/>
                    <a:pt x="105342" y="3400"/>
                    <a:pt x="107111" y="2938"/>
                  </a:cubicBezTo>
                  <a:cubicBezTo>
                    <a:pt x="109259" y="2394"/>
                    <a:pt x="113934" y="2561"/>
                    <a:pt x="116189" y="2516"/>
                  </a:cubicBezTo>
                  <a:cubicBezTo>
                    <a:pt x="116992" y="2516"/>
                    <a:pt x="118554" y="2516"/>
                    <a:pt x="120000" y="2561"/>
                  </a:cubicBezTo>
                  <a:cubicBezTo>
                    <a:pt x="119787" y="3694"/>
                    <a:pt x="119626" y="4872"/>
                    <a:pt x="119570" y="5627"/>
                  </a:cubicBezTo>
                  <a:cubicBezTo>
                    <a:pt x="119358" y="8061"/>
                    <a:pt x="120217" y="13016"/>
                    <a:pt x="119570" y="15411"/>
                  </a:cubicBezTo>
                  <a:cubicBezTo>
                    <a:pt x="119196" y="16755"/>
                    <a:pt x="117963" y="19438"/>
                    <a:pt x="116724" y="20405"/>
                  </a:cubicBezTo>
                  <a:cubicBezTo>
                    <a:pt x="115006" y="21705"/>
                    <a:pt x="110012" y="22422"/>
                    <a:pt x="107808" y="23177"/>
                  </a:cubicBezTo>
                  <a:cubicBezTo>
                    <a:pt x="106145" y="23722"/>
                    <a:pt x="102653" y="24772"/>
                    <a:pt x="101046" y="25527"/>
                  </a:cubicBezTo>
                  <a:cubicBezTo>
                    <a:pt x="97982" y="27000"/>
                    <a:pt x="92559" y="30733"/>
                    <a:pt x="89870" y="32622"/>
                  </a:cubicBezTo>
                  <a:cubicBezTo>
                    <a:pt x="86327" y="35100"/>
                    <a:pt x="78967" y="40055"/>
                    <a:pt x="76339" y="43161"/>
                  </a:cubicBezTo>
                  <a:cubicBezTo>
                    <a:pt x="74403" y="45472"/>
                    <a:pt x="71719" y="50722"/>
                    <a:pt x="71022" y="53450"/>
                  </a:cubicBezTo>
                  <a:cubicBezTo>
                    <a:pt x="70325" y="56261"/>
                    <a:pt x="71719" y="62138"/>
                    <a:pt x="71022" y="64955"/>
                  </a:cubicBezTo>
                  <a:cubicBezTo>
                    <a:pt x="70057" y="68733"/>
                    <a:pt x="65760" y="75788"/>
                    <a:pt x="63556" y="79272"/>
                  </a:cubicBezTo>
                  <a:cubicBezTo>
                    <a:pt x="61620" y="82255"/>
                    <a:pt x="56733" y="87838"/>
                    <a:pt x="54640" y="90777"/>
                  </a:cubicBezTo>
                  <a:cubicBezTo>
                    <a:pt x="52118" y="94427"/>
                    <a:pt x="47013" y="101733"/>
                    <a:pt x="45244" y="105638"/>
                  </a:cubicBezTo>
                  <a:cubicBezTo>
                    <a:pt x="43794" y="108833"/>
                    <a:pt x="41807" y="115466"/>
                    <a:pt x="41322" y="11882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99" name="Shape 799"/>
            <p:cNvSpPr/>
            <p:nvPr/>
          </p:nvSpPr>
          <p:spPr>
            <a:xfrm>
              <a:off x="698085" y="435750"/>
              <a:ext cx="239400" cy="346200"/>
            </a:xfrm>
            <a:custGeom>
              <a:avLst/>
              <a:gdLst/>
              <a:ahLst/>
              <a:cxnLst/>
              <a:rect l="0" t="0" r="0" b="0"/>
              <a:pathLst>
                <a:path w="120000" h="120000" extrusionOk="0">
                  <a:moveTo>
                    <a:pt x="13657" y="317"/>
                  </a:moveTo>
                  <a:cubicBezTo>
                    <a:pt x="13835" y="467"/>
                    <a:pt x="14035" y="606"/>
                    <a:pt x="14174" y="679"/>
                  </a:cubicBezTo>
                  <a:cubicBezTo>
                    <a:pt x="14486" y="829"/>
                    <a:pt x="15209" y="1068"/>
                    <a:pt x="15587" y="1096"/>
                  </a:cubicBezTo>
                  <a:cubicBezTo>
                    <a:pt x="16221" y="1124"/>
                    <a:pt x="17367" y="718"/>
                    <a:pt x="17974" y="679"/>
                  </a:cubicBezTo>
                  <a:cubicBezTo>
                    <a:pt x="18558" y="623"/>
                    <a:pt x="19798" y="484"/>
                    <a:pt x="20293" y="679"/>
                  </a:cubicBezTo>
                  <a:cubicBezTo>
                    <a:pt x="20878" y="913"/>
                    <a:pt x="21395" y="1809"/>
                    <a:pt x="21395" y="2237"/>
                  </a:cubicBezTo>
                  <a:cubicBezTo>
                    <a:pt x="21417" y="2672"/>
                    <a:pt x="20427" y="3423"/>
                    <a:pt x="20427" y="3858"/>
                  </a:cubicBezTo>
                  <a:cubicBezTo>
                    <a:pt x="20427" y="4320"/>
                    <a:pt x="20944" y="5283"/>
                    <a:pt x="21484" y="5617"/>
                  </a:cubicBezTo>
                  <a:cubicBezTo>
                    <a:pt x="21756" y="5784"/>
                    <a:pt x="22680" y="5812"/>
                    <a:pt x="22969" y="5979"/>
                  </a:cubicBezTo>
                  <a:cubicBezTo>
                    <a:pt x="23420" y="6240"/>
                    <a:pt x="23804" y="7025"/>
                    <a:pt x="23937" y="7398"/>
                  </a:cubicBezTo>
                  <a:cubicBezTo>
                    <a:pt x="24093" y="7816"/>
                    <a:pt x="23982" y="8656"/>
                    <a:pt x="24093" y="9057"/>
                  </a:cubicBezTo>
                  <a:cubicBezTo>
                    <a:pt x="24188" y="9380"/>
                    <a:pt x="24727" y="9993"/>
                    <a:pt x="24683" y="10315"/>
                  </a:cubicBezTo>
                  <a:cubicBezTo>
                    <a:pt x="24610" y="10750"/>
                    <a:pt x="23620" y="11473"/>
                    <a:pt x="23353" y="11874"/>
                  </a:cubicBezTo>
                  <a:cubicBezTo>
                    <a:pt x="23103" y="12253"/>
                    <a:pt x="22652" y="13032"/>
                    <a:pt x="22608" y="13455"/>
                  </a:cubicBezTo>
                  <a:cubicBezTo>
                    <a:pt x="22519" y="14107"/>
                    <a:pt x="22407" y="15588"/>
                    <a:pt x="23125" y="16077"/>
                  </a:cubicBezTo>
                  <a:cubicBezTo>
                    <a:pt x="23598" y="16395"/>
                    <a:pt x="25178" y="16439"/>
                    <a:pt x="25873" y="16450"/>
                  </a:cubicBezTo>
                  <a:cubicBezTo>
                    <a:pt x="26797" y="16467"/>
                    <a:pt x="28616" y="16022"/>
                    <a:pt x="29517" y="16077"/>
                  </a:cubicBezTo>
                  <a:cubicBezTo>
                    <a:pt x="30529" y="16133"/>
                    <a:pt x="32332" y="16868"/>
                    <a:pt x="33322" y="16951"/>
                  </a:cubicBezTo>
                  <a:cubicBezTo>
                    <a:pt x="34290" y="17035"/>
                    <a:pt x="36315" y="16506"/>
                    <a:pt x="37194" y="16773"/>
                  </a:cubicBezTo>
                  <a:cubicBezTo>
                    <a:pt x="37823" y="16951"/>
                    <a:pt x="38607" y="17736"/>
                    <a:pt x="38768" y="18154"/>
                  </a:cubicBezTo>
                  <a:cubicBezTo>
                    <a:pt x="39013" y="18839"/>
                    <a:pt x="38407" y="20258"/>
                    <a:pt x="38023" y="20915"/>
                  </a:cubicBezTo>
                  <a:cubicBezTo>
                    <a:pt x="37711" y="21444"/>
                    <a:pt x="36604" y="22352"/>
                    <a:pt x="36226" y="22853"/>
                  </a:cubicBezTo>
                  <a:cubicBezTo>
                    <a:pt x="35887" y="23326"/>
                    <a:pt x="35547" y="24389"/>
                    <a:pt x="35119" y="24835"/>
                  </a:cubicBezTo>
                  <a:cubicBezTo>
                    <a:pt x="34741" y="25235"/>
                    <a:pt x="33522" y="25809"/>
                    <a:pt x="33189" y="26215"/>
                  </a:cubicBezTo>
                  <a:cubicBezTo>
                    <a:pt x="32666" y="26828"/>
                    <a:pt x="32081" y="28169"/>
                    <a:pt x="32059" y="28848"/>
                  </a:cubicBezTo>
                  <a:cubicBezTo>
                    <a:pt x="32037" y="29411"/>
                    <a:pt x="32376" y="30563"/>
                    <a:pt x="32805" y="31070"/>
                  </a:cubicBezTo>
                  <a:cubicBezTo>
                    <a:pt x="33116" y="31443"/>
                    <a:pt x="33995" y="32395"/>
                    <a:pt x="34668" y="32311"/>
                  </a:cubicBezTo>
                  <a:cubicBezTo>
                    <a:pt x="35280" y="32228"/>
                    <a:pt x="35480" y="31265"/>
                    <a:pt x="35480" y="30875"/>
                  </a:cubicBezTo>
                  <a:cubicBezTo>
                    <a:pt x="35503" y="30608"/>
                    <a:pt x="34763" y="30062"/>
                    <a:pt x="34963" y="29812"/>
                  </a:cubicBezTo>
                  <a:cubicBezTo>
                    <a:pt x="35236" y="29478"/>
                    <a:pt x="36604" y="29327"/>
                    <a:pt x="37194" y="29266"/>
                  </a:cubicBezTo>
                  <a:cubicBezTo>
                    <a:pt x="37867" y="29199"/>
                    <a:pt x="39219" y="29439"/>
                    <a:pt x="39892" y="29355"/>
                  </a:cubicBezTo>
                  <a:cubicBezTo>
                    <a:pt x="40298" y="29299"/>
                    <a:pt x="40971" y="28960"/>
                    <a:pt x="41377" y="28893"/>
                  </a:cubicBezTo>
                  <a:cubicBezTo>
                    <a:pt x="42774" y="28681"/>
                    <a:pt x="45722" y="28643"/>
                    <a:pt x="47113" y="28848"/>
                  </a:cubicBezTo>
                  <a:cubicBezTo>
                    <a:pt x="48960" y="29127"/>
                    <a:pt x="52359" y="30340"/>
                    <a:pt x="53822" y="31109"/>
                  </a:cubicBezTo>
                  <a:cubicBezTo>
                    <a:pt x="55263" y="31877"/>
                    <a:pt x="57037" y="34037"/>
                    <a:pt x="58434" y="34850"/>
                  </a:cubicBezTo>
                  <a:cubicBezTo>
                    <a:pt x="58973" y="35156"/>
                    <a:pt x="60208" y="35685"/>
                    <a:pt x="60887" y="35852"/>
                  </a:cubicBezTo>
                  <a:cubicBezTo>
                    <a:pt x="62100" y="36175"/>
                    <a:pt x="64848" y="36203"/>
                    <a:pt x="66038" y="36548"/>
                  </a:cubicBezTo>
                  <a:cubicBezTo>
                    <a:pt x="67028" y="36854"/>
                    <a:pt x="68514" y="37929"/>
                    <a:pt x="69459" y="38307"/>
                  </a:cubicBezTo>
                  <a:cubicBezTo>
                    <a:pt x="70294" y="38624"/>
                    <a:pt x="72319" y="38936"/>
                    <a:pt x="73036" y="39365"/>
                  </a:cubicBezTo>
                  <a:cubicBezTo>
                    <a:pt x="74049" y="39966"/>
                    <a:pt x="74906" y="41725"/>
                    <a:pt x="75712" y="42449"/>
                  </a:cubicBezTo>
                  <a:cubicBezTo>
                    <a:pt x="76658" y="43301"/>
                    <a:pt x="79451" y="44637"/>
                    <a:pt x="80101" y="45589"/>
                  </a:cubicBezTo>
                  <a:cubicBezTo>
                    <a:pt x="80758" y="46491"/>
                    <a:pt x="80869" y="48517"/>
                    <a:pt x="80780" y="49508"/>
                  </a:cubicBezTo>
                  <a:cubicBezTo>
                    <a:pt x="80708" y="50382"/>
                    <a:pt x="79768" y="52086"/>
                    <a:pt x="79584" y="52965"/>
                  </a:cubicBezTo>
                  <a:cubicBezTo>
                    <a:pt x="79495" y="53466"/>
                    <a:pt x="79339" y="54496"/>
                    <a:pt x="79517" y="54986"/>
                  </a:cubicBezTo>
                  <a:cubicBezTo>
                    <a:pt x="79768" y="55671"/>
                    <a:pt x="81069" y="56868"/>
                    <a:pt x="81609" y="57486"/>
                  </a:cubicBezTo>
                  <a:cubicBezTo>
                    <a:pt x="82599" y="58627"/>
                    <a:pt x="84691" y="60887"/>
                    <a:pt x="85776" y="62001"/>
                  </a:cubicBezTo>
                  <a:cubicBezTo>
                    <a:pt x="86427" y="62686"/>
                    <a:pt x="87890" y="63966"/>
                    <a:pt x="88452" y="64679"/>
                  </a:cubicBezTo>
                  <a:cubicBezTo>
                    <a:pt x="89169" y="65558"/>
                    <a:pt x="89892" y="67496"/>
                    <a:pt x="90771" y="68320"/>
                  </a:cubicBezTo>
                  <a:cubicBezTo>
                    <a:pt x="91534" y="69060"/>
                    <a:pt x="93514" y="70413"/>
                    <a:pt x="94799" y="70819"/>
                  </a:cubicBezTo>
                  <a:cubicBezTo>
                    <a:pt x="95967" y="71181"/>
                    <a:pt x="98804" y="70958"/>
                    <a:pt x="99995" y="71276"/>
                  </a:cubicBezTo>
                  <a:cubicBezTo>
                    <a:pt x="102109" y="71821"/>
                    <a:pt x="105552" y="73775"/>
                    <a:pt x="107238" y="74739"/>
                  </a:cubicBezTo>
                  <a:cubicBezTo>
                    <a:pt x="109085" y="75780"/>
                    <a:pt x="112706" y="77984"/>
                    <a:pt x="114080" y="79298"/>
                  </a:cubicBezTo>
                  <a:cubicBezTo>
                    <a:pt x="115321" y="80467"/>
                    <a:pt x="117140" y="83089"/>
                    <a:pt x="117591" y="84459"/>
                  </a:cubicBezTo>
                  <a:cubicBezTo>
                    <a:pt x="117841" y="85266"/>
                    <a:pt x="118175" y="87009"/>
                    <a:pt x="117546" y="87732"/>
                  </a:cubicBezTo>
                  <a:cubicBezTo>
                    <a:pt x="117051" y="88295"/>
                    <a:pt x="114620" y="88573"/>
                    <a:pt x="114080" y="89113"/>
                  </a:cubicBezTo>
                  <a:cubicBezTo>
                    <a:pt x="113135" y="90121"/>
                    <a:pt x="113585" y="92587"/>
                    <a:pt x="113519" y="93745"/>
                  </a:cubicBezTo>
                  <a:cubicBezTo>
                    <a:pt x="113452" y="95003"/>
                    <a:pt x="113201" y="97497"/>
                    <a:pt x="113519" y="98722"/>
                  </a:cubicBezTo>
                  <a:cubicBezTo>
                    <a:pt x="113836" y="99869"/>
                    <a:pt x="115048" y="102057"/>
                    <a:pt x="115883" y="103092"/>
                  </a:cubicBezTo>
                  <a:cubicBezTo>
                    <a:pt x="116261" y="103593"/>
                    <a:pt x="117435" y="104473"/>
                    <a:pt x="117886" y="104957"/>
                  </a:cubicBezTo>
                  <a:cubicBezTo>
                    <a:pt x="118492" y="105631"/>
                    <a:pt x="119955" y="106956"/>
                    <a:pt x="120000" y="107718"/>
                  </a:cubicBezTo>
                  <a:cubicBezTo>
                    <a:pt x="120044" y="108364"/>
                    <a:pt x="118737" y="109505"/>
                    <a:pt x="118559" y="110146"/>
                  </a:cubicBezTo>
                  <a:cubicBezTo>
                    <a:pt x="118381" y="110730"/>
                    <a:pt x="119143" y="112072"/>
                    <a:pt x="118559" y="112562"/>
                  </a:cubicBezTo>
                  <a:cubicBezTo>
                    <a:pt x="118153" y="112896"/>
                    <a:pt x="116645" y="112990"/>
                    <a:pt x="115994" y="113046"/>
                  </a:cubicBezTo>
                  <a:cubicBezTo>
                    <a:pt x="115321" y="113102"/>
                    <a:pt x="113880" y="112768"/>
                    <a:pt x="113296" y="112979"/>
                  </a:cubicBezTo>
                  <a:cubicBezTo>
                    <a:pt x="112845" y="113146"/>
                    <a:pt x="112617" y="113859"/>
                    <a:pt x="112417" y="114148"/>
                  </a:cubicBezTo>
                  <a:cubicBezTo>
                    <a:pt x="111966" y="114833"/>
                    <a:pt x="111538" y="116325"/>
                    <a:pt x="110843" y="116926"/>
                  </a:cubicBezTo>
                  <a:cubicBezTo>
                    <a:pt x="110253" y="117439"/>
                    <a:pt x="108545" y="118251"/>
                    <a:pt x="107600" y="118513"/>
                  </a:cubicBezTo>
                  <a:cubicBezTo>
                    <a:pt x="106993" y="118680"/>
                    <a:pt x="105575" y="118652"/>
                    <a:pt x="104924" y="118791"/>
                  </a:cubicBezTo>
                  <a:cubicBezTo>
                    <a:pt x="104089" y="118964"/>
                    <a:pt x="102648" y="119688"/>
                    <a:pt x="101797" y="119827"/>
                  </a:cubicBezTo>
                  <a:cubicBezTo>
                    <a:pt x="100785" y="119977"/>
                    <a:pt x="98554" y="120133"/>
                    <a:pt x="97653" y="119827"/>
                  </a:cubicBezTo>
                  <a:cubicBezTo>
                    <a:pt x="97475" y="119771"/>
                    <a:pt x="97297" y="119660"/>
                    <a:pt x="97113" y="119532"/>
                  </a:cubicBezTo>
                  <a:cubicBezTo>
                    <a:pt x="96351" y="119031"/>
                    <a:pt x="95650" y="118112"/>
                    <a:pt x="95428" y="117611"/>
                  </a:cubicBezTo>
                  <a:cubicBezTo>
                    <a:pt x="95177" y="117066"/>
                    <a:pt x="94977" y="115824"/>
                    <a:pt x="95428" y="115334"/>
                  </a:cubicBezTo>
                  <a:cubicBezTo>
                    <a:pt x="95739" y="114972"/>
                    <a:pt x="97341" y="114850"/>
                    <a:pt x="97653" y="114499"/>
                  </a:cubicBezTo>
                  <a:cubicBezTo>
                    <a:pt x="98103" y="114026"/>
                    <a:pt x="98126" y="112757"/>
                    <a:pt x="97653" y="112283"/>
                  </a:cubicBezTo>
                  <a:cubicBezTo>
                    <a:pt x="97319" y="111944"/>
                    <a:pt x="95967" y="111571"/>
                    <a:pt x="95316" y="111599"/>
                  </a:cubicBezTo>
                  <a:cubicBezTo>
                    <a:pt x="94799" y="111610"/>
                    <a:pt x="94031" y="112200"/>
                    <a:pt x="93514" y="112283"/>
                  </a:cubicBezTo>
                  <a:cubicBezTo>
                    <a:pt x="92412" y="112489"/>
                    <a:pt x="89915" y="112629"/>
                    <a:pt x="88902" y="112283"/>
                  </a:cubicBezTo>
                  <a:cubicBezTo>
                    <a:pt x="87778" y="111905"/>
                    <a:pt x="87055" y="110162"/>
                    <a:pt x="86154" y="109589"/>
                  </a:cubicBezTo>
                  <a:cubicBezTo>
                    <a:pt x="84830" y="108765"/>
                    <a:pt x="81676" y="107429"/>
                    <a:pt x="79901" y="107106"/>
                  </a:cubicBezTo>
                  <a:cubicBezTo>
                    <a:pt x="78755" y="106900"/>
                    <a:pt x="76324" y="107301"/>
                    <a:pt x="75195" y="107106"/>
                  </a:cubicBezTo>
                  <a:cubicBezTo>
                    <a:pt x="74344" y="106956"/>
                    <a:pt x="73036" y="106059"/>
                    <a:pt x="72180" y="105920"/>
                  </a:cubicBezTo>
                  <a:cubicBezTo>
                    <a:pt x="71440" y="105809"/>
                    <a:pt x="69777" y="105781"/>
                    <a:pt x="69165" y="106059"/>
                  </a:cubicBezTo>
                  <a:cubicBezTo>
                    <a:pt x="68380" y="106421"/>
                    <a:pt x="68469" y="107885"/>
                    <a:pt x="67818" y="108347"/>
                  </a:cubicBezTo>
                  <a:cubicBezTo>
                    <a:pt x="66600" y="109183"/>
                    <a:pt x="62912" y="109895"/>
                    <a:pt x="61226" y="110357"/>
                  </a:cubicBezTo>
                  <a:cubicBezTo>
                    <a:pt x="59535" y="110803"/>
                    <a:pt x="56114" y="112144"/>
                    <a:pt x="54295" y="111944"/>
                  </a:cubicBezTo>
                  <a:cubicBezTo>
                    <a:pt x="53438" y="111849"/>
                    <a:pt x="52019" y="111014"/>
                    <a:pt x="51658" y="110508"/>
                  </a:cubicBezTo>
                  <a:cubicBezTo>
                    <a:pt x="51185" y="109895"/>
                    <a:pt x="51864" y="108448"/>
                    <a:pt x="51569" y="107791"/>
                  </a:cubicBezTo>
                  <a:cubicBezTo>
                    <a:pt x="51391" y="107373"/>
                    <a:pt x="50718" y="106549"/>
                    <a:pt x="50172" y="106271"/>
                  </a:cubicBezTo>
                  <a:cubicBezTo>
                    <a:pt x="49677" y="106020"/>
                    <a:pt x="48420" y="105753"/>
                    <a:pt x="47791" y="105770"/>
                  </a:cubicBezTo>
                  <a:cubicBezTo>
                    <a:pt x="47252" y="105770"/>
                    <a:pt x="46351" y="106199"/>
                    <a:pt x="45856" y="106271"/>
                  </a:cubicBezTo>
                  <a:cubicBezTo>
                    <a:pt x="44954" y="106382"/>
                    <a:pt x="43063" y="106421"/>
                    <a:pt x="42184" y="106271"/>
                  </a:cubicBezTo>
                  <a:cubicBezTo>
                    <a:pt x="41444" y="106143"/>
                    <a:pt x="40070" y="105614"/>
                    <a:pt x="39575" y="105252"/>
                  </a:cubicBezTo>
                  <a:cubicBezTo>
                    <a:pt x="38946" y="104790"/>
                    <a:pt x="38273" y="103593"/>
                    <a:pt x="38090" y="102992"/>
                  </a:cubicBezTo>
                  <a:cubicBezTo>
                    <a:pt x="37823" y="102045"/>
                    <a:pt x="38451" y="100091"/>
                    <a:pt x="38318" y="99128"/>
                  </a:cubicBezTo>
                  <a:cubicBezTo>
                    <a:pt x="38067" y="97469"/>
                    <a:pt x="36270" y="94318"/>
                    <a:pt x="35998" y="92670"/>
                  </a:cubicBezTo>
                  <a:cubicBezTo>
                    <a:pt x="35887" y="91902"/>
                    <a:pt x="35976" y="90382"/>
                    <a:pt x="36087" y="89620"/>
                  </a:cubicBezTo>
                  <a:cubicBezTo>
                    <a:pt x="36154" y="89113"/>
                    <a:pt x="36810" y="88100"/>
                    <a:pt x="36604" y="87593"/>
                  </a:cubicBezTo>
                  <a:cubicBezTo>
                    <a:pt x="36382" y="87081"/>
                    <a:pt x="35119" y="86268"/>
                    <a:pt x="34446" y="85934"/>
                  </a:cubicBezTo>
                  <a:cubicBezTo>
                    <a:pt x="33862" y="85645"/>
                    <a:pt x="32221" y="85478"/>
                    <a:pt x="31770" y="85099"/>
                  </a:cubicBezTo>
                  <a:cubicBezTo>
                    <a:pt x="31297" y="84737"/>
                    <a:pt x="30913" y="83702"/>
                    <a:pt x="31158" y="83256"/>
                  </a:cubicBezTo>
                  <a:cubicBezTo>
                    <a:pt x="31386" y="82867"/>
                    <a:pt x="32643" y="82377"/>
                    <a:pt x="33255" y="82199"/>
                  </a:cubicBezTo>
                  <a:cubicBezTo>
                    <a:pt x="34223" y="81920"/>
                    <a:pt x="36426" y="81753"/>
                    <a:pt x="37505" y="81697"/>
                  </a:cubicBezTo>
                  <a:cubicBezTo>
                    <a:pt x="39013" y="81597"/>
                    <a:pt x="42117" y="81892"/>
                    <a:pt x="43602" y="81697"/>
                  </a:cubicBezTo>
                  <a:cubicBezTo>
                    <a:pt x="45132" y="81486"/>
                    <a:pt x="48192" y="80818"/>
                    <a:pt x="49277" y="80122"/>
                  </a:cubicBezTo>
                  <a:cubicBezTo>
                    <a:pt x="50579" y="79270"/>
                    <a:pt x="51797" y="76871"/>
                    <a:pt x="52019" y="75696"/>
                  </a:cubicBezTo>
                  <a:cubicBezTo>
                    <a:pt x="52225" y="74711"/>
                    <a:pt x="52064" y="72601"/>
                    <a:pt x="51279" y="71738"/>
                  </a:cubicBezTo>
                  <a:cubicBezTo>
                    <a:pt x="50668" y="71053"/>
                    <a:pt x="48531" y="70062"/>
                    <a:pt x="47341" y="69839"/>
                  </a:cubicBezTo>
                  <a:cubicBezTo>
                    <a:pt x="46167" y="69633"/>
                    <a:pt x="43697" y="70173"/>
                    <a:pt x="42501" y="70079"/>
                  </a:cubicBezTo>
                  <a:cubicBezTo>
                    <a:pt x="41872" y="70023"/>
                    <a:pt x="40454" y="69856"/>
                    <a:pt x="40114" y="69522"/>
                  </a:cubicBezTo>
                  <a:cubicBezTo>
                    <a:pt x="39486" y="68921"/>
                    <a:pt x="40838" y="67356"/>
                    <a:pt x="40409" y="66705"/>
                  </a:cubicBezTo>
                  <a:cubicBezTo>
                    <a:pt x="39825" y="65826"/>
                    <a:pt x="37144" y="64640"/>
                    <a:pt x="35864" y="64122"/>
                  </a:cubicBezTo>
                  <a:cubicBezTo>
                    <a:pt x="34763" y="63688"/>
                    <a:pt x="32310" y="63120"/>
                    <a:pt x="31091" y="62842"/>
                  </a:cubicBezTo>
                  <a:cubicBezTo>
                    <a:pt x="29834" y="62546"/>
                    <a:pt x="27180" y="62196"/>
                    <a:pt x="25962" y="61862"/>
                  </a:cubicBezTo>
                  <a:cubicBezTo>
                    <a:pt x="24794" y="61544"/>
                    <a:pt x="22407" y="60871"/>
                    <a:pt x="21617" y="60247"/>
                  </a:cubicBezTo>
                  <a:cubicBezTo>
                    <a:pt x="20538" y="59368"/>
                    <a:pt x="20766" y="56829"/>
                    <a:pt x="19615" y="55961"/>
                  </a:cubicBezTo>
                  <a:cubicBezTo>
                    <a:pt x="18129" y="54836"/>
                    <a:pt x="13562" y="53717"/>
                    <a:pt x="11359" y="53244"/>
                  </a:cubicBezTo>
                  <a:cubicBezTo>
                    <a:pt x="9446" y="52826"/>
                    <a:pt x="5101" y="53032"/>
                    <a:pt x="3460" y="52325"/>
                  </a:cubicBezTo>
                  <a:cubicBezTo>
                    <a:pt x="2063" y="51724"/>
                    <a:pt x="267" y="49759"/>
                    <a:pt x="16" y="48723"/>
                  </a:cubicBezTo>
                  <a:cubicBezTo>
                    <a:pt x="-116" y="48100"/>
                    <a:pt x="578" y="46647"/>
                    <a:pt x="1051" y="45795"/>
                  </a:cubicBezTo>
                  <a:cubicBezTo>
                    <a:pt x="2108" y="45895"/>
                    <a:pt x="3526" y="46062"/>
                    <a:pt x="4294" y="45923"/>
                  </a:cubicBezTo>
                  <a:cubicBezTo>
                    <a:pt x="5173" y="45756"/>
                    <a:pt x="6564" y="44943"/>
                    <a:pt x="7154" y="44498"/>
                  </a:cubicBezTo>
                  <a:cubicBezTo>
                    <a:pt x="7827" y="43969"/>
                    <a:pt x="8611" y="42661"/>
                    <a:pt x="9084" y="42043"/>
                  </a:cubicBezTo>
                  <a:cubicBezTo>
                    <a:pt x="9829" y="41107"/>
                    <a:pt x="11676" y="39298"/>
                    <a:pt x="12055" y="38279"/>
                  </a:cubicBezTo>
                  <a:cubicBezTo>
                    <a:pt x="12394" y="37400"/>
                    <a:pt x="12438" y="35518"/>
                    <a:pt x="12055" y="34655"/>
                  </a:cubicBezTo>
                  <a:cubicBezTo>
                    <a:pt x="11537" y="33497"/>
                    <a:pt x="9039" y="31599"/>
                    <a:pt x="8138" y="30535"/>
                  </a:cubicBezTo>
                  <a:cubicBezTo>
                    <a:pt x="7576" y="29856"/>
                    <a:pt x="7037" y="28281"/>
                    <a:pt x="6136" y="27763"/>
                  </a:cubicBezTo>
                  <a:cubicBezTo>
                    <a:pt x="5713" y="27524"/>
                    <a:pt x="4583" y="27290"/>
                    <a:pt x="3999" y="27273"/>
                  </a:cubicBezTo>
                  <a:cubicBezTo>
                    <a:pt x="3549" y="27273"/>
                    <a:pt x="2698" y="27596"/>
                    <a:pt x="2225" y="27596"/>
                  </a:cubicBezTo>
                  <a:cubicBezTo>
                    <a:pt x="1752" y="27596"/>
                    <a:pt x="695" y="27524"/>
                    <a:pt x="445" y="27273"/>
                  </a:cubicBezTo>
                  <a:cubicBezTo>
                    <a:pt x="105" y="26967"/>
                    <a:pt x="467" y="26132"/>
                    <a:pt x="828" y="25826"/>
                  </a:cubicBezTo>
                  <a:cubicBezTo>
                    <a:pt x="1234" y="25475"/>
                    <a:pt x="2787" y="25297"/>
                    <a:pt x="3348" y="25029"/>
                  </a:cubicBezTo>
                  <a:cubicBezTo>
                    <a:pt x="4272" y="24595"/>
                    <a:pt x="5935" y="23549"/>
                    <a:pt x="6519" y="22925"/>
                  </a:cubicBezTo>
                  <a:cubicBezTo>
                    <a:pt x="7376" y="21990"/>
                    <a:pt x="8500" y="19880"/>
                    <a:pt x="8478" y="18811"/>
                  </a:cubicBezTo>
                  <a:cubicBezTo>
                    <a:pt x="8478" y="18221"/>
                    <a:pt x="7309" y="17146"/>
                    <a:pt x="7354" y="16562"/>
                  </a:cubicBezTo>
                  <a:cubicBezTo>
                    <a:pt x="7443" y="15766"/>
                    <a:pt x="8795" y="14329"/>
                    <a:pt x="9490" y="13650"/>
                  </a:cubicBezTo>
                  <a:cubicBezTo>
                    <a:pt x="10096" y="13060"/>
                    <a:pt x="11988" y="12186"/>
                    <a:pt x="12438" y="11540"/>
                  </a:cubicBezTo>
                  <a:cubicBezTo>
                    <a:pt x="12778" y="11095"/>
                    <a:pt x="12483" y="10048"/>
                    <a:pt x="12845" y="9603"/>
                  </a:cubicBezTo>
                  <a:cubicBezTo>
                    <a:pt x="13273" y="9057"/>
                    <a:pt x="14714" y="8111"/>
                    <a:pt x="15632" y="7871"/>
                  </a:cubicBezTo>
                  <a:cubicBezTo>
                    <a:pt x="15971" y="7788"/>
                    <a:pt x="16805" y="7999"/>
                    <a:pt x="17139" y="7871"/>
                  </a:cubicBezTo>
                  <a:cubicBezTo>
                    <a:pt x="17545" y="7732"/>
                    <a:pt x="18063" y="7192"/>
                    <a:pt x="18085" y="6914"/>
                  </a:cubicBezTo>
                  <a:cubicBezTo>
                    <a:pt x="18152" y="6352"/>
                    <a:pt x="17367" y="5238"/>
                    <a:pt x="16694" y="4876"/>
                  </a:cubicBezTo>
                  <a:cubicBezTo>
                    <a:pt x="16038" y="4498"/>
                    <a:pt x="14080" y="4514"/>
                    <a:pt x="13340" y="4219"/>
                  </a:cubicBezTo>
                  <a:cubicBezTo>
                    <a:pt x="12778" y="3969"/>
                    <a:pt x="11899" y="3273"/>
                    <a:pt x="11559" y="2894"/>
                  </a:cubicBezTo>
                  <a:cubicBezTo>
                    <a:pt x="11181" y="2477"/>
                    <a:pt x="10547" y="1514"/>
                    <a:pt x="10591" y="1024"/>
                  </a:cubicBezTo>
                  <a:cubicBezTo>
                    <a:pt x="10636" y="762"/>
                    <a:pt x="10931" y="150"/>
                    <a:pt x="11337" y="22"/>
                  </a:cubicBezTo>
                  <a:cubicBezTo>
                    <a:pt x="11832" y="-116"/>
                    <a:pt x="13000" y="523"/>
                    <a:pt x="13518" y="372"/>
                  </a:cubicBezTo>
                  <a:cubicBezTo>
                    <a:pt x="13562" y="356"/>
                    <a:pt x="13607" y="345"/>
                    <a:pt x="13657" y="3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0" name="Shape 800"/>
            <p:cNvSpPr/>
            <p:nvPr/>
          </p:nvSpPr>
          <p:spPr>
            <a:xfrm>
              <a:off x="1123241" y="595306"/>
              <a:ext cx="324000" cy="444900"/>
            </a:xfrm>
            <a:custGeom>
              <a:avLst/>
              <a:gdLst/>
              <a:ahLst/>
              <a:cxnLst/>
              <a:rect l="0" t="0" r="0" b="0"/>
              <a:pathLst>
                <a:path w="120000" h="120000" extrusionOk="0">
                  <a:moveTo>
                    <a:pt x="120000" y="111064"/>
                  </a:moveTo>
                  <a:cubicBezTo>
                    <a:pt x="119766" y="111237"/>
                    <a:pt x="119533" y="111376"/>
                    <a:pt x="119372" y="111454"/>
                  </a:cubicBezTo>
                  <a:cubicBezTo>
                    <a:pt x="118888" y="111660"/>
                    <a:pt x="117761" y="111916"/>
                    <a:pt x="117194" y="111982"/>
                  </a:cubicBezTo>
                  <a:cubicBezTo>
                    <a:pt x="116416" y="112083"/>
                    <a:pt x="114772" y="112155"/>
                    <a:pt x="114011" y="111982"/>
                  </a:cubicBezTo>
                  <a:cubicBezTo>
                    <a:pt x="113627" y="111899"/>
                    <a:pt x="113116" y="111454"/>
                    <a:pt x="112733" y="111343"/>
                  </a:cubicBezTo>
                  <a:cubicBezTo>
                    <a:pt x="112288" y="111204"/>
                    <a:pt x="111238" y="111009"/>
                    <a:pt x="110761" y="111092"/>
                  </a:cubicBezTo>
                  <a:cubicBezTo>
                    <a:pt x="110394" y="111170"/>
                    <a:pt x="109800" y="111571"/>
                    <a:pt x="109650" y="111799"/>
                  </a:cubicBezTo>
                  <a:cubicBezTo>
                    <a:pt x="109416" y="112144"/>
                    <a:pt x="109916" y="112989"/>
                    <a:pt x="109650" y="113329"/>
                  </a:cubicBezTo>
                  <a:cubicBezTo>
                    <a:pt x="109450" y="113590"/>
                    <a:pt x="108555" y="113835"/>
                    <a:pt x="108205" y="114030"/>
                  </a:cubicBezTo>
                  <a:cubicBezTo>
                    <a:pt x="107955" y="114174"/>
                    <a:pt x="107611" y="114564"/>
                    <a:pt x="107311" y="114653"/>
                  </a:cubicBezTo>
                  <a:cubicBezTo>
                    <a:pt x="106961" y="114748"/>
                    <a:pt x="106083" y="114803"/>
                    <a:pt x="105783" y="114653"/>
                  </a:cubicBezTo>
                  <a:cubicBezTo>
                    <a:pt x="105450" y="114486"/>
                    <a:pt x="105650" y="113785"/>
                    <a:pt x="105316" y="113629"/>
                  </a:cubicBezTo>
                  <a:cubicBezTo>
                    <a:pt x="105038" y="113479"/>
                    <a:pt x="104172" y="113524"/>
                    <a:pt x="103844" y="113629"/>
                  </a:cubicBezTo>
                  <a:cubicBezTo>
                    <a:pt x="103277" y="113796"/>
                    <a:pt x="102533" y="114508"/>
                    <a:pt x="102233" y="114870"/>
                  </a:cubicBezTo>
                  <a:cubicBezTo>
                    <a:pt x="101800" y="115410"/>
                    <a:pt x="101705" y="116678"/>
                    <a:pt x="101288" y="117229"/>
                  </a:cubicBezTo>
                  <a:cubicBezTo>
                    <a:pt x="100938" y="117674"/>
                    <a:pt x="99961" y="118470"/>
                    <a:pt x="99383" y="118792"/>
                  </a:cubicBezTo>
                  <a:cubicBezTo>
                    <a:pt x="98783" y="119137"/>
                    <a:pt x="97455" y="119738"/>
                    <a:pt x="96694" y="119877"/>
                  </a:cubicBezTo>
                  <a:cubicBezTo>
                    <a:pt x="95883" y="120016"/>
                    <a:pt x="94122" y="120061"/>
                    <a:pt x="93344" y="119877"/>
                  </a:cubicBezTo>
                  <a:cubicBezTo>
                    <a:pt x="92661" y="119716"/>
                    <a:pt x="91783" y="118898"/>
                    <a:pt x="91138" y="118692"/>
                  </a:cubicBezTo>
                  <a:cubicBezTo>
                    <a:pt x="90638" y="118520"/>
                    <a:pt x="89511" y="118381"/>
                    <a:pt x="88944" y="118336"/>
                  </a:cubicBezTo>
                  <a:cubicBezTo>
                    <a:pt x="88650" y="118303"/>
                    <a:pt x="87733" y="118291"/>
                    <a:pt x="87733" y="118291"/>
                  </a:cubicBezTo>
                  <a:lnTo>
                    <a:pt x="87733" y="119031"/>
                  </a:lnTo>
                  <a:cubicBezTo>
                    <a:pt x="87238" y="118892"/>
                    <a:pt x="86688" y="118781"/>
                    <a:pt x="86361" y="118725"/>
                  </a:cubicBezTo>
                  <a:cubicBezTo>
                    <a:pt x="85711" y="118609"/>
                    <a:pt x="84250" y="118942"/>
                    <a:pt x="83672" y="118725"/>
                  </a:cubicBezTo>
                  <a:cubicBezTo>
                    <a:pt x="83305" y="118586"/>
                    <a:pt x="82955" y="118024"/>
                    <a:pt x="82844" y="117763"/>
                  </a:cubicBezTo>
                  <a:cubicBezTo>
                    <a:pt x="82661" y="117284"/>
                    <a:pt x="83022" y="116289"/>
                    <a:pt x="82844" y="115821"/>
                  </a:cubicBezTo>
                  <a:cubicBezTo>
                    <a:pt x="82711" y="115465"/>
                    <a:pt x="81811" y="114531"/>
                    <a:pt x="81811" y="114531"/>
                  </a:cubicBezTo>
                  <a:lnTo>
                    <a:pt x="72822" y="114531"/>
                  </a:lnTo>
                  <a:lnTo>
                    <a:pt x="71794" y="113412"/>
                  </a:lnTo>
                  <a:lnTo>
                    <a:pt x="65572" y="113412"/>
                  </a:lnTo>
                  <a:lnTo>
                    <a:pt x="62572" y="111259"/>
                  </a:lnTo>
                  <a:cubicBezTo>
                    <a:pt x="62572" y="111259"/>
                    <a:pt x="60877" y="110931"/>
                    <a:pt x="60300" y="110859"/>
                  </a:cubicBezTo>
                  <a:cubicBezTo>
                    <a:pt x="59833" y="110803"/>
                    <a:pt x="58688" y="110964"/>
                    <a:pt x="58372" y="110725"/>
                  </a:cubicBezTo>
                  <a:cubicBezTo>
                    <a:pt x="57977" y="110436"/>
                    <a:pt x="58194" y="109534"/>
                    <a:pt x="58372" y="109167"/>
                  </a:cubicBezTo>
                  <a:cubicBezTo>
                    <a:pt x="58538" y="108806"/>
                    <a:pt x="59255" y="108199"/>
                    <a:pt x="59683" y="107949"/>
                  </a:cubicBezTo>
                  <a:cubicBezTo>
                    <a:pt x="59966" y="107788"/>
                    <a:pt x="61027" y="107504"/>
                    <a:pt x="61027" y="107504"/>
                  </a:cubicBezTo>
                  <a:lnTo>
                    <a:pt x="60433" y="95831"/>
                  </a:lnTo>
                  <a:cubicBezTo>
                    <a:pt x="60433" y="95831"/>
                    <a:pt x="58011" y="94157"/>
                    <a:pt x="57377" y="93517"/>
                  </a:cubicBezTo>
                  <a:cubicBezTo>
                    <a:pt x="56933" y="93066"/>
                    <a:pt x="56250" y="92087"/>
                    <a:pt x="55983" y="91581"/>
                  </a:cubicBezTo>
                  <a:cubicBezTo>
                    <a:pt x="55705" y="91047"/>
                    <a:pt x="55672" y="89867"/>
                    <a:pt x="55238" y="89378"/>
                  </a:cubicBezTo>
                  <a:cubicBezTo>
                    <a:pt x="54888" y="88977"/>
                    <a:pt x="53677" y="88415"/>
                    <a:pt x="53133" y="88109"/>
                  </a:cubicBezTo>
                  <a:cubicBezTo>
                    <a:pt x="52383" y="87698"/>
                    <a:pt x="50611" y="87069"/>
                    <a:pt x="50011" y="86557"/>
                  </a:cubicBezTo>
                  <a:cubicBezTo>
                    <a:pt x="49700" y="86290"/>
                    <a:pt x="49316" y="85628"/>
                    <a:pt x="49216" y="85289"/>
                  </a:cubicBezTo>
                  <a:cubicBezTo>
                    <a:pt x="49083" y="84816"/>
                    <a:pt x="49533" y="83792"/>
                    <a:pt x="49216" y="83352"/>
                  </a:cubicBezTo>
                  <a:cubicBezTo>
                    <a:pt x="49100" y="83163"/>
                    <a:pt x="48572" y="82896"/>
                    <a:pt x="48272" y="82818"/>
                  </a:cubicBezTo>
                  <a:cubicBezTo>
                    <a:pt x="47855" y="82713"/>
                    <a:pt x="46894" y="82729"/>
                    <a:pt x="46466" y="82818"/>
                  </a:cubicBezTo>
                  <a:cubicBezTo>
                    <a:pt x="46116" y="82885"/>
                    <a:pt x="45566" y="83263"/>
                    <a:pt x="45238" y="83352"/>
                  </a:cubicBezTo>
                  <a:cubicBezTo>
                    <a:pt x="44788" y="83480"/>
                    <a:pt x="43811" y="83642"/>
                    <a:pt x="43327" y="83620"/>
                  </a:cubicBezTo>
                  <a:cubicBezTo>
                    <a:pt x="42866" y="83597"/>
                    <a:pt x="42000" y="83319"/>
                    <a:pt x="41572" y="83197"/>
                  </a:cubicBezTo>
                  <a:cubicBezTo>
                    <a:pt x="41122" y="83069"/>
                    <a:pt x="39827" y="82601"/>
                    <a:pt x="39827" y="82601"/>
                  </a:cubicBezTo>
                  <a:lnTo>
                    <a:pt x="31966" y="82601"/>
                  </a:lnTo>
                  <a:cubicBezTo>
                    <a:pt x="31966" y="82601"/>
                    <a:pt x="30772" y="83252"/>
                    <a:pt x="30438" y="83514"/>
                  </a:cubicBezTo>
                  <a:cubicBezTo>
                    <a:pt x="29911" y="83959"/>
                    <a:pt x="28927" y="84910"/>
                    <a:pt x="28716" y="85455"/>
                  </a:cubicBezTo>
                  <a:cubicBezTo>
                    <a:pt x="28566" y="85789"/>
                    <a:pt x="29027" y="86568"/>
                    <a:pt x="28716" y="86852"/>
                  </a:cubicBezTo>
                  <a:cubicBezTo>
                    <a:pt x="28316" y="87186"/>
                    <a:pt x="26855" y="87330"/>
                    <a:pt x="26194" y="87330"/>
                  </a:cubicBezTo>
                  <a:cubicBezTo>
                    <a:pt x="25083" y="87342"/>
                    <a:pt x="22938" y="86841"/>
                    <a:pt x="21911" y="86557"/>
                  </a:cubicBezTo>
                  <a:cubicBezTo>
                    <a:pt x="21183" y="86351"/>
                    <a:pt x="19938" y="85606"/>
                    <a:pt x="19161" y="85472"/>
                  </a:cubicBezTo>
                  <a:cubicBezTo>
                    <a:pt x="18544" y="85389"/>
                    <a:pt x="17266" y="85639"/>
                    <a:pt x="16638" y="85583"/>
                  </a:cubicBezTo>
                  <a:cubicBezTo>
                    <a:pt x="15544" y="85494"/>
                    <a:pt x="13355" y="85044"/>
                    <a:pt x="12405" y="84671"/>
                  </a:cubicBezTo>
                  <a:cubicBezTo>
                    <a:pt x="11177" y="84198"/>
                    <a:pt x="9172" y="82841"/>
                    <a:pt x="8244" y="82145"/>
                  </a:cubicBezTo>
                  <a:cubicBezTo>
                    <a:pt x="7600" y="81667"/>
                    <a:pt x="6666" y="80521"/>
                    <a:pt x="5972" y="80076"/>
                  </a:cubicBezTo>
                  <a:cubicBezTo>
                    <a:pt x="5522" y="79792"/>
                    <a:pt x="4477" y="79347"/>
                    <a:pt x="3916" y="79163"/>
                  </a:cubicBezTo>
                  <a:cubicBezTo>
                    <a:pt x="3333" y="78968"/>
                    <a:pt x="1988" y="78829"/>
                    <a:pt x="1444" y="78601"/>
                  </a:cubicBezTo>
                  <a:cubicBezTo>
                    <a:pt x="1061" y="78429"/>
                    <a:pt x="216" y="77711"/>
                    <a:pt x="216" y="77711"/>
                  </a:cubicBezTo>
                  <a:lnTo>
                    <a:pt x="0" y="77711"/>
                  </a:lnTo>
                  <a:cubicBezTo>
                    <a:pt x="133" y="77461"/>
                    <a:pt x="283" y="77221"/>
                    <a:pt x="466" y="77149"/>
                  </a:cubicBezTo>
                  <a:cubicBezTo>
                    <a:pt x="1244" y="76799"/>
                    <a:pt x="3316" y="76966"/>
                    <a:pt x="4194" y="77149"/>
                  </a:cubicBezTo>
                  <a:cubicBezTo>
                    <a:pt x="5261" y="77366"/>
                    <a:pt x="6833" y="78484"/>
                    <a:pt x="7827" y="78796"/>
                  </a:cubicBezTo>
                  <a:cubicBezTo>
                    <a:pt x="8905" y="79130"/>
                    <a:pt x="11194" y="79719"/>
                    <a:pt x="12388" y="79686"/>
                  </a:cubicBezTo>
                  <a:cubicBezTo>
                    <a:pt x="13288" y="79664"/>
                    <a:pt x="14977" y="79141"/>
                    <a:pt x="15744" y="78829"/>
                  </a:cubicBezTo>
                  <a:cubicBezTo>
                    <a:pt x="16922" y="78340"/>
                    <a:pt x="19111" y="77127"/>
                    <a:pt x="19855" y="76359"/>
                  </a:cubicBezTo>
                  <a:cubicBezTo>
                    <a:pt x="20305" y="75892"/>
                    <a:pt x="20305" y="74668"/>
                    <a:pt x="20850" y="74245"/>
                  </a:cubicBezTo>
                  <a:cubicBezTo>
                    <a:pt x="21066" y="74067"/>
                    <a:pt x="21861" y="73995"/>
                    <a:pt x="22044" y="73811"/>
                  </a:cubicBezTo>
                  <a:cubicBezTo>
                    <a:pt x="22377" y="73494"/>
                    <a:pt x="22411" y="72659"/>
                    <a:pt x="22327" y="72270"/>
                  </a:cubicBezTo>
                  <a:cubicBezTo>
                    <a:pt x="22277" y="71975"/>
                    <a:pt x="21750" y="71458"/>
                    <a:pt x="21666" y="71163"/>
                  </a:cubicBezTo>
                  <a:cubicBezTo>
                    <a:pt x="21583" y="70807"/>
                    <a:pt x="21583" y="70056"/>
                    <a:pt x="21777" y="69722"/>
                  </a:cubicBezTo>
                  <a:cubicBezTo>
                    <a:pt x="21961" y="69427"/>
                    <a:pt x="22627" y="68932"/>
                    <a:pt x="23038" y="68754"/>
                  </a:cubicBezTo>
                  <a:cubicBezTo>
                    <a:pt x="23722" y="68476"/>
                    <a:pt x="25511" y="68498"/>
                    <a:pt x="26177" y="68181"/>
                  </a:cubicBezTo>
                  <a:cubicBezTo>
                    <a:pt x="26538" y="68008"/>
                    <a:pt x="27038" y="67469"/>
                    <a:pt x="27155" y="67185"/>
                  </a:cubicBezTo>
                  <a:cubicBezTo>
                    <a:pt x="27305" y="66857"/>
                    <a:pt x="27188" y="66189"/>
                    <a:pt x="27155" y="65850"/>
                  </a:cubicBezTo>
                  <a:cubicBezTo>
                    <a:pt x="27122" y="65449"/>
                    <a:pt x="27222" y="64581"/>
                    <a:pt x="26888" y="64236"/>
                  </a:cubicBezTo>
                  <a:cubicBezTo>
                    <a:pt x="26344" y="63680"/>
                    <a:pt x="24333" y="63162"/>
                    <a:pt x="23422" y="62879"/>
                  </a:cubicBezTo>
                  <a:cubicBezTo>
                    <a:pt x="22677" y="62651"/>
                    <a:pt x="20983" y="62467"/>
                    <a:pt x="20305" y="62166"/>
                  </a:cubicBezTo>
                  <a:cubicBezTo>
                    <a:pt x="19788" y="61938"/>
                    <a:pt x="18994" y="61299"/>
                    <a:pt x="18694" y="60937"/>
                  </a:cubicBezTo>
                  <a:cubicBezTo>
                    <a:pt x="17966" y="60041"/>
                    <a:pt x="17150" y="58022"/>
                    <a:pt x="17005" y="57004"/>
                  </a:cubicBezTo>
                  <a:cubicBezTo>
                    <a:pt x="16838" y="55930"/>
                    <a:pt x="17038" y="53760"/>
                    <a:pt x="17500" y="52731"/>
                  </a:cubicBezTo>
                  <a:cubicBezTo>
                    <a:pt x="17783" y="52091"/>
                    <a:pt x="18911" y="50934"/>
                    <a:pt x="19472" y="50366"/>
                  </a:cubicBezTo>
                  <a:cubicBezTo>
                    <a:pt x="19872" y="49977"/>
                    <a:pt x="20916" y="49315"/>
                    <a:pt x="21233" y="48892"/>
                  </a:cubicBezTo>
                  <a:cubicBezTo>
                    <a:pt x="21666" y="48319"/>
                    <a:pt x="22061" y="47028"/>
                    <a:pt x="22161" y="46388"/>
                  </a:cubicBezTo>
                  <a:cubicBezTo>
                    <a:pt x="22277" y="45643"/>
                    <a:pt x="22277" y="44102"/>
                    <a:pt x="21944" y="43373"/>
                  </a:cubicBezTo>
                  <a:cubicBezTo>
                    <a:pt x="21750" y="42944"/>
                    <a:pt x="21066" y="42088"/>
                    <a:pt x="20522" y="41804"/>
                  </a:cubicBezTo>
                  <a:cubicBezTo>
                    <a:pt x="20155" y="41620"/>
                    <a:pt x="19227" y="41448"/>
                    <a:pt x="18761" y="41448"/>
                  </a:cubicBezTo>
                  <a:cubicBezTo>
                    <a:pt x="18311" y="41437"/>
                    <a:pt x="17333" y="41531"/>
                    <a:pt x="17005" y="41726"/>
                  </a:cubicBezTo>
                  <a:cubicBezTo>
                    <a:pt x="16638" y="41943"/>
                    <a:pt x="16322" y="42594"/>
                    <a:pt x="16288" y="42911"/>
                  </a:cubicBezTo>
                  <a:cubicBezTo>
                    <a:pt x="16238" y="43312"/>
                    <a:pt x="16805" y="44057"/>
                    <a:pt x="16838" y="44447"/>
                  </a:cubicBezTo>
                  <a:cubicBezTo>
                    <a:pt x="16888" y="44981"/>
                    <a:pt x="16838" y="46088"/>
                    <a:pt x="16505" y="46572"/>
                  </a:cubicBezTo>
                  <a:cubicBezTo>
                    <a:pt x="16288" y="46878"/>
                    <a:pt x="15611" y="47440"/>
                    <a:pt x="15127" y="47573"/>
                  </a:cubicBezTo>
                  <a:cubicBezTo>
                    <a:pt x="14600" y="47724"/>
                    <a:pt x="13305" y="47712"/>
                    <a:pt x="12822" y="47495"/>
                  </a:cubicBezTo>
                  <a:cubicBezTo>
                    <a:pt x="12111" y="47173"/>
                    <a:pt x="11594" y="45954"/>
                    <a:pt x="11444" y="45381"/>
                  </a:cubicBezTo>
                  <a:cubicBezTo>
                    <a:pt x="11277" y="44719"/>
                    <a:pt x="11444" y="43345"/>
                    <a:pt x="11727" y="42694"/>
                  </a:cubicBezTo>
                  <a:cubicBezTo>
                    <a:pt x="11877" y="42355"/>
                    <a:pt x="12588" y="41782"/>
                    <a:pt x="12722" y="41448"/>
                  </a:cubicBezTo>
                  <a:cubicBezTo>
                    <a:pt x="12872" y="41025"/>
                    <a:pt x="13105" y="40090"/>
                    <a:pt x="12772" y="39723"/>
                  </a:cubicBezTo>
                  <a:cubicBezTo>
                    <a:pt x="12605" y="39540"/>
                    <a:pt x="11927" y="39373"/>
                    <a:pt x="11611" y="39334"/>
                  </a:cubicBezTo>
                  <a:cubicBezTo>
                    <a:pt x="11294" y="39278"/>
                    <a:pt x="10616" y="39362"/>
                    <a:pt x="10300" y="39334"/>
                  </a:cubicBezTo>
                  <a:cubicBezTo>
                    <a:pt x="9938" y="39278"/>
                    <a:pt x="9205" y="39133"/>
                    <a:pt x="8922" y="38972"/>
                  </a:cubicBezTo>
                  <a:cubicBezTo>
                    <a:pt x="8477" y="38705"/>
                    <a:pt x="8027" y="37943"/>
                    <a:pt x="7827" y="37576"/>
                  </a:cubicBezTo>
                  <a:cubicBezTo>
                    <a:pt x="7550" y="37030"/>
                    <a:pt x="7183" y="35884"/>
                    <a:pt x="7166" y="35311"/>
                  </a:cubicBezTo>
                  <a:cubicBezTo>
                    <a:pt x="7166" y="34994"/>
                    <a:pt x="7333" y="34365"/>
                    <a:pt x="7450" y="34059"/>
                  </a:cubicBezTo>
                  <a:cubicBezTo>
                    <a:pt x="7633" y="33509"/>
                    <a:pt x="8044" y="32402"/>
                    <a:pt x="8427" y="31906"/>
                  </a:cubicBezTo>
                  <a:cubicBezTo>
                    <a:pt x="8872" y="31339"/>
                    <a:pt x="10066" y="30321"/>
                    <a:pt x="10800" y="29898"/>
                  </a:cubicBezTo>
                  <a:cubicBezTo>
                    <a:pt x="11150" y="29692"/>
                    <a:pt x="12144" y="29497"/>
                    <a:pt x="12438" y="29258"/>
                  </a:cubicBezTo>
                  <a:cubicBezTo>
                    <a:pt x="12922" y="28869"/>
                    <a:pt x="13255" y="27873"/>
                    <a:pt x="13438" y="27394"/>
                  </a:cubicBezTo>
                  <a:cubicBezTo>
                    <a:pt x="13550" y="27072"/>
                    <a:pt x="13422" y="26343"/>
                    <a:pt x="13700" y="26059"/>
                  </a:cubicBezTo>
                  <a:cubicBezTo>
                    <a:pt x="14066" y="25725"/>
                    <a:pt x="15527" y="25603"/>
                    <a:pt x="15905" y="25280"/>
                  </a:cubicBezTo>
                  <a:cubicBezTo>
                    <a:pt x="16372" y="24857"/>
                    <a:pt x="16488" y="23750"/>
                    <a:pt x="16555" y="23233"/>
                  </a:cubicBezTo>
                  <a:cubicBezTo>
                    <a:pt x="16638" y="22593"/>
                    <a:pt x="16555" y="21291"/>
                    <a:pt x="16388" y="20651"/>
                  </a:cubicBezTo>
                  <a:cubicBezTo>
                    <a:pt x="16222" y="19900"/>
                    <a:pt x="15311" y="18493"/>
                    <a:pt x="15194" y="17747"/>
                  </a:cubicBezTo>
                  <a:cubicBezTo>
                    <a:pt x="15044" y="16890"/>
                    <a:pt x="15227" y="15155"/>
                    <a:pt x="15411" y="14309"/>
                  </a:cubicBezTo>
                  <a:cubicBezTo>
                    <a:pt x="15611" y="13385"/>
                    <a:pt x="16638" y="11611"/>
                    <a:pt x="16788" y="10687"/>
                  </a:cubicBezTo>
                  <a:cubicBezTo>
                    <a:pt x="16855" y="10186"/>
                    <a:pt x="16622" y="9179"/>
                    <a:pt x="16672" y="8679"/>
                  </a:cubicBezTo>
                  <a:cubicBezTo>
                    <a:pt x="16722" y="8217"/>
                    <a:pt x="16772" y="7238"/>
                    <a:pt x="17166" y="6848"/>
                  </a:cubicBezTo>
                  <a:cubicBezTo>
                    <a:pt x="17483" y="6537"/>
                    <a:pt x="18577" y="6164"/>
                    <a:pt x="19144" y="6058"/>
                  </a:cubicBezTo>
                  <a:cubicBezTo>
                    <a:pt x="19622" y="5969"/>
                    <a:pt x="20633" y="6125"/>
                    <a:pt x="21116" y="6058"/>
                  </a:cubicBezTo>
                  <a:cubicBezTo>
                    <a:pt x="21316" y="6036"/>
                    <a:pt x="21650" y="5947"/>
                    <a:pt x="21977" y="5852"/>
                  </a:cubicBezTo>
                  <a:cubicBezTo>
                    <a:pt x="22844" y="6297"/>
                    <a:pt x="24716" y="5897"/>
                    <a:pt x="25394" y="5886"/>
                  </a:cubicBezTo>
                  <a:cubicBezTo>
                    <a:pt x="27683" y="5830"/>
                    <a:pt x="32316" y="5407"/>
                    <a:pt x="34405" y="4812"/>
                  </a:cubicBezTo>
                  <a:cubicBezTo>
                    <a:pt x="35650" y="4450"/>
                    <a:pt x="37522" y="3076"/>
                    <a:pt x="38750" y="2698"/>
                  </a:cubicBezTo>
                  <a:cubicBezTo>
                    <a:pt x="39266" y="2531"/>
                    <a:pt x="40444" y="2514"/>
                    <a:pt x="40938" y="2336"/>
                  </a:cubicBezTo>
                  <a:cubicBezTo>
                    <a:pt x="41672" y="2069"/>
                    <a:pt x="42716" y="1168"/>
                    <a:pt x="43361" y="834"/>
                  </a:cubicBezTo>
                  <a:cubicBezTo>
                    <a:pt x="43727" y="634"/>
                    <a:pt x="44455" y="233"/>
                    <a:pt x="44905" y="150"/>
                  </a:cubicBezTo>
                  <a:cubicBezTo>
                    <a:pt x="45516" y="27"/>
                    <a:pt x="46977" y="-111"/>
                    <a:pt x="47477" y="150"/>
                  </a:cubicBezTo>
                  <a:cubicBezTo>
                    <a:pt x="48305" y="573"/>
                    <a:pt x="48038" y="2186"/>
                    <a:pt x="48522" y="2804"/>
                  </a:cubicBezTo>
                  <a:cubicBezTo>
                    <a:pt x="48850" y="3215"/>
                    <a:pt x="50144" y="3794"/>
                    <a:pt x="50394" y="4233"/>
                  </a:cubicBezTo>
                  <a:cubicBezTo>
                    <a:pt x="50577" y="4562"/>
                    <a:pt x="50444" y="5285"/>
                    <a:pt x="50394" y="5635"/>
                  </a:cubicBezTo>
                  <a:cubicBezTo>
                    <a:pt x="50311" y="6114"/>
                    <a:pt x="49666" y="7032"/>
                    <a:pt x="49783" y="7499"/>
                  </a:cubicBezTo>
                  <a:cubicBezTo>
                    <a:pt x="49916" y="7955"/>
                    <a:pt x="50727" y="8812"/>
                    <a:pt x="51322" y="9074"/>
                  </a:cubicBezTo>
                  <a:cubicBezTo>
                    <a:pt x="51755" y="9268"/>
                    <a:pt x="52850" y="9374"/>
                    <a:pt x="53366" y="9318"/>
                  </a:cubicBezTo>
                  <a:cubicBezTo>
                    <a:pt x="54144" y="9257"/>
                    <a:pt x="55455" y="8629"/>
                    <a:pt x="56150" y="8389"/>
                  </a:cubicBezTo>
                  <a:cubicBezTo>
                    <a:pt x="56716" y="8217"/>
                    <a:pt x="57761" y="7761"/>
                    <a:pt x="58355" y="7672"/>
                  </a:cubicBezTo>
                  <a:cubicBezTo>
                    <a:pt x="59416" y="7533"/>
                    <a:pt x="61711" y="7566"/>
                    <a:pt x="62688" y="7855"/>
                  </a:cubicBezTo>
                  <a:cubicBezTo>
                    <a:pt x="63416" y="8072"/>
                    <a:pt x="64527" y="8879"/>
                    <a:pt x="64944" y="9318"/>
                  </a:cubicBezTo>
                  <a:cubicBezTo>
                    <a:pt x="65655" y="10092"/>
                    <a:pt x="66600" y="12723"/>
                    <a:pt x="66600" y="12723"/>
                  </a:cubicBezTo>
                  <a:lnTo>
                    <a:pt x="73983" y="32891"/>
                  </a:lnTo>
                  <a:lnTo>
                    <a:pt x="94488" y="46333"/>
                  </a:lnTo>
                  <a:cubicBezTo>
                    <a:pt x="94488" y="46333"/>
                    <a:pt x="95150" y="48458"/>
                    <a:pt x="95233" y="49187"/>
                  </a:cubicBezTo>
                  <a:cubicBezTo>
                    <a:pt x="95366" y="50149"/>
                    <a:pt x="95083" y="52091"/>
                    <a:pt x="95233" y="53059"/>
                  </a:cubicBezTo>
                  <a:cubicBezTo>
                    <a:pt x="95416" y="54133"/>
                    <a:pt x="96627" y="56225"/>
                    <a:pt x="96644" y="57310"/>
                  </a:cubicBezTo>
                  <a:cubicBezTo>
                    <a:pt x="96644" y="58228"/>
                    <a:pt x="95450" y="59986"/>
                    <a:pt x="95483" y="60909"/>
                  </a:cubicBezTo>
                  <a:cubicBezTo>
                    <a:pt x="95500" y="61382"/>
                    <a:pt x="96327" y="62261"/>
                    <a:pt x="96227" y="62740"/>
                  </a:cubicBezTo>
                  <a:cubicBezTo>
                    <a:pt x="96144" y="63118"/>
                    <a:pt x="95450" y="63824"/>
                    <a:pt x="94983" y="64086"/>
                  </a:cubicBezTo>
                  <a:cubicBezTo>
                    <a:pt x="94222" y="64509"/>
                    <a:pt x="92050" y="64681"/>
                    <a:pt x="91283" y="65104"/>
                  </a:cubicBezTo>
                  <a:cubicBezTo>
                    <a:pt x="90538" y="65516"/>
                    <a:pt x="89494" y="66640"/>
                    <a:pt x="89227" y="67252"/>
                  </a:cubicBezTo>
                  <a:cubicBezTo>
                    <a:pt x="88800" y="68192"/>
                    <a:pt x="89227" y="70200"/>
                    <a:pt x="89144" y="71174"/>
                  </a:cubicBezTo>
                  <a:cubicBezTo>
                    <a:pt x="88911" y="73550"/>
                    <a:pt x="87538" y="78267"/>
                    <a:pt x="87572" y="80637"/>
                  </a:cubicBezTo>
                  <a:cubicBezTo>
                    <a:pt x="87588" y="81483"/>
                    <a:pt x="87983" y="83152"/>
                    <a:pt x="88233" y="83981"/>
                  </a:cubicBezTo>
                  <a:cubicBezTo>
                    <a:pt x="88383" y="84476"/>
                    <a:pt x="88994" y="85455"/>
                    <a:pt x="89061" y="85962"/>
                  </a:cubicBezTo>
                  <a:cubicBezTo>
                    <a:pt x="89127" y="86713"/>
                    <a:pt x="88133" y="88209"/>
                    <a:pt x="88483" y="88922"/>
                  </a:cubicBezTo>
                  <a:cubicBezTo>
                    <a:pt x="88816" y="89628"/>
                    <a:pt x="91072" y="90452"/>
                    <a:pt x="91533" y="91125"/>
                  </a:cubicBezTo>
                  <a:cubicBezTo>
                    <a:pt x="91783" y="91492"/>
                    <a:pt x="91633" y="92338"/>
                    <a:pt x="91783" y="92738"/>
                  </a:cubicBezTo>
                  <a:cubicBezTo>
                    <a:pt x="91900" y="93094"/>
                    <a:pt x="92066" y="93912"/>
                    <a:pt x="92511" y="94140"/>
                  </a:cubicBezTo>
                  <a:cubicBezTo>
                    <a:pt x="93477" y="94624"/>
                    <a:pt x="96161" y="94374"/>
                    <a:pt x="97372" y="94407"/>
                  </a:cubicBezTo>
                  <a:cubicBezTo>
                    <a:pt x="98733" y="94441"/>
                    <a:pt x="101472" y="94518"/>
                    <a:pt x="102816" y="94407"/>
                  </a:cubicBezTo>
                  <a:cubicBezTo>
                    <a:pt x="103827" y="94313"/>
                    <a:pt x="105750" y="93617"/>
                    <a:pt x="106761" y="93706"/>
                  </a:cubicBezTo>
                  <a:cubicBezTo>
                    <a:pt x="107855" y="93801"/>
                    <a:pt x="109933" y="94569"/>
                    <a:pt x="110561" y="95158"/>
                  </a:cubicBezTo>
                  <a:cubicBezTo>
                    <a:pt x="111322" y="95882"/>
                    <a:pt x="111355" y="97768"/>
                    <a:pt x="111455" y="98647"/>
                  </a:cubicBezTo>
                  <a:cubicBezTo>
                    <a:pt x="111555" y="99320"/>
                    <a:pt x="111161" y="100700"/>
                    <a:pt x="111455" y="101339"/>
                  </a:cubicBezTo>
                  <a:cubicBezTo>
                    <a:pt x="112022" y="102508"/>
                    <a:pt x="114705" y="104349"/>
                    <a:pt x="115755" y="105367"/>
                  </a:cubicBezTo>
                  <a:cubicBezTo>
                    <a:pt x="116483" y="106107"/>
                    <a:pt x="118127" y="107515"/>
                    <a:pt x="118638" y="108327"/>
                  </a:cubicBezTo>
                  <a:cubicBezTo>
                    <a:pt x="118905" y="108772"/>
                    <a:pt x="118905" y="109774"/>
                    <a:pt x="119205" y="110219"/>
                  </a:cubicBezTo>
                  <a:cubicBezTo>
                    <a:pt x="119372" y="110441"/>
                    <a:pt x="119666" y="110758"/>
                    <a:pt x="120000" y="11106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1" name="Shape 801"/>
            <p:cNvSpPr/>
            <p:nvPr/>
          </p:nvSpPr>
          <p:spPr>
            <a:xfrm>
              <a:off x="697410" y="312532"/>
              <a:ext cx="402900" cy="705600"/>
            </a:xfrm>
            <a:custGeom>
              <a:avLst/>
              <a:gdLst/>
              <a:ahLst/>
              <a:cxnLst/>
              <a:rect l="0" t="0" r="0" b="0"/>
              <a:pathLst>
                <a:path w="120000" h="120000" extrusionOk="0">
                  <a:moveTo>
                    <a:pt x="116573" y="85033"/>
                  </a:moveTo>
                  <a:cubicBezTo>
                    <a:pt x="116050" y="85211"/>
                    <a:pt x="114821" y="85255"/>
                    <a:pt x="114398" y="85444"/>
                  </a:cubicBezTo>
                  <a:cubicBezTo>
                    <a:pt x="113875" y="85694"/>
                    <a:pt x="113369" y="86394"/>
                    <a:pt x="113141" y="86738"/>
                  </a:cubicBezTo>
                  <a:cubicBezTo>
                    <a:pt x="112824" y="87244"/>
                    <a:pt x="112301" y="88311"/>
                    <a:pt x="112424" y="88838"/>
                  </a:cubicBezTo>
                  <a:cubicBezTo>
                    <a:pt x="112513" y="89327"/>
                    <a:pt x="113581" y="90172"/>
                    <a:pt x="113875" y="90638"/>
                  </a:cubicBezTo>
                  <a:cubicBezTo>
                    <a:pt x="114332" y="91372"/>
                    <a:pt x="114849" y="92888"/>
                    <a:pt x="115260" y="93622"/>
                  </a:cubicBezTo>
                  <a:cubicBezTo>
                    <a:pt x="115572" y="94177"/>
                    <a:pt x="116556" y="95233"/>
                    <a:pt x="116651" y="95800"/>
                  </a:cubicBezTo>
                  <a:cubicBezTo>
                    <a:pt x="116746" y="96333"/>
                    <a:pt x="116251" y="97411"/>
                    <a:pt x="116061" y="97933"/>
                  </a:cubicBezTo>
                  <a:cubicBezTo>
                    <a:pt x="115744" y="98844"/>
                    <a:pt x="115277" y="100694"/>
                    <a:pt x="114532" y="101533"/>
                  </a:cubicBezTo>
                  <a:cubicBezTo>
                    <a:pt x="113942" y="102211"/>
                    <a:pt x="111795" y="103294"/>
                    <a:pt x="111089" y="103944"/>
                  </a:cubicBezTo>
                  <a:cubicBezTo>
                    <a:pt x="110633" y="104361"/>
                    <a:pt x="109821" y="105238"/>
                    <a:pt x="109698" y="105711"/>
                  </a:cubicBezTo>
                  <a:cubicBezTo>
                    <a:pt x="109581" y="106138"/>
                    <a:pt x="110138" y="107005"/>
                    <a:pt x="110099" y="107438"/>
                  </a:cubicBezTo>
                  <a:cubicBezTo>
                    <a:pt x="110032" y="108016"/>
                    <a:pt x="109270" y="109111"/>
                    <a:pt x="109097" y="109677"/>
                  </a:cubicBezTo>
                  <a:cubicBezTo>
                    <a:pt x="108992" y="110044"/>
                    <a:pt x="108897" y="110555"/>
                    <a:pt x="108808" y="111094"/>
                  </a:cubicBezTo>
                  <a:lnTo>
                    <a:pt x="90553" y="120000"/>
                  </a:lnTo>
                  <a:lnTo>
                    <a:pt x="83255" y="120000"/>
                  </a:lnTo>
                  <a:lnTo>
                    <a:pt x="82226" y="117216"/>
                  </a:lnTo>
                  <a:cubicBezTo>
                    <a:pt x="82226" y="117216"/>
                    <a:pt x="81442" y="116555"/>
                    <a:pt x="81270" y="116316"/>
                  </a:cubicBezTo>
                  <a:cubicBezTo>
                    <a:pt x="81030" y="115955"/>
                    <a:pt x="81108" y="115138"/>
                    <a:pt x="80747" y="114805"/>
                  </a:cubicBezTo>
                  <a:cubicBezTo>
                    <a:pt x="80546" y="114627"/>
                    <a:pt x="79773" y="114444"/>
                    <a:pt x="79584" y="114266"/>
                  </a:cubicBezTo>
                  <a:cubicBezTo>
                    <a:pt x="79317" y="114016"/>
                    <a:pt x="79184" y="113438"/>
                    <a:pt x="79250" y="113161"/>
                  </a:cubicBezTo>
                  <a:cubicBezTo>
                    <a:pt x="79334" y="112777"/>
                    <a:pt x="80213" y="112122"/>
                    <a:pt x="80346" y="111755"/>
                  </a:cubicBezTo>
                  <a:cubicBezTo>
                    <a:pt x="80452" y="111444"/>
                    <a:pt x="80441" y="110800"/>
                    <a:pt x="80307" y="110494"/>
                  </a:cubicBezTo>
                  <a:cubicBezTo>
                    <a:pt x="80229" y="110288"/>
                    <a:pt x="79679" y="109927"/>
                    <a:pt x="79679" y="109711"/>
                  </a:cubicBezTo>
                  <a:cubicBezTo>
                    <a:pt x="79695" y="109516"/>
                    <a:pt x="80040" y="109127"/>
                    <a:pt x="80307" y="108988"/>
                  </a:cubicBezTo>
                  <a:cubicBezTo>
                    <a:pt x="80680" y="108794"/>
                    <a:pt x="81826" y="108716"/>
                    <a:pt x="82204" y="108527"/>
                  </a:cubicBezTo>
                  <a:cubicBezTo>
                    <a:pt x="82671" y="108294"/>
                    <a:pt x="83294" y="107666"/>
                    <a:pt x="83361" y="107338"/>
                  </a:cubicBezTo>
                  <a:cubicBezTo>
                    <a:pt x="83400" y="107122"/>
                    <a:pt x="83177" y="106666"/>
                    <a:pt x="82938" y="106488"/>
                  </a:cubicBezTo>
                  <a:cubicBezTo>
                    <a:pt x="82671" y="106311"/>
                    <a:pt x="81893" y="106044"/>
                    <a:pt x="81470" y="106016"/>
                  </a:cubicBezTo>
                  <a:cubicBezTo>
                    <a:pt x="81069" y="105983"/>
                    <a:pt x="80185" y="106105"/>
                    <a:pt x="79879" y="106250"/>
                  </a:cubicBezTo>
                  <a:cubicBezTo>
                    <a:pt x="79545" y="106405"/>
                    <a:pt x="79373" y="106894"/>
                    <a:pt x="79250" y="107122"/>
                  </a:cubicBezTo>
                  <a:cubicBezTo>
                    <a:pt x="79095" y="107416"/>
                    <a:pt x="79184" y="108094"/>
                    <a:pt x="78828" y="108338"/>
                  </a:cubicBezTo>
                  <a:cubicBezTo>
                    <a:pt x="78466" y="108583"/>
                    <a:pt x="77142" y="108677"/>
                    <a:pt x="76664" y="108866"/>
                  </a:cubicBezTo>
                  <a:cubicBezTo>
                    <a:pt x="76436" y="108955"/>
                    <a:pt x="76169" y="109250"/>
                    <a:pt x="75902" y="109311"/>
                  </a:cubicBezTo>
                  <a:cubicBezTo>
                    <a:pt x="75501" y="109405"/>
                    <a:pt x="74528" y="109405"/>
                    <a:pt x="74116" y="109322"/>
                  </a:cubicBezTo>
                  <a:cubicBezTo>
                    <a:pt x="73660" y="109233"/>
                    <a:pt x="73037" y="108811"/>
                    <a:pt x="72687" y="108627"/>
                  </a:cubicBezTo>
                  <a:cubicBezTo>
                    <a:pt x="71953" y="108233"/>
                    <a:pt x="70434" y="107461"/>
                    <a:pt x="69872" y="106994"/>
                  </a:cubicBezTo>
                  <a:cubicBezTo>
                    <a:pt x="69606" y="106772"/>
                    <a:pt x="69177" y="106277"/>
                    <a:pt x="69088" y="106016"/>
                  </a:cubicBezTo>
                  <a:cubicBezTo>
                    <a:pt x="68938" y="105638"/>
                    <a:pt x="68888" y="104855"/>
                    <a:pt x="69088" y="104483"/>
                  </a:cubicBezTo>
                  <a:cubicBezTo>
                    <a:pt x="69233" y="104177"/>
                    <a:pt x="69967" y="103638"/>
                    <a:pt x="70301" y="103372"/>
                  </a:cubicBezTo>
                  <a:cubicBezTo>
                    <a:pt x="70490" y="103216"/>
                    <a:pt x="70996" y="102972"/>
                    <a:pt x="71102" y="102805"/>
                  </a:cubicBezTo>
                  <a:cubicBezTo>
                    <a:pt x="71246" y="102577"/>
                    <a:pt x="71180" y="102066"/>
                    <a:pt x="71102" y="101822"/>
                  </a:cubicBezTo>
                  <a:cubicBezTo>
                    <a:pt x="71046" y="101661"/>
                    <a:pt x="70690" y="101366"/>
                    <a:pt x="70673" y="101194"/>
                  </a:cubicBezTo>
                  <a:cubicBezTo>
                    <a:pt x="70623" y="100822"/>
                    <a:pt x="70835" y="100038"/>
                    <a:pt x="71263" y="99733"/>
                  </a:cubicBezTo>
                  <a:cubicBezTo>
                    <a:pt x="71664" y="99477"/>
                    <a:pt x="72954" y="99250"/>
                    <a:pt x="73555" y="99127"/>
                  </a:cubicBezTo>
                  <a:cubicBezTo>
                    <a:pt x="74105" y="99011"/>
                    <a:pt x="75329" y="98938"/>
                    <a:pt x="75835" y="98783"/>
                  </a:cubicBezTo>
                  <a:cubicBezTo>
                    <a:pt x="76252" y="98661"/>
                    <a:pt x="77064" y="98311"/>
                    <a:pt x="77159" y="98072"/>
                  </a:cubicBezTo>
                  <a:cubicBezTo>
                    <a:pt x="77265" y="97838"/>
                    <a:pt x="76903" y="97327"/>
                    <a:pt x="76569" y="97155"/>
                  </a:cubicBezTo>
                  <a:cubicBezTo>
                    <a:pt x="76169" y="96950"/>
                    <a:pt x="74879" y="96972"/>
                    <a:pt x="74450" y="96783"/>
                  </a:cubicBezTo>
                  <a:cubicBezTo>
                    <a:pt x="74089" y="96627"/>
                    <a:pt x="73822" y="96122"/>
                    <a:pt x="73516" y="95938"/>
                  </a:cubicBezTo>
                  <a:cubicBezTo>
                    <a:pt x="73343" y="95827"/>
                    <a:pt x="72798" y="95688"/>
                    <a:pt x="72687" y="95561"/>
                  </a:cubicBezTo>
                  <a:cubicBezTo>
                    <a:pt x="72198" y="94950"/>
                    <a:pt x="72998" y="93583"/>
                    <a:pt x="72943" y="92927"/>
                  </a:cubicBezTo>
                  <a:cubicBezTo>
                    <a:pt x="72904" y="92377"/>
                    <a:pt x="72704" y="91283"/>
                    <a:pt x="72420" y="90755"/>
                  </a:cubicBezTo>
                  <a:cubicBezTo>
                    <a:pt x="72209" y="90366"/>
                    <a:pt x="71636" y="89594"/>
                    <a:pt x="71141" y="89283"/>
                  </a:cubicBezTo>
                  <a:cubicBezTo>
                    <a:pt x="70596" y="88933"/>
                    <a:pt x="68938" y="88566"/>
                    <a:pt x="68354" y="88244"/>
                  </a:cubicBezTo>
                  <a:cubicBezTo>
                    <a:pt x="67781" y="87922"/>
                    <a:pt x="67191" y="87066"/>
                    <a:pt x="66591" y="86772"/>
                  </a:cubicBezTo>
                  <a:cubicBezTo>
                    <a:pt x="65990" y="86477"/>
                    <a:pt x="64444" y="86127"/>
                    <a:pt x="63710" y="85933"/>
                  </a:cubicBezTo>
                  <a:cubicBezTo>
                    <a:pt x="63120" y="85772"/>
                    <a:pt x="61857" y="85527"/>
                    <a:pt x="61279" y="85344"/>
                  </a:cubicBezTo>
                  <a:cubicBezTo>
                    <a:pt x="60572" y="85116"/>
                    <a:pt x="59304" y="84544"/>
                    <a:pt x="58642" y="84283"/>
                  </a:cubicBezTo>
                  <a:cubicBezTo>
                    <a:pt x="58042" y="84050"/>
                    <a:pt x="56801" y="83611"/>
                    <a:pt x="56251" y="83350"/>
                  </a:cubicBezTo>
                  <a:cubicBezTo>
                    <a:pt x="55811" y="83144"/>
                    <a:pt x="55116" y="82644"/>
                    <a:pt x="54665" y="82450"/>
                  </a:cubicBezTo>
                  <a:cubicBezTo>
                    <a:pt x="54610" y="82427"/>
                    <a:pt x="54532" y="82400"/>
                    <a:pt x="54448" y="82366"/>
                  </a:cubicBezTo>
                  <a:cubicBezTo>
                    <a:pt x="55010" y="82227"/>
                    <a:pt x="55667" y="82050"/>
                    <a:pt x="56000" y="81905"/>
                  </a:cubicBezTo>
                  <a:cubicBezTo>
                    <a:pt x="56490" y="81683"/>
                    <a:pt x="57330" y="81127"/>
                    <a:pt x="57585" y="80811"/>
                  </a:cubicBezTo>
                  <a:cubicBezTo>
                    <a:pt x="57797" y="80538"/>
                    <a:pt x="57663" y="79916"/>
                    <a:pt x="57880" y="79644"/>
                  </a:cubicBezTo>
                  <a:cubicBezTo>
                    <a:pt x="57880" y="79644"/>
                    <a:pt x="57891" y="79644"/>
                    <a:pt x="57891" y="79633"/>
                  </a:cubicBezTo>
                  <a:cubicBezTo>
                    <a:pt x="57997" y="79694"/>
                    <a:pt x="58108" y="79750"/>
                    <a:pt x="58214" y="79777"/>
                  </a:cubicBezTo>
                  <a:cubicBezTo>
                    <a:pt x="58748" y="79927"/>
                    <a:pt x="60066" y="79855"/>
                    <a:pt x="60667" y="79777"/>
                  </a:cubicBezTo>
                  <a:cubicBezTo>
                    <a:pt x="61173" y="79711"/>
                    <a:pt x="62030" y="79355"/>
                    <a:pt x="62525" y="79272"/>
                  </a:cubicBezTo>
                  <a:cubicBezTo>
                    <a:pt x="62909" y="79205"/>
                    <a:pt x="63748" y="79216"/>
                    <a:pt x="64110" y="79133"/>
                  </a:cubicBezTo>
                  <a:cubicBezTo>
                    <a:pt x="64672" y="79005"/>
                    <a:pt x="65684" y="78611"/>
                    <a:pt x="66029" y="78355"/>
                  </a:cubicBezTo>
                  <a:cubicBezTo>
                    <a:pt x="66446" y="78061"/>
                    <a:pt x="66696" y="77327"/>
                    <a:pt x="66963" y="76994"/>
                  </a:cubicBezTo>
                  <a:cubicBezTo>
                    <a:pt x="67086" y="76850"/>
                    <a:pt x="67219" y="76500"/>
                    <a:pt x="67486" y="76416"/>
                  </a:cubicBezTo>
                  <a:cubicBezTo>
                    <a:pt x="67831" y="76316"/>
                    <a:pt x="68688" y="76477"/>
                    <a:pt x="69088" y="76450"/>
                  </a:cubicBezTo>
                  <a:cubicBezTo>
                    <a:pt x="69472" y="76427"/>
                    <a:pt x="70368" y="76377"/>
                    <a:pt x="70607" y="76211"/>
                  </a:cubicBezTo>
                  <a:cubicBezTo>
                    <a:pt x="70957" y="75972"/>
                    <a:pt x="70501" y="75316"/>
                    <a:pt x="70607" y="75027"/>
                  </a:cubicBezTo>
                  <a:cubicBezTo>
                    <a:pt x="70712" y="74716"/>
                    <a:pt x="71486" y="74155"/>
                    <a:pt x="71463" y="73838"/>
                  </a:cubicBezTo>
                  <a:cubicBezTo>
                    <a:pt x="71435" y="73461"/>
                    <a:pt x="70568" y="72811"/>
                    <a:pt x="70206" y="72483"/>
                  </a:cubicBezTo>
                  <a:cubicBezTo>
                    <a:pt x="69939" y="72244"/>
                    <a:pt x="69244" y="71811"/>
                    <a:pt x="69021" y="71566"/>
                  </a:cubicBezTo>
                  <a:cubicBezTo>
                    <a:pt x="68526" y="71061"/>
                    <a:pt x="67803" y="69983"/>
                    <a:pt x="67620" y="69422"/>
                  </a:cubicBezTo>
                  <a:cubicBezTo>
                    <a:pt x="67431" y="68822"/>
                    <a:pt x="67581" y="67594"/>
                    <a:pt x="67620" y="66983"/>
                  </a:cubicBezTo>
                  <a:cubicBezTo>
                    <a:pt x="67659" y="66411"/>
                    <a:pt x="67392" y="65200"/>
                    <a:pt x="67954" y="64711"/>
                  </a:cubicBezTo>
                  <a:cubicBezTo>
                    <a:pt x="68271" y="64438"/>
                    <a:pt x="69711" y="64305"/>
                    <a:pt x="70006" y="64033"/>
                  </a:cubicBezTo>
                  <a:cubicBezTo>
                    <a:pt x="70379" y="63677"/>
                    <a:pt x="70178" y="62822"/>
                    <a:pt x="70034" y="62422"/>
                  </a:cubicBezTo>
                  <a:cubicBezTo>
                    <a:pt x="69767" y="61750"/>
                    <a:pt x="68688" y="60466"/>
                    <a:pt x="67954" y="59888"/>
                  </a:cubicBezTo>
                  <a:cubicBezTo>
                    <a:pt x="67136" y="59244"/>
                    <a:pt x="64989" y="58166"/>
                    <a:pt x="63899" y="57650"/>
                  </a:cubicBezTo>
                  <a:cubicBezTo>
                    <a:pt x="62897" y="57177"/>
                    <a:pt x="60856" y="56222"/>
                    <a:pt x="59599" y="55955"/>
                  </a:cubicBezTo>
                  <a:cubicBezTo>
                    <a:pt x="58881" y="55800"/>
                    <a:pt x="57213" y="55905"/>
                    <a:pt x="56518" y="55727"/>
                  </a:cubicBezTo>
                  <a:cubicBezTo>
                    <a:pt x="55756" y="55533"/>
                    <a:pt x="54582" y="54866"/>
                    <a:pt x="54131" y="54505"/>
                  </a:cubicBezTo>
                  <a:cubicBezTo>
                    <a:pt x="53608" y="54100"/>
                    <a:pt x="53180" y="53150"/>
                    <a:pt x="52757" y="52716"/>
                  </a:cubicBezTo>
                  <a:cubicBezTo>
                    <a:pt x="52424" y="52366"/>
                    <a:pt x="51556" y="51738"/>
                    <a:pt x="51167" y="51405"/>
                  </a:cubicBezTo>
                  <a:cubicBezTo>
                    <a:pt x="50527" y="50855"/>
                    <a:pt x="49287" y="49750"/>
                    <a:pt x="48703" y="49188"/>
                  </a:cubicBezTo>
                  <a:cubicBezTo>
                    <a:pt x="48380" y="48883"/>
                    <a:pt x="47607" y="48294"/>
                    <a:pt x="47457" y="47961"/>
                  </a:cubicBezTo>
                  <a:cubicBezTo>
                    <a:pt x="47351" y="47722"/>
                    <a:pt x="47445" y="47216"/>
                    <a:pt x="47501" y="46966"/>
                  </a:cubicBezTo>
                  <a:cubicBezTo>
                    <a:pt x="47607" y="46538"/>
                    <a:pt x="48169" y="45705"/>
                    <a:pt x="48208" y="45272"/>
                  </a:cubicBezTo>
                  <a:cubicBezTo>
                    <a:pt x="48258" y="44788"/>
                    <a:pt x="48191" y="43794"/>
                    <a:pt x="47807" y="43350"/>
                  </a:cubicBezTo>
                  <a:cubicBezTo>
                    <a:pt x="47418" y="42883"/>
                    <a:pt x="45766" y="42227"/>
                    <a:pt x="45204" y="41811"/>
                  </a:cubicBezTo>
                  <a:cubicBezTo>
                    <a:pt x="44726" y="41455"/>
                    <a:pt x="44219" y="40588"/>
                    <a:pt x="43619" y="40294"/>
                  </a:cubicBezTo>
                  <a:cubicBezTo>
                    <a:pt x="43190" y="40083"/>
                    <a:pt x="41989" y="39933"/>
                    <a:pt x="41494" y="39777"/>
                  </a:cubicBezTo>
                  <a:cubicBezTo>
                    <a:pt x="40938" y="39588"/>
                    <a:pt x="40053" y="39066"/>
                    <a:pt x="39469" y="38916"/>
                  </a:cubicBezTo>
                  <a:cubicBezTo>
                    <a:pt x="38763" y="38744"/>
                    <a:pt x="37133" y="38727"/>
                    <a:pt x="36410" y="38572"/>
                  </a:cubicBezTo>
                  <a:cubicBezTo>
                    <a:pt x="36010" y="38488"/>
                    <a:pt x="35275" y="38227"/>
                    <a:pt x="34958" y="38077"/>
                  </a:cubicBezTo>
                  <a:cubicBezTo>
                    <a:pt x="34129" y="37683"/>
                    <a:pt x="33078" y="36622"/>
                    <a:pt x="32222" y="36244"/>
                  </a:cubicBezTo>
                  <a:cubicBezTo>
                    <a:pt x="31354" y="35866"/>
                    <a:pt x="29340" y="35272"/>
                    <a:pt x="28245" y="35138"/>
                  </a:cubicBezTo>
                  <a:cubicBezTo>
                    <a:pt x="27421" y="35033"/>
                    <a:pt x="25669" y="35055"/>
                    <a:pt x="24846" y="35155"/>
                  </a:cubicBezTo>
                  <a:cubicBezTo>
                    <a:pt x="24607" y="35188"/>
                    <a:pt x="24206" y="35355"/>
                    <a:pt x="23962" y="35383"/>
                  </a:cubicBezTo>
                  <a:cubicBezTo>
                    <a:pt x="23561" y="35422"/>
                    <a:pt x="22766" y="35305"/>
                    <a:pt x="22365" y="35338"/>
                  </a:cubicBezTo>
                  <a:cubicBezTo>
                    <a:pt x="22015" y="35366"/>
                    <a:pt x="21203" y="35444"/>
                    <a:pt x="21041" y="35611"/>
                  </a:cubicBezTo>
                  <a:cubicBezTo>
                    <a:pt x="20925" y="35733"/>
                    <a:pt x="21364" y="36000"/>
                    <a:pt x="21347" y="36127"/>
                  </a:cubicBezTo>
                  <a:cubicBezTo>
                    <a:pt x="21347" y="36322"/>
                    <a:pt x="21231" y="36794"/>
                    <a:pt x="20869" y="36833"/>
                  </a:cubicBezTo>
                  <a:cubicBezTo>
                    <a:pt x="20469" y="36872"/>
                    <a:pt x="19946" y="36411"/>
                    <a:pt x="19762" y="36222"/>
                  </a:cubicBezTo>
                  <a:cubicBezTo>
                    <a:pt x="19506" y="35977"/>
                    <a:pt x="19306" y="35411"/>
                    <a:pt x="19323" y="35138"/>
                  </a:cubicBezTo>
                  <a:cubicBezTo>
                    <a:pt x="19334" y="34800"/>
                    <a:pt x="19679" y="34144"/>
                    <a:pt x="19990" y="33844"/>
                  </a:cubicBezTo>
                  <a:cubicBezTo>
                    <a:pt x="20190" y="33644"/>
                    <a:pt x="20908" y="33361"/>
                    <a:pt x="21136" y="33166"/>
                  </a:cubicBezTo>
                  <a:cubicBezTo>
                    <a:pt x="21386" y="32944"/>
                    <a:pt x="21587" y="32427"/>
                    <a:pt x="21787" y="32194"/>
                  </a:cubicBezTo>
                  <a:cubicBezTo>
                    <a:pt x="22015" y="31944"/>
                    <a:pt x="22671" y="31500"/>
                    <a:pt x="22855" y="31244"/>
                  </a:cubicBezTo>
                  <a:cubicBezTo>
                    <a:pt x="23083" y="30922"/>
                    <a:pt x="23444" y="30222"/>
                    <a:pt x="23294" y="29888"/>
                  </a:cubicBezTo>
                  <a:cubicBezTo>
                    <a:pt x="23205" y="29683"/>
                    <a:pt x="22738" y="29300"/>
                    <a:pt x="22365" y="29211"/>
                  </a:cubicBezTo>
                  <a:cubicBezTo>
                    <a:pt x="21842" y="29077"/>
                    <a:pt x="20641" y="29338"/>
                    <a:pt x="20068" y="29300"/>
                  </a:cubicBezTo>
                  <a:cubicBezTo>
                    <a:pt x="19479" y="29255"/>
                    <a:pt x="18416" y="28894"/>
                    <a:pt x="17815" y="28866"/>
                  </a:cubicBezTo>
                  <a:cubicBezTo>
                    <a:pt x="17281" y="28838"/>
                    <a:pt x="16197" y="29061"/>
                    <a:pt x="15652" y="29050"/>
                  </a:cubicBezTo>
                  <a:cubicBezTo>
                    <a:pt x="15240" y="29044"/>
                    <a:pt x="14306" y="29022"/>
                    <a:pt x="14022" y="28866"/>
                  </a:cubicBezTo>
                  <a:cubicBezTo>
                    <a:pt x="13599" y="28627"/>
                    <a:pt x="13666" y="27900"/>
                    <a:pt x="13716" y="27583"/>
                  </a:cubicBezTo>
                  <a:cubicBezTo>
                    <a:pt x="13744" y="27377"/>
                    <a:pt x="14011" y="26994"/>
                    <a:pt x="14155" y="26805"/>
                  </a:cubicBezTo>
                  <a:cubicBezTo>
                    <a:pt x="14317" y="26611"/>
                    <a:pt x="14906" y="26255"/>
                    <a:pt x="14945" y="26038"/>
                  </a:cubicBezTo>
                  <a:cubicBezTo>
                    <a:pt x="14973" y="25883"/>
                    <a:pt x="14650" y="25583"/>
                    <a:pt x="14600" y="25422"/>
                  </a:cubicBezTo>
                  <a:cubicBezTo>
                    <a:pt x="14534" y="25227"/>
                    <a:pt x="14600" y="24816"/>
                    <a:pt x="14506" y="24611"/>
                  </a:cubicBezTo>
                  <a:cubicBezTo>
                    <a:pt x="14422" y="24427"/>
                    <a:pt x="14200" y="24044"/>
                    <a:pt x="13933" y="23911"/>
                  </a:cubicBezTo>
                  <a:cubicBezTo>
                    <a:pt x="13755" y="23827"/>
                    <a:pt x="13210" y="23816"/>
                    <a:pt x="13049" y="23733"/>
                  </a:cubicBezTo>
                  <a:cubicBezTo>
                    <a:pt x="12731" y="23572"/>
                    <a:pt x="12426" y="23100"/>
                    <a:pt x="12426" y="22872"/>
                  </a:cubicBezTo>
                  <a:cubicBezTo>
                    <a:pt x="12426" y="22661"/>
                    <a:pt x="13010" y="22288"/>
                    <a:pt x="12998" y="22077"/>
                  </a:cubicBezTo>
                  <a:cubicBezTo>
                    <a:pt x="12998" y="21866"/>
                    <a:pt x="12693" y="21427"/>
                    <a:pt x="12342" y="21311"/>
                  </a:cubicBezTo>
                  <a:cubicBezTo>
                    <a:pt x="12047" y="21216"/>
                    <a:pt x="11313" y="21283"/>
                    <a:pt x="10968" y="21311"/>
                  </a:cubicBezTo>
                  <a:cubicBezTo>
                    <a:pt x="10607" y="21333"/>
                    <a:pt x="9928" y="21533"/>
                    <a:pt x="9555" y="21516"/>
                  </a:cubicBezTo>
                  <a:cubicBezTo>
                    <a:pt x="9327" y="21505"/>
                    <a:pt x="8899" y="21388"/>
                    <a:pt x="8716" y="21311"/>
                  </a:cubicBezTo>
                  <a:cubicBezTo>
                    <a:pt x="8632" y="21277"/>
                    <a:pt x="8515" y="21211"/>
                    <a:pt x="8410" y="21133"/>
                  </a:cubicBezTo>
                  <a:cubicBezTo>
                    <a:pt x="8677" y="20988"/>
                    <a:pt x="8688" y="20544"/>
                    <a:pt x="8955" y="20416"/>
                  </a:cubicBezTo>
                  <a:cubicBezTo>
                    <a:pt x="9116" y="20338"/>
                    <a:pt x="9567" y="20305"/>
                    <a:pt x="9783" y="20266"/>
                  </a:cubicBezTo>
                  <a:cubicBezTo>
                    <a:pt x="10184" y="20183"/>
                    <a:pt x="11130" y="20105"/>
                    <a:pt x="11369" y="19922"/>
                  </a:cubicBezTo>
                  <a:cubicBezTo>
                    <a:pt x="11597" y="19744"/>
                    <a:pt x="11513" y="19272"/>
                    <a:pt x="11369" y="19072"/>
                  </a:cubicBezTo>
                  <a:cubicBezTo>
                    <a:pt x="11274" y="18955"/>
                    <a:pt x="10796" y="18822"/>
                    <a:pt x="10701" y="18705"/>
                  </a:cubicBezTo>
                  <a:cubicBezTo>
                    <a:pt x="10568" y="18500"/>
                    <a:pt x="10902" y="18038"/>
                    <a:pt x="10768" y="17833"/>
                  </a:cubicBezTo>
                  <a:cubicBezTo>
                    <a:pt x="10718" y="17744"/>
                    <a:pt x="10490" y="17572"/>
                    <a:pt x="10317" y="17550"/>
                  </a:cubicBezTo>
                  <a:cubicBezTo>
                    <a:pt x="9700" y="17450"/>
                    <a:pt x="8432" y="17766"/>
                    <a:pt x="7876" y="17916"/>
                  </a:cubicBezTo>
                  <a:cubicBezTo>
                    <a:pt x="7420" y="18038"/>
                    <a:pt x="6702" y="18427"/>
                    <a:pt x="6285" y="18594"/>
                  </a:cubicBezTo>
                  <a:cubicBezTo>
                    <a:pt x="5845" y="18772"/>
                    <a:pt x="4911" y="19105"/>
                    <a:pt x="4483" y="19300"/>
                  </a:cubicBezTo>
                  <a:cubicBezTo>
                    <a:pt x="4110" y="19450"/>
                    <a:pt x="3348" y="19755"/>
                    <a:pt x="3070" y="19950"/>
                  </a:cubicBezTo>
                  <a:cubicBezTo>
                    <a:pt x="2736" y="20177"/>
                    <a:pt x="2553" y="20800"/>
                    <a:pt x="2096" y="20950"/>
                  </a:cubicBezTo>
                  <a:cubicBezTo>
                    <a:pt x="1763" y="21050"/>
                    <a:pt x="856" y="21066"/>
                    <a:pt x="550" y="20950"/>
                  </a:cubicBezTo>
                  <a:cubicBezTo>
                    <a:pt x="216" y="20827"/>
                    <a:pt x="-77" y="20361"/>
                    <a:pt x="16" y="20155"/>
                  </a:cubicBezTo>
                  <a:cubicBezTo>
                    <a:pt x="94" y="19961"/>
                    <a:pt x="734" y="19677"/>
                    <a:pt x="1084" y="19588"/>
                  </a:cubicBezTo>
                  <a:cubicBezTo>
                    <a:pt x="1429" y="19500"/>
                    <a:pt x="2325" y="19577"/>
                    <a:pt x="2669" y="19477"/>
                  </a:cubicBezTo>
                  <a:cubicBezTo>
                    <a:pt x="3059" y="19361"/>
                    <a:pt x="3431" y="18900"/>
                    <a:pt x="3776" y="18750"/>
                  </a:cubicBezTo>
                  <a:cubicBezTo>
                    <a:pt x="4166" y="18583"/>
                    <a:pt x="5434" y="18483"/>
                    <a:pt x="5578" y="18233"/>
                  </a:cubicBezTo>
                  <a:cubicBezTo>
                    <a:pt x="5712" y="18005"/>
                    <a:pt x="4766" y="17627"/>
                    <a:pt x="4700" y="17394"/>
                  </a:cubicBezTo>
                  <a:cubicBezTo>
                    <a:pt x="4661" y="17255"/>
                    <a:pt x="4700" y="16916"/>
                    <a:pt x="4922" y="16827"/>
                  </a:cubicBezTo>
                  <a:cubicBezTo>
                    <a:pt x="5234" y="16700"/>
                    <a:pt x="6218" y="16950"/>
                    <a:pt x="6552" y="16827"/>
                  </a:cubicBezTo>
                  <a:cubicBezTo>
                    <a:pt x="6741" y="16761"/>
                    <a:pt x="6886" y="16494"/>
                    <a:pt x="6858" y="16377"/>
                  </a:cubicBezTo>
                  <a:cubicBezTo>
                    <a:pt x="6836" y="16233"/>
                    <a:pt x="6190" y="16016"/>
                    <a:pt x="6285" y="15877"/>
                  </a:cubicBezTo>
                  <a:cubicBezTo>
                    <a:pt x="6352" y="15788"/>
                    <a:pt x="6808" y="15766"/>
                    <a:pt x="6991" y="15766"/>
                  </a:cubicBezTo>
                  <a:cubicBezTo>
                    <a:pt x="7230" y="15766"/>
                    <a:pt x="7698" y="15827"/>
                    <a:pt x="7876" y="15905"/>
                  </a:cubicBezTo>
                  <a:cubicBezTo>
                    <a:pt x="8115" y="16000"/>
                    <a:pt x="8165" y="16388"/>
                    <a:pt x="8449" y="16444"/>
                  </a:cubicBezTo>
                  <a:cubicBezTo>
                    <a:pt x="8766" y="16500"/>
                    <a:pt x="9405" y="16288"/>
                    <a:pt x="9689" y="16200"/>
                  </a:cubicBezTo>
                  <a:cubicBezTo>
                    <a:pt x="10167" y="16044"/>
                    <a:pt x="11063" y="15650"/>
                    <a:pt x="11369" y="15405"/>
                  </a:cubicBezTo>
                  <a:cubicBezTo>
                    <a:pt x="11691" y="15144"/>
                    <a:pt x="11981" y="14527"/>
                    <a:pt x="12075" y="14227"/>
                  </a:cubicBezTo>
                  <a:cubicBezTo>
                    <a:pt x="12114" y="14083"/>
                    <a:pt x="12275" y="13744"/>
                    <a:pt x="12075" y="13638"/>
                  </a:cubicBezTo>
                  <a:cubicBezTo>
                    <a:pt x="11847" y="13522"/>
                    <a:pt x="11102" y="13605"/>
                    <a:pt x="10796" y="13638"/>
                  </a:cubicBezTo>
                  <a:cubicBezTo>
                    <a:pt x="10384" y="13688"/>
                    <a:pt x="9583" y="13888"/>
                    <a:pt x="9250" y="14022"/>
                  </a:cubicBezTo>
                  <a:cubicBezTo>
                    <a:pt x="8927" y="14161"/>
                    <a:pt x="8632" y="14600"/>
                    <a:pt x="8276" y="14700"/>
                  </a:cubicBezTo>
                  <a:cubicBezTo>
                    <a:pt x="7898" y="14811"/>
                    <a:pt x="6874" y="14922"/>
                    <a:pt x="6552" y="14766"/>
                  </a:cubicBezTo>
                  <a:cubicBezTo>
                    <a:pt x="6190" y="14600"/>
                    <a:pt x="6474" y="14000"/>
                    <a:pt x="6591" y="13750"/>
                  </a:cubicBezTo>
                  <a:cubicBezTo>
                    <a:pt x="6808" y="13316"/>
                    <a:pt x="7609" y="12483"/>
                    <a:pt x="8193" y="12150"/>
                  </a:cubicBezTo>
                  <a:cubicBezTo>
                    <a:pt x="8727" y="11838"/>
                    <a:pt x="10262" y="11505"/>
                    <a:pt x="10890" y="11238"/>
                  </a:cubicBezTo>
                  <a:cubicBezTo>
                    <a:pt x="11369" y="11038"/>
                    <a:pt x="12303" y="10594"/>
                    <a:pt x="12609" y="10311"/>
                  </a:cubicBezTo>
                  <a:cubicBezTo>
                    <a:pt x="12826" y="10116"/>
                    <a:pt x="13049" y="9655"/>
                    <a:pt x="13049" y="9433"/>
                  </a:cubicBezTo>
                  <a:cubicBezTo>
                    <a:pt x="13049" y="9038"/>
                    <a:pt x="12693" y="8261"/>
                    <a:pt x="12342" y="7911"/>
                  </a:cubicBezTo>
                  <a:cubicBezTo>
                    <a:pt x="12159" y="7733"/>
                    <a:pt x="11302" y="7505"/>
                    <a:pt x="11274" y="7300"/>
                  </a:cubicBezTo>
                  <a:cubicBezTo>
                    <a:pt x="11246" y="7061"/>
                    <a:pt x="11914" y="6605"/>
                    <a:pt x="12342" y="6488"/>
                  </a:cubicBezTo>
                  <a:cubicBezTo>
                    <a:pt x="12759" y="6377"/>
                    <a:pt x="13799" y="6611"/>
                    <a:pt x="14200" y="6488"/>
                  </a:cubicBezTo>
                  <a:cubicBezTo>
                    <a:pt x="14773" y="6316"/>
                    <a:pt x="15023" y="5544"/>
                    <a:pt x="15479" y="5288"/>
                  </a:cubicBezTo>
                  <a:cubicBezTo>
                    <a:pt x="15730" y="5138"/>
                    <a:pt x="16453" y="4961"/>
                    <a:pt x="16759" y="4838"/>
                  </a:cubicBezTo>
                  <a:cubicBezTo>
                    <a:pt x="17548" y="4522"/>
                    <a:pt x="18883" y="3722"/>
                    <a:pt x="19762" y="3477"/>
                  </a:cubicBezTo>
                  <a:cubicBezTo>
                    <a:pt x="20613" y="3250"/>
                    <a:pt x="22682" y="3266"/>
                    <a:pt x="23472" y="2983"/>
                  </a:cubicBezTo>
                  <a:cubicBezTo>
                    <a:pt x="24245" y="2705"/>
                    <a:pt x="25180" y="1822"/>
                    <a:pt x="25630" y="1394"/>
                  </a:cubicBezTo>
                  <a:cubicBezTo>
                    <a:pt x="25936" y="1116"/>
                    <a:pt x="26181" y="433"/>
                    <a:pt x="26659" y="216"/>
                  </a:cubicBezTo>
                  <a:cubicBezTo>
                    <a:pt x="26954" y="94"/>
                    <a:pt x="27622" y="50"/>
                    <a:pt x="28178" y="0"/>
                  </a:cubicBezTo>
                  <a:cubicBezTo>
                    <a:pt x="28156" y="388"/>
                    <a:pt x="28111" y="877"/>
                    <a:pt x="28022" y="1100"/>
                  </a:cubicBezTo>
                  <a:cubicBezTo>
                    <a:pt x="27900" y="1411"/>
                    <a:pt x="27327" y="1972"/>
                    <a:pt x="27232" y="2277"/>
                  </a:cubicBezTo>
                  <a:cubicBezTo>
                    <a:pt x="27110" y="2644"/>
                    <a:pt x="27099" y="3394"/>
                    <a:pt x="27271" y="3750"/>
                  </a:cubicBezTo>
                  <a:cubicBezTo>
                    <a:pt x="27377" y="3966"/>
                    <a:pt x="27955" y="4344"/>
                    <a:pt x="28072" y="4566"/>
                  </a:cubicBezTo>
                  <a:cubicBezTo>
                    <a:pt x="28261" y="4938"/>
                    <a:pt x="28578" y="5777"/>
                    <a:pt x="28245" y="6127"/>
                  </a:cubicBezTo>
                  <a:cubicBezTo>
                    <a:pt x="28022" y="6355"/>
                    <a:pt x="26848" y="6488"/>
                    <a:pt x="26604" y="6711"/>
                  </a:cubicBezTo>
                  <a:cubicBezTo>
                    <a:pt x="26259" y="7072"/>
                    <a:pt x="26392" y="7916"/>
                    <a:pt x="26604" y="8300"/>
                  </a:cubicBezTo>
                  <a:cubicBezTo>
                    <a:pt x="26726" y="8511"/>
                    <a:pt x="27299" y="8877"/>
                    <a:pt x="27538" y="9066"/>
                  </a:cubicBezTo>
                  <a:cubicBezTo>
                    <a:pt x="27861" y="9344"/>
                    <a:pt x="28378" y="9927"/>
                    <a:pt x="28823" y="10155"/>
                  </a:cubicBezTo>
                  <a:cubicBezTo>
                    <a:pt x="29168" y="10333"/>
                    <a:pt x="30102" y="10555"/>
                    <a:pt x="30542" y="10677"/>
                  </a:cubicBezTo>
                  <a:cubicBezTo>
                    <a:pt x="31115" y="10838"/>
                    <a:pt x="32394" y="11072"/>
                    <a:pt x="32878" y="11305"/>
                  </a:cubicBezTo>
                  <a:cubicBezTo>
                    <a:pt x="33479" y="11594"/>
                    <a:pt x="33851" y="12533"/>
                    <a:pt x="34558" y="12738"/>
                  </a:cubicBezTo>
                  <a:cubicBezTo>
                    <a:pt x="34903" y="12833"/>
                    <a:pt x="35759" y="12738"/>
                    <a:pt x="36143" y="12738"/>
                  </a:cubicBezTo>
                  <a:cubicBezTo>
                    <a:pt x="36588" y="12738"/>
                    <a:pt x="37467" y="12661"/>
                    <a:pt x="37867" y="12738"/>
                  </a:cubicBezTo>
                  <a:cubicBezTo>
                    <a:pt x="38362" y="12816"/>
                    <a:pt x="39041" y="13277"/>
                    <a:pt x="39508" y="13394"/>
                  </a:cubicBezTo>
                  <a:cubicBezTo>
                    <a:pt x="40053" y="13527"/>
                    <a:pt x="41377" y="13522"/>
                    <a:pt x="41894" y="13688"/>
                  </a:cubicBezTo>
                  <a:cubicBezTo>
                    <a:pt x="42629" y="13922"/>
                    <a:pt x="43507" y="14733"/>
                    <a:pt x="44153" y="15044"/>
                  </a:cubicBezTo>
                  <a:cubicBezTo>
                    <a:pt x="44792" y="15355"/>
                    <a:pt x="46327" y="15844"/>
                    <a:pt x="46978" y="16150"/>
                  </a:cubicBezTo>
                  <a:cubicBezTo>
                    <a:pt x="47340" y="16322"/>
                    <a:pt x="48018" y="16722"/>
                    <a:pt x="48580" y="17055"/>
                  </a:cubicBezTo>
                  <a:cubicBezTo>
                    <a:pt x="48124" y="17444"/>
                    <a:pt x="47685" y="17833"/>
                    <a:pt x="47457" y="18122"/>
                  </a:cubicBezTo>
                  <a:cubicBezTo>
                    <a:pt x="47112" y="18566"/>
                    <a:pt x="46645" y="19516"/>
                    <a:pt x="46528" y="20000"/>
                  </a:cubicBezTo>
                  <a:cubicBezTo>
                    <a:pt x="46461" y="20311"/>
                    <a:pt x="46194" y="20994"/>
                    <a:pt x="46528" y="21261"/>
                  </a:cubicBezTo>
                  <a:cubicBezTo>
                    <a:pt x="46795" y="21466"/>
                    <a:pt x="47818" y="21566"/>
                    <a:pt x="48258" y="21672"/>
                  </a:cubicBezTo>
                  <a:cubicBezTo>
                    <a:pt x="48819" y="21811"/>
                    <a:pt x="49965" y="22077"/>
                    <a:pt x="50499" y="22233"/>
                  </a:cubicBezTo>
                  <a:cubicBezTo>
                    <a:pt x="51183" y="22433"/>
                    <a:pt x="52568" y="22833"/>
                    <a:pt x="53113" y="23116"/>
                  </a:cubicBezTo>
                  <a:cubicBezTo>
                    <a:pt x="53759" y="23461"/>
                    <a:pt x="54827" y="24266"/>
                    <a:pt x="55049" y="24727"/>
                  </a:cubicBezTo>
                  <a:cubicBezTo>
                    <a:pt x="55199" y="25000"/>
                    <a:pt x="55199" y="25611"/>
                    <a:pt x="54932" y="25855"/>
                  </a:cubicBezTo>
                  <a:cubicBezTo>
                    <a:pt x="54649" y="26100"/>
                    <a:pt x="53542" y="26333"/>
                    <a:pt x="53063" y="26494"/>
                  </a:cubicBezTo>
                  <a:cubicBezTo>
                    <a:pt x="52674" y="26616"/>
                    <a:pt x="51767" y="26794"/>
                    <a:pt x="51489" y="26983"/>
                  </a:cubicBezTo>
                  <a:cubicBezTo>
                    <a:pt x="51194" y="27183"/>
                    <a:pt x="51050" y="27705"/>
                    <a:pt x="50994" y="27950"/>
                  </a:cubicBezTo>
                  <a:cubicBezTo>
                    <a:pt x="50889" y="28388"/>
                    <a:pt x="50783" y="29283"/>
                    <a:pt x="50994" y="29716"/>
                  </a:cubicBezTo>
                  <a:cubicBezTo>
                    <a:pt x="51167" y="30077"/>
                    <a:pt x="51940" y="30716"/>
                    <a:pt x="52357" y="31022"/>
                  </a:cubicBezTo>
                  <a:cubicBezTo>
                    <a:pt x="52796" y="31350"/>
                    <a:pt x="54181" y="31844"/>
                    <a:pt x="54409" y="32227"/>
                  </a:cubicBezTo>
                  <a:cubicBezTo>
                    <a:pt x="54599" y="32555"/>
                    <a:pt x="54026" y="33238"/>
                    <a:pt x="54009" y="33583"/>
                  </a:cubicBezTo>
                  <a:cubicBezTo>
                    <a:pt x="53981" y="34050"/>
                    <a:pt x="54026" y="34983"/>
                    <a:pt x="54304" y="35416"/>
                  </a:cubicBezTo>
                  <a:cubicBezTo>
                    <a:pt x="54543" y="35772"/>
                    <a:pt x="55622" y="36338"/>
                    <a:pt x="55889" y="36688"/>
                  </a:cubicBezTo>
                  <a:cubicBezTo>
                    <a:pt x="56239" y="37138"/>
                    <a:pt x="56584" y="38122"/>
                    <a:pt x="56556" y="38605"/>
                  </a:cubicBezTo>
                  <a:cubicBezTo>
                    <a:pt x="56534" y="38983"/>
                    <a:pt x="55878" y="39694"/>
                    <a:pt x="55889" y="40072"/>
                  </a:cubicBezTo>
                  <a:cubicBezTo>
                    <a:pt x="55917" y="40466"/>
                    <a:pt x="56345" y="41250"/>
                    <a:pt x="56718" y="41594"/>
                  </a:cubicBezTo>
                  <a:cubicBezTo>
                    <a:pt x="57079" y="41916"/>
                    <a:pt x="58131" y="42450"/>
                    <a:pt x="58681" y="42700"/>
                  </a:cubicBezTo>
                  <a:cubicBezTo>
                    <a:pt x="59293" y="42977"/>
                    <a:pt x="60695" y="43450"/>
                    <a:pt x="61362" y="43700"/>
                  </a:cubicBezTo>
                  <a:cubicBezTo>
                    <a:pt x="62402" y="44088"/>
                    <a:pt x="64510" y="44838"/>
                    <a:pt x="65495" y="45261"/>
                  </a:cubicBezTo>
                  <a:cubicBezTo>
                    <a:pt x="66446" y="45661"/>
                    <a:pt x="68354" y="46483"/>
                    <a:pt x="69088" y="46988"/>
                  </a:cubicBezTo>
                  <a:cubicBezTo>
                    <a:pt x="69461" y="47250"/>
                    <a:pt x="69861" y="47877"/>
                    <a:pt x="70206" y="48144"/>
                  </a:cubicBezTo>
                  <a:cubicBezTo>
                    <a:pt x="70568" y="48427"/>
                    <a:pt x="71341" y="49011"/>
                    <a:pt x="71931" y="49166"/>
                  </a:cubicBezTo>
                  <a:cubicBezTo>
                    <a:pt x="72409" y="49288"/>
                    <a:pt x="73544" y="49344"/>
                    <a:pt x="74050" y="49266"/>
                  </a:cubicBezTo>
                  <a:cubicBezTo>
                    <a:pt x="74639" y="49177"/>
                    <a:pt x="75396" y="48588"/>
                    <a:pt x="75969" y="48488"/>
                  </a:cubicBezTo>
                  <a:cubicBezTo>
                    <a:pt x="76358" y="48411"/>
                    <a:pt x="77265" y="48383"/>
                    <a:pt x="77626" y="48488"/>
                  </a:cubicBezTo>
                  <a:cubicBezTo>
                    <a:pt x="78171" y="48633"/>
                    <a:pt x="78572" y="49316"/>
                    <a:pt x="79028" y="49533"/>
                  </a:cubicBezTo>
                  <a:cubicBezTo>
                    <a:pt x="79428" y="49738"/>
                    <a:pt x="80385" y="50094"/>
                    <a:pt x="80947" y="50177"/>
                  </a:cubicBezTo>
                  <a:cubicBezTo>
                    <a:pt x="81575" y="50283"/>
                    <a:pt x="82949" y="50105"/>
                    <a:pt x="83589" y="50177"/>
                  </a:cubicBezTo>
                  <a:cubicBezTo>
                    <a:pt x="84056" y="50238"/>
                    <a:pt x="84952" y="50461"/>
                    <a:pt x="85308" y="50622"/>
                  </a:cubicBezTo>
                  <a:cubicBezTo>
                    <a:pt x="85764" y="50827"/>
                    <a:pt x="86164" y="51461"/>
                    <a:pt x="86643" y="51644"/>
                  </a:cubicBezTo>
                  <a:cubicBezTo>
                    <a:pt x="87216" y="51861"/>
                    <a:pt x="88845" y="51855"/>
                    <a:pt x="89418" y="52083"/>
                  </a:cubicBezTo>
                  <a:cubicBezTo>
                    <a:pt x="90036" y="52327"/>
                    <a:pt x="90503" y="53150"/>
                    <a:pt x="91009" y="53444"/>
                  </a:cubicBezTo>
                  <a:cubicBezTo>
                    <a:pt x="91565" y="53761"/>
                    <a:pt x="93100" y="54150"/>
                    <a:pt x="93662" y="54455"/>
                  </a:cubicBezTo>
                  <a:cubicBezTo>
                    <a:pt x="94341" y="54827"/>
                    <a:pt x="95025" y="55877"/>
                    <a:pt x="95848" y="56155"/>
                  </a:cubicBezTo>
                  <a:cubicBezTo>
                    <a:pt x="96571" y="56400"/>
                    <a:pt x="98373" y="56511"/>
                    <a:pt x="99224" y="56461"/>
                  </a:cubicBezTo>
                  <a:cubicBezTo>
                    <a:pt x="99597" y="56438"/>
                    <a:pt x="100242" y="56172"/>
                    <a:pt x="100626" y="56155"/>
                  </a:cubicBezTo>
                  <a:cubicBezTo>
                    <a:pt x="101283" y="56122"/>
                    <a:pt x="102617" y="56272"/>
                    <a:pt x="103202" y="56427"/>
                  </a:cubicBezTo>
                  <a:cubicBezTo>
                    <a:pt x="103908" y="56611"/>
                    <a:pt x="104776" y="57400"/>
                    <a:pt x="105521" y="57550"/>
                  </a:cubicBezTo>
                  <a:cubicBezTo>
                    <a:pt x="106539" y="57755"/>
                    <a:pt x="108819" y="57438"/>
                    <a:pt x="109898" y="57550"/>
                  </a:cubicBezTo>
                  <a:cubicBezTo>
                    <a:pt x="110432" y="57605"/>
                    <a:pt x="111500" y="57838"/>
                    <a:pt x="112357" y="58033"/>
                  </a:cubicBezTo>
                  <a:cubicBezTo>
                    <a:pt x="112329" y="58083"/>
                    <a:pt x="112312" y="58133"/>
                    <a:pt x="112301" y="58172"/>
                  </a:cubicBezTo>
                  <a:cubicBezTo>
                    <a:pt x="112235" y="58505"/>
                    <a:pt x="112635" y="59177"/>
                    <a:pt x="112741" y="59516"/>
                  </a:cubicBezTo>
                  <a:cubicBezTo>
                    <a:pt x="112835" y="59794"/>
                    <a:pt x="112835" y="60383"/>
                    <a:pt x="113074" y="60638"/>
                  </a:cubicBezTo>
                  <a:cubicBezTo>
                    <a:pt x="113408" y="60977"/>
                    <a:pt x="114665" y="61455"/>
                    <a:pt x="115127" y="61761"/>
                  </a:cubicBezTo>
                  <a:cubicBezTo>
                    <a:pt x="115505" y="61988"/>
                    <a:pt x="116212" y="62472"/>
                    <a:pt x="116451" y="62738"/>
                  </a:cubicBezTo>
                  <a:cubicBezTo>
                    <a:pt x="116812" y="63133"/>
                    <a:pt x="117280" y="63977"/>
                    <a:pt x="117318" y="64400"/>
                  </a:cubicBezTo>
                  <a:cubicBezTo>
                    <a:pt x="117369" y="65022"/>
                    <a:pt x="116595" y="66227"/>
                    <a:pt x="116518" y="66850"/>
                  </a:cubicBezTo>
                  <a:cubicBezTo>
                    <a:pt x="116462" y="67372"/>
                    <a:pt x="116506" y="68438"/>
                    <a:pt x="116718" y="68950"/>
                  </a:cubicBezTo>
                  <a:cubicBezTo>
                    <a:pt x="116918" y="69405"/>
                    <a:pt x="117786" y="70238"/>
                    <a:pt x="118053" y="70683"/>
                  </a:cubicBezTo>
                  <a:cubicBezTo>
                    <a:pt x="118453" y="71372"/>
                    <a:pt x="118948" y="72788"/>
                    <a:pt x="119171" y="73505"/>
                  </a:cubicBezTo>
                  <a:cubicBezTo>
                    <a:pt x="119410" y="74216"/>
                    <a:pt x="119810" y="75661"/>
                    <a:pt x="119905" y="76383"/>
                  </a:cubicBezTo>
                  <a:cubicBezTo>
                    <a:pt x="119988" y="77033"/>
                    <a:pt x="120066" y="78350"/>
                    <a:pt x="119905" y="79000"/>
                  </a:cubicBezTo>
                  <a:cubicBezTo>
                    <a:pt x="119744" y="79627"/>
                    <a:pt x="118854" y="80816"/>
                    <a:pt x="118637" y="81444"/>
                  </a:cubicBezTo>
                  <a:cubicBezTo>
                    <a:pt x="118481" y="81955"/>
                    <a:pt x="118614" y="83016"/>
                    <a:pt x="118320" y="83516"/>
                  </a:cubicBezTo>
                  <a:cubicBezTo>
                    <a:pt x="118064" y="83916"/>
                    <a:pt x="117291" y="84727"/>
                    <a:pt x="116651" y="85005"/>
                  </a:cubicBezTo>
                  <a:cubicBezTo>
                    <a:pt x="116623" y="85016"/>
                    <a:pt x="116595" y="85027"/>
                    <a:pt x="116573" y="8503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2" name="Shape 802"/>
            <p:cNvSpPr/>
            <p:nvPr/>
          </p:nvSpPr>
          <p:spPr>
            <a:xfrm>
              <a:off x="1016991" y="299538"/>
              <a:ext cx="272100" cy="591300"/>
            </a:xfrm>
            <a:custGeom>
              <a:avLst/>
              <a:gdLst/>
              <a:ahLst/>
              <a:cxnLst/>
              <a:rect l="0" t="0" r="0" b="0"/>
              <a:pathLst>
                <a:path w="120000" h="120000" extrusionOk="0">
                  <a:moveTo>
                    <a:pt x="25220" y="71877"/>
                  </a:moveTo>
                  <a:cubicBezTo>
                    <a:pt x="25381" y="71616"/>
                    <a:pt x="25753" y="71260"/>
                    <a:pt x="26070" y="71094"/>
                  </a:cubicBezTo>
                  <a:cubicBezTo>
                    <a:pt x="26465" y="70866"/>
                    <a:pt x="27771" y="70605"/>
                    <a:pt x="28227" y="70394"/>
                  </a:cubicBezTo>
                  <a:cubicBezTo>
                    <a:pt x="28699" y="70166"/>
                    <a:pt x="29549" y="69649"/>
                    <a:pt x="29688" y="69354"/>
                  </a:cubicBezTo>
                  <a:cubicBezTo>
                    <a:pt x="29866" y="68949"/>
                    <a:pt x="29472" y="68099"/>
                    <a:pt x="29038" y="67732"/>
                  </a:cubicBezTo>
                  <a:cubicBezTo>
                    <a:pt x="28621" y="67371"/>
                    <a:pt x="27060" y="66865"/>
                    <a:pt x="26448" y="66554"/>
                  </a:cubicBezTo>
                  <a:cubicBezTo>
                    <a:pt x="25915" y="66304"/>
                    <a:pt x="24825" y="65776"/>
                    <a:pt x="24431" y="65487"/>
                  </a:cubicBezTo>
                  <a:cubicBezTo>
                    <a:pt x="23797" y="65037"/>
                    <a:pt x="23425" y="63942"/>
                    <a:pt x="22552" y="63559"/>
                  </a:cubicBezTo>
                  <a:cubicBezTo>
                    <a:pt x="22080" y="63342"/>
                    <a:pt x="20696" y="63142"/>
                    <a:pt x="20001" y="63053"/>
                  </a:cubicBezTo>
                  <a:cubicBezTo>
                    <a:pt x="19368" y="62975"/>
                    <a:pt x="17884" y="63064"/>
                    <a:pt x="17350" y="62897"/>
                  </a:cubicBezTo>
                  <a:cubicBezTo>
                    <a:pt x="16839" y="62714"/>
                    <a:pt x="16444" y="62119"/>
                    <a:pt x="16422" y="61842"/>
                  </a:cubicBezTo>
                  <a:cubicBezTo>
                    <a:pt x="16406" y="61497"/>
                    <a:pt x="17195" y="60864"/>
                    <a:pt x="17350" y="60519"/>
                  </a:cubicBezTo>
                  <a:cubicBezTo>
                    <a:pt x="17550" y="60108"/>
                    <a:pt x="18023" y="59252"/>
                    <a:pt x="17751" y="58846"/>
                  </a:cubicBezTo>
                  <a:cubicBezTo>
                    <a:pt x="17412" y="58319"/>
                    <a:pt x="15433" y="57546"/>
                    <a:pt x="14705" y="57096"/>
                  </a:cubicBezTo>
                  <a:cubicBezTo>
                    <a:pt x="13894" y="56596"/>
                    <a:pt x="12571" y="55496"/>
                    <a:pt x="11559" y="55057"/>
                  </a:cubicBezTo>
                  <a:cubicBezTo>
                    <a:pt x="10653" y="54645"/>
                    <a:pt x="8358" y="54040"/>
                    <a:pt x="7252" y="53712"/>
                  </a:cubicBezTo>
                  <a:cubicBezTo>
                    <a:pt x="6496" y="53501"/>
                    <a:pt x="5018" y="53062"/>
                    <a:pt x="4207" y="52890"/>
                  </a:cubicBezTo>
                  <a:cubicBezTo>
                    <a:pt x="3673" y="52773"/>
                    <a:pt x="2545" y="52617"/>
                    <a:pt x="1989" y="52523"/>
                  </a:cubicBezTo>
                  <a:cubicBezTo>
                    <a:pt x="1517" y="52439"/>
                    <a:pt x="372" y="52356"/>
                    <a:pt x="72" y="52178"/>
                  </a:cubicBezTo>
                  <a:cubicBezTo>
                    <a:pt x="-44" y="52106"/>
                    <a:pt x="-5" y="51917"/>
                    <a:pt x="72" y="51834"/>
                  </a:cubicBezTo>
                  <a:cubicBezTo>
                    <a:pt x="172" y="51728"/>
                    <a:pt x="589" y="51573"/>
                    <a:pt x="805" y="51511"/>
                  </a:cubicBezTo>
                  <a:cubicBezTo>
                    <a:pt x="1239" y="51378"/>
                    <a:pt x="2306" y="51272"/>
                    <a:pt x="2723" y="51139"/>
                  </a:cubicBezTo>
                  <a:cubicBezTo>
                    <a:pt x="3551" y="50889"/>
                    <a:pt x="4896" y="50217"/>
                    <a:pt x="5468" y="49867"/>
                  </a:cubicBezTo>
                  <a:cubicBezTo>
                    <a:pt x="5868" y="49633"/>
                    <a:pt x="6280" y="49061"/>
                    <a:pt x="6758" y="48855"/>
                  </a:cubicBezTo>
                  <a:cubicBezTo>
                    <a:pt x="7369" y="48594"/>
                    <a:pt x="8953" y="48233"/>
                    <a:pt x="9803" y="48127"/>
                  </a:cubicBezTo>
                  <a:cubicBezTo>
                    <a:pt x="10770" y="48005"/>
                    <a:pt x="12826" y="47955"/>
                    <a:pt x="13816" y="48027"/>
                  </a:cubicBezTo>
                  <a:cubicBezTo>
                    <a:pt x="14310" y="48061"/>
                    <a:pt x="15116" y="48300"/>
                    <a:pt x="15594" y="48350"/>
                  </a:cubicBezTo>
                  <a:cubicBezTo>
                    <a:pt x="16167" y="48411"/>
                    <a:pt x="17412" y="48388"/>
                    <a:pt x="18006" y="48455"/>
                  </a:cubicBezTo>
                  <a:cubicBezTo>
                    <a:pt x="18379" y="48494"/>
                    <a:pt x="19073" y="48722"/>
                    <a:pt x="19468" y="48716"/>
                  </a:cubicBezTo>
                  <a:cubicBezTo>
                    <a:pt x="19824" y="48705"/>
                    <a:pt x="20418" y="48494"/>
                    <a:pt x="20752" y="48427"/>
                  </a:cubicBezTo>
                  <a:cubicBezTo>
                    <a:pt x="21307" y="48316"/>
                    <a:pt x="22436" y="48077"/>
                    <a:pt x="23047" y="48027"/>
                  </a:cubicBezTo>
                  <a:cubicBezTo>
                    <a:pt x="23736" y="47972"/>
                    <a:pt x="25181" y="48105"/>
                    <a:pt x="25854" y="48027"/>
                  </a:cubicBezTo>
                  <a:cubicBezTo>
                    <a:pt x="26092" y="48000"/>
                    <a:pt x="26487" y="47827"/>
                    <a:pt x="26743" y="47799"/>
                  </a:cubicBezTo>
                  <a:cubicBezTo>
                    <a:pt x="27476" y="47744"/>
                    <a:pt x="29055" y="47861"/>
                    <a:pt x="29727" y="48005"/>
                  </a:cubicBezTo>
                  <a:cubicBezTo>
                    <a:pt x="30083" y="48088"/>
                    <a:pt x="30422" y="48472"/>
                    <a:pt x="30816" y="48494"/>
                  </a:cubicBezTo>
                  <a:cubicBezTo>
                    <a:pt x="31172" y="48511"/>
                    <a:pt x="31867" y="48300"/>
                    <a:pt x="32045" y="48166"/>
                  </a:cubicBezTo>
                  <a:cubicBezTo>
                    <a:pt x="32578" y="47766"/>
                    <a:pt x="32339" y="46788"/>
                    <a:pt x="32139" y="46349"/>
                  </a:cubicBezTo>
                  <a:cubicBezTo>
                    <a:pt x="31822" y="45693"/>
                    <a:pt x="30322" y="44482"/>
                    <a:pt x="29588" y="43899"/>
                  </a:cubicBezTo>
                  <a:cubicBezTo>
                    <a:pt x="29077" y="43487"/>
                    <a:pt x="27693" y="42743"/>
                    <a:pt x="27315" y="42309"/>
                  </a:cubicBezTo>
                  <a:cubicBezTo>
                    <a:pt x="26943" y="41865"/>
                    <a:pt x="27198" y="40842"/>
                    <a:pt x="26682" y="40409"/>
                  </a:cubicBezTo>
                  <a:cubicBezTo>
                    <a:pt x="26170" y="39975"/>
                    <a:pt x="24192" y="39386"/>
                    <a:pt x="23442" y="39014"/>
                  </a:cubicBezTo>
                  <a:cubicBezTo>
                    <a:pt x="22730" y="38658"/>
                    <a:pt x="21463" y="37886"/>
                    <a:pt x="20791" y="37519"/>
                  </a:cubicBezTo>
                  <a:cubicBezTo>
                    <a:pt x="20101" y="37141"/>
                    <a:pt x="18895" y="36325"/>
                    <a:pt x="18006" y="36041"/>
                  </a:cubicBezTo>
                  <a:cubicBezTo>
                    <a:pt x="17117" y="35752"/>
                    <a:pt x="14783" y="35558"/>
                    <a:pt x="13871" y="35285"/>
                  </a:cubicBezTo>
                  <a:cubicBezTo>
                    <a:pt x="12982" y="35024"/>
                    <a:pt x="11620" y="34307"/>
                    <a:pt x="10965" y="33946"/>
                  </a:cubicBezTo>
                  <a:cubicBezTo>
                    <a:pt x="10059" y="33435"/>
                    <a:pt x="8714" y="32274"/>
                    <a:pt x="7786" y="31757"/>
                  </a:cubicBezTo>
                  <a:cubicBezTo>
                    <a:pt x="7330" y="31507"/>
                    <a:pt x="6007" y="31123"/>
                    <a:pt x="5668" y="30829"/>
                  </a:cubicBezTo>
                  <a:cubicBezTo>
                    <a:pt x="5290" y="30501"/>
                    <a:pt x="5174" y="29756"/>
                    <a:pt x="5235" y="29390"/>
                  </a:cubicBezTo>
                  <a:cubicBezTo>
                    <a:pt x="5290" y="29040"/>
                    <a:pt x="5868" y="28362"/>
                    <a:pt x="6063" y="28017"/>
                  </a:cubicBezTo>
                  <a:cubicBezTo>
                    <a:pt x="6280" y="27650"/>
                    <a:pt x="6635" y="26917"/>
                    <a:pt x="6896" y="26556"/>
                  </a:cubicBezTo>
                  <a:cubicBezTo>
                    <a:pt x="7291" y="26033"/>
                    <a:pt x="8141" y="24989"/>
                    <a:pt x="8814" y="24516"/>
                  </a:cubicBezTo>
                  <a:cubicBezTo>
                    <a:pt x="9486" y="24050"/>
                    <a:pt x="11304" y="23255"/>
                    <a:pt x="12154" y="22849"/>
                  </a:cubicBezTo>
                  <a:cubicBezTo>
                    <a:pt x="12826" y="22527"/>
                    <a:pt x="14388" y="21943"/>
                    <a:pt x="14899" y="21571"/>
                  </a:cubicBezTo>
                  <a:cubicBezTo>
                    <a:pt x="15277" y="21310"/>
                    <a:pt x="15611" y="20710"/>
                    <a:pt x="15833" y="20421"/>
                  </a:cubicBezTo>
                  <a:cubicBezTo>
                    <a:pt x="15989" y="20215"/>
                    <a:pt x="16189" y="19787"/>
                    <a:pt x="16483" y="19615"/>
                  </a:cubicBezTo>
                  <a:cubicBezTo>
                    <a:pt x="17017" y="19271"/>
                    <a:pt x="18679" y="18798"/>
                    <a:pt x="19468" y="18559"/>
                  </a:cubicBezTo>
                  <a:cubicBezTo>
                    <a:pt x="20079" y="18370"/>
                    <a:pt x="21346" y="18020"/>
                    <a:pt x="22019" y="17893"/>
                  </a:cubicBezTo>
                  <a:cubicBezTo>
                    <a:pt x="22552" y="17781"/>
                    <a:pt x="23658" y="17620"/>
                    <a:pt x="24231" y="17587"/>
                  </a:cubicBezTo>
                  <a:cubicBezTo>
                    <a:pt x="24864" y="17537"/>
                    <a:pt x="26170" y="17520"/>
                    <a:pt x="26782" y="17587"/>
                  </a:cubicBezTo>
                  <a:cubicBezTo>
                    <a:pt x="27260" y="17626"/>
                    <a:pt x="28027" y="17915"/>
                    <a:pt x="28505" y="17948"/>
                  </a:cubicBezTo>
                  <a:cubicBezTo>
                    <a:pt x="29155" y="17987"/>
                    <a:pt x="30500" y="17876"/>
                    <a:pt x="31111" y="17765"/>
                  </a:cubicBezTo>
                  <a:cubicBezTo>
                    <a:pt x="32022" y="17615"/>
                    <a:pt x="33523" y="17065"/>
                    <a:pt x="34334" y="16837"/>
                  </a:cubicBezTo>
                  <a:cubicBezTo>
                    <a:pt x="35224" y="16592"/>
                    <a:pt x="36947" y="16087"/>
                    <a:pt x="37875" y="15881"/>
                  </a:cubicBezTo>
                  <a:cubicBezTo>
                    <a:pt x="38786" y="15686"/>
                    <a:pt x="40920" y="15520"/>
                    <a:pt x="41709" y="15253"/>
                  </a:cubicBezTo>
                  <a:cubicBezTo>
                    <a:pt x="42382" y="15025"/>
                    <a:pt x="43093" y="14331"/>
                    <a:pt x="43627" y="14042"/>
                  </a:cubicBezTo>
                  <a:cubicBezTo>
                    <a:pt x="44060" y="13797"/>
                    <a:pt x="44911" y="13291"/>
                    <a:pt x="45483" y="13114"/>
                  </a:cubicBezTo>
                  <a:cubicBezTo>
                    <a:pt x="45961" y="12958"/>
                    <a:pt x="47267" y="12858"/>
                    <a:pt x="47701" y="12686"/>
                  </a:cubicBezTo>
                  <a:cubicBezTo>
                    <a:pt x="48273" y="12452"/>
                    <a:pt x="49045" y="11836"/>
                    <a:pt x="49162" y="11513"/>
                  </a:cubicBezTo>
                  <a:cubicBezTo>
                    <a:pt x="49279" y="11235"/>
                    <a:pt x="48907" y="10669"/>
                    <a:pt x="48768" y="10391"/>
                  </a:cubicBezTo>
                  <a:cubicBezTo>
                    <a:pt x="48551" y="9918"/>
                    <a:pt x="47717" y="8979"/>
                    <a:pt x="47701" y="8490"/>
                  </a:cubicBezTo>
                  <a:cubicBezTo>
                    <a:pt x="47662" y="7918"/>
                    <a:pt x="48295" y="6779"/>
                    <a:pt x="48729" y="6240"/>
                  </a:cubicBezTo>
                  <a:cubicBezTo>
                    <a:pt x="49023" y="5884"/>
                    <a:pt x="49896" y="5195"/>
                    <a:pt x="50351" y="4862"/>
                  </a:cubicBezTo>
                  <a:cubicBezTo>
                    <a:pt x="50685" y="4617"/>
                    <a:pt x="51813" y="4178"/>
                    <a:pt x="51813" y="3889"/>
                  </a:cubicBezTo>
                  <a:cubicBezTo>
                    <a:pt x="51830" y="3700"/>
                    <a:pt x="51296" y="3317"/>
                    <a:pt x="50885" y="3228"/>
                  </a:cubicBezTo>
                  <a:cubicBezTo>
                    <a:pt x="50468" y="3122"/>
                    <a:pt x="49440" y="3189"/>
                    <a:pt x="48968" y="3228"/>
                  </a:cubicBezTo>
                  <a:cubicBezTo>
                    <a:pt x="48529" y="3261"/>
                    <a:pt x="47739" y="3473"/>
                    <a:pt x="47306" y="3506"/>
                  </a:cubicBezTo>
                  <a:cubicBezTo>
                    <a:pt x="46789" y="3545"/>
                    <a:pt x="45744" y="3561"/>
                    <a:pt x="45250" y="3506"/>
                  </a:cubicBezTo>
                  <a:cubicBezTo>
                    <a:pt x="44911" y="3473"/>
                    <a:pt x="44238" y="3345"/>
                    <a:pt x="44060" y="3228"/>
                  </a:cubicBezTo>
                  <a:cubicBezTo>
                    <a:pt x="43788" y="3034"/>
                    <a:pt x="43688" y="2533"/>
                    <a:pt x="43921" y="2328"/>
                  </a:cubicBezTo>
                  <a:cubicBezTo>
                    <a:pt x="44099" y="2167"/>
                    <a:pt x="44972" y="1961"/>
                    <a:pt x="45389" y="1889"/>
                  </a:cubicBezTo>
                  <a:cubicBezTo>
                    <a:pt x="45978" y="1789"/>
                    <a:pt x="47445" y="1928"/>
                    <a:pt x="47895" y="1750"/>
                  </a:cubicBezTo>
                  <a:cubicBezTo>
                    <a:pt x="48056" y="1678"/>
                    <a:pt x="48173" y="1555"/>
                    <a:pt x="48234" y="1416"/>
                  </a:cubicBezTo>
                  <a:cubicBezTo>
                    <a:pt x="48668" y="1383"/>
                    <a:pt x="49145" y="1355"/>
                    <a:pt x="49379" y="1333"/>
                  </a:cubicBezTo>
                  <a:cubicBezTo>
                    <a:pt x="50268" y="1266"/>
                    <a:pt x="52069" y="1122"/>
                    <a:pt x="52958" y="1039"/>
                  </a:cubicBezTo>
                  <a:cubicBezTo>
                    <a:pt x="55014" y="850"/>
                    <a:pt x="59105" y="377"/>
                    <a:pt x="61206" y="250"/>
                  </a:cubicBezTo>
                  <a:cubicBezTo>
                    <a:pt x="63534" y="111"/>
                    <a:pt x="68264" y="11"/>
                    <a:pt x="70615" y="0"/>
                  </a:cubicBezTo>
                  <a:cubicBezTo>
                    <a:pt x="71937" y="0"/>
                    <a:pt x="74588" y="-5"/>
                    <a:pt x="75872" y="111"/>
                  </a:cubicBezTo>
                  <a:cubicBezTo>
                    <a:pt x="76839" y="188"/>
                    <a:pt x="78957" y="388"/>
                    <a:pt x="79551" y="711"/>
                  </a:cubicBezTo>
                  <a:cubicBezTo>
                    <a:pt x="80279" y="1111"/>
                    <a:pt x="80263" y="2206"/>
                    <a:pt x="80046" y="2700"/>
                  </a:cubicBezTo>
                  <a:cubicBezTo>
                    <a:pt x="79924" y="3000"/>
                    <a:pt x="79095" y="3523"/>
                    <a:pt x="78779" y="3789"/>
                  </a:cubicBezTo>
                  <a:cubicBezTo>
                    <a:pt x="78484" y="4039"/>
                    <a:pt x="77573" y="4512"/>
                    <a:pt x="77595" y="4778"/>
                  </a:cubicBezTo>
                  <a:cubicBezTo>
                    <a:pt x="77612" y="4984"/>
                    <a:pt x="78145" y="5395"/>
                    <a:pt x="78579" y="5490"/>
                  </a:cubicBezTo>
                  <a:cubicBezTo>
                    <a:pt x="78918" y="5579"/>
                    <a:pt x="79807" y="5534"/>
                    <a:pt x="80201" y="5490"/>
                  </a:cubicBezTo>
                  <a:cubicBezTo>
                    <a:pt x="80618" y="5456"/>
                    <a:pt x="81485" y="5317"/>
                    <a:pt x="81763" y="5190"/>
                  </a:cubicBezTo>
                  <a:cubicBezTo>
                    <a:pt x="82119" y="5023"/>
                    <a:pt x="82041" y="4484"/>
                    <a:pt x="82458" y="4339"/>
                  </a:cubicBezTo>
                  <a:cubicBezTo>
                    <a:pt x="82930" y="4167"/>
                    <a:pt x="84292" y="4067"/>
                    <a:pt x="84909" y="4117"/>
                  </a:cubicBezTo>
                  <a:cubicBezTo>
                    <a:pt x="85481" y="4162"/>
                    <a:pt x="86587" y="4445"/>
                    <a:pt x="86865" y="4667"/>
                  </a:cubicBezTo>
                  <a:cubicBezTo>
                    <a:pt x="87243" y="4951"/>
                    <a:pt x="86648" y="5662"/>
                    <a:pt x="86865" y="5979"/>
                  </a:cubicBezTo>
                  <a:cubicBezTo>
                    <a:pt x="87104" y="6318"/>
                    <a:pt x="87993" y="6968"/>
                    <a:pt x="88682" y="7173"/>
                  </a:cubicBezTo>
                  <a:cubicBezTo>
                    <a:pt x="89138" y="7307"/>
                    <a:pt x="90266" y="7401"/>
                    <a:pt x="90800" y="7379"/>
                  </a:cubicBezTo>
                  <a:cubicBezTo>
                    <a:pt x="91294" y="7351"/>
                    <a:pt x="92123" y="6979"/>
                    <a:pt x="92617" y="7012"/>
                  </a:cubicBezTo>
                  <a:cubicBezTo>
                    <a:pt x="93228" y="7051"/>
                    <a:pt x="94079" y="7507"/>
                    <a:pt x="94434" y="7724"/>
                  </a:cubicBezTo>
                  <a:cubicBezTo>
                    <a:pt x="94790" y="7935"/>
                    <a:pt x="95346" y="8401"/>
                    <a:pt x="95407" y="8652"/>
                  </a:cubicBezTo>
                  <a:cubicBezTo>
                    <a:pt x="95546" y="9174"/>
                    <a:pt x="94890" y="10213"/>
                    <a:pt x="94434" y="10702"/>
                  </a:cubicBezTo>
                  <a:cubicBezTo>
                    <a:pt x="93940" y="11202"/>
                    <a:pt x="92517" y="12141"/>
                    <a:pt x="91628" y="12541"/>
                  </a:cubicBezTo>
                  <a:cubicBezTo>
                    <a:pt x="90761" y="12941"/>
                    <a:pt x="88088" y="13358"/>
                    <a:pt x="87515" y="13836"/>
                  </a:cubicBezTo>
                  <a:cubicBezTo>
                    <a:pt x="87221" y="14086"/>
                    <a:pt x="87298" y="14670"/>
                    <a:pt x="87515" y="14931"/>
                  </a:cubicBezTo>
                  <a:cubicBezTo>
                    <a:pt x="87732" y="15209"/>
                    <a:pt x="88805" y="15642"/>
                    <a:pt x="89160" y="15898"/>
                  </a:cubicBezTo>
                  <a:cubicBezTo>
                    <a:pt x="89455" y="16109"/>
                    <a:pt x="89672" y="16664"/>
                    <a:pt x="90188" y="16798"/>
                  </a:cubicBezTo>
                  <a:cubicBezTo>
                    <a:pt x="90761" y="16942"/>
                    <a:pt x="92261" y="16892"/>
                    <a:pt x="92895" y="16798"/>
                  </a:cubicBezTo>
                  <a:cubicBezTo>
                    <a:pt x="93312" y="16731"/>
                    <a:pt x="93862" y="16398"/>
                    <a:pt x="94240" y="16287"/>
                  </a:cubicBezTo>
                  <a:cubicBezTo>
                    <a:pt x="94673" y="16164"/>
                    <a:pt x="95624" y="15948"/>
                    <a:pt x="96135" y="15898"/>
                  </a:cubicBezTo>
                  <a:cubicBezTo>
                    <a:pt x="96808" y="15831"/>
                    <a:pt x="98214" y="15831"/>
                    <a:pt x="98886" y="15898"/>
                  </a:cubicBezTo>
                  <a:cubicBezTo>
                    <a:pt x="99536" y="15953"/>
                    <a:pt x="100626" y="16320"/>
                    <a:pt x="101276" y="16370"/>
                  </a:cubicBezTo>
                  <a:cubicBezTo>
                    <a:pt x="102010" y="16426"/>
                    <a:pt x="103588" y="16120"/>
                    <a:pt x="104244" y="16264"/>
                  </a:cubicBezTo>
                  <a:cubicBezTo>
                    <a:pt x="104877" y="16398"/>
                    <a:pt x="105133" y="17059"/>
                    <a:pt x="105666" y="17242"/>
                  </a:cubicBezTo>
                  <a:cubicBezTo>
                    <a:pt x="106083" y="17398"/>
                    <a:pt x="107189" y="17570"/>
                    <a:pt x="107739" y="17615"/>
                  </a:cubicBezTo>
                  <a:cubicBezTo>
                    <a:pt x="108534" y="17676"/>
                    <a:pt x="110196" y="17670"/>
                    <a:pt x="110963" y="17587"/>
                  </a:cubicBezTo>
                  <a:cubicBezTo>
                    <a:pt x="111263" y="17548"/>
                    <a:pt x="111735" y="17365"/>
                    <a:pt x="112030" y="17326"/>
                  </a:cubicBezTo>
                  <a:cubicBezTo>
                    <a:pt x="112686" y="17242"/>
                    <a:pt x="114086" y="17304"/>
                    <a:pt x="114759" y="17242"/>
                  </a:cubicBezTo>
                  <a:cubicBezTo>
                    <a:pt x="115292" y="17203"/>
                    <a:pt x="116304" y="16942"/>
                    <a:pt x="116854" y="16965"/>
                  </a:cubicBezTo>
                  <a:cubicBezTo>
                    <a:pt x="117387" y="16981"/>
                    <a:pt x="118221" y="17320"/>
                    <a:pt x="118716" y="17398"/>
                  </a:cubicBezTo>
                  <a:cubicBezTo>
                    <a:pt x="118994" y="17442"/>
                    <a:pt x="119488" y="17487"/>
                    <a:pt x="120000" y="17537"/>
                  </a:cubicBezTo>
                  <a:cubicBezTo>
                    <a:pt x="119305" y="17809"/>
                    <a:pt x="118716" y="18059"/>
                    <a:pt x="118299" y="18276"/>
                  </a:cubicBezTo>
                  <a:cubicBezTo>
                    <a:pt x="116698" y="19065"/>
                    <a:pt x="113592" y="20699"/>
                    <a:pt x="112586" y="21638"/>
                  </a:cubicBezTo>
                  <a:cubicBezTo>
                    <a:pt x="111852" y="22344"/>
                    <a:pt x="111224" y="23866"/>
                    <a:pt x="111024" y="24639"/>
                  </a:cubicBezTo>
                  <a:cubicBezTo>
                    <a:pt x="110768" y="25600"/>
                    <a:pt x="111519" y="27567"/>
                    <a:pt x="111024" y="28523"/>
                  </a:cubicBezTo>
                  <a:cubicBezTo>
                    <a:pt x="110429" y="29684"/>
                    <a:pt x="107050" y="31712"/>
                    <a:pt x="106317" y="32852"/>
                  </a:cubicBezTo>
                  <a:cubicBezTo>
                    <a:pt x="105805" y="33646"/>
                    <a:pt x="105150" y="35297"/>
                    <a:pt x="105527" y="36097"/>
                  </a:cubicBezTo>
                  <a:cubicBezTo>
                    <a:pt x="105783" y="36636"/>
                    <a:pt x="107545" y="37525"/>
                    <a:pt x="107978" y="38042"/>
                  </a:cubicBezTo>
                  <a:cubicBezTo>
                    <a:pt x="108234" y="38336"/>
                    <a:pt x="108790" y="38964"/>
                    <a:pt x="108573" y="39259"/>
                  </a:cubicBezTo>
                  <a:cubicBezTo>
                    <a:pt x="108095" y="39903"/>
                    <a:pt x="104877" y="40603"/>
                    <a:pt x="103944" y="41159"/>
                  </a:cubicBezTo>
                  <a:cubicBezTo>
                    <a:pt x="102860" y="41831"/>
                    <a:pt x="101593" y="43376"/>
                    <a:pt x="100820" y="44115"/>
                  </a:cubicBezTo>
                  <a:cubicBezTo>
                    <a:pt x="99792" y="45082"/>
                    <a:pt x="98153" y="47083"/>
                    <a:pt x="96791" y="47966"/>
                  </a:cubicBezTo>
                  <a:cubicBezTo>
                    <a:pt x="95463" y="48816"/>
                    <a:pt x="91789" y="50194"/>
                    <a:pt x="90205" y="50961"/>
                  </a:cubicBezTo>
                  <a:cubicBezTo>
                    <a:pt x="87476" y="52284"/>
                    <a:pt x="81724" y="54868"/>
                    <a:pt x="79707" y="56396"/>
                  </a:cubicBezTo>
                  <a:cubicBezTo>
                    <a:pt x="78601" y="57229"/>
                    <a:pt x="77573" y="59108"/>
                    <a:pt x="76761" y="59997"/>
                  </a:cubicBezTo>
                  <a:cubicBezTo>
                    <a:pt x="76033" y="60797"/>
                    <a:pt x="74388" y="62364"/>
                    <a:pt x="73621" y="63159"/>
                  </a:cubicBezTo>
                  <a:cubicBezTo>
                    <a:pt x="73399" y="63375"/>
                    <a:pt x="72060" y="63853"/>
                    <a:pt x="72571" y="64225"/>
                  </a:cubicBezTo>
                  <a:cubicBezTo>
                    <a:pt x="72671" y="64281"/>
                    <a:pt x="72771" y="64331"/>
                    <a:pt x="72904" y="64376"/>
                  </a:cubicBezTo>
                  <a:cubicBezTo>
                    <a:pt x="72510" y="64448"/>
                    <a:pt x="72115" y="64514"/>
                    <a:pt x="71882" y="64531"/>
                  </a:cubicBezTo>
                  <a:cubicBezTo>
                    <a:pt x="71304" y="64576"/>
                    <a:pt x="70098" y="64464"/>
                    <a:pt x="69525" y="64531"/>
                  </a:cubicBezTo>
                  <a:cubicBezTo>
                    <a:pt x="68853" y="64609"/>
                    <a:pt x="67547" y="64887"/>
                    <a:pt x="67174" y="65126"/>
                  </a:cubicBezTo>
                  <a:cubicBezTo>
                    <a:pt x="66696" y="65420"/>
                    <a:pt x="66641" y="66154"/>
                    <a:pt x="66580" y="66504"/>
                  </a:cubicBezTo>
                  <a:cubicBezTo>
                    <a:pt x="66519" y="66882"/>
                    <a:pt x="66796" y="67643"/>
                    <a:pt x="66719" y="68015"/>
                  </a:cubicBezTo>
                  <a:cubicBezTo>
                    <a:pt x="66541" y="68710"/>
                    <a:pt x="65313" y="70049"/>
                    <a:pt x="65079" y="70744"/>
                  </a:cubicBezTo>
                  <a:cubicBezTo>
                    <a:pt x="64862" y="71383"/>
                    <a:pt x="64646" y="72689"/>
                    <a:pt x="64824" y="73333"/>
                  </a:cubicBezTo>
                  <a:cubicBezTo>
                    <a:pt x="64957" y="73900"/>
                    <a:pt x="66046" y="74961"/>
                    <a:pt x="66246" y="75523"/>
                  </a:cubicBezTo>
                  <a:cubicBezTo>
                    <a:pt x="66441" y="76006"/>
                    <a:pt x="66541" y="76984"/>
                    <a:pt x="66441" y="77467"/>
                  </a:cubicBezTo>
                  <a:cubicBezTo>
                    <a:pt x="66363" y="77856"/>
                    <a:pt x="66224" y="78690"/>
                    <a:pt x="65674" y="79012"/>
                  </a:cubicBezTo>
                  <a:cubicBezTo>
                    <a:pt x="65218" y="79257"/>
                    <a:pt x="63479" y="79346"/>
                    <a:pt x="63040" y="79601"/>
                  </a:cubicBezTo>
                  <a:cubicBezTo>
                    <a:pt x="62706" y="79812"/>
                    <a:pt x="62862" y="80357"/>
                    <a:pt x="62723" y="80601"/>
                  </a:cubicBezTo>
                  <a:cubicBezTo>
                    <a:pt x="62506" y="80963"/>
                    <a:pt x="62111" y="81713"/>
                    <a:pt x="61539" y="82007"/>
                  </a:cubicBezTo>
                  <a:cubicBezTo>
                    <a:pt x="61183" y="82185"/>
                    <a:pt x="60000" y="82335"/>
                    <a:pt x="59583" y="82491"/>
                  </a:cubicBezTo>
                  <a:cubicBezTo>
                    <a:pt x="58710" y="82808"/>
                    <a:pt x="57287" y="83574"/>
                    <a:pt x="56754" y="84002"/>
                  </a:cubicBezTo>
                  <a:cubicBezTo>
                    <a:pt x="56298" y="84375"/>
                    <a:pt x="55804" y="85208"/>
                    <a:pt x="55587" y="85625"/>
                  </a:cubicBezTo>
                  <a:cubicBezTo>
                    <a:pt x="55448" y="85853"/>
                    <a:pt x="55253" y="86331"/>
                    <a:pt x="55253" y="86564"/>
                  </a:cubicBezTo>
                  <a:cubicBezTo>
                    <a:pt x="55270" y="86997"/>
                    <a:pt x="55709" y="87864"/>
                    <a:pt x="56042" y="88275"/>
                  </a:cubicBezTo>
                  <a:cubicBezTo>
                    <a:pt x="56281" y="88553"/>
                    <a:pt x="56815" y="89120"/>
                    <a:pt x="57349" y="89326"/>
                  </a:cubicBezTo>
                  <a:cubicBezTo>
                    <a:pt x="57682" y="89448"/>
                    <a:pt x="58555" y="89554"/>
                    <a:pt x="58988" y="89598"/>
                  </a:cubicBezTo>
                  <a:cubicBezTo>
                    <a:pt x="59366" y="89620"/>
                    <a:pt x="60177" y="89554"/>
                    <a:pt x="60550" y="89598"/>
                  </a:cubicBezTo>
                  <a:cubicBezTo>
                    <a:pt x="60928" y="89631"/>
                    <a:pt x="61739" y="89754"/>
                    <a:pt x="61934" y="89893"/>
                  </a:cubicBezTo>
                  <a:cubicBezTo>
                    <a:pt x="62328" y="90170"/>
                    <a:pt x="62056" y="90871"/>
                    <a:pt x="61878" y="91187"/>
                  </a:cubicBezTo>
                  <a:cubicBezTo>
                    <a:pt x="61717" y="91443"/>
                    <a:pt x="60866" y="91876"/>
                    <a:pt x="60689" y="92126"/>
                  </a:cubicBezTo>
                  <a:cubicBezTo>
                    <a:pt x="60355" y="92621"/>
                    <a:pt x="60155" y="93655"/>
                    <a:pt x="60355" y="94155"/>
                  </a:cubicBezTo>
                  <a:cubicBezTo>
                    <a:pt x="60533" y="94588"/>
                    <a:pt x="61144" y="95499"/>
                    <a:pt x="61995" y="95744"/>
                  </a:cubicBezTo>
                  <a:cubicBezTo>
                    <a:pt x="62567" y="95911"/>
                    <a:pt x="64107" y="95916"/>
                    <a:pt x="64740" y="95805"/>
                  </a:cubicBezTo>
                  <a:cubicBezTo>
                    <a:pt x="65313" y="95705"/>
                    <a:pt x="66124" y="95283"/>
                    <a:pt x="66385" y="95055"/>
                  </a:cubicBezTo>
                  <a:cubicBezTo>
                    <a:pt x="66780" y="94683"/>
                    <a:pt x="66835" y="93849"/>
                    <a:pt x="66780" y="93449"/>
                  </a:cubicBezTo>
                  <a:cubicBezTo>
                    <a:pt x="66741" y="93160"/>
                    <a:pt x="66068" y="92593"/>
                    <a:pt x="66124" y="92293"/>
                  </a:cubicBezTo>
                  <a:cubicBezTo>
                    <a:pt x="66163" y="92054"/>
                    <a:pt x="66541" y="91565"/>
                    <a:pt x="66974" y="91404"/>
                  </a:cubicBezTo>
                  <a:cubicBezTo>
                    <a:pt x="67369" y="91254"/>
                    <a:pt x="68536" y="91182"/>
                    <a:pt x="69070" y="91187"/>
                  </a:cubicBezTo>
                  <a:cubicBezTo>
                    <a:pt x="69625" y="91187"/>
                    <a:pt x="70731" y="91321"/>
                    <a:pt x="71165" y="91460"/>
                  </a:cubicBezTo>
                  <a:cubicBezTo>
                    <a:pt x="71821" y="91671"/>
                    <a:pt x="72632" y="92315"/>
                    <a:pt x="72865" y="92643"/>
                  </a:cubicBezTo>
                  <a:cubicBezTo>
                    <a:pt x="73266" y="93188"/>
                    <a:pt x="73266" y="94349"/>
                    <a:pt x="73127" y="94916"/>
                  </a:cubicBezTo>
                  <a:cubicBezTo>
                    <a:pt x="73004" y="95394"/>
                    <a:pt x="72532" y="96366"/>
                    <a:pt x="72015" y="96800"/>
                  </a:cubicBezTo>
                  <a:cubicBezTo>
                    <a:pt x="71643" y="97116"/>
                    <a:pt x="70398" y="97617"/>
                    <a:pt x="69920" y="97911"/>
                  </a:cubicBezTo>
                  <a:cubicBezTo>
                    <a:pt x="69247" y="98333"/>
                    <a:pt x="67902" y="99211"/>
                    <a:pt x="67569" y="99689"/>
                  </a:cubicBezTo>
                  <a:cubicBezTo>
                    <a:pt x="67013" y="100467"/>
                    <a:pt x="66780" y="102101"/>
                    <a:pt x="66974" y="102912"/>
                  </a:cubicBezTo>
                  <a:cubicBezTo>
                    <a:pt x="67152" y="103679"/>
                    <a:pt x="68125" y="105196"/>
                    <a:pt x="68992" y="105874"/>
                  </a:cubicBezTo>
                  <a:cubicBezTo>
                    <a:pt x="69347" y="106146"/>
                    <a:pt x="70298" y="106624"/>
                    <a:pt x="70909" y="106796"/>
                  </a:cubicBezTo>
                  <a:cubicBezTo>
                    <a:pt x="71721" y="107024"/>
                    <a:pt x="73738" y="107163"/>
                    <a:pt x="74627" y="107335"/>
                  </a:cubicBezTo>
                  <a:cubicBezTo>
                    <a:pt x="75716" y="107547"/>
                    <a:pt x="78106" y="107941"/>
                    <a:pt x="78756" y="108358"/>
                  </a:cubicBezTo>
                  <a:cubicBezTo>
                    <a:pt x="79157" y="108619"/>
                    <a:pt x="79034" y="109275"/>
                    <a:pt x="79073" y="109575"/>
                  </a:cubicBezTo>
                  <a:cubicBezTo>
                    <a:pt x="79112" y="109830"/>
                    <a:pt x="79251" y="110336"/>
                    <a:pt x="79073" y="110581"/>
                  </a:cubicBezTo>
                  <a:cubicBezTo>
                    <a:pt x="78934" y="110792"/>
                    <a:pt x="78345" y="111203"/>
                    <a:pt x="77906" y="111331"/>
                  </a:cubicBezTo>
                  <a:cubicBezTo>
                    <a:pt x="77117" y="111570"/>
                    <a:pt x="74983" y="111553"/>
                    <a:pt x="74171" y="111764"/>
                  </a:cubicBezTo>
                  <a:cubicBezTo>
                    <a:pt x="73677" y="111892"/>
                    <a:pt x="72888" y="112270"/>
                    <a:pt x="72671" y="112492"/>
                  </a:cubicBezTo>
                  <a:cubicBezTo>
                    <a:pt x="72432" y="112742"/>
                    <a:pt x="72432" y="113309"/>
                    <a:pt x="72532" y="113576"/>
                  </a:cubicBezTo>
                  <a:cubicBezTo>
                    <a:pt x="72632" y="113798"/>
                    <a:pt x="73266" y="114193"/>
                    <a:pt x="73321" y="114409"/>
                  </a:cubicBezTo>
                  <a:cubicBezTo>
                    <a:pt x="73421" y="114704"/>
                    <a:pt x="73382" y="115332"/>
                    <a:pt x="72988" y="115571"/>
                  </a:cubicBezTo>
                  <a:cubicBezTo>
                    <a:pt x="72771" y="115710"/>
                    <a:pt x="71821" y="115765"/>
                    <a:pt x="71565" y="115899"/>
                  </a:cubicBezTo>
                  <a:cubicBezTo>
                    <a:pt x="70909" y="116215"/>
                    <a:pt x="70909" y="117138"/>
                    <a:pt x="70376" y="117488"/>
                  </a:cubicBezTo>
                  <a:cubicBezTo>
                    <a:pt x="69486" y="118071"/>
                    <a:pt x="66880" y="118983"/>
                    <a:pt x="65474" y="119349"/>
                  </a:cubicBezTo>
                  <a:cubicBezTo>
                    <a:pt x="64562" y="119588"/>
                    <a:pt x="62545" y="119983"/>
                    <a:pt x="61478" y="120000"/>
                  </a:cubicBezTo>
                  <a:cubicBezTo>
                    <a:pt x="60055" y="120022"/>
                    <a:pt x="57326" y="119583"/>
                    <a:pt x="56042" y="119327"/>
                  </a:cubicBezTo>
                  <a:cubicBezTo>
                    <a:pt x="54859" y="119088"/>
                    <a:pt x="52980" y="118249"/>
                    <a:pt x="51713" y="118088"/>
                  </a:cubicBezTo>
                  <a:cubicBezTo>
                    <a:pt x="50668" y="117949"/>
                    <a:pt x="48195" y="117827"/>
                    <a:pt x="47267" y="118088"/>
                  </a:cubicBezTo>
                  <a:cubicBezTo>
                    <a:pt x="47050" y="118144"/>
                    <a:pt x="46872" y="118321"/>
                    <a:pt x="46711" y="118510"/>
                  </a:cubicBezTo>
                  <a:lnTo>
                    <a:pt x="36313" y="118510"/>
                  </a:lnTo>
                  <a:cubicBezTo>
                    <a:pt x="36313" y="118510"/>
                    <a:pt x="36135" y="117566"/>
                    <a:pt x="36313" y="117254"/>
                  </a:cubicBezTo>
                  <a:cubicBezTo>
                    <a:pt x="36452" y="116999"/>
                    <a:pt x="37302" y="116576"/>
                    <a:pt x="37380" y="116321"/>
                  </a:cubicBezTo>
                  <a:cubicBezTo>
                    <a:pt x="37480" y="116087"/>
                    <a:pt x="36947" y="115604"/>
                    <a:pt x="37047" y="115365"/>
                  </a:cubicBezTo>
                  <a:cubicBezTo>
                    <a:pt x="37202" y="114976"/>
                    <a:pt x="38208" y="114265"/>
                    <a:pt x="38803" y="113954"/>
                  </a:cubicBezTo>
                  <a:cubicBezTo>
                    <a:pt x="39675" y="113504"/>
                    <a:pt x="42460" y="113003"/>
                    <a:pt x="43071" y="112492"/>
                  </a:cubicBezTo>
                  <a:cubicBezTo>
                    <a:pt x="43566" y="112098"/>
                    <a:pt x="43566" y="111159"/>
                    <a:pt x="43271" y="110736"/>
                  </a:cubicBezTo>
                  <a:cubicBezTo>
                    <a:pt x="43054" y="110386"/>
                    <a:pt x="41926" y="109786"/>
                    <a:pt x="41376" y="109519"/>
                  </a:cubicBezTo>
                  <a:cubicBezTo>
                    <a:pt x="40859" y="109275"/>
                    <a:pt x="39475" y="108936"/>
                    <a:pt x="39058" y="108669"/>
                  </a:cubicBezTo>
                  <a:cubicBezTo>
                    <a:pt x="38408" y="108236"/>
                    <a:pt x="38369" y="107147"/>
                    <a:pt x="37736" y="106724"/>
                  </a:cubicBezTo>
                  <a:cubicBezTo>
                    <a:pt x="37280" y="106424"/>
                    <a:pt x="35640" y="106063"/>
                    <a:pt x="35185" y="105768"/>
                  </a:cubicBezTo>
                  <a:cubicBezTo>
                    <a:pt x="34751" y="105502"/>
                    <a:pt x="34790" y="104757"/>
                    <a:pt x="34195" y="104551"/>
                  </a:cubicBezTo>
                  <a:cubicBezTo>
                    <a:pt x="33823" y="104424"/>
                    <a:pt x="32656" y="104563"/>
                    <a:pt x="32239" y="104451"/>
                  </a:cubicBezTo>
                  <a:cubicBezTo>
                    <a:pt x="32000" y="104396"/>
                    <a:pt x="31667" y="104251"/>
                    <a:pt x="31467" y="104101"/>
                  </a:cubicBezTo>
                  <a:cubicBezTo>
                    <a:pt x="31506" y="104096"/>
                    <a:pt x="31550" y="104079"/>
                    <a:pt x="31589" y="104068"/>
                  </a:cubicBezTo>
                  <a:cubicBezTo>
                    <a:pt x="32534" y="103735"/>
                    <a:pt x="33684" y="102773"/>
                    <a:pt x="34057" y="102290"/>
                  </a:cubicBezTo>
                  <a:cubicBezTo>
                    <a:pt x="34496" y="101695"/>
                    <a:pt x="34296" y="100428"/>
                    <a:pt x="34535" y="99811"/>
                  </a:cubicBezTo>
                  <a:cubicBezTo>
                    <a:pt x="34851" y="99072"/>
                    <a:pt x="36174" y="97650"/>
                    <a:pt x="36413" y="96900"/>
                  </a:cubicBezTo>
                  <a:cubicBezTo>
                    <a:pt x="36646" y="96122"/>
                    <a:pt x="36530" y="94555"/>
                    <a:pt x="36413" y="93777"/>
                  </a:cubicBezTo>
                  <a:cubicBezTo>
                    <a:pt x="36274" y="92910"/>
                    <a:pt x="35679" y="91187"/>
                    <a:pt x="35324" y="90337"/>
                  </a:cubicBezTo>
                  <a:cubicBezTo>
                    <a:pt x="34990" y="89492"/>
                    <a:pt x="34257" y="87798"/>
                    <a:pt x="33662" y="86975"/>
                  </a:cubicBezTo>
                  <a:cubicBezTo>
                    <a:pt x="33267" y="86442"/>
                    <a:pt x="31984" y="85447"/>
                    <a:pt x="31683" y="84908"/>
                  </a:cubicBezTo>
                  <a:cubicBezTo>
                    <a:pt x="31372" y="84297"/>
                    <a:pt x="31311" y="83019"/>
                    <a:pt x="31389" y="82402"/>
                  </a:cubicBezTo>
                  <a:cubicBezTo>
                    <a:pt x="31506" y="81657"/>
                    <a:pt x="32656" y="80218"/>
                    <a:pt x="32578" y="79473"/>
                  </a:cubicBezTo>
                  <a:cubicBezTo>
                    <a:pt x="32517" y="78968"/>
                    <a:pt x="31822" y="77968"/>
                    <a:pt x="31289" y="77490"/>
                  </a:cubicBezTo>
                  <a:cubicBezTo>
                    <a:pt x="30933" y="77173"/>
                    <a:pt x="29888" y="76601"/>
                    <a:pt x="29333" y="76323"/>
                  </a:cubicBezTo>
                  <a:cubicBezTo>
                    <a:pt x="28643" y="75962"/>
                    <a:pt x="26782" y="75395"/>
                    <a:pt x="26287" y="74984"/>
                  </a:cubicBezTo>
                  <a:cubicBezTo>
                    <a:pt x="25931" y="74683"/>
                    <a:pt x="25931" y="73978"/>
                    <a:pt x="25792" y="73644"/>
                  </a:cubicBezTo>
                  <a:cubicBezTo>
                    <a:pt x="25637" y="73244"/>
                    <a:pt x="25042" y="72444"/>
                    <a:pt x="25142" y="72044"/>
                  </a:cubicBezTo>
                  <a:cubicBezTo>
                    <a:pt x="25164" y="71994"/>
                    <a:pt x="25181" y="71938"/>
                    <a:pt x="25220" y="7187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3" name="Shape 803"/>
            <p:cNvSpPr/>
            <p:nvPr/>
          </p:nvSpPr>
          <p:spPr>
            <a:xfrm>
              <a:off x="575845" y="1299562"/>
              <a:ext cx="186000" cy="150300"/>
            </a:xfrm>
            <a:custGeom>
              <a:avLst/>
              <a:gdLst/>
              <a:ahLst/>
              <a:cxnLst/>
              <a:rect l="0" t="0" r="0" b="0"/>
              <a:pathLst>
                <a:path w="120000" h="120000" extrusionOk="0">
                  <a:moveTo>
                    <a:pt x="38897" y="1672"/>
                  </a:moveTo>
                  <a:cubicBezTo>
                    <a:pt x="39532" y="1349"/>
                    <a:pt x="40111" y="1092"/>
                    <a:pt x="40545" y="964"/>
                  </a:cubicBezTo>
                  <a:cubicBezTo>
                    <a:pt x="41697" y="607"/>
                    <a:pt x="44091" y="-289"/>
                    <a:pt x="45243" y="94"/>
                  </a:cubicBezTo>
                  <a:cubicBezTo>
                    <a:pt x="45994" y="384"/>
                    <a:pt x="46802" y="2247"/>
                    <a:pt x="47520" y="2631"/>
                  </a:cubicBezTo>
                  <a:cubicBezTo>
                    <a:pt x="48616" y="3245"/>
                    <a:pt x="51216" y="3758"/>
                    <a:pt x="52396" y="3407"/>
                  </a:cubicBezTo>
                  <a:cubicBezTo>
                    <a:pt x="53114" y="3178"/>
                    <a:pt x="54066" y="2152"/>
                    <a:pt x="54845" y="1349"/>
                  </a:cubicBezTo>
                  <a:cubicBezTo>
                    <a:pt x="54878" y="2085"/>
                    <a:pt x="54906" y="2793"/>
                    <a:pt x="54906" y="3245"/>
                  </a:cubicBezTo>
                  <a:cubicBezTo>
                    <a:pt x="54878" y="4433"/>
                    <a:pt x="54561" y="6814"/>
                    <a:pt x="54528" y="8001"/>
                  </a:cubicBezTo>
                  <a:cubicBezTo>
                    <a:pt x="54528" y="9769"/>
                    <a:pt x="54528" y="13338"/>
                    <a:pt x="54962" y="15039"/>
                  </a:cubicBezTo>
                  <a:cubicBezTo>
                    <a:pt x="55251" y="16131"/>
                    <a:pt x="56114" y="18412"/>
                    <a:pt x="56983" y="19087"/>
                  </a:cubicBezTo>
                  <a:cubicBezTo>
                    <a:pt x="57617" y="19600"/>
                    <a:pt x="59348" y="19795"/>
                    <a:pt x="60122" y="19633"/>
                  </a:cubicBezTo>
                  <a:cubicBezTo>
                    <a:pt x="61280" y="19444"/>
                    <a:pt x="63267" y="17994"/>
                    <a:pt x="64280" y="17353"/>
                  </a:cubicBezTo>
                  <a:cubicBezTo>
                    <a:pt x="65087" y="16806"/>
                    <a:pt x="66529" y="15328"/>
                    <a:pt x="67419" y="15039"/>
                  </a:cubicBezTo>
                  <a:cubicBezTo>
                    <a:pt x="68950" y="14526"/>
                    <a:pt x="72296" y="14425"/>
                    <a:pt x="73793" y="15039"/>
                  </a:cubicBezTo>
                  <a:cubicBezTo>
                    <a:pt x="74862" y="15423"/>
                    <a:pt x="76392" y="17319"/>
                    <a:pt x="77255" y="18122"/>
                  </a:cubicBezTo>
                  <a:cubicBezTo>
                    <a:pt x="77946" y="18797"/>
                    <a:pt x="79504" y="19957"/>
                    <a:pt x="79966" y="20855"/>
                  </a:cubicBezTo>
                  <a:cubicBezTo>
                    <a:pt x="80283" y="21468"/>
                    <a:pt x="80801" y="22973"/>
                    <a:pt x="80545" y="23620"/>
                  </a:cubicBezTo>
                  <a:cubicBezTo>
                    <a:pt x="80400" y="23938"/>
                    <a:pt x="79621" y="24039"/>
                    <a:pt x="79387" y="24262"/>
                  </a:cubicBezTo>
                  <a:cubicBezTo>
                    <a:pt x="78753" y="24936"/>
                    <a:pt x="78296" y="26927"/>
                    <a:pt x="77745" y="27702"/>
                  </a:cubicBezTo>
                  <a:cubicBezTo>
                    <a:pt x="77283" y="28343"/>
                    <a:pt x="75958" y="29213"/>
                    <a:pt x="75441" y="29855"/>
                  </a:cubicBezTo>
                  <a:cubicBezTo>
                    <a:pt x="74917" y="30529"/>
                    <a:pt x="74400" y="32520"/>
                    <a:pt x="73648" y="32972"/>
                  </a:cubicBezTo>
                  <a:cubicBezTo>
                    <a:pt x="73247" y="33228"/>
                    <a:pt x="72179" y="33133"/>
                    <a:pt x="71717" y="32972"/>
                  </a:cubicBezTo>
                  <a:cubicBezTo>
                    <a:pt x="70882" y="32615"/>
                    <a:pt x="69757" y="30752"/>
                    <a:pt x="68950" y="30334"/>
                  </a:cubicBezTo>
                  <a:cubicBezTo>
                    <a:pt x="68171" y="29949"/>
                    <a:pt x="66468" y="29855"/>
                    <a:pt x="65633" y="29855"/>
                  </a:cubicBezTo>
                  <a:cubicBezTo>
                    <a:pt x="64597" y="29855"/>
                    <a:pt x="62376" y="29855"/>
                    <a:pt x="61480" y="30496"/>
                  </a:cubicBezTo>
                  <a:cubicBezTo>
                    <a:pt x="60645" y="31109"/>
                    <a:pt x="59549" y="33195"/>
                    <a:pt x="59404" y="34321"/>
                  </a:cubicBezTo>
                  <a:cubicBezTo>
                    <a:pt x="59259" y="35604"/>
                    <a:pt x="60701" y="38018"/>
                    <a:pt x="60757" y="39334"/>
                  </a:cubicBezTo>
                  <a:cubicBezTo>
                    <a:pt x="60901" y="41615"/>
                    <a:pt x="60300" y="46210"/>
                    <a:pt x="59549" y="48334"/>
                  </a:cubicBezTo>
                  <a:cubicBezTo>
                    <a:pt x="59114" y="49617"/>
                    <a:pt x="57211" y="51607"/>
                    <a:pt x="56749" y="52862"/>
                  </a:cubicBezTo>
                  <a:cubicBezTo>
                    <a:pt x="56348" y="54050"/>
                    <a:pt x="56604" y="56782"/>
                    <a:pt x="56059" y="57908"/>
                  </a:cubicBezTo>
                  <a:cubicBezTo>
                    <a:pt x="55830" y="58327"/>
                    <a:pt x="55196" y="59191"/>
                    <a:pt x="54762" y="59163"/>
                  </a:cubicBezTo>
                  <a:cubicBezTo>
                    <a:pt x="54183" y="59163"/>
                    <a:pt x="53637" y="57652"/>
                    <a:pt x="53114" y="57423"/>
                  </a:cubicBezTo>
                  <a:cubicBezTo>
                    <a:pt x="52568" y="57167"/>
                    <a:pt x="51244" y="56977"/>
                    <a:pt x="50809" y="57423"/>
                  </a:cubicBezTo>
                  <a:cubicBezTo>
                    <a:pt x="50347" y="57908"/>
                    <a:pt x="50926" y="59676"/>
                    <a:pt x="50609" y="60284"/>
                  </a:cubicBezTo>
                  <a:cubicBezTo>
                    <a:pt x="50203" y="61059"/>
                    <a:pt x="48360" y="61505"/>
                    <a:pt x="47954" y="62280"/>
                  </a:cubicBezTo>
                  <a:cubicBezTo>
                    <a:pt x="46857" y="64433"/>
                    <a:pt x="46919" y="69736"/>
                    <a:pt x="47375" y="72178"/>
                  </a:cubicBezTo>
                  <a:cubicBezTo>
                    <a:pt x="47753" y="74040"/>
                    <a:pt x="49451" y="77576"/>
                    <a:pt x="50609" y="79020"/>
                  </a:cubicBezTo>
                  <a:cubicBezTo>
                    <a:pt x="51733" y="80403"/>
                    <a:pt x="54589" y="82622"/>
                    <a:pt x="56203" y="83230"/>
                  </a:cubicBezTo>
                  <a:cubicBezTo>
                    <a:pt x="57183" y="83615"/>
                    <a:pt x="59493" y="84289"/>
                    <a:pt x="60356" y="83648"/>
                  </a:cubicBezTo>
                  <a:cubicBezTo>
                    <a:pt x="61074" y="83102"/>
                    <a:pt x="61391" y="80855"/>
                    <a:pt x="61335" y="79890"/>
                  </a:cubicBezTo>
                  <a:cubicBezTo>
                    <a:pt x="61280" y="78992"/>
                    <a:pt x="60011" y="77447"/>
                    <a:pt x="59983" y="76550"/>
                  </a:cubicBezTo>
                  <a:cubicBezTo>
                    <a:pt x="59949" y="75328"/>
                    <a:pt x="61107" y="73076"/>
                    <a:pt x="61625" y="72016"/>
                  </a:cubicBezTo>
                  <a:cubicBezTo>
                    <a:pt x="62232" y="70728"/>
                    <a:pt x="63473" y="68096"/>
                    <a:pt x="64508" y="67226"/>
                  </a:cubicBezTo>
                  <a:cubicBezTo>
                    <a:pt x="65198" y="66618"/>
                    <a:pt x="66991" y="65972"/>
                    <a:pt x="67854" y="66039"/>
                  </a:cubicBezTo>
                  <a:cubicBezTo>
                    <a:pt x="68371" y="66039"/>
                    <a:pt x="69440" y="66490"/>
                    <a:pt x="69785" y="66908"/>
                  </a:cubicBezTo>
                  <a:cubicBezTo>
                    <a:pt x="70481" y="67711"/>
                    <a:pt x="70854" y="70053"/>
                    <a:pt x="71143" y="71118"/>
                  </a:cubicBezTo>
                  <a:cubicBezTo>
                    <a:pt x="71544" y="72496"/>
                    <a:pt x="72179" y="75262"/>
                    <a:pt x="72524" y="76611"/>
                  </a:cubicBezTo>
                  <a:cubicBezTo>
                    <a:pt x="72841" y="77927"/>
                    <a:pt x="73014" y="80788"/>
                    <a:pt x="73793" y="81819"/>
                  </a:cubicBezTo>
                  <a:cubicBezTo>
                    <a:pt x="74461" y="82650"/>
                    <a:pt x="76448" y="83520"/>
                    <a:pt x="77456" y="83715"/>
                  </a:cubicBezTo>
                  <a:cubicBezTo>
                    <a:pt x="79421" y="84066"/>
                    <a:pt x="83401" y="82717"/>
                    <a:pt x="85416" y="82684"/>
                  </a:cubicBezTo>
                  <a:cubicBezTo>
                    <a:pt x="87637" y="82622"/>
                    <a:pt x="92079" y="83135"/>
                    <a:pt x="94300" y="83392"/>
                  </a:cubicBezTo>
                  <a:cubicBezTo>
                    <a:pt x="96376" y="83615"/>
                    <a:pt x="100556" y="84005"/>
                    <a:pt x="102605" y="84579"/>
                  </a:cubicBezTo>
                  <a:cubicBezTo>
                    <a:pt x="104191" y="85065"/>
                    <a:pt x="107419" y="86124"/>
                    <a:pt x="108689" y="87312"/>
                  </a:cubicBezTo>
                  <a:cubicBezTo>
                    <a:pt x="110219" y="88756"/>
                    <a:pt x="111372" y="93485"/>
                    <a:pt x="112847" y="95024"/>
                  </a:cubicBezTo>
                  <a:cubicBezTo>
                    <a:pt x="113882" y="96117"/>
                    <a:pt x="116682" y="97176"/>
                    <a:pt x="117918" y="97979"/>
                  </a:cubicBezTo>
                  <a:cubicBezTo>
                    <a:pt x="118324" y="98241"/>
                    <a:pt x="119103" y="98754"/>
                    <a:pt x="119794" y="99267"/>
                  </a:cubicBezTo>
                  <a:cubicBezTo>
                    <a:pt x="119393" y="100070"/>
                    <a:pt x="118931" y="101096"/>
                    <a:pt x="118786" y="101743"/>
                  </a:cubicBezTo>
                  <a:cubicBezTo>
                    <a:pt x="118524" y="102708"/>
                    <a:pt x="118408" y="104793"/>
                    <a:pt x="118552" y="105791"/>
                  </a:cubicBezTo>
                  <a:cubicBezTo>
                    <a:pt x="118725" y="106789"/>
                    <a:pt x="119938" y="108524"/>
                    <a:pt x="119994" y="109550"/>
                  </a:cubicBezTo>
                  <a:cubicBezTo>
                    <a:pt x="120083" y="110866"/>
                    <a:pt x="118959" y="113408"/>
                    <a:pt x="118697" y="114724"/>
                  </a:cubicBezTo>
                  <a:cubicBezTo>
                    <a:pt x="118586" y="115304"/>
                    <a:pt x="118469" y="116236"/>
                    <a:pt x="118324" y="117133"/>
                  </a:cubicBezTo>
                  <a:cubicBezTo>
                    <a:pt x="117545" y="117105"/>
                    <a:pt x="116710" y="117105"/>
                    <a:pt x="116276" y="117105"/>
                  </a:cubicBezTo>
                  <a:cubicBezTo>
                    <a:pt x="115062" y="117133"/>
                    <a:pt x="112557" y="117005"/>
                    <a:pt x="111399" y="117423"/>
                  </a:cubicBezTo>
                  <a:cubicBezTo>
                    <a:pt x="110453" y="117780"/>
                    <a:pt x="108950" y="119514"/>
                    <a:pt x="107971" y="119804"/>
                  </a:cubicBezTo>
                  <a:cubicBezTo>
                    <a:pt x="106902" y="120156"/>
                    <a:pt x="104681" y="119960"/>
                    <a:pt x="103584" y="119804"/>
                  </a:cubicBezTo>
                  <a:cubicBezTo>
                    <a:pt x="102349" y="119643"/>
                    <a:pt x="99955" y="118678"/>
                    <a:pt x="98714" y="118455"/>
                  </a:cubicBezTo>
                  <a:cubicBezTo>
                    <a:pt x="96521" y="118098"/>
                    <a:pt x="92023" y="118065"/>
                    <a:pt x="89774" y="117970"/>
                  </a:cubicBezTo>
                  <a:cubicBezTo>
                    <a:pt x="88416" y="117936"/>
                    <a:pt x="85677" y="117970"/>
                    <a:pt x="84319" y="117808"/>
                  </a:cubicBezTo>
                  <a:cubicBezTo>
                    <a:pt x="82822" y="117646"/>
                    <a:pt x="79794" y="117105"/>
                    <a:pt x="78324" y="116715"/>
                  </a:cubicBezTo>
                  <a:cubicBezTo>
                    <a:pt x="77372" y="116459"/>
                    <a:pt x="75841" y="115689"/>
                    <a:pt x="74517" y="115176"/>
                  </a:cubicBezTo>
                  <a:cubicBezTo>
                    <a:pt x="73910" y="114947"/>
                    <a:pt x="73331" y="114758"/>
                    <a:pt x="72875" y="114724"/>
                  </a:cubicBezTo>
                  <a:cubicBezTo>
                    <a:pt x="71461" y="114529"/>
                    <a:pt x="68577" y="115338"/>
                    <a:pt x="67136" y="115271"/>
                  </a:cubicBezTo>
                  <a:cubicBezTo>
                    <a:pt x="65460" y="115176"/>
                    <a:pt x="62170" y="114434"/>
                    <a:pt x="60556" y="113921"/>
                  </a:cubicBezTo>
                  <a:cubicBezTo>
                    <a:pt x="59348" y="113537"/>
                    <a:pt x="56548" y="113024"/>
                    <a:pt x="55914" y="111830"/>
                  </a:cubicBezTo>
                  <a:cubicBezTo>
                    <a:pt x="55480" y="111061"/>
                    <a:pt x="56259" y="109104"/>
                    <a:pt x="56203" y="108167"/>
                  </a:cubicBezTo>
                  <a:cubicBezTo>
                    <a:pt x="56148" y="107559"/>
                    <a:pt x="56086" y="106115"/>
                    <a:pt x="55624" y="105791"/>
                  </a:cubicBezTo>
                  <a:cubicBezTo>
                    <a:pt x="55079" y="105407"/>
                    <a:pt x="53665" y="105953"/>
                    <a:pt x="53114" y="106271"/>
                  </a:cubicBezTo>
                  <a:cubicBezTo>
                    <a:pt x="52396" y="106689"/>
                    <a:pt x="51589" y="108585"/>
                    <a:pt x="50809" y="108908"/>
                  </a:cubicBezTo>
                  <a:cubicBezTo>
                    <a:pt x="49858" y="109293"/>
                    <a:pt x="47692" y="108970"/>
                    <a:pt x="46802" y="108423"/>
                  </a:cubicBezTo>
                  <a:cubicBezTo>
                    <a:pt x="46195" y="108039"/>
                    <a:pt x="45360" y="106689"/>
                    <a:pt x="45160" y="105953"/>
                  </a:cubicBezTo>
                  <a:cubicBezTo>
                    <a:pt x="44926" y="105083"/>
                    <a:pt x="44926" y="103092"/>
                    <a:pt x="45299" y="102289"/>
                  </a:cubicBezTo>
                  <a:cubicBezTo>
                    <a:pt x="45588" y="101643"/>
                    <a:pt x="46974" y="101130"/>
                    <a:pt x="47319" y="100522"/>
                  </a:cubicBezTo>
                  <a:cubicBezTo>
                    <a:pt x="47609" y="99942"/>
                    <a:pt x="47753" y="98498"/>
                    <a:pt x="47664" y="97823"/>
                  </a:cubicBezTo>
                  <a:cubicBezTo>
                    <a:pt x="47553" y="96825"/>
                    <a:pt x="47030" y="94578"/>
                    <a:pt x="46223" y="94059"/>
                  </a:cubicBezTo>
                  <a:cubicBezTo>
                    <a:pt x="45443" y="93613"/>
                    <a:pt x="43601" y="94734"/>
                    <a:pt x="42733" y="94706"/>
                  </a:cubicBezTo>
                  <a:cubicBezTo>
                    <a:pt x="41781" y="94706"/>
                    <a:pt x="39794" y="94578"/>
                    <a:pt x="39070" y="93903"/>
                  </a:cubicBezTo>
                  <a:cubicBezTo>
                    <a:pt x="38263" y="93195"/>
                    <a:pt x="37946" y="90685"/>
                    <a:pt x="37428" y="89693"/>
                  </a:cubicBezTo>
                  <a:cubicBezTo>
                    <a:pt x="36765" y="88472"/>
                    <a:pt x="34917" y="86381"/>
                    <a:pt x="34283" y="85159"/>
                  </a:cubicBezTo>
                  <a:cubicBezTo>
                    <a:pt x="33565" y="83810"/>
                    <a:pt x="32758" y="80754"/>
                    <a:pt x="32062" y="79405"/>
                  </a:cubicBezTo>
                  <a:cubicBezTo>
                    <a:pt x="31455" y="78284"/>
                    <a:pt x="30219" y="75903"/>
                    <a:pt x="29178" y="75262"/>
                  </a:cubicBezTo>
                  <a:cubicBezTo>
                    <a:pt x="28199" y="74648"/>
                    <a:pt x="25805" y="74553"/>
                    <a:pt x="24681" y="74715"/>
                  </a:cubicBezTo>
                  <a:cubicBezTo>
                    <a:pt x="23785" y="74810"/>
                    <a:pt x="22087" y="75646"/>
                    <a:pt x="21246" y="76065"/>
                  </a:cubicBezTo>
                  <a:cubicBezTo>
                    <a:pt x="20584" y="76388"/>
                    <a:pt x="19376" y="77381"/>
                    <a:pt x="18652" y="77576"/>
                  </a:cubicBezTo>
                  <a:cubicBezTo>
                    <a:pt x="18424" y="77637"/>
                    <a:pt x="18046" y="77704"/>
                    <a:pt x="17673" y="77737"/>
                  </a:cubicBezTo>
                  <a:cubicBezTo>
                    <a:pt x="16893" y="77832"/>
                    <a:pt x="15997" y="77799"/>
                    <a:pt x="15507" y="77576"/>
                  </a:cubicBezTo>
                  <a:cubicBezTo>
                    <a:pt x="14672" y="77191"/>
                    <a:pt x="13520" y="75485"/>
                    <a:pt x="12858" y="74782"/>
                  </a:cubicBezTo>
                  <a:cubicBezTo>
                    <a:pt x="11672" y="73527"/>
                    <a:pt x="9223" y="71118"/>
                    <a:pt x="8099" y="69797"/>
                  </a:cubicBezTo>
                  <a:cubicBezTo>
                    <a:pt x="7264" y="68832"/>
                    <a:pt x="5443" y="67003"/>
                    <a:pt x="5043" y="65749"/>
                  </a:cubicBezTo>
                  <a:cubicBezTo>
                    <a:pt x="4519" y="64237"/>
                    <a:pt x="5243" y="60864"/>
                    <a:pt x="4926" y="59291"/>
                  </a:cubicBezTo>
                  <a:cubicBezTo>
                    <a:pt x="4581" y="57328"/>
                    <a:pt x="2733" y="53827"/>
                    <a:pt x="2154" y="51964"/>
                  </a:cubicBezTo>
                  <a:cubicBezTo>
                    <a:pt x="1491" y="49711"/>
                    <a:pt x="367" y="45150"/>
                    <a:pt x="166" y="42802"/>
                  </a:cubicBezTo>
                  <a:cubicBezTo>
                    <a:pt x="-150" y="39429"/>
                    <a:pt x="-33" y="32520"/>
                    <a:pt x="629" y="29213"/>
                  </a:cubicBezTo>
                  <a:cubicBezTo>
                    <a:pt x="1118" y="26927"/>
                    <a:pt x="2616" y="22399"/>
                    <a:pt x="3974" y="20598"/>
                  </a:cubicBezTo>
                  <a:cubicBezTo>
                    <a:pt x="4837" y="19472"/>
                    <a:pt x="7230" y="18122"/>
                    <a:pt x="8388" y="17414"/>
                  </a:cubicBezTo>
                  <a:cubicBezTo>
                    <a:pt x="9913" y="16483"/>
                    <a:pt x="13203" y="15105"/>
                    <a:pt x="14762" y="14236"/>
                  </a:cubicBezTo>
                  <a:cubicBezTo>
                    <a:pt x="16287" y="13399"/>
                    <a:pt x="19343" y="11827"/>
                    <a:pt x="20701" y="10734"/>
                  </a:cubicBezTo>
                  <a:cubicBezTo>
                    <a:pt x="22198" y="9546"/>
                    <a:pt x="24419" y="6039"/>
                    <a:pt x="26033" y="5074"/>
                  </a:cubicBezTo>
                  <a:cubicBezTo>
                    <a:pt x="27219" y="4399"/>
                    <a:pt x="29958" y="4115"/>
                    <a:pt x="31283" y="3825"/>
                  </a:cubicBezTo>
                  <a:cubicBezTo>
                    <a:pt x="32524" y="3535"/>
                    <a:pt x="35034" y="3245"/>
                    <a:pt x="36248" y="2860"/>
                  </a:cubicBezTo>
                  <a:cubicBezTo>
                    <a:pt x="36938" y="2631"/>
                    <a:pt x="37946" y="2118"/>
                    <a:pt x="38897" y="16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4" name="Shape 804"/>
            <p:cNvSpPr/>
            <p:nvPr/>
          </p:nvSpPr>
          <p:spPr>
            <a:xfrm>
              <a:off x="616125" y="1333625"/>
              <a:ext cx="328800" cy="436199"/>
            </a:xfrm>
            <a:custGeom>
              <a:avLst/>
              <a:gdLst/>
              <a:ahLst/>
              <a:cxnLst/>
              <a:rect l="0" t="0" r="0" b="0"/>
              <a:pathLst>
                <a:path w="120000" h="120000" extrusionOk="0">
                  <a:moveTo>
                    <a:pt x="8087" y="119527"/>
                  </a:moveTo>
                  <a:cubicBezTo>
                    <a:pt x="7971" y="119493"/>
                    <a:pt x="7876" y="119460"/>
                    <a:pt x="7792" y="119438"/>
                  </a:cubicBezTo>
                  <a:cubicBezTo>
                    <a:pt x="7074" y="119182"/>
                    <a:pt x="6078" y="118264"/>
                    <a:pt x="5404" y="117963"/>
                  </a:cubicBezTo>
                  <a:cubicBezTo>
                    <a:pt x="4903" y="117741"/>
                    <a:pt x="3662" y="117557"/>
                    <a:pt x="3183" y="117301"/>
                  </a:cubicBezTo>
                  <a:cubicBezTo>
                    <a:pt x="2616" y="116990"/>
                    <a:pt x="1747" y="116150"/>
                    <a:pt x="1408" y="115694"/>
                  </a:cubicBezTo>
                  <a:cubicBezTo>
                    <a:pt x="885" y="114998"/>
                    <a:pt x="183" y="113485"/>
                    <a:pt x="50" y="112700"/>
                  </a:cubicBezTo>
                  <a:cubicBezTo>
                    <a:pt x="-161" y="111326"/>
                    <a:pt x="361" y="108561"/>
                    <a:pt x="768" y="107210"/>
                  </a:cubicBezTo>
                  <a:cubicBezTo>
                    <a:pt x="801" y="107043"/>
                    <a:pt x="885" y="106853"/>
                    <a:pt x="962" y="106636"/>
                  </a:cubicBezTo>
                  <a:cubicBezTo>
                    <a:pt x="1358" y="105696"/>
                    <a:pt x="2076" y="104389"/>
                    <a:pt x="2438" y="103671"/>
                  </a:cubicBezTo>
                  <a:cubicBezTo>
                    <a:pt x="3122" y="102319"/>
                    <a:pt x="4753" y="99699"/>
                    <a:pt x="5310" y="98325"/>
                  </a:cubicBezTo>
                  <a:cubicBezTo>
                    <a:pt x="5833" y="96984"/>
                    <a:pt x="6534" y="94253"/>
                    <a:pt x="6763" y="92873"/>
                  </a:cubicBezTo>
                  <a:cubicBezTo>
                    <a:pt x="6907" y="92000"/>
                    <a:pt x="6941" y="90236"/>
                    <a:pt x="6974" y="89363"/>
                  </a:cubicBezTo>
                  <a:cubicBezTo>
                    <a:pt x="7024" y="88433"/>
                    <a:pt x="6746" y="86564"/>
                    <a:pt x="7091" y="85668"/>
                  </a:cubicBezTo>
                  <a:cubicBezTo>
                    <a:pt x="7397" y="84817"/>
                    <a:pt x="8822" y="83321"/>
                    <a:pt x="9457" y="82559"/>
                  </a:cubicBezTo>
                  <a:cubicBezTo>
                    <a:pt x="10108" y="81796"/>
                    <a:pt x="11644" y="80356"/>
                    <a:pt x="12218" y="79560"/>
                  </a:cubicBezTo>
                  <a:cubicBezTo>
                    <a:pt x="12591" y="79054"/>
                    <a:pt x="13097" y="77980"/>
                    <a:pt x="13359" y="77435"/>
                  </a:cubicBezTo>
                  <a:cubicBezTo>
                    <a:pt x="13737" y="76628"/>
                    <a:pt x="14177" y="74926"/>
                    <a:pt x="14717" y="74152"/>
                  </a:cubicBezTo>
                  <a:cubicBezTo>
                    <a:pt x="15301" y="73279"/>
                    <a:pt x="16988" y="71727"/>
                    <a:pt x="17901" y="70998"/>
                  </a:cubicBezTo>
                  <a:cubicBezTo>
                    <a:pt x="18753" y="70336"/>
                    <a:pt x="20757" y="69207"/>
                    <a:pt x="21692" y="68584"/>
                  </a:cubicBezTo>
                  <a:cubicBezTo>
                    <a:pt x="22721" y="67899"/>
                    <a:pt x="24681" y="66436"/>
                    <a:pt x="25738" y="65763"/>
                  </a:cubicBezTo>
                  <a:cubicBezTo>
                    <a:pt x="26362" y="65379"/>
                    <a:pt x="27976" y="64789"/>
                    <a:pt x="28338" y="64272"/>
                  </a:cubicBezTo>
                  <a:cubicBezTo>
                    <a:pt x="28677" y="63749"/>
                    <a:pt x="28355" y="62664"/>
                    <a:pt x="28321" y="61947"/>
                  </a:cubicBezTo>
                  <a:cubicBezTo>
                    <a:pt x="28321" y="61835"/>
                    <a:pt x="28321" y="61724"/>
                    <a:pt x="28338" y="61635"/>
                  </a:cubicBezTo>
                  <a:cubicBezTo>
                    <a:pt x="28483" y="60751"/>
                    <a:pt x="29089" y="59004"/>
                    <a:pt x="29529" y="58164"/>
                  </a:cubicBezTo>
                  <a:cubicBezTo>
                    <a:pt x="30069" y="57134"/>
                    <a:pt x="31622" y="55210"/>
                    <a:pt x="32385" y="54247"/>
                  </a:cubicBezTo>
                  <a:cubicBezTo>
                    <a:pt x="33025" y="53474"/>
                    <a:pt x="34511" y="52000"/>
                    <a:pt x="35096" y="51215"/>
                  </a:cubicBezTo>
                  <a:cubicBezTo>
                    <a:pt x="35769" y="50297"/>
                    <a:pt x="37072" y="48439"/>
                    <a:pt x="37367" y="47443"/>
                  </a:cubicBezTo>
                  <a:cubicBezTo>
                    <a:pt x="37578" y="46703"/>
                    <a:pt x="37155" y="45151"/>
                    <a:pt x="37367" y="44411"/>
                  </a:cubicBezTo>
                  <a:cubicBezTo>
                    <a:pt x="37578" y="43694"/>
                    <a:pt x="38396" y="42308"/>
                    <a:pt x="38986" y="41702"/>
                  </a:cubicBezTo>
                  <a:cubicBezTo>
                    <a:pt x="39788" y="40878"/>
                    <a:pt x="42020" y="39577"/>
                    <a:pt x="43100" y="38920"/>
                  </a:cubicBezTo>
                  <a:cubicBezTo>
                    <a:pt x="43918" y="38425"/>
                    <a:pt x="45566" y="37440"/>
                    <a:pt x="46495" y="37051"/>
                  </a:cubicBezTo>
                  <a:cubicBezTo>
                    <a:pt x="46985" y="36856"/>
                    <a:pt x="48048" y="36578"/>
                    <a:pt x="48555" y="36433"/>
                  </a:cubicBezTo>
                  <a:cubicBezTo>
                    <a:pt x="49223" y="36233"/>
                    <a:pt x="50743" y="36044"/>
                    <a:pt x="51266" y="35705"/>
                  </a:cubicBezTo>
                  <a:cubicBezTo>
                    <a:pt x="51644" y="35449"/>
                    <a:pt x="52017" y="34742"/>
                    <a:pt x="52134" y="34386"/>
                  </a:cubicBezTo>
                  <a:cubicBezTo>
                    <a:pt x="52329" y="33757"/>
                    <a:pt x="52067" y="32450"/>
                    <a:pt x="52134" y="31810"/>
                  </a:cubicBezTo>
                  <a:cubicBezTo>
                    <a:pt x="52151" y="31610"/>
                    <a:pt x="52195" y="31299"/>
                    <a:pt x="52262" y="30998"/>
                  </a:cubicBezTo>
                  <a:cubicBezTo>
                    <a:pt x="52346" y="30692"/>
                    <a:pt x="52407" y="30369"/>
                    <a:pt x="52474" y="30169"/>
                  </a:cubicBezTo>
                  <a:cubicBezTo>
                    <a:pt x="52624" y="29719"/>
                    <a:pt x="53259" y="28845"/>
                    <a:pt x="53209" y="28378"/>
                  </a:cubicBezTo>
                  <a:cubicBezTo>
                    <a:pt x="53175" y="28033"/>
                    <a:pt x="52490" y="27438"/>
                    <a:pt x="52396" y="27093"/>
                  </a:cubicBezTo>
                  <a:cubicBezTo>
                    <a:pt x="52312" y="26753"/>
                    <a:pt x="52379" y="26030"/>
                    <a:pt x="52524" y="25691"/>
                  </a:cubicBezTo>
                  <a:cubicBezTo>
                    <a:pt x="52607" y="25479"/>
                    <a:pt x="52869" y="25123"/>
                    <a:pt x="53097" y="24851"/>
                  </a:cubicBezTo>
                  <a:cubicBezTo>
                    <a:pt x="53209" y="24717"/>
                    <a:pt x="53325" y="24606"/>
                    <a:pt x="53403" y="24517"/>
                  </a:cubicBezTo>
                  <a:cubicBezTo>
                    <a:pt x="53765" y="24183"/>
                    <a:pt x="54617" y="23610"/>
                    <a:pt x="55107" y="23376"/>
                  </a:cubicBezTo>
                  <a:cubicBezTo>
                    <a:pt x="55480" y="23187"/>
                    <a:pt x="56392" y="22981"/>
                    <a:pt x="56771" y="22792"/>
                  </a:cubicBezTo>
                  <a:cubicBezTo>
                    <a:pt x="57066" y="22648"/>
                    <a:pt x="57734" y="22336"/>
                    <a:pt x="57801" y="22091"/>
                  </a:cubicBezTo>
                  <a:cubicBezTo>
                    <a:pt x="57912" y="21741"/>
                    <a:pt x="57194" y="21079"/>
                    <a:pt x="56999" y="20734"/>
                  </a:cubicBezTo>
                  <a:cubicBezTo>
                    <a:pt x="56821" y="20422"/>
                    <a:pt x="56365" y="19794"/>
                    <a:pt x="56298" y="19460"/>
                  </a:cubicBezTo>
                  <a:cubicBezTo>
                    <a:pt x="56181" y="18976"/>
                    <a:pt x="56298" y="17991"/>
                    <a:pt x="56459" y="17524"/>
                  </a:cubicBezTo>
                  <a:cubicBezTo>
                    <a:pt x="56593" y="17107"/>
                    <a:pt x="57355" y="16372"/>
                    <a:pt x="57372" y="15944"/>
                  </a:cubicBezTo>
                  <a:cubicBezTo>
                    <a:pt x="57389" y="15488"/>
                    <a:pt x="56621" y="14648"/>
                    <a:pt x="56559" y="14197"/>
                  </a:cubicBezTo>
                  <a:cubicBezTo>
                    <a:pt x="56443" y="13396"/>
                    <a:pt x="56721" y="11771"/>
                    <a:pt x="57099" y="11009"/>
                  </a:cubicBezTo>
                  <a:cubicBezTo>
                    <a:pt x="57344" y="10509"/>
                    <a:pt x="58174" y="9591"/>
                    <a:pt x="58664" y="9184"/>
                  </a:cubicBezTo>
                  <a:cubicBezTo>
                    <a:pt x="58959" y="8929"/>
                    <a:pt x="59643" y="8484"/>
                    <a:pt x="60072" y="8328"/>
                  </a:cubicBezTo>
                  <a:cubicBezTo>
                    <a:pt x="60378" y="8211"/>
                    <a:pt x="61146" y="7966"/>
                    <a:pt x="61491" y="8055"/>
                  </a:cubicBezTo>
                  <a:cubicBezTo>
                    <a:pt x="61686" y="8111"/>
                    <a:pt x="61753" y="8484"/>
                    <a:pt x="61931" y="8573"/>
                  </a:cubicBezTo>
                  <a:cubicBezTo>
                    <a:pt x="62276" y="8751"/>
                    <a:pt x="63206" y="8929"/>
                    <a:pt x="63629" y="8851"/>
                  </a:cubicBezTo>
                  <a:cubicBezTo>
                    <a:pt x="63940" y="8795"/>
                    <a:pt x="64313" y="8406"/>
                    <a:pt x="64558" y="8278"/>
                  </a:cubicBezTo>
                  <a:cubicBezTo>
                    <a:pt x="64954" y="8055"/>
                    <a:pt x="65672" y="7532"/>
                    <a:pt x="66145" y="7454"/>
                  </a:cubicBezTo>
                  <a:cubicBezTo>
                    <a:pt x="66490" y="7388"/>
                    <a:pt x="67286" y="7443"/>
                    <a:pt x="67564" y="7588"/>
                  </a:cubicBezTo>
                  <a:cubicBezTo>
                    <a:pt x="67731" y="7677"/>
                    <a:pt x="67731" y="8022"/>
                    <a:pt x="67893" y="8111"/>
                  </a:cubicBezTo>
                  <a:cubicBezTo>
                    <a:pt x="68171" y="8255"/>
                    <a:pt x="68939" y="8305"/>
                    <a:pt x="69262" y="8244"/>
                  </a:cubicBezTo>
                  <a:cubicBezTo>
                    <a:pt x="69540" y="8200"/>
                    <a:pt x="69919" y="7866"/>
                    <a:pt x="70164" y="7755"/>
                  </a:cubicBezTo>
                  <a:cubicBezTo>
                    <a:pt x="70487" y="7599"/>
                    <a:pt x="71160" y="7282"/>
                    <a:pt x="71533" y="7204"/>
                  </a:cubicBezTo>
                  <a:cubicBezTo>
                    <a:pt x="71895" y="7137"/>
                    <a:pt x="72708" y="7082"/>
                    <a:pt x="73036" y="7204"/>
                  </a:cubicBezTo>
                  <a:cubicBezTo>
                    <a:pt x="73348" y="7310"/>
                    <a:pt x="73543" y="7855"/>
                    <a:pt x="73804" y="8000"/>
                  </a:cubicBezTo>
                  <a:cubicBezTo>
                    <a:pt x="74133" y="8166"/>
                    <a:pt x="74929" y="8461"/>
                    <a:pt x="75307" y="8383"/>
                  </a:cubicBezTo>
                  <a:cubicBezTo>
                    <a:pt x="75697" y="8305"/>
                    <a:pt x="76159" y="7766"/>
                    <a:pt x="76287" y="7499"/>
                  </a:cubicBezTo>
                  <a:cubicBezTo>
                    <a:pt x="76415" y="7237"/>
                    <a:pt x="76431" y="6625"/>
                    <a:pt x="76287" y="6347"/>
                  </a:cubicBezTo>
                  <a:cubicBezTo>
                    <a:pt x="76109" y="6019"/>
                    <a:pt x="75062" y="5607"/>
                    <a:pt x="74945" y="5268"/>
                  </a:cubicBezTo>
                  <a:cubicBezTo>
                    <a:pt x="74784" y="4756"/>
                    <a:pt x="75307" y="3694"/>
                    <a:pt x="75697" y="3254"/>
                  </a:cubicBezTo>
                  <a:cubicBezTo>
                    <a:pt x="76203" y="2675"/>
                    <a:pt x="77756" y="1746"/>
                    <a:pt x="78625" y="1424"/>
                  </a:cubicBezTo>
                  <a:cubicBezTo>
                    <a:pt x="79682" y="1018"/>
                    <a:pt x="82131" y="717"/>
                    <a:pt x="83328" y="539"/>
                  </a:cubicBezTo>
                  <a:cubicBezTo>
                    <a:pt x="84597" y="378"/>
                    <a:pt x="87163" y="133"/>
                    <a:pt x="88472" y="66"/>
                  </a:cubicBezTo>
                  <a:cubicBezTo>
                    <a:pt x="89774" y="11"/>
                    <a:pt x="92390" y="66"/>
                    <a:pt x="93715" y="66"/>
                  </a:cubicBezTo>
                  <a:cubicBezTo>
                    <a:pt x="94511" y="66"/>
                    <a:pt x="96164" y="-77"/>
                    <a:pt x="96944" y="66"/>
                  </a:cubicBezTo>
                  <a:cubicBezTo>
                    <a:pt x="97389" y="155"/>
                    <a:pt x="98107" y="573"/>
                    <a:pt x="98513" y="695"/>
                  </a:cubicBezTo>
                  <a:cubicBezTo>
                    <a:pt x="98908" y="806"/>
                    <a:pt x="99721" y="973"/>
                    <a:pt x="100150" y="1018"/>
                  </a:cubicBezTo>
                  <a:cubicBezTo>
                    <a:pt x="100590" y="1073"/>
                    <a:pt x="101603" y="1095"/>
                    <a:pt x="102304" y="1107"/>
                  </a:cubicBezTo>
                  <a:cubicBezTo>
                    <a:pt x="102220" y="1969"/>
                    <a:pt x="102254" y="2987"/>
                    <a:pt x="102254" y="3582"/>
                  </a:cubicBezTo>
                  <a:cubicBezTo>
                    <a:pt x="102254" y="4778"/>
                    <a:pt x="102660" y="7182"/>
                    <a:pt x="102582" y="8372"/>
                  </a:cubicBezTo>
                  <a:cubicBezTo>
                    <a:pt x="102465" y="9902"/>
                    <a:pt x="101402" y="12890"/>
                    <a:pt x="101274" y="14414"/>
                  </a:cubicBezTo>
                  <a:cubicBezTo>
                    <a:pt x="101174" y="15610"/>
                    <a:pt x="101636" y="18013"/>
                    <a:pt x="101502" y="19204"/>
                  </a:cubicBezTo>
                  <a:cubicBezTo>
                    <a:pt x="101308" y="20745"/>
                    <a:pt x="100423" y="23810"/>
                    <a:pt x="99704" y="25268"/>
                  </a:cubicBezTo>
                  <a:cubicBezTo>
                    <a:pt x="99332" y="26041"/>
                    <a:pt x="98302" y="27515"/>
                    <a:pt x="97650" y="28200"/>
                  </a:cubicBezTo>
                  <a:cubicBezTo>
                    <a:pt x="97289" y="28589"/>
                    <a:pt x="96148" y="29196"/>
                    <a:pt x="95869" y="29630"/>
                  </a:cubicBezTo>
                  <a:cubicBezTo>
                    <a:pt x="95574" y="30080"/>
                    <a:pt x="95474" y="31098"/>
                    <a:pt x="95491" y="31599"/>
                  </a:cubicBezTo>
                  <a:cubicBezTo>
                    <a:pt x="95507" y="32339"/>
                    <a:pt x="96181" y="33791"/>
                    <a:pt x="96198" y="34531"/>
                  </a:cubicBezTo>
                  <a:cubicBezTo>
                    <a:pt x="96209" y="35393"/>
                    <a:pt x="95491" y="37095"/>
                    <a:pt x="95541" y="37969"/>
                  </a:cubicBezTo>
                  <a:cubicBezTo>
                    <a:pt x="95608" y="38876"/>
                    <a:pt x="96782" y="40617"/>
                    <a:pt x="96637" y="41513"/>
                  </a:cubicBezTo>
                  <a:cubicBezTo>
                    <a:pt x="96470" y="42453"/>
                    <a:pt x="94906" y="44100"/>
                    <a:pt x="94300" y="44951"/>
                  </a:cubicBezTo>
                  <a:cubicBezTo>
                    <a:pt x="93698" y="45813"/>
                    <a:pt x="92424" y="47532"/>
                    <a:pt x="91817" y="48394"/>
                  </a:cubicBezTo>
                  <a:cubicBezTo>
                    <a:pt x="91294" y="49134"/>
                    <a:pt x="89941" y="50553"/>
                    <a:pt x="89807" y="51360"/>
                  </a:cubicBezTo>
                  <a:cubicBezTo>
                    <a:pt x="89746" y="51777"/>
                    <a:pt x="89858" y="52762"/>
                    <a:pt x="90347" y="53040"/>
                  </a:cubicBezTo>
                  <a:cubicBezTo>
                    <a:pt x="90726" y="53251"/>
                    <a:pt x="91817" y="53129"/>
                    <a:pt x="92307" y="53073"/>
                  </a:cubicBezTo>
                  <a:cubicBezTo>
                    <a:pt x="92813" y="53018"/>
                    <a:pt x="93726" y="52639"/>
                    <a:pt x="94249" y="52600"/>
                  </a:cubicBezTo>
                  <a:cubicBezTo>
                    <a:pt x="94789" y="52556"/>
                    <a:pt x="95919" y="52611"/>
                    <a:pt x="96409" y="52739"/>
                  </a:cubicBezTo>
                  <a:cubicBezTo>
                    <a:pt x="96799" y="52851"/>
                    <a:pt x="97339" y="53329"/>
                    <a:pt x="97712" y="53485"/>
                  </a:cubicBezTo>
                  <a:cubicBezTo>
                    <a:pt x="98402" y="53746"/>
                    <a:pt x="99983" y="53991"/>
                    <a:pt x="100684" y="54247"/>
                  </a:cubicBezTo>
                  <a:cubicBezTo>
                    <a:pt x="101436" y="54525"/>
                    <a:pt x="102760" y="55254"/>
                    <a:pt x="103445" y="55593"/>
                  </a:cubicBezTo>
                  <a:cubicBezTo>
                    <a:pt x="103968" y="55872"/>
                    <a:pt x="104915" y="56550"/>
                    <a:pt x="105555" y="56689"/>
                  </a:cubicBezTo>
                  <a:cubicBezTo>
                    <a:pt x="106028" y="56801"/>
                    <a:pt x="107074" y="56801"/>
                    <a:pt x="107548" y="56689"/>
                  </a:cubicBezTo>
                  <a:cubicBezTo>
                    <a:pt x="107954" y="56600"/>
                    <a:pt x="108622" y="56228"/>
                    <a:pt x="108900" y="56005"/>
                  </a:cubicBezTo>
                  <a:cubicBezTo>
                    <a:pt x="109440" y="55571"/>
                    <a:pt x="109880" y="54425"/>
                    <a:pt x="110420" y="53991"/>
                  </a:cubicBezTo>
                  <a:cubicBezTo>
                    <a:pt x="110731" y="53724"/>
                    <a:pt x="111516" y="53262"/>
                    <a:pt x="111989" y="53151"/>
                  </a:cubicBezTo>
                  <a:cubicBezTo>
                    <a:pt x="112591" y="53006"/>
                    <a:pt x="113915" y="53084"/>
                    <a:pt x="114517" y="53184"/>
                  </a:cubicBezTo>
                  <a:cubicBezTo>
                    <a:pt x="115073" y="53273"/>
                    <a:pt x="116153" y="53585"/>
                    <a:pt x="116576" y="53847"/>
                  </a:cubicBezTo>
                  <a:cubicBezTo>
                    <a:pt x="117361" y="54314"/>
                    <a:pt x="118341" y="55605"/>
                    <a:pt x="118747" y="56261"/>
                  </a:cubicBezTo>
                  <a:cubicBezTo>
                    <a:pt x="119204" y="57012"/>
                    <a:pt x="119810" y="58625"/>
                    <a:pt x="119927" y="59438"/>
                  </a:cubicBezTo>
                  <a:cubicBezTo>
                    <a:pt x="120005" y="59933"/>
                    <a:pt x="120072" y="60951"/>
                    <a:pt x="119827" y="61418"/>
                  </a:cubicBezTo>
                  <a:cubicBezTo>
                    <a:pt x="119582" y="61891"/>
                    <a:pt x="118291" y="62553"/>
                    <a:pt x="118046" y="63020"/>
                  </a:cubicBezTo>
                  <a:cubicBezTo>
                    <a:pt x="117673" y="63760"/>
                    <a:pt x="118146" y="65368"/>
                    <a:pt x="117934" y="66130"/>
                  </a:cubicBezTo>
                  <a:cubicBezTo>
                    <a:pt x="117817" y="66536"/>
                    <a:pt x="117150" y="67293"/>
                    <a:pt x="117116" y="67710"/>
                  </a:cubicBezTo>
                  <a:cubicBezTo>
                    <a:pt x="117083" y="68189"/>
                    <a:pt x="117689" y="69095"/>
                    <a:pt x="117767" y="69568"/>
                  </a:cubicBezTo>
                  <a:cubicBezTo>
                    <a:pt x="117851" y="70025"/>
                    <a:pt x="118012" y="70965"/>
                    <a:pt x="117817" y="71404"/>
                  </a:cubicBezTo>
                  <a:cubicBezTo>
                    <a:pt x="117673" y="71783"/>
                    <a:pt x="116771" y="72344"/>
                    <a:pt x="116576" y="72723"/>
                  </a:cubicBezTo>
                  <a:cubicBezTo>
                    <a:pt x="116203" y="73474"/>
                    <a:pt x="116264" y="74981"/>
                    <a:pt x="116153" y="75988"/>
                  </a:cubicBezTo>
                  <a:cubicBezTo>
                    <a:pt x="116136" y="76166"/>
                    <a:pt x="116103" y="76328"/>
                    <a:pt x="116070" y="76472"/>
                  </a:cubicBezTo>
                  <a:cubicBezTo>
                    <a:pt x="115841" y="77301"/>
                    <a:pt x="115513" y="79043"/>
                    <a:pt x="114762" y="79727"/>
                  </a:cubicBezTo>
                  <a:cubicBezTo>
                    <a:pt x="114144" y="80300"/>
                    <a:pt x="112023" y="80823"/>
                    <a:pt x="111171" y="81262"/>
                  </a:cubicBezTo>
                  <a:cubicBezTo>
                    <a:pt x="110420" y="81652"/>
                    <a:pt x="108917" y="82470"/>
                    <a:pt x="108360" y="83004"/>
                  </a:cubicBezTo>
                  <a:cubicBezTo>
                    <a:pt x="107987" y="83354"/>
                    <a:pt x="107742" y="84261"/>
                    <a:pt x="107330" y="84606"/>
                  </a:cubicBezTo>
                  <a:cubicBezTo>
                    <a:pt x="106891" y="84973"/>
                    <a:pt x="105716" y="85546"/>
                    <a:pt x="105065" y="85702"/>
                  </a:cubicBezTo>
                  <a:cubicBezTo>
                    <a:pt x="104558" y="85824"/>
                    <a:pt x="103462" y="85668"/>
                    <a:pt x="102955" y="85780"/>
                  </a:cubicBezTo>
                  <a:cubicBezTo>
                    <a:pt x="102532" y="85869"/>
                    <a:pt x="101647" y="86141"/>
                    <a:pt x="101436" y="86397"/>
                  </a:cubicBezTo>
                  <a:cubicBezTo>
                    <a:pt x="101191" y="86698"/>
                    <a:pt x="101358" y="87415"/>
                    <a:pt x="101436" y="87749"/>
                  </a:cubicBezTo>
                  <a:cubicBezTo>
                    <a:pt x="101502" y="88016"/>
                    <a:pt x="101942" y="88478"/>
                    <a:pt x="101976" y="88745"/>
                  </a:cubicBezTo>
                  <a:cubicBezTo>
                    <a:pt x="102026" y="89084"/>
                    <a:pt x="101892" y="89785"/>
                    <a:pt x="101647" y="90091"/>
                  </a:cubicBezTo>
                  <a:cubicBezTo>
                    <a:pt x="101469" y="90336"/>
                    <a:pt x="100901" y="90781"/>
                    <a:pt x="100523" y="90859"/>
                  </a:cubicBezTo>
                  <a:cubicBezTo>
                    <a:pt x="100033" y="90970"/>
                    <a:pt x="98970" y="90492"/>
                    <a:pt x="98513" y="90648"/>
                  </a:cubicBezTo>
                  <a:cubicBezTo>
                    <a:pt x="98124" y="90770"/>
                    <a:pt x="97745" y="91376"/>
                    <a:pt x="97650" y="91666"/>
                  </a:cubicBezTo>
                  <a:cubicBezTo>
                    <a:pt x="97550" y="92050"/>
                    <a:pt x="97712" y="92884"/>
                    <a:pt x="97973" y="93235"/>
                  </a:cubicBezTo>
                  <a:cubicBezTo>
                    <a:pt x="98202" y="93535"/>
                    <a:pt x="99198" y="93858"/>
                    <a:pt x="99382" y="94152"/>
                  </a:cubicBezTo>
                  <a:cubicBezTo>
                    <a:pt x="99643" y="94575"/>
                    <a:pt x="99688" y="95593"/>
                    <a:pt x="99332" y="95977"/>
                  </a:cubicBezTo>
                  <a:cubicBezTo>
                    <a:pt x="99003" y="96344"/>
                    <a:pt x="97650" y="96534"/>
                    <a:pt x="97111" y="96756"/>
                  </a:cubicBezTo>
                  <a:cubicBezTo>
                    <a:pt x="96276" y="97107"/>
                    <a:pt x="94628" y="97863"/>
                    <a:pt x="93971" y="98358"/>
                  </a:cubicBezTo>
                  <a:cubicBezTo>
                    <a:pt x="93008" y="99098"/>
                    <a:pt x="92045" y="101045"/>
                    <a:pt x="91065" y="101769"/>
                  </a:cubicBezTo>
                  <a:cubicBezTo>
                    <a:pt x="90236" y="102364"/>
                    <a:pt x="88227" y="103382"/>
                    <a:pt x="87063" y="103627"/>
                  </a:cubicBezTo>
                  <a:cubicBezTo>
                    <a:pt x="84469" y="104166"/>
                    <a:pt x="78146" y="104917"/>
                    <a:pt x="76237" y="103627"/>
                  </a:cubicBezTo>
                  <a:cubicBezTo>
                    <a:pt x="75780" y="103315"/>
                    <a:pt x="75975" y="102242"/>
                    <a:pt x="76237" y="101835"/>
                  </a:cubicBezTo>
                  <a:cubicBezTo>
                    <a:pt x="76448" y="101524"/>
                    <a:pt x="77394" y="101157"/>
                    <a:pt x="77756" y="100923"/>
                  </a:cubicBezTo>
                  <a:cubicBezTo>
                    <a:pt x="78213" y="100628"/>
                    <a:pt x="79176" y="100050"/>
                    <a:pt x="79487" y="99677"/>
                  </a:cubicBezTo>
                  <a:cubicBezTo>
                    <a:pt x="79866" y="99232"/>
                    <a:pt x="80356" y="98214"/>
                    <a:pt x="80306" y="97707"/>
                  </a:cubicBezTo>
                  <a:cubicBezTo>
                    <a:pt x="80256" y="97318"/>
                    <a:pt x="79833" y="96534"/>
                    <a:pt x="79376" y="96311"/>
                  </a:cubicBezTo>
                  <a:cubicBezTo>
                    <a:pt x="78719" y="95988"/>
                    <a:pt x="76921" y="95938"/>
                    <a:pt x="76142" y="96089"/>
                  </a:cubicBezTo>
                  <a:cubicBezTo>
                    <a:pt x="75780" y="96166"/>
                    <a:pt x="75340" y="96634"/>
                    <a:pt x="74995" y="96723"/>
                  </a:cubicBezTo>
                  <a:cubicBezTo>
                    <a:pt x="74344" y="96867"/>
                    <a:pt x="72908" y="96567"/>
                    <a:pt x="72234" y="96678"/>
                  </a:cubicBezTo>
                  <a:cubicBezTo>
                    <a:pt x="71745" y="96767"/>
                    <a:pt x="70832" y="97140"/>
                    <a:pt x="70459" y="97374"/>
                  </a:cubicBezTo>
                  <a:cubicBezTo>
                    <a:pt x="69935" y="97696"/>
                    <a:pt x="69507" y="98815"/>
                    <a:pt x="68839" y="98942"/>
                  </a:cubicBezTo>
                  <a:cubicBezTo>
                    <a:pt x="68483" y="99020"/>
                    <a:pt x="67826" y="98659"/>
                    <a:pt x="67486" y="98581"/>
                  </a:cubicBezTo>
                  <a:cubicBezTo>
                    <a:pt x="67141" y="98503"/>
                    <a:pt x="66356" y="98470"/>
                    <a:pt x="66078" y="98303"/>
                  </a:cubicBezTo>
                  <a:cubicBezTo>
                    <a:pt x="65766" y="98125"/>
                    <a:pt x="65738" y="97474"/>
                    <a:pt x="65410" y="97318"/>
                  </a:cubicBezTo>
                  <a:cubicBezTo>
                    <a:pt x="65132" y="97184"/>
                    <a:pt x="64380" y="97140"/>
                    <a:pt x="64069" y="97229"/>
                  </a:cubicBezTo>
                  <a:cubicBezTo>
                    <a:pt x="63779" y="97307"/>
                    <a:pt x="63300" y="97674"/>
                    <a:pt x="63206" y="97885"/>
                  </a:cubicBezTo>
                  <a:cubicBezTo>
                    <a:pt x="63106" y="98125"/>
                    <a:pt x="63679" y="98659"/>
                    <a:pt x="63484" y="98881"/>
                  </a:cubicBezTo>
                  <a:cubicBezTo>
                    <a:pt x="63350" y="99031"/>
                    <a:pt x="62733" y="99098"/>
                    <a:pt x="62454" y="99087"/>
                  </a:cubicBezTo>
                  <a:cubicBezTo>
                    <a:pt x="62031" y="99087"/>
                    <a:pt x="61246" y="98837"/>
                    <a:pt x="60885" y="98692"/>
                  </a:cubicBezTo>
                  <a:cubicBezTo>
                    <a:pt x="60573" y="98570"/>
                    <a:pt x="60072" y="98180"/>
                    <a:pt x="59760" y="98069"/>
                  </a:cubicBezTo>
                  <a:cubicBezTo>
                    <a:pt x="59120" y="97841"/>
                    <a:pt x="57717" y="97496"/>
                    <a:pt x="56999" y="97485"/>
                  </a:cubicBezTo>
                  <a:cubicBezTo>
                    <a:pt x="56654" y="97485"/>
                    <a:pt x="56036" y="97707"/>
                    <a:pt x="55691" y="97719"/>
                  </a:cubicBezTo>
                  <a:cubicBezTo>
                    <a:pt x="54890" y="97763"/>
                    <a:pt x="53259" y="97685"/>
                    <a:pt x="52507" y="97485"/>
                  </a:cubicBezTo>
                  <a:cubicBezTo>
                    <a:pt x="52017" y="97351"/>
                    <a:pt x="51299" y="96745"/>
                    <a:pt x="50809" y="96623"/>
                  </a:cubicBezTo>
                  <a:cubicBezTo>
                    <a:pt x="50448" y="96545"/>
                    <a:pt x="49685" y="96600"/>
                    <a:pt x="49323" y="96623"/>
                  </a:cubicBezTo>
                  <a:cubicBezTo>
                    <a:pt x="48800" y="96667"/>
                    <a:pt x="47676" y="96678"/>
                    <a:pt x="47280" y="96923"/>
                  </a:cubicBezTo>
                  <a:cubicBezTo>
                    <a:pt x="46841" y="97196"/>
                    <a:pt x="46740" y="98102"/>
                    <a:pt x="46579" y="98514"/>
                  </a:cubicBezTo>
                  <a:cubicBezTo>
                    <a:pt x="46418" y="98909"/>
                    <a:pt x="46267" y="99755"/>
                    <a:pt x="45989" y="100116"/>
                  </a:cubicBezTo>
                  <a:cubicBezTo>
                    <a:pt x="45583" y="100662"/>
                    <a:pt x="44341" y="101546"/>
                    <a:pt x="43690" y="101963"/>
                  </a:cubicBezTo>
                  <a:cubicBezTo>
                    <a:pt x="43005" y="102408"/>
                    <a:pt x="41419" y="103148"/>
                    <a:pt x="40667" y="103538"/>
                  </a:cubicBezTo>
                  <a:cubicBezTo>
                    <a:pt x="40033" y="103866"/>
                    <a:pt x="38608" y="104445"/>
                    <a:pt x="38101" y="104873"/>
                  </a:cubicBezTo>
                  <a:cubicBezTo>
                    <a:pt x="37856" y="105073"/>
                    <a:pt x="37450" y="105563"/>
                    <a:pt x="37450" y="105824"/>
                  </a:cubicBezTo>
                  <a:cubicBezTo>
                    <a:pt x="37450" y="106080"/>
                    <a:pt x="37990" y="106525"/>
                    <a:pt x="38068" y="106781"/>
                  </a:cubicBezTo>
                  <a:cubicBezTo>
                    <a:pt x="38151" y="107009"/>
                    <a:pt x="38185" y="107488"/>
                    <a:pt x="38118" y="107732"/>
                  </a:cubicBezTo>
                  <a:cubicBezTo>
                    <a:pt x="38040" y="108094"/>
                    <a:pt x="37662" y="108812"/>
                    <a:pt x="37333" y="109112"/>
                  </a:cubicBezTo>
                  <a:cubicBezTo>
                    <a:pt x="36927" y="109524"/>
                    <a:pt x="35719" y="110108"/>
                    <a:pt x="35112" y="110397"/>
                  </a:cubicBezTo>
                  <a:cubicBezTo>
                    <a:pt x="34333" y="110781"/>
                    <a:pt x="32585" y="111404"/>
                    <a:pt x="31800" y="111788"/>
                  </a:cubicBezTo>
                  <a:cubicBezTo>
                    <a:pt x="30982" y="112189"/>
                    <a:pt x="29563" y="113151"/>
                    <a:pt x="28744" y="113541"/>
                  </a:cubicBezTo>
                  <a:cubicBezTo>
                    <a:pt x="27881" y="113958"/>
                    <a:pt x="26017" y="114614"/>
                    <a:pt x="25121" y="114987"/>
                  </a:cubicBezTo>
                  <a:cubicBezTo>
                    <a:pt x="24174" y="115388"/>
                    <a:pt x="22326" y="116272"/>
                    <a:pt x="21363" y="116645"/>
                  </a:cubicBezTo>
                  <a:cubicBezTo>
                    <a:pt x="20400" y="117034"/>
                    <a:pt x="18341" y="117630"/>
                    <a:pt x="17411" y="118041"/>
                  </a:cubicBezTo>
                  <a:cubicBezTo>
                    <a:pt x="16515" y="118453"/>
                    <a:pt x="15073" y="119655"/>
                    <a:pt x="14066" y="119910"/>
                  </a:cubicBezTo>
                  <a:cubicBezTo>
                    <a:pt x="13298" y="120089"/>
                    <a:pt x="11628" y="119966"/>
                    <a:pt x="10815" y="119910"/>
                  </a:cubicBezTo>
                  <a:cubicBezTo>
                    <a:pt x="10141" y="119855"/>
                    <a:pt x="8856" y="119710"/>
                    <a:pt x="8087" y="1195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5" name="Shape 805"/>
            <p:cNvSpPr/>
            <p:nvPr/>
          </p:nvSpPr>
          <p:spPr>
            <a:xfrm>
              <a:off x="1114266" y="0"/>
              <a:ext cx="521400" cy="387000"/>
            </a:xfrm>
            <a:custGeom>
              <a:avLst/>
              <a:gdLst/>
              <a:ahLst/>
              <a:cxnLst/>
              <a:rect l="0" t="0" r="0" b="0"/>
              <a:pathLst>
                <a:path w="120000" h="120000" extrusionOk="0">
                  <a:moveTo>
                    <a:pt x="119694" y="21795"/>
                  </a:moveTo>
                  <a:cubicBezTo>
                    <a:pt x="119844" y="22296"/>
                    <a:pt x="120022" y="23358"/>
                    <a:pt x="119999" y="23892"/>
                  </a:cubicBezTo>
                  <a:cubicBezTo>
                    <a:pt x="119983" y="24331"/>
                    <a:pt x="119855" y="25265"/>
                    <a:pt x="119622" y="25604"/>
                  </a:cubicBezTo>
                  <a:cubicBezTo>
                    <a:pt x="119177" y="26216"/>
                    <a:pt x="117744" y="26516"/>
                    <a:pt x="117132" y="26866"/>
                  </a:cubicBezTo>
                  <a:cubicBezTo>
                    <a:pt x="116371" y="27306"/>
                    <a:pt x="114804" y="28078"/>
                    <a:pt x="114165" y="28729"/>
                  </a:cubicBezTo>
                  <a:cubicBezTo>
                    <a:pt x="113826" y="29063"/>
                    <a:pt x="113382" y="29991"/>
                    <a:pt x="113115" y="30403"/>
                  </a:cubicBezTo>
                  <a:cubicBezTo>
                    <a:pt x="112887" y="30753"/>
                    <a:pt x="112548" y="31676"/>
                    <a:pt x="112187" y="31787"/>
                  </a:cubicBezTo>
                  <a:cubicBezTo>
                    <a:pt x="111970" y="31865"/>
                    <a:pt x="111503" y="31587"/>
                    <a:pt x="111353" y="31387"/>
                  </a:cubicBezTo>
                  <a:cubicBezTo>
                    <a:pt x="111198" y="31214"/>
                    <a:pt x="111176" y="30625"/>
                    <a:pt x="111009" y="30464"/>
                  </a:cubicBezTo>
                  <a:cubicBezTo>
                    <a:pt x="110848" y="30291"/>
                    <a:pt x="110342" y="30125"/>
                    <a:pt x="110142" y="30241"/>
                  </a:cubicBezTo>
                  <a:cubicBezTo>
                    <a:pt x="109864" y="30403"/>
                    <a:pt x="109525" y="31214"/>
                    <a:pt x="109575" y="31576"/>
                  </a:cubicBezTo>
                  <a:cubicBezTo>
                    <a:pt x="109609" y="31798"/>
                    <a:pt x="110031" y="32015"/>
                    <a:pt x="110142" y="32199"/>
                  </a:cubicBezTo>
                  <a:cubicBezTo>
                    <a:pt x="110281" y="32427"/>
                    <a:pt x="110537" y="32960"/>
                    <a:pt x="110526" y="33249"/>
                  </a:cubicBezTo>
                  <a:cubicBezTo>
                    <a:pt x="110498" y="33889"/>
                    <a:pt x="109631" y="34851"/>
                    <a:pt x="109453" y="35446"/>
                  </a:cubicBezTo>
                  <a:cubicBezTo>
                    <a:pt x="109392" y="35646"/>
                    <a:pt x="109486" y="36085"/>
                    <a:pt x="109286" y="36374"/>
                  </a:cubicBezTo>
                  <a:cubicBezTo>
                    <a:pt x="106730" y="40155"/>
                    <a:pt x="94161" y="43191"/>
                    <a:pt x="94161" y="43191"/>
                  </a:cubicBezTo>
                  <a:lnTo>
                    <a:pt x="85154" y="46727"/>
                  </a:lnTo>
                  <a:lnTo>
                    <a:pt x="80142" y="47717"/>
                  </a:lnTo>
                  <a:lnTo>
                    <a:pt x="67490" y="77086"/>
                  </a:lnTo>
                  <a:cubicBezTo>
                    <a:pt x="67490" y="77086"/>
                    <a:pt x="63189" y="77787"/>
                    <a:pt x="61861" y="78448"/>
                  </a:cubicBezTo>
                  <a:cubicBezTo>
                    <a:pt x="60305" y="79221"/>
                    <a:pt x="57388" y="81434"/>
                    <a:pt x="56221" y="82907"/>
                  </a:cubicBezTo>
                  <a:cubicBezTo>
                    <a:pt x="54810" y="84720"/>
                    <a:pt x="52920" y="89252"/>
                    <a:pt x="52076" y="91515"/>
                  </a:cubicBezTo>
                  <a:cubicBezTo>
                    <a:pt x="51126" y="94061"/>
                    <a:pt x="50137" y="99582"/>
                    <a:pt x="49159" y="102107"/>
                  </a:cubicBezTo>
                  <a:cubicBezTo>
                    <a:pt x="48497" y="103808"/>
                    <a:pt x="46614" y="106839"/>
                    <a:pt x="45880" y="108490"/>
                  </a:cubicBezTo>
                  <a:cubicBezTo>
                    <a:pt x="45013" y="110464"/>
                    <a:pt x="43847" y="114762"/>
                    <a:pt x="42807" y="116608"/>
                  </a:cubicBezTo>
                  <a:cubicBezTo>
                    <a:pt x="42302" y="117509"/>
                    <a:pt x="41129" y="118760"/>
                    <a:pt x="40218" y="119822"/>
                  </a:cubicBezTo>
                  <a:cubicBezTo>
                    <a:pt x="39951" y="119744"/>
                    <a:pt x="39696" y="119671"/>
                    <a:pt x="39551" y="119610"/>
                  </a:cubicBezTo>
                  <a:cubicBezTo>
                    <a:pt x="39290" y="119482"/>
                    <a:pt x="38857" y="118971"/>
                    <a:pt x="38579" y="118949"/>
                  </a:cubicBezTo>
                  <a:cubicBezTo>
                    <a:pt x="38290" y="118910"/>
                    <a:pt x="37768" y="119310"/>
                    <a:pt x="37490" y="119371"/>
                  </a:cubicBezTo>
                  <a:cubicBezTo>
                    <a:pt x="37140" y="119460"/>
                    <a:pt x="36406" y="119371"/>
                    <a:pt x="36067" y="119494"/>
                  </a:cubicBezTo>
                  <a:cubicBezTo>
                    <a:pt x="35912" y="119560"/>
                    <a:pt x="35662" y="119833"/>
                    <a:pt x="35506" y="119894"/>
                  </a:cubicBezTo>
                  <a:cubicBezTo>
                    <a:pt x="35106" y="120022"/>
                    <a:pt x="34239" y="120033"/>
                    <a:pt x="33828" y="119933"/>
                  </a:cubicBezTo>
                  <a:cubicBezTo>
                    <a:pt x="33539" y="119872"/>
                    <a:pt x="32961" y="119610"/>
                    <a:pt x="32744" y="119371"/>
                  </a:cubicBezTo>
                  <a:cubicBezTo>
                    <a:pt x="32467" y="119082"/>
                    <a:pt x="32333" y="118070"/>
                    <a:pt x="32005" y="117870"/>
                  </a:cubicBezTo>
                  <a:cubicBezTo>
                    <a:pt x="31661" y="117648"/>
                    <a:pt x="30839" y="118120"/>
                    <a:pt x="30455" y="118037"/>
                  </a:cubicBezTo>
                  <a:cubicBezTo>
                    <a:pt x="30116" y="117959"/>
                    <a:pt x="29549" y="117397"/>
                    <a:pt x="29210" y="117308"/>
                  </a:cubicBezTo>
                  <a:cubicBezTo>
                    <a:pt x="28860" y="117208"/>
                    <a:pt x="28127" y="117208"/>
                    <a:pt x="27777" y="117308"/>
                  </a:cubicBezTo>
                  <a:cubicBezTo>
                    <a:pt x="27510" y="117386"/>
                    <a:pt x="27010" y="117720"/>
                    <a:pt x="26788" y="117909"/>
                  </a:cubicBezTo>
                  <a:cubicBezTo>
                    <a:pt x="26588" y="118070"/>
                    <a:pt x="26299" y="118582"/>
                    <a:pt x="26082" y="118682"/>
                  </a:cubicBezTo>
                  <a:cubicBezTo>
                    <a:pt x="25754" y="118832"/>
                    <a:pt x="24971" y="118910"/>
                    <a:pt x="24671" y="118682"/>
                  </a:cubicBezTo>
                  <a:cubicBezTo>
                    <a:pt x="24404" y="118482"/>
                    <a:pt x="24293" y="117636"/>
                    <a:pt x="24137" y="117308"/>
                  </a:cubicBezTo>
                  <a:cubicBezTo>
                    <a:pt x="23948" y="116925"/>
                    <a:pt x="23393" y="116257"/>
                    <a:pt x="23282" y="115835"/>
                  </a:cubicBezTo>
                  <a:cubicBezTo>
                    <a:pt x="23165" y="115435"/>
                    <a:pt x="23126" y="114534"/>
                    <a:pt x="23282" y="114161"/>
                  </a:cubicBezTo>
                  <a:cubicBezTo>
                    <a:pt x="23582" y="113422"/>
                    <a:pt x="24971" y="112788"/>
                    <a:pt x="25426" y="112176"/>
                  </a:cubicBezTo>
                  <a:cubicBezTo>
                    <a:pt x="25888" y="111565"/>
                    <a:pt x="26632" y="110125"/>
                    <a:pt x="26888" y="109363"/>
                  </a:cubicBezTo>
                  <a:cubicBezTo>
                    <a:pt x="27127" y="108612"/>
                    <a:pt x="27466" y="107028"/>
                    <a:pt x="27393" y="106227"/>
                  </a:cubicBezTo>
                  <a:cubicBezTo>
                    <a:pt x="27366" y="105843"/>
                    <a:pt x="27077" y="105132"/>
                    <a:pt x="26888" y="104804"/>
                  </a:cubicBezTo>
                  <a:cubicBezTo>
                    <a:pt x="26704" y="104481"/>
                    <a:pt x="26260" y="103780"/>
                    <a:pt x="25938" y="103719"/>
                  </a:cubicBezTo>
                  <a:cubicBezTo>
                    <a:pt x="25682" y="103669"/>
                    <a:pt x="25249" y="104242"/>
                    <a:pt x="24993" y="104281"/>
                  </a:cubicBezTo>
                  <a:cubicBezTo>
                    <a:pt x="24715" y="104320"/>
                    <a:pt x="24126" y="104170"/>
                    <a:pt x="23887" y="103969"/>
                  </a:cubicBezTo>
                  <a:cubicBezTo>
                    <a:pt x="23526" y="103658"/>
                    <a:pt x="23065" y="102657"/>
                    <a:pt x="22943" y="102146"/>
                  </a:cubicBezTo>
                  <a:cubicBezTo>
                    <a:pt x="22826" y="101656"/>
                    <a:pt x="23137" y="100572"/>
                    <a:pt x="22943" y="100133"/>
                  </a:cubicBezTo>
                  <a:cubicBezTo>
                    <a:pt x="22798" y="99794"/>
                    <a:pt x="22220" y="99360"/>
                    <a:pt x="21920" y="99293"/>
                  </a:cubicBezTo>
                  <a:cubicBezTo>
                    <a:pt x="21598" y="99221"/>
                    <a:pt x="20876" y="99371"/>
                    <a:pt x="20642" y="99633"/>
                  </a:cubicBezTo>
                  <a:cubicBezTo>
                    <a:pt x="20426" y="99860"/>
                    <a:pt x="20464" y="100683"/>
                    <a:pt x="20281" y="100934"/>
                  </a:cubicBezTo>
                  <a:cubicBezTo>
                    <a:pt x="20125" y="101134"/>
                    <a:pt x="19681" y="101345"/>
                    <a:pt x="19464" y="101395"/>
                  </a:cubicBezTo>
                  <a:cubicBezTo>
                    <a:pt x="19259" y="101456"/>
                    <a:pt x="18797" y="101534"/>
                    <a:pt x="18620" y="101395"/>
                  </a:cubicBezTo>
                  <a:cubicBezTo>
                    <a:pt x="18392" y="101245"/>
                    <a:pt x="18114" y="100622"/>
                    <a:pt x="18103" y="100305"/>
                  </a:cubicBezTo>
                  <a:cubicBezTo>
                    <a:pt x="18092" y="99894"/>
                    <a:pt x="18570" y="99171"/>
                    <a:pt x="18725" y="98798"/>
                  </a:cubicBezTo>
                  <a:cubicBezTo>
                    <a:pt x="18886" y="98381"/>
                    <a:pt x="19320" y="97586"/>
                    <a:pt x="19381" y="97125"/>
                  </a:cubicBezTo>
                  <a:cubicBezTo>
                    <a:pt x="19498" y="96374"/>
                    <a:pt x="19509" y="94701"/>
                    <a:pt x="19125" y="94089"/>
                  </a:cubicBezTo>
                  <a:cubicBezTo>
                    <a:pt x="18814" y="93589"/>
                    <a:pt x="17714" y="93288"/>
                    <a:pt x="17208" y="93160"/>
                  </a:cubicBezTo>
                  <a:cubicBezTo>
                    <a:pt x="16536" y="92988"/>
                    <a:pt x="15158" y="92999"/>
                    <a:pt x="14463" y="92999"/>
                  </a:cubicBezTo>
                  <a:cubicBezTo>
                    <a:pt x="13235" y="93010"/>
                    <a:pt x="10774" y="93160"/>
                    <a:pt x="9557" y="93372"/>
                  </a:cubicBezTo>
                  <a:cubicBezTo>
                    <a:pt x="8462" y="93572"/>
                    <a:pt x="6328" y="94300"/>
                    <a:pt x="5256" y="94584"/>
                  </a:cubicBezTo>
                  <a:cubicBezTo>
                    <a:pt x="4795" y="94712"/>
                    <a:pt x="3856" y="94934"/>
                    <a:pt x="3389" y="95034"/>
                  </a:cubicBezTo>
                  <a:cubicBezTo>
                    <a:pt x="3267" y="95073"/>
                    <a:pt x="3022" y="95112"/>
                    <a:pt x="2794" y="95162"/>
                  </a:cubicBezTo>
                  <a:cubicBezTo>
                    <a:pt x="2856" y="94801"/>
                    <a:pt x="2856" y="94384"/>
                    <a:pt x="2822" y="94150"/>
                  </a:cubicBezTo>
                  <a:cubicBezTo>
                    <a:pt x="2711" y="93277"/>
                    <a:pt x="1889" y="91765"/>
                    <a:pt x="1483" y="91025"/>
                  </a:cubicBezTo>
                  <a:cubicBezTo>
                    <a:pt x="1300" y="90675"/>
                    <a:pt x="750" y="90102"/>
                    <a:pt x="616" y="89713"/>
                  </a:cubicBezTo>
                  <a:cubicBezTo>
                    <a:pt x="461" y="89279"/>
                    <a:pt x="544" y="88279"/>
                    <a:pt x="461" y="87800"/>
                  </a:cubicBezTo>
                  <a:cubicBezTo>
                    <a:pt x="394" y="87317"/>
                    <a:pt x="11" y="86405"/>
                    <a:pt x="0" y="85904"/>
                  </a:cubicBezTo>
                  <a:cubicBezTo>
                    <a:pt x="0" y="85432"/>
                    <a:pt x="327" y="84520"/>
                    <a:pt x="444" y="84053"/>
                  </a:cubicBezTo>
                  <a:cubicBezTo>
                    <a:pt x="577" y="83458"/>
                    <a:pt x="961" y="82279"/>
                    <a:pt x="977" y="81668"/>
                  </a:cubicBezTo>
                  <a:cubicBezTo>
                    <a:pt x="989" y="81284"/>
                    <a:pt x="711" y="80533"/>
                    <a:pt x="722" y="80144"/>
                  </a:cubicBezTo>
                  <a:cubicBezTo>
                    <a:pt x="744" y="79121"/>
                    <a:pt x="1194" y="77097"/>
                    <a:pt x="1533" y="76146"/>
                  </a:cubicBezTo>
                  <a:cubicBezTo>
                    <a:pt x="1822" y="75362"/>
                    <a:pt x="2744" y="74022"/>
                    <a:pt x="3122" y="73299"/>
                  </a:cubicBezTo>
                  <a:cubicBezTo>
                    <a:pt x="3400" y="72788"/>
                    <a:pt x="4034" y="71776"/>
                    <a:pt x="4206" y="71203"/>
                  </a:cubicBezTo>
                  <a:cubicBezTo>
                    <a:pt x="4289" y="70914"/>
                    <a:pt x="4361" y="70425"/>
                    <a:pt x="4400" y="69991"/>
                  </a:cubicBezTo>
                  <a:cubicBezTo>
                    <a:pt x="6879" y="69813"/>
                    <a:pt x="9918" y="69463"/>
                    <a:pt x="11679" y="69279"/>
                  </a:cubicBezTo>
                  <a:cubicBezTo>
                    <a:pt x="13074" y="69129"/>
                    <a:pt x="15919" y="69113"/>
                    <a:pt x="17236" y="68579"/>
                  </a:cubicBezTo>
                  <a:cubicBezTo>
                    <a:pt x="18292" y="68140"/>
                    <a:pt x="20175" y="66655"/>
                    <a:pt x="21003" y="65765"/>
                  </a:cubicBezTo>
                  <a:cubicBezTo>
                    <a:pt x="21692" y="65015"/>
                    <a:pt x="22620" y="62969"/>
                    <a:pt x="23320" y="62207"/>
                  </a:cubicBezTo>
                  <a:cubicBezTo>
                    <a:pt x="24082" y="61384"/>
                    <a:pt x="26054" y="60422"/>
                    <a:pt x="26793" y="59571"/>
                  </a:cubicBezTo>
                  <a:cubicBezTo>
                    <a:pt x="27438" y="58860"/>
                    <a:pt x="28199" y="56875"/>
                    <a:pt x="28849" y="56185"/>
                  </a:cubicBezTo>
                  <a:cubicBezTo>
                    <a:pt x="29672" y="55312"/>
                    <a:pt x="31733" y="54334"/>
                    <a:pt x="32672" y="53661"/>
                  </a:cubicBezTo>
                  <a:cubicBezTo>
                    <a:pt x="33722" y="52910"/>
                    <a:pt x="35851" y="51415"/>
                    <a:pt x="36806" y="50486"/>
                  </a:cubicBezTo>
                  <a:cubicBezTo>
                    <a:pt x="37779" y="49524"/>
                    <a:pt x="39335" y="47078"/>
                    <a:pt x="40351" y="46194"/>
                  </a:cubicBezTo>
                  <a:cubicBezTo>
                    <a:pt x="41168" y="45465"/>
                    <a:pt x="43035" y="44453"/>
                    <a:pt x="43974" y="43992"/>
                  </a:cubicBezTo>
                  <a:cubicBezTo>
                    <a:pt x="44747" y="43619"/>
                    <a:pt x="46386" y="43119"/>
                    <a:pt x="47180" y="42807"/>
                  </a:cubicBezTo>
                  <a:cubicBezTo>
                    <a:pt x="48064" y="42446"/>
                    <a:pt x="49798" y="41606"/>
                    <a:pt x="50698" y="41317"/>
                  </a:cubicBezTo>
                  <a:cubicBezTo>
                    <a:pt x="51698" y="40995"/>
                    <a:pt x="53748" y="40656"/>
                    <a:pt x="54760" y="40405"/>
                  </a:cubicBezTo>
                  <a:cubicBezTo>
                    <a:pt x="55460" y="40233"/>
                    <a:pt x="56893" y="39983"/>
                    <a:pt x="57560" y="39660"/>
                  </a:cubicBezTo>
                  <a:cubicBezTo>
                    <a:pt x="58460" y="39232"/>
                    <a:pt x="60066" y="37859"/>
                    <a:pt x="60905" y="37269"/>
                  </a:cubicBezTo>
                  <a:cubicBezTo>
                    <a:pt x="61933" y="36536"/>
                    <a:pt x="64100" y="35273"/>
                    <a:pt x="65039" y="34373"/>
                  </a:cubicBezTo>
                  <a:cubicBezTo>
                    <a:pt x="65945" y="33500"/>
                    <a:pt x="67540" y="31437"/>
                    <a:pt x="68201" y="30291"/>
                  </a:cubicBezTo>
                  <a:cubicBezTo>
                    <a:pt x="68946" y="29013"/>
                    <a:pt x="70046" y="26166"/>
                    <a:pt x="70490" y="24703"/>
                  </a:cubicBezTo>
                  <a:cubicBezTo>
                    <a:pt x="70874" y="23458"/>
                    <a:pt x="71468" y="20845"/>
                    <a:pt x="71552" y="19510"/>
                  </a:cubicBezTo>
                  <a:cubicBezTo>
                    <a:pt x="71613" y="18470"/>
                    <a:pt x="71802" y="16135"/>
                    <a:pt x="71213" y="15373"/>
                  </a:cubicBezTo>
                  <a:cubicBezTo>
                    <a:pt x="71018" y="15134"/>
                    <a:pt x="70357" y="15346"/>
                    <a:pt x="70118" y="15173"/>
                  </a:cubicBezTo>
                  <a:cubicBezTo>
                    <a:pt x="69924" y="15023"/>
                    <a:pt x="69607" y="14534"/>
                    <a:pt x="69573" y="14261"/>
                  </a:cubicBezTo>
                  <a:cubicBezTo>
                    <a:pt x="69540" y="13989"/>
                    <a:pt x="69751" y="13422"/>
                    <a:pt x="69912" y="13227"/>
                  </a:cubicBezTo>
                  <a:cubicBezTo>
                    <a:pt x="70129" y="12960"/>
                    <a:pt x="70757" y="12638"/>
                    <a:pt x="71079" y="12649"/>
                  </a:cubicBezTo>
                  <a:cubicBezTo>
                    <a:pt x="71441" y="12660"/>
                    <a:pt x="72046" y="13338"/>
                    <a:pt x="72407" y="13438"/>
                  </a:cubicBezTo>
                  <a:cubicBezTo>
                    <a:pt x="72891" y="13572"/>
                    <a:pt x="73902" y="13561"/>
                    <a:pt x="74391" y="13438"/>
                  </a:cubicBezTo>
                  <a:cubicBezTo>
                    <a:pt x="74791" y="13338"/>
                    <a:pt x="75491" y="12749"/>
                    <a:pt x="75886" y="12649"/>
                  </a:cubicBezTo>
                  <a:cubicBezTo>
                    <a:pt x="76380" y="12527"/>
                    <a:pt x="77397" y="12799"/>
                    <a:pt x="77886" y="12649"/>
                  </a:cubicBezTo>
                  <a:cubicBezTo>
                    <a:pt x="78170" y="12560"/>
                    <a:pt x="78636" y="12026"/>
                    <a:pt x="78936" y="11965"/>
                  </a:cubicBezTo>
                  <a:cubicBezTo>
                    <a:pt x="79120" y="11937"/>
                    <a:pt x="79531" y="12015"/>
                    <a:pt x="79675" y="12149"/>
                  </a:cubicBezTo>
                  <a:cubicBezTo>
                    <a:pt x="79820" y="12299"/>
                    <a:pt x="79953" y="12760"/>
                    <a:pt x="79953" y="12988"/>
                  </a:cubicBezTo>
                  <a:cubicBezTo>
                    <a:pt x="79964" y="13322"/>
                    <a:pt x="79759" y="14011"/>
                    <a:pt x="79575" y="14261"/>
                  </a:cubicBezTo>
                  <a:cubicBezTo>
                    <a:pt x="79386" y="14523"/>
                    <a:pt x="78670" y="14584"/>
                    <a:pt x="78575" y="14912"/>
                  </a:cubicBezTo>
                  <a:cubicBezTo>
                    <a:pt x="78514" y="15151"/>
                    <a:pt x="78864" y="15574"/>
                    <a:pt x="78903" y="15813"/>
                  </a:cubicBezTo>
                  <a:cubicBezTo>
                    <a:pt x="78975" y="16196"/>
                    <a:pt x="78770" y="17036"/>
                    <a:pt x="78903" y="17386"/>
                  </a:cubicBezTo>
                  <a:cubicBezTo>
                    <a:pt x="79009" y="17620"/>
                    <a:pt x="79386" y="17959"/>
                    <a:pt x="79598" y="18048"/>
                  </a:cubicBezTo>
                  <a:cubicBezTo>
                    <a:pt x="80025" y="18198"/>
                    <a:pt x="80998" y="18181"/>
                    <a:pt x="81370" y="17887"/>
                  </a:cubicBezTo>
                  <a:cubicBezTo>
                    <a:pt x="81565" y="17720"/>
                    <a:pt x="81748" y="17147"/>
                    <a:pt x="81804" y="16858"/>
                  </a:cubicBezTo>
                  <a:cubicBezTo>
                    <a:pt x="81854" y="16586"/>
                    <a:pt x="81648" y="15935"/>
                    <a:pt x="81804" y="15724"/>
                  </a:cubicBezTo>
                  <a:cubicBezTo>
                    <a:pt x="81998" y="15423"/>
                    <a:pt x="82720" y="15412"/>
                    <a:pt x="83026" y="15435"/>
                  </a:cubicBezTo>
                  <a:cubicBezTo>
                    <a:pt x="83226" y="15462"/>
                    <a:pt x="83576" y="15774"/>
                    <a:pt x="83771" y="15746"/>
                  </a:cubicBezTo>
                  <a:cubicBezTo>
                    <a:pt x="84010" y="15724"/>
                    <a:pt x="84448" y="15412"/>
                    <a:pt x="84565" y="15162"/>
                  </a:cubicBezTo>
                  <a:cubicBezTo>
                    <a:pt x="84737" y="14784"/>
                    <a:pt x="84732" y="13811"/>
                    <a:pt x="84565" y="13422"/>
                  </a:cubicBezTo>
                  <a:cubicBezTo>
                    <a:pt x="84432" y="13110"/>
                    <a:pt x="83732" y="12938"/>
                    <a:pt x="83593" y="12627"/>
                  </a:cubicBezTo>
                  <a:cubicBezTo>
                    <a:pt x="83482" y="12360"/>
                    <a:pt x="83721" y="11698"/>
                    <a:pt x="83593" y="11437"/>
                  </a:cubicBezTo>
                  <a:cubicBezTo>
                    <a:pt x="83482" y="11203"/>
                    <a:pt x="83020" y="10986"/>
                    <a:pt x="82804" y="10914"/>
                  </a:cubicBezTo>
                  <a:cubicBezTo>
                    <a:pt x="82648" y="10864"/>
                    <a:pt x="82309" y="10853"/>
                    <a:pt x="82165" y="10914"/>
                  </a:cubicBezTo>
                  <a:cubicBezTo>
                    <a:pt x="81926" y="11014"/>
                    <a:pt x="81604" y="11565"/>
                    <a:pt x="81370" y="11626"/>
                  </a:cubicBezTo>
                  <a:cubicBezTo>
                    <a:pt x="81120" y="11698"/>
                    <a:pt x="80553" y="11637"/>
                    <a:pt x="80387" y="11415"/>
                  </a:cubicBezTo>
                  <a:cubicBezTo>
                    <a:pt x="80253" y="11214"/>
                    <a:pt x="80314" y="10603"/>
                    <a:pt x="80387" y="10364"/>
                  </a:cubicBezTo>
                  <a:cubicBezTo>
                    <a:pt x="80542" y="9874"/>
                    <a:pt x="81203" y="9140"/>
                    <a:pt x="81542" y="8840"/>
                  </a:cubicBezTo>
                  <a:cubicBezTo>
                    <a:pt x="82037" y="8401"/>
                    <a:pt x="83287" y="8017"/>
                    <a:pt x="83771" y="7567"/>
                  </a:cubicBezTo>
                  <a:cubicBezTo>
                    <a:pt x="84110" y="7267"/>
                    <a:pt x="84587" y="6416"/>
                    <a:pt x="84876" y="6055"/>
                  </a:cubicBezTo>
                  <a:cubicBezTo>
                    <a:pt x="85165" y="5676"/>
                    <a:pt x="85660" y="4603"/>
                    <a:pt x="86082" y="4631"/>
                  </a:cubicBezTo>
                  <a:cubicBezTo>
                    <a:pt x="86304" y="4642"/>
                    <a:pt x="86604" y="5204"/>
                    <a:pt x="86666" y="5465"/>
                  </a:cubicBezTo>
                  <a:cubicBezTo>
                    <a:pt x="86749" y="5815"/>
                    <a:pt x="86649" y="6627"/>
                    <a:pt x="86460" y="6916"/>
                  </a:cubicBezTo>
                  <a:cubicBezTo>
                    <a:pt x="86377" y="7055"/>
                    <a:pt x="86021" y="7078"/>
                    <a:pt x="85949" y="7228"/>
                  </a:cubicBezTo>
                  <a:cubicBezTo>
                    <a:pt x="85843" y="7478"/>
                    <a:pt x="85927" y="8128"/>
                    <a:pt x="86082" y="8340"/>
                  </a:cubicBezTo>
                  <a:cubicBezTo>
                    <a:pt x="86265" y="8601"/>
                    <a:pt x="86904" y="8829"/>
                    <a:pt x="87171" y="8712"/>
                  </a:cubicBezTo>
                  <a:cubicBezTo>
                    <a:pt x="87471" y="8601"/>
                    <a:pt x="87699" y="7767"/>
                    <a:pt x="87949" y="7539"/>
                  </a:cubicBezTo>
                  <a:cubicBezTo>
                    <a:pt x="88171" y="7328"/>
                    <a:pt x="88749" y="7167"/>
                    <a:pt x="89016" y="7039"/>
                  </a:cubicBezTo>
                  <a:cubicBezTo>
                    <a:pt x="89360" y="6889"/>
                    <a:pt x="90216" y="6816"/>
                    <a:pt x="90377" y="6427"/>
                  </a:cubicBezTo>
                  <a:cubicBezTo>
                    <a:pt x="90461" y="6227"/>
                    <a:pt x="90227" y="5793"/>
                    <a:pt x="90172" y="5593"/>
                  </a:cubicBezTo>
                  <a:cubicBezTo>
                    <a:pt x="90100" y="5304"/>
                    <a:pt x="89855" y="4742"/>
                    <a:pt x="89844" y="4442"/>
                  </a:cubicBezTo>
                  <a:cubicBezTo>
                    <a:pt x="89822" y="4142"/>
                    <a:pt x="89855" y="3458"/>
                    <a:pt x="90050" y="3269"/>
                  </a:cubicBezTo>
                  <a:cubicBezTo>
                    <a:pt x="90194" y="3119"/>
                    <a:pt x="90605" y="3219"/>
                    <a:pt x="90794" y="3269"/>
                  </a:cubicBezTo>
                  <a:cubicBezTo>
                    <a:pt x="90966" y="3308"/>
                    <a:pt x="91372" y="3441"/>
                    <a:pt x="91450" y="3630"/>
                  </a:cubicBezTo>
                  <a:cubicBezTo>
                    <a:pt x="91544" y="3853"/>
                    <a:pt x="91255" y="4370"/>
                    <a:pt x="91328" y="4592"/>
                  </a:cubicBezTo>
                  <a:cubicBezTo>
                    <a:pt x="91433" y="4931"/>
                    <a:pt x="91955" y="5454"/>
                    <a:pt x="92244" y="5493"/>
                  </a:cubicBezTo>
                  <a:cubicBezTo>
                    <a:pt x="92433" y="5532"/>
                    <a:pt x="92833" y="5315"/>
                    <a:pt x="92939" y="5115"/>
                  </a:cubicBezTo>
                  <a:cubicBezTo>
                    <a:pt x="93050" y="4915"/>
                    <a:pt x="92800" y="4320"/>
                    <a:pt x="92939" y="4131"/>
                  </a:cubicBezTo>
                  <a:cubicBezTo>
                    <a:pt x="93145" y="3853"/>
                    <a:pt x="93884" y="4131"/>
                    <a:pt x="94161" y="3981"/>
                  </a:cubicBezTo>
                  <a:cubicBezTo>
                    <a:pt x="94378" y="3869"/>
                    <a:pt x="94784" y="3519"/>
                    <a:pt x="94856" y="3269"/>
                  </a:cubicBezTo>
                  <a:cubicBezTo>
                    <a:pt x="94939" y="3019"/>
                    <a:pt x="94823" y="2468"/>
                    <a:pt x="94728" y="2246"/>
                  </a:cubicBezTo>
                  <a:cubicBezTo>
                    <a:pt x="94617" y="1979"/>
                    <a:pt x="94278" y="1484"/>
                    <a:pt x="94039" y="1406"/>
                  </a:cubicBezTo>
                  <a:cubicBezTo>
                    <a:pt x="93700" y="1295"/>
                    <a:pt x="92989" y="1645"/>
                    <a:pt x="92678" y="1845"/>
                  </a:cubicBezTo>
                  <a:cubicBezTo>
                    <a:pt x="92556" y="1918"/>
                    <a:pt x="92378" y="2246"/>
                    <a:pt x="92244" y="2307"/>
                  </a:cubicBezTo>
                  <a:cubicBezTo>
                    <a:pt x="92083" y="2379"/>
                    <a:pt x="91689" y="2396"/>
                    <a:pt x="91533" y="2307"/>
                  </a:cubicBezTo>
                  <a:cubicBezTo>
                    <a:pt x="91378" y="2218"/>
                    <a:pt x="91089" y="1868"/>
                    <a:pt x="91089" y="1656"/>
                  </a:cubicBezTo>
                  <a:cubicBezTo>
                    <a:pt x="91100" y="1356"/>
                    <a:pt x="91533" y="906"/>
                    <a:pt x="91761" y="783"/>
                  </a:cubicBezTo>
                  <a:cubicBezTo>
                    <a:pt x="92011" y="656"/>
                    <a:pt x="92578" y="856"/>
                    <a:pt x="92833" y="783"/>
                  </a:cubicBezTo>
                  <a:cubicBezTo>
                    <a:pt x="93172" y="683"/>
                    <a:pt x="93739" y="55"/>
                    <a:pt x="94089" y="5"/>
                  </a:cubicBezTo>
                  <a:cubicBezTo>
                    <a:pt x="94650" y="-66"/>
                    <a:pt x="95712" y="556"/>
                    <a:pt x="96267" y="656"/>
                  </a:cubicBezTo>
                  <a:cubicBezTo>
                    <a:pt x="97112" y="834"/>
                    <a:pt x="98834" y="845"/>
                    <a:pt x="99668" y="1034"/>
                  </a:cubicBezTo>
                  <a:cubicBezTo>
                    <a:pt x="100224" y="1156"/>
                    <a:pt x="101340" y="1484"/>
                    <a:pt x="101846" y="1784"/>
                  </a:cubicBezTo>
                  <a:cubicBezTo>
                    <a:pt x="102391" y="2096"/>
                    <a:pt x="103280" y="3080"/>
                    <a:pt x="103791" y="3458"/>
                  </a:cubicBezTo>
                  <a:cubicBezTo>
                    <a:pt x="104135" y="3691"/>
                    <a:pt x="104824" y="4153"/>
                    <a:pt x="105208" y="4292"/>
                  </a:cubicBezTo>
                  <a:cubicBezTo>
                    <a:pt x="105608" y="4420"/>
                    <a:pt x="106464" y="4331"/>
                    <a:pt x="106864" y="4470"/>
                  </a:cubicBezTo>
                  <a:cubicBezTo>
                    <a:pt x="107586" y="4742"/>
                    <a:pt x="108775" y="5993"/>
                    <a:pt x="109503" y="6205"/>
                  </a:cubicBezTo>
                  <a:cubicBezTo>
                    <a:pt x="109970" y="6344"/>
                    <a:pt x="110959" y="6016"/>
                    <a:pt x="111426" y="6177"/>
                  </a:cubicBezTo>
                  <a:cubicBezTo>
                    <a:pt x="111937" y="6355"/>
                    <a:pt x="112848" y="7105"/>
                    <a:pt x="113237" y="7539"/>
                  </a:cubicBezTo>
                  <a:cubicBezTo>
                    <a:pt x="113576" y="7917"/>
                    <a:pt x="114176" y="8812"/>
                    <a:pt x="114343" y="9341"/>
                  </a:cubicBezTo>
                  <a:cubicBezTo>
                    <a:pt x="114526" y="9891"/>
                    <a:pt x="114443" y="11114"/>
                    <a:pt x="114565" y="11687"/>
                  </a:cubicBezTo>
                  <a:cubicBezTo>
                    <a:pt x="114793" y="12677"/>
                    <a:pt x="115476" y="14551"/>
                    <a:pt x="115927" y="15412"/>
                  </a:cubicBezTo>
                  <a:cubicBezTo>
                    <a:pt x="116332" y="16157"/>
                    <a:pt x="117466" y="17370"/>
                    <a:pt x="117899" y="18098"/>
                  </a:cubicBezTo>
                  <a:cubicBezTo>
                    <a:pt x="118421" y="18971"/>
                    <a:pt x="119383" y="20783"/>
                    <a:pt x="119694" y="2179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6" name="Shape 806"/>
            <p:cNvSpPr/>
            <p:nvPr/>
          </p:nvSpPr>
          <p:spPr>
            <a:xfrm>
              <a:off x="786002" y="257304"/>
              <a:ext cx="111900" cy="155699"/>
            </a:xfrm>
            <a:custGeom>
              <a:avLst/>
              <a:gdLst/>
              <a:ahLst/>
              <a:cxnLst/>
              <a:rect l="0" t="0" r="0" b="0"/>
              <a:pathLst>
                <a:path w="120000" h="120000" extrusionOk="0">
                  <a:moveTo>
                    <a:pt x="119977" y="47372"/>
                  </a:moveTo>
                  <a:cubicBezTo>
                    <a:pt x="120217" y="49361"/>
                    <a:pt x="118681" y="53238"/>
                    <a:pt x="118396" y="55188"/>
                  </a:cubicBezTo>
                  <a:cubicBezTo>
                    <a:pt x="118010" y="57672"/>
                    <a:pt x="117295" y="62727"/>
                    <a:pt x="117435" y="65244"/>
                  </a:cubicBezTo>
                  <a:cubicBezTo>
                    <a:pt x="117535" y="67166"/>
                    <a:pt x="119497" y="71011"/>
                    <a:pt x="119022" y="72938"/>
                  </a:cubicBezTo>
                  <a:cubicBezTo>
                    <a:pt x="118681" y="74083"/>
                    <a:pt x="116865" y="76227"/>
                    <a:pt x="115663" y="77127"/>
                  </a:cubicBezTo>
                  <a:cubicBezTo>
                    <a:pt x="113652" y="78644"/>
                    <a:pt x="107421" y="80166"/>
                    <a:pt x="105499" y="81750"/>
                  </a:cubicBezTo>
                  <a:cubicBezTo>
                    <a:pt x="102627" y="84200"/>
                    <a:pt x="100660" y="90466"/>
                    <a:pt x="98838" y="93350"/>
                  </a:cubicBezTo>
                  <a:cubicBezTo>
                    <a:pt x="97067" y="96205"/>
                    <a:pt x="93133" y="101883"/>
                    <a:pt x="91216" y="104738"/>
                  </a:cubicBezTo>
                  <a:cubicBezTo>
                    <a:pt x="89590" y="107155"/>
                    <a:pt x="86567" y="112088"/>
                    <a:pt x="84745" y="114477"/>
                  </a:cubicBezTo>
                  <a:cubicBezTo>
                    <a:pt x="83645" y="115872"/>
                    <a:pt x="81633" y="117950"/>
                    <a:pt x="79711" y="120000"/>
                  </a:cubicBezTo>
                  <a:cubicBezTo>
                    <a:pt x="77699" y="118477"/>
                    <a:pt x="75257" y="116677"/>
                    <a:pt x="73961" y="115905"/>
                  </a:cubicBezTo>
                  <a:cubicBezTo>
                    <a:pt x="71614" y="114511"/>
                    <a:pt x="66099" y="112305"/>
                    <a:pt x="63796" y="110877"/>
                  </a:cubicBezTo>
                  <a:cubicBezTo>
                    <a:pt x="61500" y="109483"/>
                    <a:pt x="58332" y="105788"/>
                    <a:pt x="55700" y="104738"/>
                  </a:cubicBezTo>
                  <a:cubicBezTo>
                    <a:pt x="53828" y="103994"/>
                    <a:pt x="49084" y="104022"/>
                    <a:pt x="47117" y="103400"/>
                  </a:cubicBezTo>
                  <a:cubicBezTo>
                    <a:pt x="45440" y="102872"/>
                    <a:pt x="42993" y="100794"/>
                    <a:pt x="41221" y="100422"/>
                  </a:cubicBezTo>
                  <a:cubicBezTo>
                    <a:pt x="39785" y="100083"/>
                    <a:pt x="36623" y="100422"/>
                    <a:pt x="35036" y="100422"/>
                  </a:cubicBezTo>
                  <a:cubicBezTo>
                    <a:pt x="33650" y="100422"/>
                    <a:pt x="30582" y="100855"/>
                    <a:pt x="29336" y="100422"/>
                  </a:cubicBezTo>
                  <a:cubicBezTo>
                    <a:pt x="26793" y="99494"/>
                    <a:pt x="25452" y="95244"/>
                    <a:pt x="23295" y="93938"/>
                  </a:cubicBezTo>
                  <a:cubicBezTo>
                    <a:pt x="21569" y="92883"/>
                    <a:pt x="16964" y="91827"/>
                    <a:pt x="14908" y="91083"/>
                  </a:cubicBezTo>
                  <a:cubicBezTo>
                    <a:pt x="13327" y="90527"/>
                    <a:pt x="9968" y="89533"/>
                    <a:pt x="8722" y="88727"/>
                  </a:cubicBezTo>
                  <a:cubicBezTo>
                    <a:pt x="7141" y="87705"/>
                    <a:pt x="5269" y="85038"/>
                    <a:pt x="4123" y="83794"/>
                  </a:cubicBezTo>
                  <a:cubicBezTo>
                    <a:pt x="3257" y="82927"/>
                    <a:pt x="1195" y="81283"/>
                    <a:pt x="765" y="80322"/>
                  </a:cubicBezTo>
                  <a:cubicBezTo>
                    <a:pt x="0" y="78583"/>
                    <a:pt x="-480" y="74738"/>
                    <a:pt x="765" y="73122"/>
                  </a:cubicBezTo>
                  <a:cubicBezTo>
                    <a:pt x="1626" y="72100"/>
                    <a:pt x="5844" y="71511"/>
                    <a:pt x="6660" y="70455"/>
                  </a:cubicBezTo>
                  <a:cubicBezTo>
                    <a:pt x="7862" y="68872"/>
                    <a:pt x="6711" y="65088"/>
                    <a:pt x="6040" y="63383"/>
                  </a:cubicBezTo>
                  <a:cubicBezTo>
                    <a:pt x="5604" y="62388"/>
                    <a:pt x="3548" y="60683"/>
                    <a:pt x="3162" y="59688"/>
                  </a:cubicBezTo>
                  <a:cubicBezTo>
                    <a:pt x="2536" y="58077"/>
                    <a:pt x="2587" y="54666"/>
                    <a:pt x="3017" y="53022"/>
                  </a:cubicBezTo>
                  <a:cubicBezTo>
                    <a:pt x="3352" y="51622"/>
                    <a:pt x="5414" y="49077"/>
                    <a:pt x="5844" y="47683"/>
                  </a:cubicBezTo>
                  <a:cubicBezTo>
                    <a:pt x="6180" y="46661"/>
                    <a:pt x="6325" y="44455"/>
                    <a:pt x="6420" y="42688"/>
                  </a:cubicBezTo>
                  <a:cubicBezTo>
                    <a:pt x="7236" y="42594"/>
                    <a:pt x="8001" y="42500"/>
                    <a:pt x="8532" y="42350"/>
                  </a:cubicBezTo>
                  <a:cubicBezTo>
                    <a:pt x="12416" y="41416"/>
                    <a:pt x="19892" y="39183"/>
                    <a:pt x="23295" y="37755"/>
                  </a:cubicBezTo>
                  <a:cubicBezTo>
                    <a:pt x="26844" y="36266"/>
                    <a:pt x="32644" y="32233"/>
                    <a:pt x="36187" y="30777"/>
                  </a:cubicBezTo>
                  <a:cubicBezTo>
                    <a:pt x="39210" y="29505"/>
                    <a:pt x="46876" y="28511"/>
                    <a:pt x="49324" y="26772"/>
                  </a:cubicBezTo>
                  <a:cubicBezTo>
                    <a:pt x="51386" y="25344"/>
                    <a:pt x="51861" y="21127"/>
                    <a:pt x="53448" y="19483"/>
                  </a:cubicBezTo>
                  <a:cubicBezTo>
                    <a:pt x="54308" y="18616"/>
                    <a:pt x="56560" y="17061"/>
                    <a:pt x="57901" y="16505"/>
                  </a:cubicBezTo>
                  <a:cubicBezTo>
                    <a:pt x="60494" y="15416"/>
                    <a:pt x="67105" y="15016"/>
                    <a:pt x="69502" y="13744"/>
                  </a:cubicBezTo>
                  <a:cubicBezTo>
                    <a:pt x="71949" y="12411"/>
                    <a:pt x="73866" y="8094"/>
                    <a:pt x="76023" y="6577"/>
                  </a:cubicBezTo>
                  <a:cubicBezTo>
                    <a:pt x="78660" y="4655"/>
                    <a:pt x="85036" y="1211"/>
                    <a:pt x="88869" y="405"/>
                  </a:cubicBezTo>
                  <a:cubicBezTo>
                    <a:pt x="90065" y="155"/>
                    <a:pt x="91842" y="33"/>
                    <a:pt x="93759" y="0"/>
                  </a:cubicBezTo>
                  <a:cubicBezTo>
                    <a:pt x="94094" y="1022"/>
                    <a:pt x="94524" y="2294"/>
                    <a:pt x="94910" y="2855"/>
                  </a:cubicBezTo>
                  <a:cubicBezTo>
                    <a:pt x="95865" y="4372"/>
                    <a:pt x="98888" y="7105"/>
                    <a:pt x="100420" y="8405"/>
                  </a:cubicBezTo>
                  <a:cubicBezTo>
                    <a:pt x="103152" y="10672"/>
                    <a:pt x="109818" y="14583"/>
                    <a:pt x="112355" y="16905"/>
                  </a:cubicBezTo>
                  <a:cubicBezTo>
                    <a:pt x="114467" y="18894"/>
                    <a:pt x="118586" y="23083"/>
                    <a:pt x="119307" y="25438"/>
                  </a:cubicBezTo>
                  <a:cubicBezTo>
                    <a:pt x="119832" y="27083"/>
                    <a:pt x="118586" y="30433"/>
                    <a:pt x="118396" y="32111"/>
                  </a:cubicBezTo>
                  <a:cubicBezTo>
                    <a:pt x="118061" y="34372"/>
                    <a:pt x="116764" y="38966"/>
                    <a:pt x="117099" y="41233"/>
                  </a:cubicBezTo>
                  <a:cubicBezTo>
                    <a:pt x="117340" y="42844"/>
                    <a:pt x="119737" y="45788"/>
                    <a:pt x="119977" y="473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7" name="Shape 807"/>
            <p:cNvSpPr/>
            <p:nvPr/>
          </p:nvSpPr>
          <p:spPr>
            <a:xfrm>
              <a:off x="531533" y="563268"/>
              <a:ext cx="361500" cy="390300"/>
            </a:xfrm>
            <a:custGeom>
              <a:avLst/>
              <a:gdLst/>
              <a:ahLst/>
              <a:cxnLst/>
              <a:rect l="0" t="0" r="0" b="0"/>
              <a:pathLst>
                <a:path w="120000" h="120000" extrusionOk="0">
                  <a:moveTo>
                    <a:pt x="115584" y="71817"/>
                  </a:moveTo>
                  <a:cubicBezTo>
                    <a:pt x="115328" y="71928"/>
                    <a:pt x="115095" y="72017"/>
                    <a:pt x="114900" y="72078"/>
                  </a:cubicBezTo>
                  <a:cubicBezTo>
                    <a:pt x="114366" y="72273"/>
                    <a:pt x="113132" y="72373"/>
                    <a:pt x="112659" y="72656"/>
                  </a:cubicBezTo>
                  <a:cubicBezTo>
                    <a:pt x="112153" y="72978"/>
                    <a:pt x="111486" y="73923"/>
                    <a:pt x="111258" y="74418"/>
                  </a:cubicBezTo>
                  <a:cubicBezTo>
                    <a:pt x="111007" y="74912"/>
                    <a:pt x="111141" y="76062"/>
                    <a:pt x="110813" y="76534"/>
                  </a:cubicBezTo>
                  <a:cubicBezTo>
                    <a:pt x="110323" y="77212"/>
                    <a:pt x="108689" y="78157"/>
                    <a:pt x="107860" y="78529"/>
                  </a:cubicBezTo>
                  <a:cubicBezTo>
                    <a:pt x="107248" y="78801"/>
                    <a:pt x="105897" y="79146"/>
                    <a:pt x="105202" y="79235"/>
                  </a:cubicBezTo>
                  <a:cubicBezTo>
                    <a:pt x="104440" y="79318"/>
                    <a:pt x="102900" y="79073"/>
                    <a:pt x="102138" y="79168"/>
                  </a:cubicBezTo>
                  <a:cubicBezTo>
                    <a:pt x="101087" y="79307"/>
                    <a:pt x="99157" y="80235"/>
                    <a:pt x="98084" y="80335"/>
                  </a:cubicBezTo>
                  <a:cubicBezTo>
                    <a:pt x="97327" y="80407"/>
                    <a:pt x="95782" y="80174"/>
                    <a:pt x="95025" y="80085"/>
                  </a:cubicBezTo>
                  <a:cubicBezTo>
                    <a:pt x="94119" y="80001"/>
                    <a:pt x="92323" y="79651"/>
                    <a:pt x="91416" y="79629"/>
                  </a:cubicBezTo>
                  <a:cubicBezTo>
                    <a:pt x="90643" y="79618"/>
                    <a:pt x="89042" y="79579"/>
                    <a:pt x="88385" y="79912"/>
                  </a:cubicBezTo>
                  <a:cubicBezTo>
                    <a:pt x="87585" y="80307"/>
                    <a:pt x="86812" y="81818"/>
                    <a:pt x="86278" y="82452"/>
                  </a:cubicBezTo>
                  <a:cubicBezTo>
                    <a:pt x="85755" y="83096"/>
                    <a:pt x="84821" y="84496"/>
                    <a:pt x="84137" y="85041"/>
                  </a:cubicBezTo>
                  <a:cubicBezTo>
                    <a:pt x="83514" y="85535"/>
                    <a:pt x="81807" y="86052"/>
                    <a:pt x="81195" y="86574"/>
                  </a:cubicBezTo>
                  <a:cubicBezTo>
                    <a:pt x="80544" y="87108"/>
                    <a:pt x="79816" y="88569"/>
                    <a:pt x="79282" y="89174"/>
                  </a:cubicBezTo>
                  <a:cubicBezTo>
                    <a:pt x="78643" y="89902"/>
                    <a:pt x="77352" y="91425"/>
                    <a:pt x="76429" y="91908"/>
                  </a:cubicBezTo>
                  <a:cubicBezTo>
                    <a:pt x="75779" y="92258"/>
                    <a:pt x="74188" y="92380"/>
                    <a:pt x="73443" y="92591"/>
                  </a:cubicBezTo>
                  <a:cubicBezTo>
                    <a:pt x="72970" y="92714"/>
                    <a:pt x="71886" y="92864"/>
                    <a:pt x="71575" y="93197"/>
                  </a:cubicBezTo>
                  <a:cubicBezTo>
                    <a:pt x="71263" y="93530"/>
                    <a:pt x="71497" y="94497"/>
                    <a:pt x="71308" y="94892"/>
                  </a:cubicBezTo>
                  <a:cubicBezTo>
                    <a:pt x="71096" y="95314"/>
                    <a:pt x="70073" y="95908"/>
                    <a:pt x="69940" y="96364"/>
                  </a:cubicBezTo>
                  <a:cubicBezTo>
                    <a:pt x="69851" y="96725"/>
                    <a:pt x="70368" y="97442"/>
                    <a:pt x="70279" y="97803"/>
                  </a:cubicBezTo>
                  <a:cubicBezTo>
                    <a:pt x="70162" y="98236"/>
                    <a:pt x="69523" y="99042"/>
                    <a:pt x="69061" y="99253"/>
                  </a:cubicBezTo>
                  <a:cubicBezTo>
                    <a:pt x="68616" y="99448"/>
                    <a:pt x="67515" y="99436"/>
                    <a:pt x="67026" y="99314"/>
                  </a:cubicBezTo>
                  <a:cubicBezTo>
                    <a:pt x="66659" y="99214"/>
                    <a:pt x="66092" y="98709"/>
                    <a:pt x="65780" y="98509"/>
                  </a:cubicBezTo>
                  <a:cubicBezTo>
                    <a:pt x="65352" y="98236"/>
                    <a:pt x="64562" y="97531"/>
                    <a:pt x="64040" y="97370"/>
                  </a:cubicBezTo>
                  <a:cubicBezTo>
                    <a:pt x="63584" y="97247"/>
                    <a:pt x="62555" y="97259"/>
                    <a:pt x="62099" y="97370"/>
                  </a:cubicBezTo>
                  <a:cubicBezTo>
                    <a:pt x="61426" y="97542"/>
                    <a:pt x="60314" y="98309"/>
                    <a:pt x="59763" y="98670"/>
                  </a:cubicBezTo>
                  <a:cubicBezTo>
                    <a:pt x="59124" y="99075"/>
                    <a:pt x="57761" y="99870"/>
                    <a:pt x="57327" y="100437"/>
                  </a:cubicBezTo>
                  <a:cubicBezTo>
                    <a:pt x="56688" y="101303"/>
                    <a:pt x="56410" y="103387"/>
                    <a:pt x="56037" y="104337"/>
                  </a:cubicBezTo>
                  <a:cubicBezTo>
                    <a:pt x="55620" y="105465"/>
                    <a:pt x="54786" y="107732"/>
                    <a:pt x="54119" y="108760"/>
                  </a:cubicBezTo>
                  <a:cubicBezTo>
                    <a:pt x="53435" y="109837"/>
                    <a:pt x="51494" y="111665"/>
                    <a:pt x="50660" y="112660"/>
                  </a:cubicBezTo>
                  <a:cubicBezTo>
                    <a:pt x="49292" y="114305"/>
                    <a:pt x="45416" y="119355"/>
                    <a:pt x="45416" y="119355"/>
                  </a:cubicBezTo>
                  <a:lnTo>
                    <a:pt x="11121" y="120000"/>
                  </a:lnTo>
                  <a:cubicBezTo>
                    <a:pt x="11121" y="120000"/>
                    <a:pt x="9086" y="117772"/>
                    <a:pt x="8430" y="117016"/>
                  </a:cubicBezTo>
                  <a:cubicBezTo>
                    <a:pt x="7557" y="116038"/>
                    <a:pt x="5761" y="114105"/>
                    <a:pt x="4999" y="113066"/>
                  </a:cubicBezTo>
                  <a:cubicBezTo>
                    <a:pt x="4126" y="111865"/>
                    <a:pt x="2641" y="109343"/>
                    <a:pt x="1974" y="108054"/>
                  </a:cubicBezTo>
                  <a:cubicBezTo>
                    <a:pt x="1512" y="107176"/>
                    <a:pt x="589" y="105381"/>
                    <a:pt x="350" y="104437"/>
                  </a:cubicBezTo>
                  <a:cubicBezTo>
                    <a:pt x="83" y="103409"/>
                    <a:pt x="-33" y="101281"/>
                    <a:pt x="11" y="100231"/>
                  </a:cubicBezTo>
                  <a:cubicBezTo>
                    <a:pt x="55" y="99448"/>
                    <a:pt x="411" y="97925"/>
                    <a:pt x="578" y="97158"/>
                  </a:cubicBezTo>
                  <a:cubicBezTo>
                    <a:pt x="800" y="96031"/>
                    <a:pt x="1245" y="93764"/>
                    <a:pt x="1568" y="92653"/>
                  </a:cubicBezTo>
                  <a:cubicBezTo>
                    <a:pt x="1762" y="91969"/>
                    <a:pt x="2207" y="90608"/>
                    <a:pt x="2563" y="89980"/>
                  </a:cubicBezTo>
                  <a:cubicBezTo>
                    <a:pt x="3058" y="89113"/>
                    <a:pt x="4632" y="87652"/>
                    <a:pt x="5104" y="86785"/>
                  </a:cubicBezTo>
                  <a:cubicBezTo>
                    <a:pt x="5549" y="85952"/>
                    <a:pt x="6055" y="84174"/>
                    <a:pt x="6250" y="83279"/>
                  </a:cubicBezTo>
                  <a:cubicBezTo>
                    <a:pt x="6445" y="82340"/>
                    <a:pt x="6445" y="80424"/>
                    <a:pt x="6623" y="79479"/>
                  </a:cubicBezTo>
                  <a:cubicBezTo>
                    <a:pt x="6739" y="78873"/>
                    <a:pt x="7023" y="77673"/>
                    <a:pt x="7318" y="77118"/>
                  </a:cubicBezTo>
                  <a:cubicBezTo>
                    <a:pt x="7663" y="76484"/>
                    <a:pt x="8836" y="75468"/>
                    <a:pt x="9236" y="74873"/>
                  </a:cubicBezTo>
                  <a:cubicBezTo>
                    <a:pt x="9664" y="74229"/>
                    <a:pt x="10276" y="72834"/>
                    <a:pt x="10599" y="72140"/>
                  </a:cubicBezTo>
                  <a:cubicBezTo>
                    <a:pt x="11049" y="71212"/>
                    <a:pt x="11772" y="69289"/>
                    <a:pt x="12295" y="68400"/>
                  </a:cubicBezTo>
                  <a:cubicBezTo>
                    <a:pt x="12901" y="67361"/>
                    <a:pt x="14297" y="65356"/>
                    <a:pt x="15175" y="64461"/>
                  </a:cubicBezTo>
                  <a:cubicBezTo>
                    <a:pt x="16171" y="63450"/>
                    <a:pt x="18740" y="61877"/>
                    <a:pt x="19752" y="60872"/>
                  </a:cubicBezTo>
                  <a:cubicBezTo>
                    <a:pt x="20303" y="60327"/>
                    <a:pt x="21415" y="59166"/>
                    <a:pt x="21665" y="58483"/>
                  </a:cubicBezTo>
                  <a:cubicBezTo>
                    <a:pt x="22038" y="57466"/>
                    <a:pt x="21832" y="55288"/>
                    <a:pt x="21665" y="54249"/>
                  </a:cubicBezTo>
                  <a:cubicBezTo>
                    <a:pt x="21548" y="53443"/>
                    <a:pt x="21103" y="51849"/>
                    <a:pt x="20703" y="51115"/>
                  </a:cubicBezTo>
                  <a:cubicBezTo>
                    <a:pt x="20436" y="50599"/>
                    <a:pt x="19780" y="49571"/>
                    <a:pt x="19229" y="49237"/>
                  </a:cubicBezTo>
                  <a:cubicBezTo>
                    <a:pt x="18579" y="48854"/>
                    <a:pt x="16871" y="48804"/>
                    <a:pt x="16143" y="48532"/>
                  </a:cubicBezTo>
                  <a:cubicBezTo>
                    <a:pt x="15398" y="48271"/>
                    <a:pt x="14030" y="47565"/>
                    <a:pt x="13407" y="47154"/>
                  </a:cubicBezTo>
                  <a:cubicBezTo>
                    <a:pt x="12695" y="46670"/>
                    <a:pt x="11388" y="45581"/>
                    <a:pt x="10899" y="44943"/>
                  </a:cubicBezTo>
                  <a:cubicBezTo>
                    <a:pt x="10365" y="44259"/>
                    <a:pt x="9664" y="42709"/>
                    <a:pt x="9381" y="41931"/>
                  </a:cubicBezTo>
                  <a:cubicBezTo>
                    <a:pt x="9069" y="41026"/>
                    <a:pt x="8936" y="39098"/>
                    <a:pt x="8608" y="38192"/>
                  </a:cubicBezTo>
                  <a:cubicBezTo>
                    <a:pt x="8252" y="37214"/>
                    <a:pt x="7201" y="35358"/>
                    <a:pt x="6650" y="34442"/>
                  </a:cubicBezTo>
                  <a:cubicBezTo>
                    <a:pt x="6295" y="33836"/>
                    <a:pt x="5327" y="32464"/>
                    <a:pt x="4732" y="31630"/>
                  </a:cubicBezTo>
                  <a:cubicBezTo>
                    <a:pt x="5538" y="31347"/>
                    <a:pt x="6667" y="31097"/>
                    <a:pt x="7168" y="30763"/>
                  </a:cubicBezTo>
                  <a:cubicBezTo>
                    <a:pt x="7690" y="30419"/>
                    <a:pt x="8430" y="29480"/>
                    <a:pt x="8791" y="29008"/>
                  </a:cubicBezTo>
                  <a:cubicBezTo>
                    <a:pt x="9042" y="28697"/>
                    <a:pt x="9309" y="27908"/>
                    <a:pt x="9681" y="27697"/>
                  </a:cubicBezTo>
                  <a:cubicBezTo>
                    <a:pt x="10143" y="27435"/>
                    <a:pt x="11327" y="27558"/>
                    <a:pt x="11861" y="27446"/>
                  </a:cubicBezTo>
                  <a:cubicBezTo>
                    <a:pt x="12534" y="27296"/>
                    <a:pt x="13985" y="27002"/>
                    <a:pt x="14480" y="26580"/>
                  </a:cubicBezTo>
                  <a:cubicBezTo>
                    <a:pt x="15059" y="26085"/>
                    <a:pt x="15326" y="24624"/>
                    <a:pt x="15620" y="23979"/>
                  </a:cubicBezTo>
                  <a:cubicBezTo>
                    <a:pt x="15887" y="23385"/>
                    <a:pt x="16288" y="22124"/>
                    <a:pt x="16721" y="21618"/>
                  </a:cubicBezTo>
                  <a:cubicBezTo>
                    <a:pt x="17194" y="21057"/>
                    <a:pt x="18606" y="20279"/>
                    <a:pt x="19229" y="19835"/>
                  </a:cubicBezTo>
                  <a:cubicBezTo>
                    <a:pt x="19763" y="19451"/>
                    <a:pt x="21014" y="18779"/>
                    <a:pt x="21370" y="18262"/>
                  </a:cubicBezTo>
                  <a:cubicBezTo>
                    <a:pt x="21860" y="17557"/>
                    <a:pt x="22054" y="15884"/>
                    <a:pt x="22143" y="15079"/>
                  </a:cubicBezTo>
                  <a:cubicBezTo>
                    <a:pt x="22232" y="14373"/>
                    <a:pt x="21771" y="12901"/>
                    <a:pt x="22143" y="12284"/>
                  </a:cubicBezTo>
                  <a:cubicBezTo>
                    <a:pt x="22482" y="11723"/>
                    <a:pt x="23912" y="11145"/>
                    <a:pt x="24546" y="10806"/>
                  </a:cubicBezTo>
                  <a:cubicBezTo>
                    <a:pt x="24935" y="10600"/>
                    <a:pt x="25886" y="10373"/>
                    <a:pt x="26169" y="10067"/>
                  </a:cubicBezTo>
                  <a:cubicBezTo>
                    <a:pt x="26436" y="9767"/>
                    <a:pt x="26403" y="8950"/>
                    <a:pt x="26570" y="8595"/>
                  </a:cubicBezTo>
                  <a:cubicBezTo>
                    <a:pt x="26865" y="7984"/>
                    <a:pt x="27654" y="6811"/>
                    <a:pt x="28233" y="6350"/>
                  </a:cubicBezTo>
                  <a:cubicBezTo>
                    <a:pt x="28722" y="5967"/>
                    <a:pt x="30001" y="5511"/>
                    <a:pt x="30624" y="5311"/>
                  </a:cubicBezTo>
                  <a:cubicBezTo>
                    <a:pt x="31619" y="5000"/>
                    <a:pt x="33832" y="4906"/>
                    <a:pt x="34767" y="4483"/>
                  </a:cubicBezTo>
                  <a:cubicBezTo>
                    <a:pt x="35645" y="4072"/>
                    <a:pt x="36891" y="2689"/>
                    <a:pt x="37681" y="2155"/>
                  </a:cubicBezTo>
                  <a:cubicBezTo>
                    <a:pt x="38048" y="1894"/>
                    <a:pt x="38809" y="1350"/>
                    <a:pt x="39254" y="1200"/>
                  </a:cubicBezTo>
                  <a:cubicBezTo>
                    <a:pt x="39744" y="1038"/>
                    <a:pt x="40811" y="1016"/>
                    <a:pt x="41334" y="977"/>
                  </a:cubicBezTo>
                  <a:cubicBezTo>
                    <a:pt x="41868" y="955"/>
                    <a:pt x="42936" y="1066"/>
                    <a:pt x="43470" y="977"/>
                  </a:cubicBezTo>
                  <a:cubicBezTo>
                    <a:pt x="44048" y="894"/>
                    <a:pt x="45104" y="444"/>
                    <a:pt x="45683" y="311"/>
                  </a:cubicBezTo>
                  <a:cubicBezTo>
                    <a:pt x="46100" y="211"/>
                    <a:pt x="46962" y="-11"/>
                    <a:pt x="47407" y="0"/>
                  </a:cubicBezTo>
                  <a:cubicBezTo>
                    <a:pt x="47790" y="11"/>
                    <a:pt x="48625" y="100"/>
                    <a:pt x="48891" y="333"/>
                  </a:cubicBezTo>
                  <a:cubicBezTo>
                    <a:pt x="49086" y="522"/>
                    <a:pt x="49192" y="1088"/>
                    <a:pt x="49069" y="1327"/>
                  </a:cubicBezTo>
                  <a:cubicBezTo>
                    <a:pt x="48936" y="1572"/>
                    <a:pt x="48285" y="1872"/>
                    <a:pt x="47974" y="1933"/>
                  </a:cubicBezTo>
                  <a:cubicBezTo>
                    <a:pt x="47646" y="1994"/>
                    <a:pt x="46856" y="1572"/>
                    <a:pt x="46634" y="1783"/>
                  </a:cubicBezTo>
                  <a:cubicBezTo>
                    <a:pt x="46428" y="1972"/>
                    <a:pt x="46723" y="2578"/>
                    <a:pt x="46934" y="2761"/>
                  </a:cubicBezTo>
                  <a:cubicBezTo>
                    <a:pt x="47318" y="3094"/>
                    <a:pt x="48519" y="3333"/>
                    <a:pt x="49069" y="3283"/>
                  </a:cubicBezTo>
                  <a:cubicBezTo>
                    <a:pt x="49637" y="3233"/>
                    <a:pt x="50571" y="2628"/>
                    <a:pt x="51060" y="2389"/>
                  </a:cubicBezTo>
                  <a:cubicBezTo>
                    <a:pt x="51611" y="2144"/>
                    <a:pt x="52590" y="1450"/>
                    <a:pt x="53201" y="1327"/>
                  </a:cubicBezTo>
                  <a:cubicBezTo>
                    <a:pt x="53780" y="1200"/>
                    <a:pt x="54970" y="1361"/>
                    <a:pt x="55559" y="1389"/>
                  </a:cubicBezTo>
                  <a:cubicBezTo>
                    <a:pt x="55693" y="1389"/>
                    <a:pt x="55843" y="1400"/>
                    <a:pt x="56010" y="1422"/>
                  </a:cubicBezTo>
                  <a:cubicBezTo>
                    <a:pt x="55693" y="2177"/>
                    <a:pt x="55237" y="3466"/>
                    <a:pt x="55326" y="4022"/>
                  </a:cubicBezTo>
                  <a:cubicBezTo>
                    <a:pt x="55487" y="4939"/>
                    <a:pt x="56677" y="6683"/>
                    <a:pt x="57594" y="7217"/>
                  </a:cubicBezTo>
                  <a:cubicBezTo>
                    <a:pt x="58679" y="7850"/>
                    <a:pt x="61548" y="7661"/>
                    <a:pt x="62811" y="8034"/>
                  </a:cubicBezTo>
                  <a:cubicBezTo>
                    <a:pt x="64268" y="8456"/>
                    <a:pt x="67282" y="9445"/>
                    <a:pt x="68260" y="10450"/>
                  </a:cubicBezTo>
                  <a:cubicBezTo>
                    <a:pt x="69017" y="11217"/>
                    <a:pt x="68872" y="13467"/>
                    <a:pt x="69584" y="14251"/>
                  </a:cubicBezTo>
                  <a:cubicBezTo>
                    <a:pt x="70101" y="14806"/>
                    <a:pt x="71675" y="15401"/>
                    <a:pt x="72448" y="15684"/>
                  </a:cubicBezTo>
                  <a:cubicBezTo>
                    <a:pt x="73248" y="15984"/>
                    <a:pt x="75006" y="16295"/>
                    <a:pt x="75834" y="16551"/>
                  </a:cubicBezTo>
                  <a:cubicBezTo>
                    <a:pt x="76635" y="16801"/>
                    <a:pt x="78259" y="17307"/>
                    <a:pt x="78982" y="17690"/>
                  </a:cubicBezTo>
                  <a:cubicBezTo>
                    <a:pt x="79833" y="18151"/>
                    <a:pt x="81601" y="19201"/>
                    <a:pt x="81985" y="19985"/>
                  </a:cubicBezTo>
                  <a:cubicBezTo>
                    <a:pt x="82268" y="20563"/>
                    <a:pt x="81373" y="21952"/>
                    <a:pt x="81790" y="22485"/>
                  </a:cubicBezTo>
                  <a:cubicBezTo>
                    <a:pt x="82013" y="22779"/>
                    <a:pt x="82936" y="22929"/>
                    <a:pt x="83364" y="22979"/>
                  </a:cubicBezTo>
                  <a:cubicBezTo>
                    <a:pt x="84154" y="23063"/>
                    <a:pt x="85788" y="22579"/>
                    <a:pt x="86561" y="22768"/>
                  </a:cubicBezTo>
                  <a:cubicBezTo>
                    <a:pt x="87346" y="22968"/>
                    <a:pt x="88758" y="23846"/>
                    <a:pt x="89158" y="24452"/>
                  </a:cubicBezTo>
                  <a:cubicBezTo>
                    <a:pt x="89681" y="25219"/>
                    <a:pt x="89781" y="27085"/>
                    <a:pt x="89648" y="27969"/>
                  </a:cubicBezTo>
                  <a:cubicBezTo>
                    <a:pt x="89503" y="29008"/>
                    <a:pt x="88697" y="31136"/>
                    <a:pt x="87835" y="31891"/>
                  </a:cubicBezTo>
                  <a:cubicBezTo>
                    <a:pt x="87123" y="32508"/>
                    <a:pt x="85104" y="33103"/>
                    <a:pt x="84092" y="33291"/>
                  </a:cubicBezTo>
                  <a:cubicBezTo>
                    <a:pt x="83114" y="33464"/>
                    <a:pt x="81062" y="33203"/>
                    <a:pt x="80066" y="33291"/>
                  </a:cubicBezTo>
                  <a:cubicBezTo>
                    <a:pt x="79354" y="33341"/>
                    <a:pt x="77897" y="33486"/>
                    <a:pt x="77264" y="33736"/>
                  </a:cubicBezTo>
                  <a:cubicBezTo>
                    <a:pt x="76863" y="33897"/>
                    <a:pt x="76029" y="34330"/>
                    <a:pt x="75879" y="34675"/>
                  </a:cubicBezTo>
                  <a:cubicBezTo>
                    <a:pt x="75718" y="35075"/>
                    <a:pt x="75968" y="35992"/>
                    <a:pt x="76279" y="36308"/>
                  </a:cubicBezTo>
                  <a:cubicBezTo>
                    <a:pt x="76580" y="36647"/>
                    <a:pt x="77664" y="36792"/>
                    <a:pt x="78048" y="37053"/>
                  </a:cubicBezTo>
                  <a:cubicBezTo>
                    <a:pt x="78492" y="37353"/>
                    <a:pt x="79327" y="38070"/>
                    <a:pt x="79477" y="38525"/>
                  </a:cubicBezTo>
                  <a:cubicBezTo>
                    <a:pt x="79610" y="38975"/>
                    <a:pt x="79176" y="39875"/>
                    <a:pt x="79132" y="40320"/>
                  </a:cubicBezTo>
                  <a:cubicBezTo>
                    <a:pt x="79060" y="41003"/>
                    <a:pt x="78999" y="42353"/>
                    <a:pt x="79071" y="43031"/>
                  </a:cubicBezTo>
                  <a:cubicBezTo>
                    <a:pt x="79254" y="44493"/>
                    <a:pt x="80439" y="47293"/>
                    <a:pt x="80606" y="48765"/>
                  </a:cubicBezTo>
                  <a:cubicBezTo>
                    <a:pt x="80695" y="49621"/>
                    <a:pt x="80278" y="51354"/>
                    <a:pt x="80455" y="52193"/>
                  </a:cubicBezTo>
                  <a:cubicBezTo>
                    <a:pt x="80572" y="52727"/>
                    <a:pt x="81017" y="53793"/>
                    <a:pt x="81434" y="54199"/>
                  </a:cubicBezTo>
                  <a:cubicBezTo>
                    <a:pt x="81762" y="54521"/>
                    <a:pt x="82669" y="54993"/>
                    <a:pt x="83158" y="55105"/>
                  </a:cubicBezTo>
                  <a:cubicBezTo>
                    <a:pt x="83736" y="55238"/>
                    <a:pt x="84988" y="55205"/>
                    <a:pt x="85566" y="55105"/>
                  </a:cubicBezTo>
                  <a:cubicBezTo>
                    <a:pt x="85905" y="55043"/>
                    <a:pt x="86500" y="54660"/>
                    <a:pt x="86856" y="54660"/>
                  </a:cubicBezTo>
                  <a:cubicBezTo>
                    <a:pt x="87273" y="54643"/>
                    <a:pt x="88102" y="54882"/>
                    <a:pt x="88419" y="55105"/>
                  </a:cubicBezTo>
                  <a:cubicBezTo>
                    <a:pt x="88786" y="55349"/>
                    <a:pt x="89231" y="56082"/>
                    <a:pt x="89353" y="56455"/>
                  </a:cubicBezTo>
                  <a:cubicBezTo>
                    <a:pt x="89548" y="57033"/>
                    <a:pt x="89097" y="58322"/>
                    <a:pt x="89409" y="58866"/>
                  </a:cubicBezTo>
                  <a:cubicBezTo>
                    <a:pt x="89648" y="59311"/>
                    <a:pt x="90582" y="60055"/>
                    <a:pt x="91149" y="60144"/>
                  </a:cubicBezTo>
                  <a:cubicBezTo>
                    <a:pt x="92350" y="60316"/>
                    <a:pt x="94608" y="59127"/>
                    <a:pt x="95726" y="58733"/>
                  </a:cubicBezTo>
                  <a:cubicBezTo>
                    <a:pt x="96838" y="58322"/>
                    <a:pt x="99274" y="57694"/>
                    <a:pt x="100075" y="56949"/>
                  </a:cubicBezTo>
                  <a:cubicBezTo>
                    <a:pt x="100508" y="56538"/>
                    <a:pt x="100447" y="55238"/>
                    <a:pt x="100964" y="54916"/>
                  </a:cubicBezTo>
                  <a:cubicBezTo>
                    <a:pt x="101370" y="54671"/>
                    <a:pt x="102466" y="54693"/>
                    <a:pt x="102955" y="54793"/>
                  </a:cubicBezTo>
                  <a:cubicBezTo>
                    <a:pt x="103522" y="54916"/>
                    <a:pt x="104384" y="55699"/>
                    <a:pt x="104946" y="55849"/>
                  </a:cubicBezTo>
                  <a:cubicBezTo>
                    <a:pt x="105691" y="56021"/>
                    <a:pt x="107293" y="55660"/>
                    <a:pt x="108038" y="55849"/>
                  </a:cubicBezTo>
                  <a:cubicBezTo>
                    <a:pt x="109228" y="56132"/>
                    <a:pt x="111302" y="57321"/>
                    <a:pt x="112181" y="58049"/>
                  </a:cubicBezTo>
                  <a:cubicBezTo>
                    <a:pt x="112776" y="58560"/>
                    <a:pt x="113248" y="60105"/>
                    <a:pt x="113994" y="60438"/>
                  </a:cubicBezTo>
                  <a:cubicBezTo>
                    <a:pt x="114661" y="60750"/>
                    <a:pt x="116313" y="60627"/>
                    <a:pt x="117036" y="60438"/>
                  </a:cubicBezTo>
                  <a:cubicBezTo>
                    <a:pt x="117380" y="60366"/>
                    <a:pt x="117870" y="59844"/>
                    <a:pt x="118226" y="59833"/>
                  </a:cubicBezTo>
                  <a:cubicBezTo>
                    <a:pt x="118659" y="59811"/>
                    <a:pt x="119549" y="60144"/>
                    <a:pt x="119772" y="60438"/>
                  </a:cubicBezTo>
                  <a:cubicBezTo>
                    <a:pt x="120083" y="60861"/>
                    <a:pt x="120066" y="61989"/>
                    <a:pt x="119772" y="62405"/>
                  </a:cubicBezTo>
                  <a:cubicBezTo>
                    <a:pt x="119566" y="62716"/>
                    <a:pt x="118509" y="62828"/>
                    <a:pt x="118298" y="63150"/>
                  </a:cubicBezTo>
                  <a:cubicBezTo>
                    <a:pt x="118003" y="63583"/>
                    <a:pt x="118120" y="64683"/>
                    <a:pt x="118298" y="65167"/>
                  </a:cubicBezTo>
                  <a:cubicBezTo>
                    <a:pt x="118448" y="65617"/>
                    <a:pt x="118910" y="66433"/>
                    <a:pt x="119416" y="66878"/>
                  </a:cubicBezTo>
                  <a:cubicBezTo>
                    <a:pt x="119416" y="66889"/>
                    <a:pt x="119399" y="66889"/>
                    <a:pt x="119399" y="66889"/>
                  </a:cubicBezTo>
                  <a:cubicBezTo>
                    <a:pt x="119160" y="67384"/>
                    <a:pt x="119310" y="68511"/>
                    <a:pt x="119071" y="69006"/>
                  </a:cubicBezTo>
                  <a:cubicBezTo>
                    <a:pt x="118793" y="69578"/>
                    <a:pt x="117853" y="70578"/>
                    <a:pt x="117308" y="70989"/>
                  </a:cubicBezTo>
                  <a:cubicBezTo>
                    <a:pt x="116935" y="71245"/>
                    <a:pt x="116207" y="71567"/>
                    <a:pt x="115584" y="718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8" name="Shape 808"/>
            <p:cNvSpPr/>
            <p:nvPr/>
          </p:nvSpPr>
          <p:spPr>
            <a:xfrm>
              <a:off x="853115" y="210028"/>
              <a:ext cx="281100" cy="443700"/>
            </a:xfrm>
            <a:custGeom>
              <a:avLst/>
              <a:gdLst/>
              <a:ahLst/>
              <a:cxnLst/>
              <a:rect l="0" t="0" r="0" b="0"/>
              <a:pathLst>
                <a:path w="120000" h="120000" extrusionOk="0">
                  <a:moveTo>
                    <a:pt x="3168" y="54888"/>
                  </a:moveTo>
                  <a:cubicBezTo>
                    <a:pt x="3930" y="54171"/>
                    <a:pt x="4732" y="53442"/>
                    <a:pt x="5172" y="52953"/>
                  </a:cubicBezTo>
                  <a:cubicBezTo>
                    <a:pt x="5896" y="52113"/>
                    <a:pt x="7098" y="50383"/>
                    <a:pt x="7744" y="49538"/>
                  </a:cubicBezTo>
                  <a:cubicBezTo>
                    <a:pt x="8507" y="48537"/>
                    <a:pt x="10071" y="46546"/>
                    <a:pt x="10779" y="45545"/>
                  </a:cubicBezTo>
                  <a:cubicBezTo>
                    <a:pt x="11502" y="44538"/>
                    <a:pt x="12287" y="42341"/>
                    <a:pt x="13429" y="41479"/>
                  </a:cubicBezTo>
                  <a:cubicBezTo>
                    <a:pt x="14191" y="40923"/>
                    <a:pt x="16675" y="40394"/>
                    <a:pt x="17476" y="39860"/>
                  </a:cubicBezTo>
                  <a:cubicBezTo>
                    <a:pt x="17950" y="39543"/>
                    <a:pt x="18673" y="38793"/>
                    <a:pt x="18807" y="38392"/>
                  </a:cubicBezTo>
                  <a:cubicBezTo>
                    <a:pt x="19002" y="37719"/>
                    <a:pt x="18217" y="36368"/>
                    <a:pt x="18178" y="35695"/>
                  </a:cubicBezTo>
                  <a:cubicBezTo>
                    <a:pt x="18122" y="34816"/>
                    <a:pt x="18406" y="33042"/>
                    <a:pt x="18562" y="32174"/>
                  </a:cubicBezTo>
                  <a:cubicBezTo>
                    <a:pt x="18673" y="31484"/>
                    <a:pt x="19286" y="30127"/>
                    <a:pt x="19191" y="29432"/>
                  </a:cubicBezTo>
                  <a:cubicBezTo>
                    <a:pt x="19097" y="28876"/>
                    <a:pt x="18145" y="27842"/>
                    <a:pt x="18044" y="27280"/>
                  </a:cubicBezTo>
                  <a:cubicBezTo>
                    <a:pt x="17911" y="26484"/>
                    <a:pt x="18428" y="24877"/>
                    <a:pt x="18562" y="24082"/>
                  </a:cubicBezTo>
                  <a:cubicBezTo>
                    <a:pt x="18640" y="23492"/>
                    <a:pt x="19136" y="22319"/>
                    <a:pt x="18924" y="21746"/>
                  </a:cubicBezTo>
                  <a:cubicBezTo>
                    <a:pt x="18640" y="20917"/>
                    <a:pt x="16998" y="19449"/>
                    <a:pt x="16157" y="18754"/>
                  </a:cubicBezTo>
                  <a:cubicBezTo>
                    <a:pt x="15149" y="17936"/>
                    <a:pt x="12493" y="16568"/>
                    <a:pt x="11408" y="15773"/>
                  </a:cubicBezTo>
                  <a:cubicBezTo>
                    <a:pt x="10801" y="15317"/>
                    <a:pt x="9598" y="14360"/>
                    <a:pt x="9214" y="13826"/>
                  </a:cubicBezTo>
                  <a:cubicBezTo>
                    <a:pt x="9064" y="13631"/>
                    <a:pt x="8891" y="13186"/>
                    <a:pt x="8757" y="12825"/>
                  </a:cubicBezTo>
                  <a:cubicBezTo>
                    <a:pt x="10038" y="12808"/>
                    <a:pt x="11447" y="12880"/>
                    <a:pt x="12304" y="12969"/>
                  </a:cubicBezTo>
                  <a:cubicBezTo>
                    <a:pt x="14860" y="13231"/>
                    <a:pt x="19631" y="14532"/>
                    <a:pt x="22092" y="15022"/>
                  </a:cubicBezTo>
                  <a:cubicBezTo>
                    <a:pt x="25906" y="15773"/>
                    <a:pt x="33556" y="17252"/>
                    <a:pt x="37442" y="17864"/>
                  </a:cubicBezTo>
                  <a:cubicBezTo>
                    <a:pt x="39391" y="18164"/>
                    <a:pt x="43299" y="18820"/>
                    <a:pt x="45320" y="18865"/>
                  </a:cubicBezTo>
                  <a:cubicBezTo>
                    <a:pt x="47804" y="18926"/>
                    <a:pt x="52781" y="18604"/>
                    <a:pt x="55125" y="18147"/>
                  </a:cubicBezTo>
                  <a:cubicBezTo>
                    <a:pt x="56806" y="17819"/>
                    <a:pt x="60236" y="16918"/>
                    <a:pt x="61305" y="16101"/>
                  </a:cubicBezTo>
                  <a:cubicBezTo>
                    <a:pt x="62279" y="15361"/>
                    <a:pt x="62775" y="13459"/>
                    <a:pt x="62892" y="12536"/>
                  </a:cubicBezTo>
                  <a:cubicBezTo>
                    <a:pt x="63026" y="11468"/>
                    <a:pt x="62240" y="9338"/>
                    <a:pt x="62068" y="8259"/>
                  </a:cubicBezTo>
                  <a:cubicBezTo>
                    <a:pt x="61918" y="7369"/>
                    <a:pt x="61116" y="5522"/>
                    <a:pt x="61628" y="4660"/>
                  </a:cubicBezTo>
                  <a:cubicBezTo>
                    <a:pt x="61934" y="4137"/>
                    <a:pt x="63404" y="3303"/>
                    <a:pt x="64206" y="2975"/>
                  </a:cubicBezTo>
                  <a:cubicBezTo>
                    <a:pt x="64985" y="2658"/>
                    <a:pt x="67012" y="2530"/>
                    <a:pt x="67752" y="2180"/>
                  </a:cubicBezTo>
                  <a:cubicBezTo>
                    <a:pt x="68554" y="1802"/>
                    <a:pt x="69050" y="467"/>
                    <a:pt x="69968" y="172"/>
                  </a:cubicBezTo>
                  <a:cubicBezTo>
                    <a:pt x="70520" y="-5"/>
                    <a:pt x="71928" y="61"/>
                    <a:pt x="72541" y="172"/>
                  </a:cubicBezTo>
                  <a:cubicBezTo>
                    <a:pt x="72997" y="255"/>
                    <a:pt x="73626" y="706"/>
                    <a:pt x="74066" y="778"/>
                  </a:cubicBezTo>
                  <a:cubicBezTo>
                    <a:pt x="74695" y="889"/>
                    <a:pt x="76126" y="934"/>
                    <a:pt x="76716" y="745"/>
                  </a:cubicBezTo>
                  <a:cubicBezTo>
                    <a:pt x="76984" y="661"/>
                    <a:pt x="77140" y="255"/>
                    <a:pt x="77407" y="172"/>
                  </a:cubicBezTo>
                  <a:cubicBezTo>
                    <a:pt x="78454" y="-133"/>
                    <a:pt x="80931" y="38"/>
                    <a:pt x="82078" y="172"/>
                  </a:cubicBezTo>
                  <a:cubicBezTo>
                    <a:pt x="83721" y="355"/>
                    <a:pt x="86733" y="1245"/>
                    <a:pt x="88275" y="1607"/>
                  </a:cubicBezTo>
                  <a:cubicBezTo>
                    <a:pt x="90719" y="2180"/>
                    <a:pt x="95468" y="3587"/>
                    <a:pt x="98063" y="3876"/>
                  </a:cubicBezTo>
                  <a:cubicBezTo>
                    <a:pt x="99644" y="4054"/>
                    <a:pt x="102890" y="3865"/>
                    <a:pt x="104510" y="3909"/>
                  </a:cubicBezTo>
                  <a:cubicBezTo>
                    <a:pt x="107105" y="3976"/>
                    <a:pt x="112311" y="4365"/>
                    <a:pt x="114922" y="4377"/>
                  </a:cubicBezTo>
                  <a:cubicBezTo>
                    <a:pt x="116163" y="4377"/>
                    <a:pt x="117767" y="4349"/>
                    <a:pt x="119521" y="4282"/>
                  </a:cubicBezTo>
                  <a:cubicBezTo>
                    <a:pt x="119443" y="4660"/>
                    <a:pt x="119309" y="5083"/>
                    <a:pt x="119159" y="5333"/>
                  </a:cubicBezTo>
                  <a:cubicBezTo>
                    <a:pt x="118836" y="5834"/>
                    <a:pt x="117672" y="6718"/>
                    <a:pt x="117154" y="7163"/>
                  </a:cubicBezTo>
                  <a:cubicBezTo>
                    <a:pt x="116447" y="7791"/>
                    <a:pt x="114749" y="8954"/>
                    <a:pt x="114220" y="9644"/>
                  </a:cubicBezTo>
                  <a:cubicBezTo>
                    <a:pt x="113586" y="10467"/>
                    <a:pt x="112750" y="12230"/>
                    <a:pt x="112711" y="13120"/>
                  </a:cubicBezTo>
                  <a:cubicBezTo>
                    <a:pt x="112689" y="13459"/>
                    <a:pt x="113207" y="14110"/>
                    <a:pt x="113190" y="14449"/>
                  </a:cubicBezTo>
                  <a:cubicBezTo>
                    <a:pt x="113151" y="14983"/>
                    <a:pt x="112444" y="16001"/>
                    <a:pt x="112194" y="16523"/>
                  </a:cubicBezTo>
                  <a:cubicBezTo>
                    <a:pt x="111988" y="16929"/>
                    <a:pt x="111375" y="17719"/>
                    <a:pt x="111375" y="18136"/>
                  </a:cubicBezTo>
                  <a:cubicBezTo>
                    <a:pt x="111397" y="18570"/>
                    <a:pt x="112099" y="19365"/>
                    <a:pt x="112233" y="19788"/>
                  </a:cubicBezTo>
                  <a:cubicBezTo>
                    <a:pt x="112388" y="20200"/>
                    <a:pt x="112233" y="21067"/>
                    <a:pt x="112522" y="21451"/>
                  </a:cubicBezTo>
                  <a:cubicBezTo>
                    <a:pt x="112767" y="21785"/>
                    <a:pt x="113780" y="22285"/>
                    <a:pt x="114142" y="22591"/>
                  </a:cubicBezTo>
                  <a:cubicBezTo>
                    <a:pt x="114866" y="23236"/>
                    <a:pt x="116392" y="24549"/>
                    <a:pt x="116603" y="25311"/>
                  </a:cubicBezTo>
                  <a:cubicBezTo>
                    <a:pt x="116659" y="25517"/>
                    <a:pt x="116659" y="25878"/>
                    <a:pt x="116542" y="26190"/>
                  </a:cubicBezTo>
                  <a:cubicBezTo>
                    <a:pt x="116486" y="26379"/>
                    <a:pt x="116375" y="26540"/>
                    <a:pt x="116219" y="26635"/>
                  </a:cubicBezTo>
                  <a:cubicBezTo>
                    <a:pt x="115779" y="26874"/>
                    <a:pt x="114371" y="26690"/>
                    <a:pt x="113797" y="26824"/>
                  </a:cubicBezTo>
                  <a:cubicBezTo>
                    <a:pt x="113396" y="26918"/>
                    <a:pt x="112556" y="27191"/>
                    <a:pt x="112388" y="27408"/>
                  </a:cubicBezTo>
                  <a:cubicBezTo>
                    <a:pt x="112160" y="27680"/>
                    <a:pt x="112255" y="28342"/>
                    <a:pt x="112522" y="28604"/>
                  </a:cubicBezTo>
                  <a:cubicBezTo>
                    <a:pt x="112689" y="28759"/>
                    <a:pt x="113341" y="28932"/>
                    <a:pt x="113663" y="28976"/>
                  </a:cubicBezTo>
                  <a:cubicBezTo>
                    <a:pt x="114142" y="29054"/>
                    <a:pt x="115150" y="29032"/>
                    <a:pt x="115646" y="28976"/>
                  </a:cubicBezTo>
                  <a:cubicBezTo>
                    <a:pt x="116069" y="28932"/>
                    <a:pt x="116831" y="28648"/>
                    <a:pt x="117249" y="28604"/>
                  </a:cubicBezTo>
                  <a:cubicBezTo>
                    <a:pt x="117706" y="28553"/>
                    <a:pt x="118702" y="28464"/>
                    <a:pt x="119103" y="28604"/>
                  </a:cubicBezTo>
                  <a:cubicBezTo>
                    <a:pt x="119504" y="28726"/>
                    <a:pt x="120016" y="29238"/>
                    <a:pt x="119999" y="29488"/>
                  </a:cubicBezTo>
                  <a:cubicBezTo>
                    <a:pt x="119999" y="29866"/>
                    <a:pt x="118908" y="30456"/>
                    <a:pt x="118585" y="30778"/>
                  </a:cubicBezTo>
                  <a:cubicBezTo>
                    <a:pt x="118145" y="31229"/>
                    <a:pt x="117310" y="32141"/>
                    <a:pt x="117021" y="32619"/>
                  </a:cubicBezTo>
                  <a:cubicBezTo>
                    <a:pt x="116603" y="33337"/>
                    <a:pt x="115991" y="34849"/>
                    <a:pt x="116030" y="35606"/>
                  </a:cubicBezTo>
                  <a:cubicBezTo>
                    <a:pt x="116046" y="36262"/>
                    <a:pt x="116848" y="37513"/>
                    <a:pt x="117060" y="38142"/>
                  </a:cubicBezTo>
                  <a:cubicBezTo>
                    <a:pt x="117193" y="38509"/>
                    <a:pt x="117555" y="39260"/>
                    <a:pt x="117444" y="39632"/>
                  </a:cubicBezTo>
                  <a:cubicBezTo>
                    <a:pt x="117327" y="40066"/>
                    <a:pt x="116581" y="40884"/>
                    <a:pt x="116030" y="41195"/>
                  </a:cubicBezTo>
                  <a:cubicBezTo>
                    <a:pt x="115612" y="41423"/>
                    <a:pt x="114354" y="41557"/>
                    <a:pt x="113892" y="41763"/>
                  </a:cubicBezTo>
                  <a:cubicBezTo>
                    <a:pt x="113341" y="42002"/>
                    <a:pt x="112522" y="42675"/>
                    <a:pt x="112099" y="43003"/>
                  </a:cubicBezTo>
                  <a:cubicBezTo>
                    <a:pt x="111587" y="43381"/>
                    <a:pt x="110896" y="44310"/>
                    <a:pt x="110251" y="44610"/>
                  </a:cubicBezTo>
                  <a:cubicBezTo>
                    <a:pt x="109488" y="44972"/>
                    <a:pt x="107428" y="45189"/>
                    <a:pt x="106548" y="45450"/>
                  </a:cubicBezTo>
                  <a:cubicBezTo>
                    <a:pt x="105652" y="45723"/>
                    <a:pt x="103992" y="46395"/>
                    <a:pt x="103135" y="46724"/>
                  </a:cubicBezTo>
                  <a:cubicBezTo>
                    <a:pt x="102356" y="47024"/>
                    <a:pt x="100902" y="47753"/>
                    <a:pt x="100028" y="47958"/>
                  </a:cubicBezTo>
                  <a:cubicBezTo>
                    <a:pt x="99438" y="48103"/>
                    <a:pt x="98141" y="48253"/>
                    <a:pt x="97506" y="48197"/>
                  </a:cubicBezTo>
                  <a:cubicBezTo>
                    <a:pt x="97050" y="48159"/>
                    <a:pt x="96309" y="47775"/>
                    <a:pt x="95847" y="47719"/>
                  </a:cubicBezTo>
                  <a:cubicBezTo>
                    <a:pt x="95257" y="47636"/>
                    <a:pt x="93998" y="47658"/>
                    <a:pt x="93392" y="47719"/>
                  </a:cubicBezTo>
                  <a:cubicBezTo>
                    <a:pt x="92835" y="47764"/>
                    <a:pt x="91766" y="47981"/>
                    <a:pt x="91254" y="48125"/>
                  </a:cubicBezTo>
                  <a:cubicBezTo>
                    <a:pt x="90602" y="48298"/>
                    <a:pt x="89383" y="48765"/>
                    <a:pt x="88793" y="49015"/>
                  </a:cubicBezTo>
                  <a:cubicBezTo>
                    <a:pt x="88030" y="49332"/>
                    <a:pt x="86426" y="49961"/>
                    <a:pt x="85914" y="50417"/>
                  </a:cubicBezTo>
                  <a:cubicBezTo>
                    <a:pt x="85625" y="50645"/>
                    <a:pt x="85435" y="51223"/>
                    <a:pt x="85285" y="51496"/>
                  </a:cubicBezTo>
                  <a:cubicBezTo>
                    <a:pt x="85074" y="51874"/>
                    <a:pt x="84751" y="52680"/>
                    <a:pt x="84389" y="53031"/>
                  </a:cubicBezTo>
                  <a:cubicBezTo>
                    <a:pt x="83888" y="53515"/>
                    <a:pt x="82384" y="54299"/>
                    <a:pt x="81733" y="54727"/>
                  </a:cubicBezTo>
                  <a:cubicBezTo>
                    <a:pt x="80914" y="55266"/>
                    <a:pt x="79161" y="56323"/>
                    <a:pt x="78509" y="56941"/>
                  </a:cubicBezTo>
                  <a:cubicBezTo>
                    <a:pt x="77863" y="57575"/>
                    <a:pt x="77045" y="58965"/>
                    <a:pt x="76661" y="59660"/>
                  </a:cubicBezTo>
                  <a:cubicBezTo>
                    <a:pt x="76416" y="60139"/>
                    <a:pt x="76071" y="61117"/>
                    <a:pt x="75859" y="61607"/>
                  </a:cubicBezTo>
                  <a:cubicBezTo>
                    <a:pt x="75670" y="62063"/>
                    <a:pt x="75119" y="62964"/>
                    <a:pt x="75057" y="63437"/>
                  </a:cubicBezTo>
                  <a:cubicBezTo>
                    <a:pt x="75002" y="63926"/>
                    <a:pt x="75119" y="64911"/>
                    <a:pt x="75480" y="65350"/>
                  </a:cubicBezTo>
                  <a:cubicBezTo>
                    <a:pt x="75803" y="65739"/>
                    <a:pt x="77078" y="66251"/>
                    <a:pt x="77518" y="66590"/>
                  </a:cubicBezTo>
                  <a:cubicBezTo>
                    <a:pt x="78415" y="67274"/>
                    <a:pt x="79712" y="68815"/>
                    <a:pt x="80592" y="69499"/>
                  </a:cubicBezTo>
                  <a:cubicBezTo>
                    <a:pt x="81221" y="69983"/>
                    <a:pt x="82535" y="70939"/>
                    <a:pt x="83392" y="71284"/>
                  </a:cubicBezTo>
                  <a:cubicBezTo>
                    <a:pt x="84272" y="71646"/>
                    <a:pt x="86521" y="71907"/>
                    <a:pt x="87379" y="72285"/>
                  </a:cubicBezTo>
                  <a:cubicBezTo>
                    <a:pt x="88242" y="72664"/>
                    <a:pt x="89405" y="73754"/>
                    <a:pt x="90068" y="74254"/>
                  </a:cubicBezTo>
                  <a:cubicBezTo>
                    <a:pt x="90719" y="74744"/>
                    <a:pt x="91938" y="75778"/>
                    <a:pt x="92623" y="76245"/>
                  </a:cubicBezTo>
                  <a:cubicBezTo>
                    <a:pt x="93353" y="76746"/>
                    <a:pt x="95257" y="77525"/>
                    <a:pt x="95752" y="78103"/>
                  </a:cubicBezTo>
                  <a:cubicBezTo>
                    <a:pt x="96248" y="78681"/>
                    <a:pt x="96003" y="80038"/>
                    <a:pt x="96365" y="80639"/>
                  </a:cubicBezTo>
                  <a:cubicBezTo>
                    <a:pt x="96727" y="81212"/>
                    <a:pt x="98063" y="82202"/>
                    <a:pt x="98558" y="82747"/>
                  </a:cubicBezTo>
                  <a:cubicBezTo>
                    <a:pt x="99265" y="83531"/>
                    <a:pt x="100713" y="85139"/>
                    <a:pt x="101019" y="86006"/>
                  </a:cubicBezTo>
                  <a:cubicBezTo>
                    <a:pt x="101209" y="86596"/>
                    <a:pt x="101437" y="87903"/>
                    <a:pt x="100925" y="88431"/>
                  </a:cubicBezTo>
                  <a:cubicBezTo>
                    <a:pt x="100752" y="88609"/>
                    <a:pt x="100084" y="88887"/>
                    <a:pt x="99739" y="88870"/>
                  </a:cubicBezTo>
                  <a:cubicBezTo>
                    <a:pt x="99360" y="88837"/>
                    <a:pt x="99037" y="88325"/>
                    <a:pt x="98692" y="88214"/>
                  </a:cubicBezTo>
                  <a:cubicBezTo>
                    <a:pt x="98041" y="88020"/>
                    <a:pt x="96515" y="87869"/>
                    <a:pt x="95814" y="87942"/>
                  </a:cubicBezTo>
                  <a:cubicBezTo>
                    <a:pt x="95563" y="87975"/>
                    <a:pt x="95184" y="88203"/>
                    <a:pt x="94951" y="88248"/>
                  </a:cubicBezTo>
                  <a:cubicBezTo>
                    <a:pt x="94305" y="88348"/>
                    <a:pt x="92913" y="88170"/>
                    <a:pt x="92245" y="88248"/>
                  </a:cubicBezTo>
                  <a:cubicBezTo>
                    <a:pt x="91654" y="88314"/>
                    <a:pt x="90563" y="88631"/>
                    <a:pt x="90034" y="88781"/>
                  </a:cubicBezTo>
                  <a:cubicBezTo>
                    <a:pt x="89706" y="88870"/>
                    <a:pt x="89138" y="89149"/>
                    <a:pt x="88793" y="89160"/>
                  </a:cubicBezTo>
                  <a:cubicBezTo>
                    <a:pt x="88409" y="89171"/>
                    <a:pt x="87740" y="88870"/>
                    <a:pt x="87379" y="88815"/>
                  </a:cubicBezTo>
                  <a:cubicBezTo>
                    <a:pt x="86811" y="88726"/>
                    <a:pt x="85608" y="88759"/>
                    <a:pt x="85051" y="88670"/>
                  </a:cubicBezTo>
                  <a:cubicBezTo>
                    <a:pt x="84595" y="88609"/>
                    <a:pt x="83815" y="88292"/>
                    <a:pt x="83336" y="88248"/>
                  </a:cubicBezTo>
                  <a:cubicBezTo>
                    <a:pt x="82384" y="88147"/>
                    <a:pt x="80402" y="88214"/>
                    <a:pt x="79467" y="88381"/>
                  </a:cubicBezTo>
                  <a:cubicBezTo>
                    <a:pt x="78643" y="88520"/>
                    <a:pt x="77117" y="88998"/>
                    <a:pt x="76527" y="89349"/>
                  </a:cubicBezTo>
                  <a:cubicBezTo>
                    <a:pt x="76071" y="89627"/>
                    <a:pt x="75670" y="90378"/>
                    <a:pt x="75286" y="90695"/>
                  </a:cubicBezTo>
                  <a:cubicBezTo>
                    <a:pt x="74734" y="91162"/>
                    <a:pt x="73437" y="92052"/>
                    <a:pt x="72635" y="92391"/>
                  </a:cubicBezTo>
                  <a:cubicBezTo>
                    <a:pt x="72234" y="92563"/>
                    <a:pt x="71204" y="92708"/>
                    <a:pt x="70787" y="92880"/>
                  </a:cubicBezTo>
                  <a:cubicBezTo>
                    <a:pt x="70575" y="92969"/>
                    <a:pt x="70174" y="93175"/>
                    <a:pt x="70080" y="93314"/>
                  </a:cubicBezTo>
                  <a:cubicBezTo>
                    <a:pt x="70002" y="93426"/>
                    <a:pt x="69968" y="93676"/>
                    <a:pt x="70080" y="93770"/>
                  </a:cubicBezTo>
                  <a:cubicBezTo>
                    <a:pt x="70369" y="94010"/>
                    <a:pt x="71472" y="94121"/>
                    <a:pt x="71928" y="94226"/>
                  </a:cubicBezTo>
                  <a:cubicBezTo>
                    <a:pt x="72463" y="94360"/>
                    <a:pt x="73554" y="94566"/>
                    <a:pt x="74066" y="94716"/>
                  </a:cubicBezTo>
                  <a:cubicBezTo>
                    <a:pt x="74851" y="94944"/>
                    <a:pt x="76282" y="95533"/>
                    <a:pt x="77006" y="95817"/>
                  </a:cubicBezTo>
                  <a:cubicBezTo>
                    <a:pt x="78075" y="96251"/>
                    <a:pt x="80285" y="97057"/>
                    <a:pt x="81165" y="97597"/>
                  </a:cubicBezTo>
                  <a:cubicBezTo>
                    <a:pt x="82134" y="98186"/>
                    <a:pt x="83414" y="99655"/>
                    <a:pt x="84194" y="100317"/>
                  </a:cubicBezTo>
                  <a:cubicBezTo>
                    <a:pt x="84901" y="100917"/>
                    <a:pt x="86811" y="101952"/>
                    <a:pt x="87134" y="102647"/>
                  </a:cubicBezTo>
                  <a:cubicBezTo>
                    <a:pt x="87401" y="103186"/>
                    <a:pt x="86944" y="104332"/>
                    <a:pt x="86749" y="104872"/>
                  </a:cubicBezTo>
                  <a:cubicBezTo>
                    <a:pt x="86599" y="105333"/>
                    <a:pt x="85836" y="106179"/>
                    <a:pt x="85853" y="106635"/>
                  </a:cubicBezTo>
                  <a:cubicBezTo>
                    <a:pt x="85875" y="107007"/>
                    <a:pt x="86254" y="107797"/>
                    <a:pt x="86749" y="108036"/>
                  </a:cubicBezTo>
                  <a:cubicBezTo>
                    <a:pt x="87267" y="108264"/>
                    <a:pt x="88698" y="108147"/>
                    <a:pt x="89305" y="108248"/>
                  </a:cubicBezTo>
                  <a:cubicBezTo>
                    <a:pt x="89973" y="108364"/>
                    <a:pt x="91309" y="108637"/>
                    <a:pt x="91766" y="108921"/>
                  </a:cubicBezTo>
                  <a:cubicBezTo>
                    <a:pt x="92607" y="109432"/>
                    <a:pt x="92968" y="110889"/>
                    <a:pt x="93581" y="111484"/>
                  </a:cubicBezTo>
                  <a:cubicBezTo>
                    <a:pt x="93960" y="111879"/>
                    <a:pt x="95012" y="112575"/>
                    <a:pt x="95524" y="112908"/>
                  </a:cubicBezTo>
                  <a:cubicBezTo>
                    <a:pt x="96114" y="113325"/>
                    <a:pt x="97623" y="113998"/>
                    <a:pt x="98024" y="114477"/>
                  </a:cubicBezTo>
                  <a:cubicBezTo>
                    <a:pt x="98441" y="114966"/>
                    <a:pt x="98826" y="116095"/>
                    <a:pt x="98653" y="116640"/>
                  </a:cubicBezTo>
                  <a:cubicBezTo>
                    <a:pt x="98519" y="117030"/>
                    <a:pt x="97701" y="117714"/>
                    <a:pt x="97244" y="118020"/>
                  </a:cubicBezTo>
                  <a:cubicBezTo>
                    <a:pt x="96805" y="118303"/>
                    <a:pt x="95546" y="118654"/>
                    <a:pt x="95162" y="118954"/>
                  </a:cubicBezTo>
                  <a:cubicBezTo>
                    <a:pt x="94856" y="119171"/>
                    <a:pt x="94494" y="119649"/>
                    <a:pt x="94344" y="119999"/>
                  </a:cubicBezTo>
                  <a:cubicBezTo>
                    <a:pt x="93124" y="119682"/>
                    <a:pt x="91593" y="119315"/>
                    <a:pt x="90830" y="119226"/>
                  </a:cubicBezTo>
                  <a:cubicBezTo>
                    <a:pt x="89288" y="119054"/>
                    <a:pt x="86026" y="119555"/>
                    <a:pt x="84578" y="119226"/>
                  </a:cubicBezTo>
                  <a:cubicBezTo>
                    <a:pt x="83526" y="118987"/>
                    <a:pt x="82267" y="117736"/>
                    <a:pt x="81260" y="117447"/>
                  </a:cubicBezTo>
                  <a:cubicBezTo>
                    <a:pt x="80419" y="117196"/>
                    <a:pt x="78509" y="116957"/>
                    <a:pt x="77574" y="117007"/>
                  </a:cubicBezTo>
                  <a:cubicBezTo>
                    <a:pt x="77023" y="117041"/>
                    <a:pt x="76110" y="117463"/>
                    <a:pt x="75575" y="117497"/>
                  </a:cubicBezTo>
                  <a:cubicBezTo>
                    <a:pt x="74356" y="117575"/>
                    <a:pt x="71778" y="117402"/>
                    <a:pt x="70748" y="117007"/>
                  </a:cubicBezTo>
                  <a:cubicBezTo>
                    <a:pt x="69568" y="116573"/>
                    <a:pt x="68593" y="114899"/>
                    <a:pt x="67619" y="114310"/>
                  </a:cubicBezTo>
                  <a:cubicBezTo>
                    <a:pt x="66817" y="113826"/>
                    <a:pt x="64623" y="113203"/>
                    <a:pt x="63822" y="112703"/>
                  </a:cubicBezTo>
                  <a:cubicBezTo>
                    <a:pt x="63098" y="112235"/>
                    <a:pt x="62430" y="110928"/>
                    <a:pt x="61556" y="110539"/>
                  </a:cubicBezTo>
                  <a:cubicBezTo>
                    <a:pt x="60732" y="110183"/>
                    <a:pt x="58404" y="110189"/>
                    <a:pt x="57586" y="109844"/>
                  </a:cubicBezTo>
                  <a:cubicBezTo>
                    <a:pt x="56901" y="109549"/>
                    <a:pt x="56328" y="108548"/>
                    <a:pt x="55682" y="108225"/>
                  </a:cubicBezTo>
                  <a:cubicBezTo>
                    <a:pt x="55164" y="107964"/>
                    <a:pt x="53889" y="107614"/>
                    <a:pt x="53221" y="107519"/>
                  </a:cubicBezTo>
                  <a:cubicBezTo>
                    <a:pt x="52302" y="107397"/>
                    <a:pt x="50337" y="107680"/>
                    <a:pt x="49440" y="107519"/>
                  </a:cubicBezTo>
                  <a:cubicBezTo>
                    <a:pt x="48639" y="107385"/>
                    <a:pt x="47269" y="106818"/>
                    <a:pt x="46696" y="106496"/>
                  </a:cubicBezTo>
                  <a:cubicBezTo>
                    <a:pt x="46050" y="106145"/>
                    <a:pt x="45476" y="105061"/>
                    <a:pt x="44691" y="104833"/>
                  </a:cubicBezTo>
                  <a:cubicBezTo>
                    <a:pt x="44179" y="104666"/>
                    <a:pt x="42882" y="104710"/>
                    <a:pt x="42330" y="104833"/>
                  </a:cubicBezTo>
                  <a:cubicBezTo>
                    <a:pt x="41506" y="104994"/>
                    <a:pt x="40421" y="105928"/>
                    <a:pt x="39580" y="106073"/>
                  </a:cubicBezTo>
                  <a:cubicBezTo>
                    <a:pt x="38856" y="106190"/>
                    <a:pt x="37236" y="106101"/>
                    <a:pt x="36546" y="105906"/>
                  </a:cubicBezTo>
                  <a:cubicBezTo>
                    <a:pt x="35711" y="105656"/>
                    <a:pt x="34603" y="104733"/>
                    <a:pt x="34090" y="104288"/>
                  </a:cubicBezTo>
                  <a:cubicBezTo>
                    <a:pt x="33589" y="103865"/>
                    <a:pt x="33021" y="102864"/>
                    <a:pt x="32487" y="102447"/>
                  </a:cubicBezTo>
                  <a:cubicBezTo>
                    <a:pt x="31435" y="101646"/>
                    <a:pt x="28706" y="100339"/>
                    <a:pt x="27353" y="99699"/>
                  </a:cubicBezTo>
                  <a:cubicBezTo>
                    <a:pt x="25945" y="99037"/>
                    <a:pt x="22927" y="97836"/>
                    <a:pt x="21441" y="97219"/>
                  </a:cubicBezTo>
                  <a:cubicBezTo>
                    <a:pt x="20489" y="96829"/>
                    <a:pt x="18484" y="96078"/>
                    <a:pt x="17610" y="95634"/>
                  </a:cubicBezTo>
                  <a:cubicBezTo>
                    <a:pt x="16825" y="95239"/>
                    <a:pt x="15316" y="94393"/>
                    <a:pt x="14804" y="93882"/>
                  </a:cubicBezTo>
                  <a:cubicBezTo>
                    <a:pt x="14269" y="93325"/>
                    <a:pt x="13657" y="92085"/>
                    <a:pt x="13624" y="91457"/>
                  </a:cubicBezTo>
                  <a:cubicBezTo>
                    <a:pt x="13601" y="90856"/>
                    <a:pt x="14553" y="89727"/>
                    <a:pt x="14576" y="89126"/>
                  </a:cubicBezTo>
                  <a:cubicBezTo>
                    <a:pt x="14615" y="88359"/>
                    <a:pt x="14119" y="86802"/>
                    <a:pt x="13624" y="86084"/>
                  </a:cubicBezTo>
                  <a:cubicBezTo>
                    <a:pt x="13239" y="85528"/>
                    <a:pt x="11697" y="84627"/>
                    <a:pt x="11352" y="84060"/>
                  </a:cubicBezTo>
                  <a:cubicBezTo>
                    <a:pt x="10951" y="83375"/>
                    <a:pt x="10895" y="81885"/>
                    <a:pt x="10934" y="81145"/>
                  </a:cubicBezTo>
                  <a:cubicBezTo>
                    <a:pt x="10951" y="80606"/>
                    <a:pt x="11770" y="79516"/>
                    <a:pt x="11502" y="78993"/>
                  </a:cubicBezTo>
                  <a:cubicBezTo>
                    <a:pt x="11179" y="78387"/>
                    <a:pt x="9197" y="77602"/>
                    <a:pt x="8568" y="77080"/>
                  </a:cubicBezTo>
                  <a:cubicBezTo>
                    <a:pt x="7978" y="76590"/>
                    <a:pt x="6870" y="75578"/>
                    <a:pt x="6619" y="75005"/>
                  </a:cubicBezTo>
                  <a:cubicBezTo>
                    <a:pt x="6313" y="74321"/>
                    <a:pt x="6469" y="72892"/>
                    <a:pt x="6619" y="72196"/>
                  </a:cubicBezTo>
                  <a:cubicBezTo>
                    <a:pt x="6714" y="71807"/>
                    <a:pt x="6909" y="70978"/>
                    <a:pt x="7327" y="70667"/>
                  </a:cubicBezTo>
                  <a:cubicBezTo>
                    <a:pt x="7727" y="70361"/>
                    <a:pt x="9025" y="70077"/>
                    <a:pt x="9576" y="69883"/>
                  </a:cubicBezTo>
                  <a:cubicBezTo>
                    <a:pt x="10266" y="69632"/>
                    <a:pt x="11848" y="69260"/>
                    <a:pt x="12248" y="68870"/>
                  </a:cubicBezTo>
                  <a:cubicBezTo>
                    <a:pt x="12627" y="68481"/>
                    <a:pt x="12627" y="67513"/>
                    <a:pt x="12421" y="67080"/>
                  </a:cubicBezTo>
                  <a:cubicBezTo>
                    <a:pt x="12098" y="66351"/>
                    <a:pt x="10567" y="65066"/>
                    <a:pt x="9654" y="64521"/>
                  </a:cubicBezTo>
                  <a:cubicBezTo>
                    <a:pt x="8874" y="64065"/>
                    <a:pt x="6887" y="63437"/>
                    <a:pt x="5918" y="63120"/>
                  </a:cubicBezTo>
                  <a:cubicBezTo>
                    <a:pt x="5155" y="62869"/>
                    <a:pt x="3513" y="62447"/>
                    <a:pt x="2711" y="62230"/>
                  </a:cubicBezTo>
                  <a:cubicBezTo>
                    <a:pt x="2082" y="62052"/>
                    <a:pt x="612" y="61902"/>
                    <a:pt x="233" y="61573"/>
                  </a:cubicBezTo>
                  <a:cubicBezTo>
                    <a:pt x="-244" y="61151"/>
                    <a:pt x="139" y="60061"/>
                    <a:pt x="233" y="59566"/>
                  </a:cubicBezTo>
                  <a:cubicBezTo>
                    <a:pt x="400" y="58804"/>
                    <a:pt x="1068" y="57291"/>
                    <a:pt x="1564" y="56585"/>
                  </a:cubicBezTo>
                  <a:cubicBezTo>
                    <a:pt x="1893" y="56129"/>
                    <a:pt x="2522" y="55506"/>
                    <a:pt x="3168" y="548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09" name="Shape 809"/>
            <p:cNvSpPr/>
            <p:nvPr/>
          </p:nvSpPr>
          <p:spPr>
            <a:xfrm>
              <a:off x="1705601" y="1566029"/>
              <a:ext cx="829200" cy="543000"/>
            </a:xfrm>
            <a:custGeom>
              <a:avLst/>
              <a:gdLst/>
              <a:ahLst/>
              <a:cxnLst/>
              <a:rect l="0" t="0" r="0" b="0"/>
              <a:pathLst>
                <a:path w="120000" h="120000" extrusionOk="0">
                  <a:moveTo>
                    <a:pt x="21839" y="80227"/>
                  </a:moveTo>
                  <a:cubicBezTo>
                    <a:pt x="21850" y="80183"/>
                    <a:pt x="21850" y="80144"/>
                    <a:pt x="21856" y="80111"/>
                  </a:cubicBezTo>
                  <a:cubicBezTo>
                    <a:pt x="21928" y="79716"/>
                    <a:pt x="22161" y="78955"/>
                    <a:pt x="22372" y="78694"/>
                  </a:cubicBezTo>
                  <a:cubicBezTo>
                    <a:pt x="22689" y="78294"/>
                    <a:pt x="23639" y="78216"/>
                    <a:pt x="23989" y="77872"/>
                  </a:cubicBezTo>
                  <a:cubicBezTo>
                    <a:pt x="24284" y="77583"/>
                    <a:pt x="24823" y="76811"/>
                    <a:pt x="24923" y="76333"/>
                  </a:cubicBezTo>
                  <a:cubicBezTo>
                    <a:pt x="24984" y="76005"/>
                    <a:pt x="24895" y="75300"/>
                    <a:pt x="24779" y="75005"/>
                  </a:cubicBezTo>
                  <a:cubicBezTo>
                    <a:pt x="24601" y="74572"/>
                    <a:pt x="24001" y="73933"/>
                    <a:pt x="23684" y="73683"/>
                  </a:cubicBezTo>
                  <a:cubicBezTo>
                    <a:pt x="23489" y="73533"/>
                    <a:pt x="23061" y="73372"/>
                    <a:pt x="22845" y="73311"/>
                  </a:cubicBezTo>
                  <a:cubicBezTo>
                    <a:pt x="22445" y="73194"/>
                    <a:pt x="21622" y="72983"/>
                    <a:pt x="21222" y="73088"/>
                  </a:cubicBezTo>
                  <a:cubicBezTo>
                    <a:pt x="20989" y="73150"/>
                    <a:pt x="20611" y="73605"/>
                    <a:pt x="20383" y="73711"/>
                  </a:cubicBezTo>
                  <a:cubicBezTo>
                    <a:pt x="20077" y="73844"/>
                    <a:pt x="19444" y="73977"/>
                    <a:pt x="19127" y="73950"/>
                  </a:cubicBezTo>
                  <a:cubicBezTo>
                    <a:pt x="18810" y="73922"/>
                    <a:pt x="18205" y="73561"/>
                    <a:pt x="17888" y="73505"/>
                  </a:cubicBezTo>
                  <a:cubicBezTo>
                    <a:pt x="17654" y="73472"/>
                    <a:pt x="17143" y="73383"/>
                    <a:pt x="16943" y="73550"/>
                  </a:cubicBezTo>
                  <a:cubicBezTo>
                    <a:pt x="16743" y="73727"/>
                    <a:pt x="16676" y="74538"/>
                    <a:pt x="16471" y="74694"/>
                  </a:cubicBezTo>
                  <a:cubicBezTo>
                    <a:pt x="16226" y="74894"/>
                    <a:pt x="15615" y="74777"/>
                    <a:pt x="15332" y="74694"/>
                  </a:cubicBezTo>
                  <a:cubicBezTo>
                    <a:pt x="15015" y="74605"/>
                    <a:pt x="14470" y="74066"/>
                    <a:pt x="14153" y="73966"/>
                  </a:cubicBezTo>
                  <a:cubicBezTo>
                    <a:pt x="13703" y="73816"/>
                    <a:pt x="12753" y="73850"/>
                    <a:pt x="12286" y="73877"/>
                  </a:cubicBezTo>
                  <a:cubicBezTo>
                    <a:pt x="11981" y="73888"/>
                    <a:pt x="11386" y="74100"/>
                    <a:pt x="11080" y="74050"/>
                  </a:cubicBezTo>
                  <a:cubicBezTo>
                    <a:pt x="10858" y="74022"/>
                    <a:pt x="10414" y="73772"/>
                    <a:pt x="10208" y="73638"/>
                  </a:cubicBezTo>
                  <a:cubicBezTo>
                    <a:pt x="9852" y="73427"/>
                    <a:pt x="9230" y="72738"/>
                    <a:pt x="8852" y="72583"/>
                  </a:cubicBezTo>
                  <a:cubicBezTo>
                    <a:pt x="8513" y="72438"/>
                    <a:pt x="7802" y="72538"/>
                    <a:pt x="7457" y="72438"/>
                  </a:cubicBezTo>
                  <a:cubicBezTo>
                    <a:pt x="7235" y="72366"/>
                    <a:pt x="6757" y="72227"/>
                    <a:pt x="6579" y="72022"/>
                  </a:cubicBezTo>
                  <a:cubicBezTo>
                    <a:pt x="6346" y="71761"/>
                    <a:pt x="6085" y="70972"/>
                    <a:pt x="5973" y="70583"/>
                  </a:cubicBezTo>
                  <a:cubicBezTo>
                    <a:pt x="5840" y="70083"/>
                    <a:pt x="5840" y="68983"/>
                    <a:pt x="5679" y="68500"/>
                  </a:cubicBezTo>
                  <a:cubicBezTo>
                    <a:pt x="5507" y="67983"/>
                    <a:pt x="4873" y="67205"/>
                    <a:pt x="4656" y="66722"/>
                  </a:cubicBezTo>
                  <a:cubicBezTo>
                    <a:pt x="4456" y="66288"/>
                    <a:pt x="4251" y="65266"/>
                    <a:pt x="4012" y="64866"/>
                  </a:cubicBezTo>
                  <a:cubicBezTo>
                    <a:pt x="3812" y="64522"/>
                    <a:pt x="3156" y="64144"/>
                    <a:pt x="2989" y="63766"/>
                  </a:cubicBezTo>
                  <a:cubicBezTo>
                    <a:pt x="2861" y="63500"/>
                    <a:pt x="2911" y="62805"/>
                    <a:pt x="2795" y="62527"/>
                  </a:cubicBezTo>
                  <a:cubicBezTo>
                    <a:pt x="2667" y="62255"/>
                    <a:pt x="2317" y="61694"/>
                    <a:pt x="2083" y="61694"/>
                  </a:cubicBezTo>
                  <a:cubicBezTo>
                    <a:pt x="1867" y="61700"/>
                    <a:pt x="1644" y="62394"/>
                    <a:pt x="1439" y="62483"/>
                  </a:cubicBezTo>
                  <a:cubicBezTo>
                    <a:pt x="1250" y="62572"/>
                    <a:pt x="816" y="62527"/>
                    <a:pt x="633" y="62405"/>
                  </a:cubicBezTo>
                  <a:cubicBezTo>
                    <a:pt x="422" y="62255"/>
                    <a:pt x="100" y="61694"/>
                    <a:pt x="22" y="61388"/>
                  </a:cubicBezTo>
                  <a:cubicBezTo>
                    <a:pt x="-33" y="61166"/>
                    <a:pt x="22" y="60455"/>
                    <a:pt x="22" y="60455"/>
                  </a:cubicBezTo>
                  <a:lnTo>
                    <a:pt x="13687" y="49483"/>
                  </a:lnTo>
                  <a:cubicBezTo>
                    <a:pt x="13864" y="49500"/>
                    <a:pt x="14026" y="49500"/>
                    <a:pt x="14137" y="49427"/>
                  </a:cubicBezTo>
                  <a:cubicBezTo>
                    <a:pt x="14342" y="49283"/>
                    <a:pt x="14581" y="48683"/>
                    <a:pt x="14692" y="48394"/>
                  </a:cubicBezTo>
                  <a:cubicBezTo>
                    <a:pt x="14804" y="48111"/>
                    <a:pt x="14854" y="47411"/>
                    <a:pt x="15009" y="47161"/>
                  </a:cubicBezTo>
                  <a:cubicBezTo>
                    <a:pt x="15193" y="46883"/>
                    <a:pt x="15737" y="46655"/>
                    <a:pt x="15976" y="46483"/>
                  </a:cubicBezTo>
                  <a:cubicBezTo>
                    <a:pt x="16215" y="46327"/>
                    <a:pt x="16782" y="46150"/>
                    <a:pt x="16921" y="45844"/>
                  </a:cubicBezTo>
                  <a:cubicBezTo>
                    <a:pt x="17015" y="45633"/>
                    <a:pt x="16960" y="45105"/>
                    <a:pt x="16921" y="44866"/>
                  </a:cubicBezTo>
                  <a:cubicBezTo>
                    <a:pt x="16876" y="44566"/>
                    <a:pt x="16599" y="44033"/>
                    <a:pt x="16560" y="43727"/>
                  </a:cubicBezTo>
                  <a:cubicBezTo>
                    <a:pt x="16499" y="43327"/>
                    <a:pt x="16554" y="42511"/>
                    <a:pt x="16599" y="42111"/>
                  </a:cubicBezTo>
                  <a:cubicBezTo>
                    <a:pt x="16643" y="41711"/>
                    <a:pt x="17021" y="40927"/>
                    <a:pt x="16921" y="40550"/>
                  </a:cubicBezTo>
                  <a:cubicBezTo>
                    <a:pt x="16843" y="40261"/>
                    <a:pt x="16282" y="40127"/>
                    <a:pt x="16187" y="39844"/>
                  </a:cubicBezTo>
                  <a:cubicBezTo>
                    <a:pt x="16098" y="39550"/>
                    <a:pt x="16226" y="38861"/>
                    <a:pt x="16343" y="38583"/>
                  </a:cubicBezTo>
                  <a:cubicBezTo>
                    <a:pt x="16499" y="38183"/>
                    <a:pt x="17104" y="37711"/>
                    <a:pt x="17332" y="37377"/>
                  </a:cubicBezTo>
                  <a:cubicBezTo>
                    <a:pt x="17527" y="37088"/>
                    <a:pt x="17782" y="36344"/>
                    <a:pt x="18016" y="36111"/>
                  </a:cubicBezTo>
                  <a:cubicBezTo>
                    <a:pt x="18288" y="35844"/>
                    <a:pt x="18971" y="35650"/>
                    <a:pt x="19299" y="35555"/>
                  </a:cubicBezTo>
                  <a:cubicBezTo>
                    <a:pt x="19549" y="35488"/>
                    <a:pt x="20061" y="35516"/>
                    <a:pt x="20294" y="35411"/>
                  </a:cubicBezTo>
                  <a:cubicBezTo>
                    <a:pt x="20561" y="35277"/>
                    <a:pt x="21055" y="34861"/>
                    <a:pt x="21261" y="34583"/>
                  </a:cubicBezTo>
                  <a:cubicBezTo>
                    <a:pt x="21394" y="34400"/>
                    <a:pt x="21706" y="33933"/>
                    <a:pt x="21667" y="33677"/>
                  </a:cubicBezTo>
                  <a:cubicBezTo>
                    <a:pt x="21633" y="33483"/>
                    <a:pt x="21289" y="33377"/>
                    <a:pt x="21194" y="33233"/>
                  </a:cubicBezTo>
                  <a:cubicBezTo>
                    <a:pt x="21072" y="33072"/>
                    <a:pt x="20822" y="32700"/>
                    <a:pt x="20805" y="32466"/>
                  </a:cubicBezTo>
                  <a:cubicBezTo>
                    <a:pt x="20794" y="32283"/>
                    <a:pt x="20933" y="31916"/>
                    <a:pt x="21016" y="31766"/>
                  </a:cubicBezTo>
                  <a:cubicBezTo>
                    <a:pt x="21144" y="31561"/>
                    <a:pt x="21544" y="31377"/>
                    <a:pt x="21639" y="31144"/>
                  </a:cubicBezTo>
                  <a:cubicBezTo>
                    <a:pt x="21744" y="30922"/>
                    <a:pt x="21867" y="30327"/>
                    <a:pt x="21772" y="30088"/>
                  </a:cubicBezTo>
                  <a:cubicBezTo>
                    <a:pt x="21672" y="29855"/>
                    <a:pt x="21222" y="29800"/>
                    <a:pt x="21044" y="29677"/>
                  </a:cubicBezTo>
                  <a:cubicBezTo>
                    <a:pt x="20844" y="29544"/>
                    <a:pt x="20394" y="29322"/>
                    <a:pt x="20294" y="29066"/>
                  </a:cubicBezTo>
                  <a:cubicBezTo>
                    <a:pt x="20183" y="28800"/>
                    <a:pt x="20183" y="28122"/>
                    <a:pt x="20294" y="27855"/>
                  </a:cubicBezTo>
                  <a:cubicBezTo>
                    <a:pt x="20416" y="27555"/>
                    <a:pt x="20928" y="27261"/>
                    <a:pt x="21166" y="27155"/>
                  </a:cubicBezTo>
                  <a:cubicBezTo>
                    <a:pt x="21439" y="27027"/>
                    <a:pt x="22022" y="26994"/>
                    <a:pt x="22306" y="26977"/>
                  </a:cubicBezTo>
                  <a:cubicBezTo>
                    <a:pt x="22628" y="26955"/>
                    <a:pt x="23262" y="26955"/>
                    <a:pt x="23573" y="27000"/>
                  </a:cubicBezTo>
                  <a:cubicBezTo>
                    <a:pt x="24012" y="27072"/>
                    <a:pt x="24868" y="27516"/>
                    <a:pt x="25312" y="27500"/>
                  </a:cubicBezTo>
                  <a:cubicBezTo>
                    <a:pt x="25601" y="27488"/>
                    <a:pt x="26185" y="27305"/>
                    <a:pt x="26429" y="27088"/>
                  </a:cubicBezTo>
                  <a:cubicBezTo>
                    <a:pt x="26607" y="26938"/>
                    <a:pt x="26785" y="26361"/>
                    <a:pt x="26963" y="26211"/>
                  </a:cubicBezTo>
                  <a:cubicBezTo>
                    <a:pt x="27129" y="26066"/>
                    <a:pt x="27540" y="26061"/>
                    <a:pt x="27713" y="25944"/>
                  </a:cubicBezTo>
                  <a:cubicBezTo>
                    <a:pt x="28024" y="25750"/>
                    <a:pt x="28630" y="25261"/>
                    <a:pt x="28830" y="24888"/>
                  </a:cubicBezTo>
                  <a:cubicBezTo>
                    <a:pt x="28952" y="24672"/>
                    <a:pt x="29102" y="24133"/>
                    <a:pt x="29085" y="23855"/>
                  </a:cubicBezTo>
                  <a:cubicBezTo>
                    <a:pt x="29074" y="23588"/>
                    <a:pt x="28791" y="23127"/>
                    <a:pt x="28746" y="22861"/>
                  </a:cubicBezTo>
                  <a:cubicBezTo>
                    <a:pt x="28707" y="22622"/>
                    <a:pt x="28663" y="22105"/>
                    <a:pt x="28746" y="21894"/>
                  </a:cubicBezTo>
                  <a:cubicBezTo>
                    <a:pt x="28880" y="21572"/>
                    <a:pt x="29419" y="21294"/>
                    <a:pt x="29669" y="21155"/>
                  </a:cubicBezTo>
                  <a:cubicBezTo>
                    <a:pt x="29874" y="21038"/>
                    <a:pt x="30308" y="20827"/>
                    <a:pt x="30525" y="20861"/>
                  </a:cubicBezTo>
                  <a:cubicBezTo>
                    <a:pt x="30719" y="20894"/>
                    <a:pt x="31019" y="21366"/>
                    <a:pt x="31214" y="21361"/>
                  </a:cubicBezTo>
                  <a:cubicBezTo>
                    <a:pt x="31342" y="21361"/>
                    <a:pt x="31586" y="21127"/>
                    <a:pt x="31664" y="20983"/>
                  </a:cubicBezTo>
                  <a:cubicBezTo>
                    <a:pt x="31753" y="20827"/>
                    <a:pt x="31747" y="20388"/>
                    <a:pt x="31836" y="20250"/>
                  </a:cubicBezTo>
                  <a:cubicBezTo>
                    <a:pt x="31947" y="20077"/>
                    <a:pt x="32270" y="19900"/>
                    <a:pt x="32442" y="19866"/>
                  </a:cubicBezTo>
                  <a:cubicBezTo>
                    <a:pt x="32797" y="19783"/>
                    <a:pt x="33514" y="20150"/>
                    <a:pt x="33870" y="20094"/>
                  </a:cubicBezTo>
                  <a:cubicBezTo>
                    <a:pt x="34131" y="20061"/>
                    <a:pt x="34598" y="19738"/>
                    <a:pt x="34837" y="19627"/>
                  </a:cubicBezTo>
                  <a:cubicBezTo>
                    <a:pt x="35070" y="19516"/>
                    <a:pt x="35526" y="19244"/>
                    <a:pt x="35765" y="19216"/>
                  </a:cubicBezTo>
                  <a:cubicBezTo>
                    <a:pt x="36043" y="19183"/>
                    <a:pt x="36615" y="19555"/>
                    <a:pt x="36876" y="19422"/>
                  </a:cubicBezTo>
                  <a:cubicBezTo>
                    <a:pt x="37138" y="19294"/>
                    <a:pt x="37510" y="18650"/>
                    <a:pt x="37632" y="18311"/>
                  </a:cubicBezTo>
                  <a:cubicBezTo>
                    <a:pt x="37721" y="18061"/>
                    <a:pt x="37810" y="17494"/>
                    <a:pt x="37782" y="17216"/>
                  </a:cubicBezTo>
                  <a:cubicBezTo>
                    <a:pt x="37749" y="16922"/>
                    <a:pt x="37371" y="16461"/>
                    <a:pt x="37371" y="16161"/>
                  </a:cubicBezTo>
                  <a:cubicBezTo>
                    <a:pt x="37371" y="15827"/>
                    <a:pt x="37627" y="15172"/>
                    <a:pt x="37827" y="14983"/>
                  </a:cubicBezTo>
                  <a:cubicBezTo>
                    <a:pt x="38027" y="14800"/>
                    <a:pt x="38566" y="14850"/>
                    <a:pt x="38810" y="14872"/>
                  </a:cubicBezTo>
                  <a:cubicBezTo>
                    <a:pt x="39210" y="14894"/>
                    <a:pt x="40005" y="15350"/>
                    <a:pt x="40400" y="15250"/>
                  </a:cubicBezTo>
                  <a:cubicBezTo>
                    <a:pt x="40605" y="15200"/>
                    <a:pt x="40944" y="14800"/>
                    <a:pt x="41133" y="14666"/>
                  </a:cubicBezTo>
                  <a:cubicBezTo>
                    <a:pt x="41350" y="14505"/>
                    <a:pt x="41833" y="14283"/>
                    <a:pt x="42033" y="14072"/>
                  </a:cubicBezTo>
                  <a:cubicBezTo>
                    <a:pt x="42122" y="13972"/>
                    <a:pt x="42211" y="13544"/>
                    <a:pt x="42328" y="13572"/>
                  </a:cubicBezTo>
                  <a:cubicBezTo>
                    <a:pt x="42539" y="13627"/>
                    <a:pt x="42511" y="14427"/>
                    <a:pt x="42628" y="14666"/>
                  </a:cubicBezTo>
                  <a:cubicBezTo>
                    <a:pt x="42745" y="14888"/>
                    <a:pt x="43045" y="15294"/>
                    <a:pt x="43234" y="15394"/>
                  </a:cubicBezTo>
                  <a:cubicBezTo>
                    <a:pt x="43445" y="15511"/>
                    <a:pt x="43928" y="15466"/>
                    <a:pt x="44151" y="15394"/>
                  </a:cubicBezTo>
                  <a:cubicBezTo>
                    <a:pt x="44306" y="15350"/>
                    <a:pt x="44579" y="15066"/>
                    <a:pt x="44734" y="15011"/>
                  </a:cubicBezTo>
                  <a:cubicBezTo>
                    <a:pt x="45012" y="14933"/>
                    <a:pt x="45651" y="14827"/>
                    <a:pt x="45896" y="15050"/>
                  </a:cubicBezTo>
                  <a:cubicBezTo>
                    <a:pt x="45984" y="15127"/>
                    <a:pt x="46018" y="15472"/>
                    <a:pt x="46085" y="15600"/>
                  </a:cubicBezTo>
                  <a:cubicBezTo>
                    <a:pt x="46168" y="15766"/>
                    <a:pt x="46357" y="16105"/>
                    <a:pt x="46490" y="16161"/>
                  </a:cubicBezTo>
                  <a:cubicBezTo>
                    <a:pt x="46635" y="16222"/>
                    <a:pt x="46963" y="16122"/>
                    <a:pt x="47074" y="15983"/>
                  </a:cubicBezTo>
                  <a:cubicBezTo>
                    <a:pt x="47218" y="15805"/>
                    <a:pt x="47307" y="15227"/>
                    <a:pt x="47307" y="14961"/>
                  </a:cubicBezTo>
                  <a:cubicBezTo>
                    <a:pt x="47307" y="14700"/>
                    <a:pt x="47051" y="14238"/>
                    <a:pt x="47074" y="13988"/>
                  </a:cubicBezTo>
                  <a:cubicBezTo>
                    <a:pt x="47090" y="13805"/>
                    <a:pt x="47246" y="13427"/>
                    <a:pt x="47374" y="13366"/>
                  </a:cubicBezTo>
                  <a:cubicBezTo>
                    <a:pt x="47524" y="13294"/>
                    <a:pt x="47846" y="13500"/>
                    <a:pt x="47974" y="13633"/>
                  </a:cubicBezTo>
                  <a:cubicBezTo>
                    <a:pt x="48135" y="13811"/>
                    <a:pt x="48263" y="14427"/>
                    <a:pt x="48424" y="14605"/>
                  </a:cubicBezTo>
                  <a:cubicBezTo>
                    <a:pt x="48602" y="14800"/>
                    <a:pt x="49085" y="14861"/>
                    <a:pt x="49285" y="15011"/>
                  </a:cubicBezTo>
                  <a:cubicBezTo>
                    <a:pt x="49558" y="15233"/>
                    <a:pt x="49941" y="16044"/>
                    <a:pt x="50252" y="16161"/>
                  </a:cubicBezTo>
                  <a:cubicBezTo>
                    <a:pt x="50419" y="16227"/>
                    <a:pt x="50780" y="16061"/>
                    <a:pt x="50958" y="15983"/>
                  </a:cubicBezTo>
                  <a:cubicBezTo>
                    <a:pt x="51191" y="15883"/>
                    <a:pt x="51603" y="15361"/>
                    <a:pt x="51847" y="15411"/>
                  </a:cubicBezTo>
                  <a:cubicBezTo>
                    <a:pt x="52047" y="15455"/>
                    <a:pt x="52242" y="16061"/>
                    <a:pt x="52431" y="16161"/>
                  </a:cubicBezTo>
                  <a:cubicBezTo>
                    <a:pt x="52803" y="16372"/>
                    <a:pt x="53676" y="16316"/>
                    <a:pt x="54070" y="16161"/>
                  </a:cubicBezTo>
                  <a:cubicBezTo>
                    <a:pt x="54554" y="15961"/>
                    <a:pt x="55298" y="14905"/>
                    <a:pt x="55771" y="14666"/>
                  </a:cubicBezTo>
                  <a:cubicBezTo>
                    <a:pt x="56121" y="14477"/>
                    <a:pt x="56882" y="14388"/>
                    <a:pt x="57260" y="14355"/>
                  </a:cubicBezTo>
                  <a:cubicBezTo>
                    <a:pt x="57677" y="14311"/>
                    <a:pt x="58538" y="14472"/>
                    <a:pt x="58960" y="14355"/>
                  </a:cubicBezTo>
                  <a:cubicBezTo>
                    <a:pt x="59522" y="14194"/>
                    <a:pt x="60561" y="13511"/>
                    <a:pt x="61055" y="13116"/>
                  </a:cubicBezTo>
                  <a:cubicBezTo>
                    <a:pt x="61417" y="12827"/>
                    <a:pt x="62000" y="11894"/>
                    <a:pt x="62406" y="11705"/>
                  </a:cubicBezTo>
                  <a:cubicBezTo>
                    <a:pt x="62706" y="11561"/>
                    <a:pt x="63378" y="11761"/>
                    <a:pt x="63695" y="11705"/>
                  </a:cubicBezTo>
                  <a:cubicBezTo>
                    <a:pt x="64090" y="11650"/>
                    <a:pt x="64845" y="11322"/>
                    <a:pt x="65234" y="11227"/>
                  </a:cubicBezTo>
                  <a:cubicBezTo>
                    <a:pt x="65601" y="11138"/>
                    <a:pt x="66323" y="10994"/>
                    <a:pt x="66690" y="10961"/>
                  </a:cubicBezTo>
                  <a:cubicBezTo>
                    <a:pt x="67124" y="10922"/>
                    <a:pt x="67991" y="11027"/>
                    <a:pt x="68424" y="10961"/>
                  </a:cubicBezTo>
                  <a:cubicBezTo>
                    <a:pt x="68757" y="10905"/>
                    <a:pt x="69474" y="10833"/>
                    <a:pt x="69713" y="10516"/>
                  </a:cubicBezTo>
                  <a:cubicBezTo>
                    <a:pt x="69924" y="10238"/>
                    <a:pt x="69836" y="9272"/>
                    <a:pt x="70030" y="8977"/>
                  </a:cubicBezTo>
                  <a:cubicBezTo>
                    <a:pt x="70197" y="8744"/>
                    <a:pt x="70702" y="8683"/>
                    <a:pt x="70903" y="8533"/>
                  </a:cubicBezTo>
                  <a:cubicBezTo>
                    <a:pt x="71180" y="8338"/>
                    <a:pt x="71681" y="7811"/>
                    <a:pt x="71931" y="7561"/>
                  </a:cubicBezTo>
                  <a:cubicBezTo>
                    <a:pt x="72070" y="7433"/>
                    <a:pt x="72403" y="7244"/>
                    <a:pt x="72481" y="7038"/>
                  </a:cubicBezTo>
                  <a:cubicBezTo>
                    <a:pt x="72609" y="6700"/>
                    <a:pt x="72314" y="5811"/>
                    <a:pt x="72481" y="5522"/>
                  </a:cubicBezTo>
                  <a:cubicBezTo>
                    <a:pt x="72664" y="5188"/>
                    <a:pt x="73342" y="5183"/>
                    <a:pt x="73637" y="5094"/>
                  </a:cubicBezTo>
                  <a:cubicBezTo>
                    <a:pt x="73848" y="5033"/>
                    <a:pt x="74298" y="5033"/>
                    <a:pt x="74492" y="4900"/>
                  </a:cubicBezTo>
                  <a:cubicBezTo>
                    <a:pt x="74637" y="4800"/>
                    <a:pt x="74854" y="4477"/>
                    <a:pt x="74948" y="4300"/>
                  </a:cubicBezTo>
                  <a:cubicBezTo>
                    <a:pt x="75070" y="4044"/>
                    <a:pt x="75109" y="3350"/>
                    <a:pt x="75282" y="3155"/>
                  </a:cubicBezTo>
                  <a:cubicBezTo>
                    <a:pt x="75437" y="2988"/>
                    <a:pt x="75871" y="2977"/>
                    <a:pt x="76065" y="2961"/>
                  </a:cubicBezTo>
                  <a:cubicBezTo>
                    <a:pt x="76354" y="2933"/>
                    <a:pt x="76915" y="3055"/>
                    <a:pt x="77193" y="3050"/>
                  </a:cubicBezTo>
                  <a:cubicBezTo>
                    <a:pt x="77493" y="3038"/>
                    <a:pt x="78127" y="3100"/>
                    <a:pt x="78366" y="2872"/>
                  </a:cubicBezTo>
                  <a:cubicBezTo>
                    <a:pt x="78510" y="2738"/>
                    <a:pt x="78555" y="2211"/>
                    <a:pt x="78677" y="2055"/>
                  </a:cubicBezTo>
                  <a:cubicBezTo>
                    <a:pt x="78766" y="1944"/>
                    <a:pt x="78999" y="1811"/>
                    <a:pt x="79116" y="1811"/>
                  </a:cubicBezTo>
                  <a:cubicBezTo>
                    <a:pt x="79316" y="1805"/>
                    <a:pt x="79683" y="2133"/>
                    <a:pt x="79883" y="2188"/>
                  </a:cubicBezTo>
                  <a:cubicBezTo>
                    <a:pt x="80094" y="2250"/>
                    <a:pt x="80539" y="2150"/>
                    <a:pt x="80733" y="2277"/>
                  </a:cubicBezTo>
                  <a:cubicBezTo>
                    <a:pt x="80955" y="2411"/>
                    <a:pt x="81244" y="2988"/>
                    <a:pt x="81428" y="3200"/>
                  </a:cubicBezTo>
                  <a:cubicBezTo>
                    <a:pt x="81583" y="3377"/>
                    <a:pt x="81872" y="3822"/>
                    <a:pt x="82078" y="3866"/>
                  </a:cubicBezTo>
                  <a:cubicBezTo>
                    <a:pt x="82239" y="3900"/>
                    <a:pt x="82567" y="3688"/>
                    <a:pt x="82717" y="3572"/>
                  </a:cubicBezTo>
                  <a:cubicBezTo>
                    <a:pt x="82906" y="3438"/>
                    <a:pt x="83228" y="3055"/>
                    <a:pt x="83378" y="2855"/>
                  </a:cubicBezTo>
                  <a:cubicBezTo>
                    <a:pt x="83523" y="2638"/>
                    <a:pt x="83695" y="2061"/>
                    <a:pt x="83878" y="1900"/>
                  </a:cubicBezTo>
                  <a:cubicBezTo>
                    <a:pt x="84012" y="1777"/>
                    <a:pt x="84367" y="1588"/>
                    <a:pt x="84517" y="1677"/>
                  </a:cubicBezTo>
                  <a:cubicBezTo>
                    <a:pt x="84679" y="1777"/>
                    <a:pt x="84706" y="2372"/>
                    <a:pt x="84845" y="2533"/>
                  </a:cubicBezTo>
                  <a:cubicBezTo>
                    <a:pt x="85040" y="2755"/>
                    <a:pt x="85573" y="2833"/>
                    <a:pt x="85823" y="2933"/>
                  </a:cubicBezTo>
                  <a:cubicBezTo>
                    <a:pt x="86140" y="3066"/>
                    <a:pt x="86796" y="3233"/>
                    <a:pt x="87079" y="3466"/>
                  </a:cubicBezTo>
                  <a:cubicBezTo>
                    <a:pt x="87218" y="3572"/>
                    <a:pt x="87468" y="3866"/>
                    <a:pt x="87524" y="4061"/>
                  </a:cubicBezTo>
                  <a:cubicBezTo>
                    <a:pt x="87602" y="4311"/>
                    <a:pt x="87402" y="4950"/>
                    <a:pt x="87524" y="5166"/>
                  </a:cubicBezTo>
                  <a:cubicBezTo>
                    <a:pt x="87735" y="5511"/>
                    <a:pt x="88491" y="5583"/>
                    <a:pt x="88819" y="5522"/>
                  </a:cubicBezTo>
                  <a:cubicBezTo>
                    <a:pt x="89096" y="5455"/>
                    <a:pt x="89597" y="5022"/>
                    <a:pt x="89813" y="4766"/>
                  </a:cubicBezTo>
                  <a:cubicBezTo>
                    <a:pt x="90108" y="4427"/>
                    <a:pt x="90475" y="3483"/>
                    <a:pt x="90764" y="3138"/>
                  </a:cubicBezTo>
                  <a:cubicBezTo>
                    <a:pt x="91169" y="2650"/>
                    <a:pt x="92175" y="2016"/>
                    <a:pt x="92614" y="1588"/>
                  </a:cubicBezTo>
                  <a:cubicBezTo>
                    <a:pt x="92931" y="1288"/>
                    <a:pt x="93626" y="505"/>
                    <a:pt x="94065" y="0"/>
                  </a:cubicBezTo>
                  <a:cubicBezTo>
                    <a:pt x="94231" y="694"/>
                    <a:pt x="94398" y="1455"/>
                    <a:pt x="94504" y="1938"/>
                  </a:cubicBezTo>
                  <a:cubicBezTo>
                    <a:pt x="94642" y="2638"/>
                    <a:pt x="94837" y="4072"/>
                    <a:pt x="95015" y="4755"/>
                  </a:cubicBezTo>
                  <a:cubicBezTo>
                    <a:pt x="95220" y="5566"/>
                    <a:pt x="95843" y="7066"/>
                    <a:pt x="96043" y="7872"/>
                  </a:cubicBezTo>
                  <a:cubicBezTo>
                    <a:pt x="96198" y="8516"/>
                    <a:pt x="96243" y="9916"/>
                    <a:pt x="96471" y="10516"/>
                  </a:cubicBezTo>
                  <a:cubicBezTo>
                    <a:pt x="96699" y="11111"/>
                    <a:pt x="97327" y="12338"/>
                    <a:pt x="97799" y="12461"/>
                  </a:cubicBezTo>
                  <a:cubicBezTo>
                    <a:pt x="98177" y="12561"/>
                    <a:pt x="98810" y="11705"/>
                    <a:pt x="99171" y="11572"/>
                  </a:cubicBezTo>
                  <a:cubicBezTo>
                    <a:pt x="99477" y="11466"/>
                    <a:pt x="100155" y="11244"/>
                    <a:pt x="100416" y="11455"/>
                  </a:cubicBezTo>
                  <a:cubicBezTo>
                    <a:pt x="101033" y="11944"/>
                    <a:pt x="101411" y="14027"/>
                    <a:pt x="101661" y="14922"/>
                  </a:cubicBezTo>
                  <a:cubicBezTo>
                    <a:pt x="101956" y="15955"/>
                    <a:pt x="102283" y="18122"/>
                    <a:pt x="102561" y="19155"/>
                  </a:cubicBezTo>
                  <a:cubicBezTo>
                    <a:pt x="102728" y="19750"/>
                    <a:pt x="103239" y="20833"/>
                    <a:pt x="103339" y="21450"/>
                  </a:cubicBezTo>
                  <a:cubicBezTo>
                    <a:pt x="103412" y="21911"/>
                    <a:pt x="103134" y="22950"/>
                    <a:pt x="103339" y="23333"/>
                  </a:cubicBezTo>
                  <a:cubicBezTo>
                    <a:pt x="103484" y="23605"/>
                    <a:pt x="104062" y="23600"/>
                    <a:pt x="104284" y="23738"/>
                  </a:cubicBezTo>
                  <a:cubicBezTo>
                    <a:pt x="104756" y="24033"/>
                    <a:pt x="105790" y="24594"/>
                    <a:pt x="106046" y="25216"/>
                  </a:cubicBezTo>
                  <a:cubicBezTo>
                    <a:pt x="106318" y="25872"/>
                    <a:pt x="106212" y="27544"/>
                    <a:pt x="106046" y="28266"/>
                  </a:cubicBezTo>
                  <a:cubicBezTo>
                    <a:pt x="105907" y="28844"/>
                    <a:pt x="105307" y="29766"/>
                    <a:pt x="105012" y="30211"/>
                  </a:cubicBezTo>
                  <a:cubicBezTo>
                    <a:pt x="104851" y="30450"/>
                    <a:pt x="104417" y="30816"/>
                    <a:pt x="104284" y="31088"/>
                  </a:cubicBezTo>
                  <a:cubicBezTo>
                    <a:pt x="104073" y="31516"/>
                    <a:pt x="104040" y="32672"/>
                    <a:pt x="103767" y="33027"/>
                  </a:cubicBezTo>
                  <a:cubicBezTo>
                    <a:pt x="103550" y="33311"/>
                    <a:pt x="102611" y="33500"/>
                    <a:pt x="102611" y="33500"/>
                  </a:cubicBezTo>
                  <a:lnTo>
                    <a:pt x="89858" y="50127"/>
                  </a:lnTo>
                  <a:lnTo>
                    <a:pt x="89836" y="51705"/>
                  </a:lnTo>
                  <a:cubicBezTo>
                    <a:pt x="90036" y="51588"/>
                    <a:pt x="90313" y="51427"/>
                    <a:pt x="90425" y="51311"/>
                  </a:cubicBezTo>
                  <a:cubicBezTo>
                    <a:pt x="90619" y="51088"/>
                    <a:pt x="90819" y="50377"/>
                    <a:pt x="91041" y="50216"/>
                  </a:cubicBezTo>
                  <a:cubicBezTo>
                    <a:pt x="91436" y="49933"/>
                    <a:pt x="92381" y="50038"/>
                    <a:pt x="92820" y="50077"/>
                  </a:cubicBezTo>
                  <a:cubicBezTo>
                    <a:pt x="93086" y="50094"/>
                    <a:pt x="93614" y="50172"/>
                    <a:pt x="93853" y="50305"/>
                  </a:cubicBezTo>
                  <a:cubicBezTo>
                    <a:pt x="94137" y="50466"/>
                    <a:pt x="94565" y="51177"/>
                    <a:pt x="94865" y="51277"/>
                  </a:cubicBezTo>
                  <a:cubicBezTo>
                    <a:pt x="95237" y="51400"/>
                    <a:pt x="96004" y="50905"/>
                    <a:pt x="96387" y="50955"/>
                  </a:cubicBezTo>
                  <a:cubicBezTo>
                    <a:pt x="96726" y="51000"/>
                    <a:pt x="97399" y="51266"/>
                    <a:pt x="97649" y="51572"/>
                  </a:cubicBezTo>
                  <a:cubicBezTo>
                    <a:pt x="98099" y="52111"/>
                    <a:pt x="98549" y="53700"/>
                    <a:pt x="98727" y="54483"/>
                  </a:cubicBezTo>
                  <a:cubicBezTo>
                    <a:pt x="98844" y="55033"/>
                    <a:pt x="98605" y="56388"/>
                    <a:pt x="98921" y="56766"/>
                  </a:cubicBezTo>
                  <a:cubicBezTo>
                    <a:pt x="99238" y="57161"/>
                    <a:pt x="100238" y="56555"/>
                    <a:pt x="100633" y="56766"/>
                  </a:cubicBezTo>
                  <a:cubicBezTo>
                    <a:pt x="101061" y="57011"/>
                    <a:pt x="101633" y="58055"/>
                    <a:pt x="101939" y="58500"/>
                  </a:cubicBezTo>
                  <a:cubicBezTo>
                    <a:pt x="102478" y="59277"/>
                    <a:pt x="103467" y="60938"/>
                    <a:pt x="104001" y="61711"/>
                  </a:cubicBezTo>
                  <a:cubicBezTo>
                    <a:pt x="104440" y="62322"/>
                    <a:pt x="105462" y="63355"/>
                    <a:pt x="105807" y="64055"/>
                  </a:cubicBezTo>
                  <a:cubicBezTo>
                    <a:pt x="106001" y="64455"/>
                    <a:pt x="106090" y="65444"/>
                    <a:pt x="106296" y="65827"/>
                  </a:cubicBezTo>
                  <a:cubicBezTo>
                    <a:pt x="106601" y="66361"/>
                    <a:pt x="107518" y="67000"/>
                    <a:pt x="107891" y="67444"/>
                  </a:cubicBezTo>
                  <a:cubicBezTo>
                    <a:pt x="108357" y="68005"/>
                    <a:pt x="109441" y="69072"/>
                    <a:pt x="109647" y="69877"/>
                  </a:cubicBezTo>
                  <a:cubicBezTo>
                    <a:pt x="109747" y="70244"/>
                    <a:pt x="109669" y="71088"/>
                    <a:pt x="109535" y="71433"/>
                  </a:cubicBezTo>
                  <a:cubicBezTo>
                    <a:pt x="109435" y="71727"/>
                    <a:pt x="108919" y="72011"/>
                    <a:pt x="108830" y="72316"/>
                  </a:cubicBezTo>
                  <a:cubicBezTo>
                    <a:pt x="108657" y="72961"/>
                    <a:pt x="108958" y="74383"/>
                    <a:pt x="109091" y="75050"/>
                  </a:cubicBezTo>
                  <a:cubicBezTo>
                    <a:pt x="109247" y="75833"/>
                    <a:pt x="109786" y="77294"/>
                    <a:pt x="110036" y="78022"/>
                  </a:cubicBezTo>
                  <a:cubicBezTo>
                    <a:pt x="110158" y="78383"/>
                    <a:pt x="110325" y="79250"/>
                    <a:pt x="110569" y="79461"/>
                  </a:cubicBezTo>
                  <a:cubicBezTo>
                    <a:pt x="110841" y="79683"/>
                    <a:pt x="111580" y="79211"/>
                    <a:pt x="111842" y="79461"/>
                  </a:cubicBezTo>
                  <a:cubicBezTo>
                    <a:pt x="112131" y="79744"/>
                    <a:pt x="112247" y="80827"/>
                    <a:pt x="112314" y="81311"/>
                  </a:cubicBezTo>
                  <a:cubicBezTo>
                    <a:pt x="112386" y="81916"/>
                    <a:pt x="112325" y="83138"/>
                    <a:pt x="112314" y="83755"/>
                  </a:cubicBezTo>
                  <a:cubicBezTo>
                    <a:pt x="112292" y="84333"/>
                    <a:pt x="112053" y="85511"/>
                    <a:pt x="112181" y="86072"/>
                  </a:cubicBezTo>
                  <a:cubicBezTo>
                    <a:pt x="112375" y="86944"/>
                    <a:pt x="113548" y="88111"/>
                    <a:pt x="113853" y="88916"/>
                  </a:cubicBezTo>
                  <a:cubicBezTo>
                    <a:pt x="114120" y="89638"/>
                    <a:pt x="114398" y="91211"/>
                    <a:pt x="114476" y="92011"/>
                  </a:cubicBezTo>
                  <a:cubicBezTo>
                    <a:pt x="114537" y="92577"/>
                    <a:pt x="114387" y="93761"/>
                    <a:pt x="114476" y="94333"/>
                  </a:cubicBezTo>
                  <a:cubicBezTo>
                    <a:pt x="114659" y="95466"/>
                    <a:pt x="115587" y="97488"/>
                    <a:pt x="115915" y="98561"/>
                  </a:cubicBezTo>
                  <a:cubicBezTo>
                    <a:pt x="116165" y="99350"/>
                    <a:pt x="116576" y="100994"/>
                    <a:pt x="116815" y="101794"/>
                  </a:cubicBezTo>
                  <a:cubicBezTo>
                    <a:pt x="117065" y="102616"/>
                    <a:pt x="117732" y="104161"/>
                    <a:pt x="117866" y="105022"/>
                  </a:cubicBezTo>
                  <a:cubicBezTo>
                    <a:pt x="117943" y="105511"/>
                    <a:pt x="117832" y="106527"/>
                    <a:pt x="117866" y="107022"/>
                  </a:cubicBezTo>
                  <a:cubicBezTo>
                    <a:pt x="117899" y="107555"/>
                    <a:pt x="117966" y="108638"/>
                    <a:pt x="118143" y="109111"/>
                  </a:cubicBezTo>
                  <a:cubicBezTo>
                    <a:pt x="118366" y="109661"/>
                    <a:pt x="119249" y="110305"/>
                    <a:pt x="119477" y="110844"/>
                  </a:cubicBezTo>
                  <a:cubicBezTo>
                    <a:pt x="119633" y="111211"/>
                    <a:pt x="119816" y="112072"/>
                    <a:pt x="119777" y="112488"/>
                  </a:cubicBezTo>
                  <a:cubicBezTo>
                    <a:pt x="119738" y="112855"/>
                    <a:pt x="119305" y="113394"/>
                    <a:pt x="119244" y="113750"/>
                  </a:cubicBezTo>
                  <a:cubicBezTo>
                    <a:pt x="119144" y="114266"/>
                    <a:pt x="119110" y="115388"/>
                    <a:pt x="119260" y="115866"/>
                  </a:cubicBezTo>
                  <a:cubicBezTo>
                    <a:pt x="119333" y="116088"/>
                    <a:pt x="119677" y="116344"/>
                    <a:pt x="119777" y="116544"/>
                  </a:cubicBezTo>
                  <a:cubicBezTo>
                    <a:pt x="119838" y="116666"/>
                    <a:pt x="119927" y="116944"/>
                    <a:pt x="119999" y="117188"/>
                  </a:cubicBezTo>
                  <a:lnTo>
                    <a:pt x="113920" y="120000"/>
                  </a:lnTo>
                  <a:cubicBezTo>
                    <a:pt x="113570" y="119138"/>
                    <a:pt x="112948" y="117538"/>
                    <a:pt x="112825" y="116811"/>
                  </a:cubicBezTo>
                  <a:cubicBezTo>
                    <a:pt x="112659" y="115788"/>
                    <a:pt x="112759" y="113655"/>
                    <a:pt x="112825" y="112605"/>
                  </a:cubicBezTo>
                  <a:cubicBezTo>
                    <a:pt x="112870" y="111894"/>
                    <a:pt x="113170" y="110500"/>
                    <a:pt x="113186" y="109788"/>
                  </a:cubicBezTo>
                  <a:cubicBezTo>
                    <a:pt x="113220" y="108872"/>
                    <a:pt x="113136" y="107022"/>
                    <a:pt x="112953" y="106144"/>
                  </a:cubicBezTo>
                  <a:cubicBezTo>
                    <a:pt x="112759" y="105200"/>
                    <a:pt x="111942" y="103555"/>
                    <a:pt x="111692" y="102638"/>
                  </a:cubicBezTo>
                  <a:cubicBezTo>
                    <a:pt x="111453" y="101788"/>
                    <a:pt x="111153" y="100000"/>
                    <a:pt x="110975" y="99122"/>
                  </a:cubicBezTo>
                  <a:cubicBezTo>
                    <a:pt x="110830" y="98350"/>
                    <a:pt x="110652" y="96733"/>
                    <a:pt x="110369" y="96038"/>
                  </a:cubicBezTo>
                  <a:cubicBezTo>
                    <a:pt x="110158" y="95538"/>
                    <a:pt x="109535" y="94755"/>
                    <a:pt x="109208" y="94400"/>
                  </a:cubicBezTo>
                  <a:cubicBezTo>
                    <a:pt x="108830" y="94000"/>
                    <a:pt x="107913" y="93533"/>
                    <a:pt x="107568" y="93077"/>
                  </a:cubicBezTo>
                  <a:cubicBezTo>
                    <a:pt x="106935" y="92233"/>
                    <a:pt x="105973" y="90116"/>
                    <a:pt x="105668" y="88977"/>
                  </a:cubicBezTo>
                  <a:cubicBezTo>
                    <a:pt x="105390" y="87955"/>
                    <a:pt x="105190" y="85755"/>
                    <a:pt x="105218" y="84661"/>
                  </a:cubicBezTo>
                  <a:cubicBezTo>
                    <a:pt x="105234" y="84022"/>
                    <a:pt x="105601" y="82794"/>
                    <a:pt x="105601" y="82144"/>
                  </a:cubicBezTo>
                  <a:cubicBezTo>
                    <a:pt x="105601" y="81516"/>
                    <a:pt x="105451" y="80227"/>
                    <a:pt x="105218" y="79683"/>
                  </a:cubicBezTo>
                  <a:cubicBezTo>
                    <a:pt x="105001" y="79166"/>
                    <a:pt x="104328" y="78338"/>
                    <a:pt x="103934" y="78116"/>
                  </a:cubicBezTo>
                  <a:cubicBezTo>
                    <a:pt x="103445" y="77833"/>
                    <a:pt x="102322" y="77638"/>
                    <a:pt x="101839" y="77916"/>
                  </a:cubicBezTo>
                  <a:cubicBezTo>
                    <a:pt x="101400" y="78172"/>
                    <a:pt x="100911" y="79416"/>
                    <a:pt x="100583" y="79894"/>
                  </a:cubicBezTo>
                  <a:cubicBezTo>
                    <a:pt x="100183" y="80483"/>
                    <a:pt x="99383" y="81650"/>
                    <a:pt x="98921" y="82144"/>
                  </a:cubicBezTo>
                  <a:cubicBezTo>
                    <a:pt x="98644" y="82455"/>
                    <a:pt x="97988" y="82883"/>
                    <a:pt x="97716" y="83200"/>
                  </a:cubicBezTo>
                  <a:cubicBezTo>
                    <a:pt x="97310" y="83700"/>
                    <a:pt x="96743" y="85050"/>
                    <a:pt x="96304" y="85494"/>
                  </a:cubicBezTo>
                  <a:cubicBezTo>
                    <a:pt x="95782" y="86022"/>
                    <a:pt x="94559" y="86605"/>
                    <a:pt x="93948" y="86866"/>
                  </a:cubicBezTo>
                  <a:cubicBezTo>
                    <a:pt x="93503" y="87061"/>
                    <a:pt x="92547" y="87155"/>
                    <a:pt x="92114" y="87388"/>
                  </a:cubicBezTo>
                  <a:cubicBezTo>
                    <a:pt x="91508" y="87727"/>
                    <a:pt x="90325" y="88605"/>
                    <a:pt x="89858" y="89244"/>
                  </a:cubicBezTo>
                  <a:cubicBezTo>
                    <a:pt x="89585" y="89622"/>
                    <a:pt x="89113" y="90527"/>
                    <a:pt x="89058" y="91050"/>
                  </a:cubicBezTo>
                  <a:cubicBezTo>
                    <a:pt x="89024" y="91377"/>
                    <a:pt x="89252" y="92011"/>
                    <a:pt x="89313" y="92333"/>
                  </a:cubicBezTo>
                  <a:cubicBezTo>
                    <a:pt x="89380" y="92661"/>
                    <a:pt x="89602" y="93311"/>
                    <a:pt x="89580" y="93655"/>
                  </a:cubicBezTo>
                  <a:cubicBezTo>
                    <a:pt x="89569" y="93977"/>
                    <a:pt x="89413" y="94661"/>
                    <a:pt x="89219" y="94844"/>
                  </a:cubicBezTo>
                  <a:cubicBezTo>
                    <a:pt x="88946" y="95094"/>
                    <a:pt x="88218" y="94944"/>
                    <a:pt x="87896" y="94844"/>
                  </a:cubicBezTo>
                  <a:cubicBezTo>
                    <a:pt x="87352" y="94677"/>
                    <a:pt x="86329" y="93977"/>
                    <a:pt x="85873" y="93522"/>
                  </a:cubicBezTo>
                  <a:cubicBezTo>
                    <a:pt x="85218" y="92872"/>
                    <a:pt x="84128" y="91194"/>
                    <a:pt x="83651" y="90305"/>
                  </a:cubicBezTo>
                  <a:cubicBezTo>
                    <a:pt x="83384" y="89816"/>
                    <a:pt x="83039" y="88677"/>
                    <a:pt x="82784" y="88188"/>
                  </a:cubicBezTo>
                  <a:cubicBezTo>
                    <a:pt x="82611" y="87861"/>
                    <a:pt x="82278" y="87155"/>
                    <a:pt x="82011" y="87000"/>
                  </a:cubicBezTo>
                  <a:cubicBezTo>
                    <a:pt x="81828" y="86888"/>
                    <a:pt x="81422" y="87061"/>
                    <a:pt x="81233" y="87000"/>
                  </a:cubicBezTo>
                  <a:cubicBezTo>
                    <a:pt x="80950" y="86900"/>
                    <a:pt x="80411" y="86500"/>
                    <a:pt x="80177" y="86250"/>
                  </a:cubicBezTo>
                  <a:cubicBezTo>
                    <a:pt x="80022" y="86083"/>
                    <a:pt x="79838" y="85550"/>
                    <a:pt x="79661" y="85450"/>
                  </a:cubicBezTo>
                  <a:cubicBezTo>
                    <a:pt x="79477" y="85355"/>
                    <a:pt x="79060" y="85433"/>
                    <a:pt x="78888" y="85538"/>
                  </a:cubicBezTo>
                  <a:cubicBezTo>
                    <a:pt x="78744" y="85627"/>
                    <a:pt x="78516" y="85938"/>
                    <a:pt x="78432" y="86116"/>
                  </a:cubicBezTo>
                  <a:cubicBezTo>
                    <a:pt x="78238" y="86527"/>
                    <a:pt x="78010" y="87488"/>
                    <a:pt x="77954" y="87966"/>
                  </a:cubicBezTo>
                  <a:cubicBezTo>
                    <a:pt x="77910" y="88311"/>
                    <a:pt x="78043" y="89050"/>
                    <a:pt x="77954" y="89377"/>
                  </a:cubicBezTo>
                  <a:cubicBezTo>
                    <a:pt x="77871" y="89666"/>
                    <a:pt x="77482" y="90055"/>
                    <a:pt x="77343" y="90305"/>
                  </a:cubicBezTo>
                  <a:cubicBezTo>
                    <a:pt x="77227" y="90500"/>
                    <a:pt x="76976" y="90900"/>
                    <a:pt x="76921" y="91138"/>
                  </a:cubicBezTo>
                  <a:cubicBezTo>
                    <a:pt x="76899" y="91283"/>
                    <a:pt x="76876" y="91594"/>
                    <a:pt x="76938" y="91716"/>
                  </a:cubicBezTo>
                  <a:cubicBezTo>
                    <a:pt x="77015" y="91861"/>
                    <a:pt x="77293" y="91966"/>
                    <a:pt x="77421" y="92000"/>
                  </a:cubicBezTo>
                  <a:cubicBezTo>
                    <a:pt x="77560" y="92027"/>
                    <a:pt x="77854" y="91850"/>
                    <a:pt x="77966" y="91955"/>
                  </a:cubicBezTo>
                  <a:cubicBezTo>
                    <a:pt x="78071" y="92044"/>
                    <a:pt x="78160" y="92411"/>
                    <a:pt x="78127" y="92572"/>
                  </a:cubicBezTo>
                  <a:cubicBezTo>
                    <a:pt x="78088" y="92783"/>
                    <a:pt x="77688" y="92916"/>
                    <a:pt x="77627" y="93122"/>
                  </a:cubicBezTo>
                  <a:cubicBezTo>
                    <a:pt x="77571" y="93333"/>
                    <a:pt x="77627" y="93861"/>
                    <a:pt x="77743" y="94027"/>
                  </a:cubicBezTo>
                  <a:cubicBezTo>
                    <a:pt x="77888" y="94233"/>
                    <a:pt x="78377" y="94400"/>
                    <a:pt x="78560" y="94266"/>
                  </a:cubicBezTo>
                  <a:cubicBezTo>
                    <a:pt x="78660" y="94205"/>
                    <a:pt x="78649" y="93805"/>
                    <a:pt x="78744" y="93744"/>
                  </a:cubicBezTo>
                  <a:cubicBezTo>
                    <a:pt x="78927" y="93600"/>
                    <a:pt x="79416" y="93688"/>
                    <a:pt x="79560" y="93894"/>
                  </a:cubicBezTo>
                  <a:cubicBezTo>
                    <a:pt x="79688" y="94083"/>
                    <a:pt x="79527" y="94705"/>
                    <a:pt x="79627" y="94933"/>
                  </a:cubicBezTo>
                  <a:cubicBezTo>
                    <a:pt x="79711" y="95122"/>
                    <a:pt x="80061" y="95238"/>
                    <a:pt x="80155" y="95416"/>
                  </a:cubicBezTo>
                  <a:cubicBezTo>
                    <a:pt x="80255" y="95600"/>
                    <a:pt x="80350" y="96088"/>
                    <a:pt x="80416" y="96444"/>
                  </a:cubicBezTo>
                  <a:lnTo>
                    <a:pt x="45329" y="96111"/>
                  </a:lnTo>
                  <a:cubicBezTo>
                    <a:pt x="45329" y="96111"/>
                    <a:pt x="43589" y="96066"/>
                    <a:pt x="43106" y="95655"/>
                  </a:cubicBezTo>
                  <a:cubicBezTo>
                    <a:pt x="43000" y="95566"/>
                    <a:pt x="42923" y="95183"/>
                    <a:pt x="42817" y="95088"/>
                  </a:cubicBezTo>
                  <a:cubicBezTo>
                    <a:pt x="42461" y="94733"/>
                    <a:pt x="41544" y="94527"/>
                    <a:pt x="41111" y="94383"/>
                  </a:cubicBezTo>
                  <a:cubicBezTo>
                    <a:pt x="40716" y="94244"/>
                    <a:pt x="39883" y="94161"/>
                    <a:pt x="39505" y="93938"/>
                  </a:cubicBezTo>
                  <a:cubicBezTo>
                    <a:pt x="39377" y="93861"/>
                    <a:pt x="39171" y="93522"/>
                    <a:pt x="39038" y="93494"/>
                  </a:cubicBezTo>
                  <a:cubicBezTo>
                    <a:pt x="38766" y="93444"/>
                    <a:pt x="38255" y="93805"/>
                    <a:pt x="38005" y="93955"/>
                  </a:cubicBezTo>
                  <a:cubicBezTo>
                    <a:pt x="37671" y="94172"/>
                    <a:pt x="37043" y="94722"/>
                    <a:pt x="36715" y="94972"/>
                  </a:cubicBezTo>
                  <a:cubicBezTo>
                    <a:pt x="36526" y="95122"/>
                    <a:pt x="36160" y="95477"/>
                    <a:pt x="35948" y="95550"/>
                  </a:cubicBezTo>
                  <a:cubicBezTo>
                    <a:pt x="35676" y="95644"/>
                    <a:pt x="35098" y="95583"/>
                    <a:pt x="34820" y="95550"/>
                  </a:cubicBezTo>
                  <a:cubicBezTo>
                    <a:pt x="34470" y="95505"/>
                    <a:pt x="33787" y="95138"/>
                    <a:pt x="33437" y="95194"/>
                  </a:cubicBezTo>
                  <a:cubicBezTo>
                    <a:pt x="33120" y="95244"/>
                    <a:pt x="32564" y="95716"/>
                    <a:pt x="32275" y="95905"/>
                  </a:cubicBezTo>
                  <a:cubicBezTo>
                    <a:pt x="32064" y="96038"/>
                    <a:pt x="31669" y="96377"/>
                    <a:pt x="31442" y="96444"/>
                  </a:cubicBezTo>
                  <a:cubicBezTo>
                    <a:pt x="31147" y="96533"/>
                    <a:pt x="30552" y="96561"/>
                    <a:pt x="30247" y="96455"/>
                  </a:cubicBezTo>
                  <a:cubicBezTo>
                    <a:pt x="30236" y="96455"/>
                    <a:pt x="30230" y="96444"/>
                    <a:pt x="30213" y="96444"/>
                  </a:cubicBezTo>
                  <a:cubicBezTo>
                    <a:pt x="29697" y="96222"/>
                    <a:pt x="28919" y="95044"/>
                    <a:pt x="28413" y="94755"/>
                  </a:cubicBezTo>
                  <a:cubicBezTo>
                    <a:pt x="28030" y="94533"/>
                    <a:pt x="27202" y="94383"/>
                    <a:pt x="26785" y="94311"/>
                  </a:cubicBezTo>
                  <a:cubicBezTo>
                    <a:pt x="26396" y="94250"/>
                    <a:pt x="25607" y="94322"/>
                    <a:pt x="25223" y="94216"/>
                  </a:cubicBezTo>
                  <a:cubicBezTo>
                    <a:pt x="24745" y="94066"/>
                    <a:pt x="23817" y="93566"/>
                    <a:pt x="23406" y="93211"/>
                  </a:cubicBezTo>
                  <a:cubicBezTo>
                    <a:pt x="22945" y="92822"/>
                    <a:pt x="22178" y="91761"/>
                    <a:pt x="21794" y="91244"/>
                  </a:cubicBezTo>
                  <a:cubicBezTo>
                    <a:pt x="21533" y="90888"/>
                    <a:pt x="21050" y="90127"/>
                    <a:pt x="20783" y="89772"/>
                  </a:cubicBezTo>
                  <a:cubicBezTo>
                    <a:pt x="20689" y="89644"/>
                    <a:pt x="20388" y="89288"/>
                    <a:pt x="20388" y="89288"/>
                  </a:cubicBezTo>
                  <a:lnTo>
                    <a:pt x="19577" y="89288"/>
                  </a:lnTo>
                  <a:lnTo>
                    <a:pt x="19577" y="85922"/>
                  </a:lnTo>
                  <a:cubicBezTo>
                    <a:pt x="19577" y="85922"/>
                    <a:pt x="20316" y="85638"/>
                    <a:pt x="20527" y="85450"/>
                  </a:cubicBezTo>
                  <a:cubicBezTo>
                    <a:pt x="20833" y="85183"/>
                    <a:pt x="21344" y="84466"/>
                    <a:pt x="21539" y="84044"/>
                  </a:cubicBezTo>
                  <a:cubicBezTo>
                    <a:pt x="21661" y="83772"/>
                    <a:pt x="21817" y="83155"/>
                    <a:pt x="21856" y="82838"/>
                  </a:cubicBezTo>
                  <a:cubicBezTo>
                    <a:pt x="21939" y="82205"/>
                    <a:pt x="21767" y="80927"/>
                    <a:pt x="21839" y="80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0" name="Shape 810"/>
            <p:cNvSpPr/>
            <p:nvPr/>
          </p:nvSpPr>
          <p:spPr>
            <a:xfrm>
              <a:off x="1654983" y="1138695"/>
              <a:ext cx="757200" cy="669300"/>
            </a:xfrm>
            <a:custGeom>
              <a:avLst/>
              <a:gdLst/>
              <a:ahLst/>
              <a:cxnLst/>
              <a:rect l="0" t="0" r="0" b="0"/>
              <a:pathLst>
                <a:path w="120000" h="120000" extrusionOk="0">
                  <a:moveTo>
                    <a:pt x="23030" y="116737"/>
                  </a:moveTo>
                  <a:cubicBezTo>
                    <a:pt x="22752" y="116715"/>
                    <a:pt x="22441" y="116659"/>
                    <a:pt x="22258" y="116693"/>
                  </a:cubicBezTo>
                  <a:cubicBezTo>
                    <a:pt x="21952" y="116748"/>
                    <a:pt x="21357" y="116965"/>
                    <a:pt x="21096" y="117132"/>
                  </a:cubicBezTo>
                  <a:cubicBezTo>
                    <a:pt x="20846" y="117293"/>
                    <a:pt x="20513" y="117838"/>
                    <a:pt x="20251" y="117977"/>
                  </a:cubicBezTo>
                  <a:cubicBezTo>
                    <a:pt x="19974" y="118115"/>
                    <a:pt x="19340" y="118216"/>
                    <a:pt x="19029" y="118188"/>
                  </a:cubicBezTo>
                  <a:cubicBezTo>
                    <a:pt x="18729" y="118165"/>
                    <a:pt x="18201" y="117854"/>
                    <a:pt x="17901" y="117810"/>
                  </a:cubicBezTo>
                  <a:cubicBezTo>
                    <a:pt x="17445" y="117749"/>
                    <a:pt x="16517" y="117776"/>
                    <a:pt x="16072" y="117871"/>
                  </a:cubicBezTo>
                  <a:cubicBezTo>
                    <a:pt x="15594" y="117971"/>
                    <a:pt x="14672" y="118343"/>
                    <a:pt x="14255" y="118599"/>
                  </a:cubicBezTo>
                  <a:cubicBezTo>
                    <a:pt x="14005" y="118749"/>
                    <a:pt x="13610" y="119199"/>
                    <a:pt x="13377" y="119371"/>
                  </a:cubicBezTo>
                  <a:cubicBezTo>
                    <a:pt x="13138" y="119544"/>
                    <a:pt x="12665" y="119983"/>
                    <a:pt x="12376" y="120000"/>
                  </a:cubicBezTo>
                  <a:cubicBezTo>
                    <a:pt x="12182" y="120005"/>
                    <a:pt x="11854" y="119755"/>
                    <a:pt x="11698" y="119638"/>
                  </a:cubicBezTo>
                  <a:cubicBezTo>
                    <a:pt x="11543" y="119522"/>
                    <a:pt x="11343" y="119127"/>
                    <a:pt x="11154" y="119066"/>
                  </a:cubicBezTo>
                  <a:cubicBezTo>
                    <a:pt x="10992" y="119016"/>
                    <a:pt x="10642" y="119227"/>
                    <a:pt x="10464" y="119210"/>
                  </a:cubicBezTo>
                  <a:cubicBezTo>
                    <a:pt x="10292" y="119188"/>
                    <a:pt x="9959" y="119038"/>
                    <a:pt x="9820" y="118938"/>
                  </a:cubicBezTo>
                  <a:cubicBezTo>
                    <a:pt x="9614" y="118799"/>
                    <a:pt x="9359" y="118310"/>
                    <a:pt x="9131" y="118210"/>
                  </a:cubicBezTo>
                  <a:cubicBezTo>
                    <a:pt x="8942" y="118121"/>
                    <a:pt x="8508" y="118171"/>
                    <a:pt x="8303" y="118210"/>
                  </a:cubicBezTo>
                  <a:cubicBezTo>
                    <a:pt x="8047" y="118243"/>
                    <a:pt x="7586" y="118527"/>
                    <a:pt x="7330" y="118527"/>
                  </a:cubicBezTo>
                  <a:cubicBezTo>
                    <a:pt x="7202" y="118527"/>
                    <a:pt x="6952" y="118432"/>
                    <a:pt x="6841" y="118366"/>
                  </a:cubicBezTo>
                  <a:cubicBezTo>
                    <a:pt x="6608" y="118238"/>
                    <a:pt x="6135" y="117910"/>
                    <a:pt x="6030" y="117665"/>
                  </a:cubicBezTo>
                  <a:cubicBezTo>
                    <a:pt x="5946" y="117487"/>
                    <a:pt x="6146" y="117015"/>
                    <a:pt x="6030" y="116843"/>
                  </a:cubicBezTo>
                  <a:cubicBezTo>
                    <a:pt x="5952" y="116726"/>
                    <a:pt x="5657" y="116676"/>
                    <a:pt x="5518" y="116648"/>
                  </a:cubicBezTo>
                  <a:cubicBezTo>
                    <a:pt x="5224" y="116593"/>
                    <a:pt x="4612" y="116543"/>
                    <a:pt x="4318" y="116598"/>
                  </a:cubicBezTo>
                  <a:cubicBezTo>
                    <a:pt x="4057" y="116643"/>
                    <a:pt x="3606" y="116954"/>
                    <a:pt x="3351" y="117010"/>
                  </a:cubicBezTo>
                  <a:cubicBezTo>
                    <a:pt x="2928" y="117087"/>
                    <a:pt x="2067" y="117087"/>
                    <a:pt x="1639" y="117010"/>
                  </a:cubicBezTo>
                  <a:cubicBezTo>
                    <a:pt x="1367" y="116954"/>
                    <a:pt x="811" y="116787"/>
                    <a:pt x="605" y="116598"/>
                  </a:cubicBezTo>
                  <a:cubicBezTo>
                    <a:pt x="361" y="116381"/>
                    <a:pt x="255" y="115670"/>
                    <a:pt x="0" y="115442"/>
                  </a:cubicBezTo>
                  <a:lnTo>
                    <a:pt x="0" y="48178"/>
                  </a:lnTo>
                  <a:cubicBezTo>
                    <a:pt x="761" y="47612"/>
                    <a:pt x="1561" y="46934"/>
                    <a:pt x="1945" y="46411"/>
                  </a:cubicBezTo>
                  <a:cubicBezTo>
                    <a:pt x="2456" y="45722"/>
                    <a:pt x="2923" y="43988"/>
                    <a:pt x="3278" y="43193"/>
                  </a:cubicBezTo>
                  <a:cubicBezTo>
                    <a:pt x="3512" y="42688"/>
                    <a:pt x="3862" y="41565"/>
                    <a:pt x="4262" y="41187"/>
                  </a:cubicBezTo>
                  <a:cubicBezTo>
                    <a:pt x="4690" y="40798"/>
                    <a:pt x="5907" y="40637"/>
                    <a:pt x="6413" y="40364"/>
                  </a:cubicBezTo>
                  <a:cubicBezTo>
                    <a:pt x="6969" y="40075"/>
                    <a:pt x="7980" y="39331"/>
                    <a:pt x="8458" y="38936"/>
                  </a:cubicBezTo>
                  <a:cubicBezTo>
                    <a:pt x="8958" y="38519"/>
                    <a:pt x="9842" y="37541"/>
                    <a:pt x="10331" y="37113"/>
                  </a:cubicBezTo>
                  <a:cubicBezTo>
                    <a:pt x="10792" y="36691"/>
                    <a:pt x="11832" y="35991"/>
                    <a:pt x="12265" y="35535"/>
                  </a:cubicBezTo>
                  <a:cubicBezTo>
                    <a:pt x="12515" y="35268"/>
                    <a:pt x="12954" y="34685"/>
                    <a:pt x="13110" y="34351"/>
                  </a:cubicBezTo>
                  <a:cubicBezTo>
                    <a:pt x="13366" y="33829"/>
                    <a:pt x="13421" y="32584"/>
                    <a:pt x="13743" y="32100"/>
                  </a:cubicBezTo>
                  <a:cubicBezTo>
                    <a:pt x="14538" y="30911"/>
                    <a:pt x="17006" y="29333"/>
                    <a:pt x="18217" y="28593"/>
                  </a:cubicBezTo>
                  <a:cubicBezTo>
                    <a:pt x="19257" y="27965"/>
                    <a:pt x="21469" y="26948"/>
                    <a:pt x="22625" y="26587"/>
                  </a:cubicBezTo>
                  <a:cubicBezTo>
                    <a:pt x="23775" y="26226"/>
                    <a:pt x="26231" y="26115"/>
                    <a:pt x="27382" y="25731"/>
                  </a:cubicBezTo>
                  <a:cubicBezTo>
                    <a:pt x="28154" y="25470"/>
                    <a:pt x="29622" y="24714"/>
                    <a:pt x="30305" y="24264"/>
                  </a:cubicBezTo>
                  <a:cubicBezTo>
                    <a:pt x="31139" y="23719"/>
                    <a:pt x="32701" y="22463"/>
                    <a:pt x="33367" y="21724"/>
                  </a:cubicBezTo>
                  <a:cubicBezTo>
                    <a:pt x="33868" y="21168"/>
                    <a:pt x="34646" y="19890"/>
                    <a:pt x="35029" y="19251"/>
                  </a:cubicBezTo>
                  <a:cubicBezTo>
                    <a:pt x="35568" y="18356"/>
                    <a:pt x="36396" y="16422"/>
                    <a:pt x="37002" y="15572"/>
                  </a:cubicBezTo>
                  <a:cubicBezTo>
                    <a:pt x="37463" y="14911"/>
                    <a:pt x="38703" y="13866"/>
                    <a:pt x="39153" y="13204"/>
                  </a:cubicBezTo>
                  <a:cubicBezTo>
                    <a:pt x="39514" y="12660"/>
                    <a:pt x="39842" y="11326"/>
                    <a:pt x="40281" y="10842"/>
                  </a:cubicBezTo>
                  <a:cubicBezTo>
                    <a:pt x="40464" y="10631"/>
                    <a:pt x="40981" y="10398"/>
                    <a:pt x="41231" y="10276"/>
                  </a:cubicBezTo>
                  <a:cubicBezTo>
                    <a:pt x="41487" y="10142"/>
                    <a:pt x="41904" y="10020"/>
                    <a:pt x="42243" y="9987"/>
                  </a:cubicBezTo>
                  <a:cubicBezTo>
                    <a:pt x="42315" y="9975"/>
                    <a:pt x="42387" y="9970"/>
                    <a:pt x="42460" y="9975"/>
                  </a:cubicBezTo>
                  <a:cubicBezTo>
                    <a:pt x="42776" y="9987"/>
                    <a:pt x="43488" y="10142"/>
                    <a:pt x="43799" y="10203"/>
                  </a:cubicBezTo>
                  <a:cubicBezTo>
                    <a:pt x="45005" y="10403"/>
                    <a:pt x="46545" y="10376"/>
                    <a:pt x="47478" y="10276"/>
                  </a:cubicBezTo>
                  <a:cubicBezTo>
                    <a:pt x="48784" y="10131"/>
                    <a:pt x="50196" y="10059"/>
                    <a:pt x="51908" y="9214"/>
                  </a:cubicBezTo>
                  <a:cubicBezTo>
                    <a:pt x="52880" y="8731"/>
                    <a:pt x="53486" y="7941"/>
                    <a:pt x="53758" y="7502"/>
                  </a:cubicBezTo>
                  <a:cubicBezTo>
                    <a:pt x="54092" y="7525"/>
                    <a:pt x="54497" y="7530"/>
                    <a:pt x="54681" y="7458"/>
                  </a:cubicBezTo>
                  <a:cubicBezTo>
                    <a:pt x="54909" y="7374"/>
                    <a:pt x="55203" y="6891"/>
                    <a:pt x="55426" y="6796"/>
                  </a:cubicBezTo>
                  <a:cubicBezTo>
                    <a:pt x="55598" y="6735"/>
                    <a:pt x="55959" y="6835"/>
                    <a:pt x="56137" y="6796"/>
                  </a:cubicBezTo>
                  <a:cubicBezTo>
                    <a:pt x="56259" y="6763"/>
                    <a:pt x="56470" y="6557"/>
                    <a:pt x="56598" y="6563"/>
                  </a:cubicBezTo>
                  <a:cubicBezTo>
                    <a:pt x="56854" y="6580"/>
                    <a:pt x="57282" y="6924"/>
                    <a:pt x="57471" y="7091"/>
                  </a:cubicBezTo>
                  <a:cubicBezTo>
                    <a:pt x="57788" y="7374"/>
                    <a:pt x="58171" y="8203"/>
                    <a:pt x="58543" y="8419"/>
                  </a:cubicBezTo>
                  <a:cubicBezTo>
                    <a:pt x="58710" y="8519"/>
                    <a:pt x="59133" y="8575"/>
                    <a:pt x="59321" y="8542"/>
                  </a:cubicBezTo>
                  <a:cubicBezTo>
                    <a:pt x="59683" y="8475"/>
                    <a:pt x="60350" y="8086"/>
                    <a:pt x="60605" y="7825"/>
                  </a:cubicBezTo>
                  <a:cubicBezTo>
                    <a:pt x="60889" y="7536"/>
                    <a:pt x="61067" y="6652"/>
                    <a:pt x="61389" y="6391"/>
                  </a:cubicBezTo>
                  <a:cubicBezTo>
                    <a:pt x="61667" y="6168"/>
                    <a:pt x="62500" y="6246"/>
                    <a:pt x="62751" y="5985"/>
                  </a:cubicBezTo>
                  <a:cubicBezTo>
                    <a:pt x="63012" y="5713"/>
                    <a:pt x="62901" y="4796"/>
                    <a:pt x="63145" y="4507"/>
                  </a:cubicBezTo>
                  <a:cubicBezTo>
                    <a:pt x="63401" y="4212"/>
                    <a:pt x="64195" y="3968"/>
                    <a:pt x="64579" y="3884"/>
                  </a:cubicBezTo>
                  <a:cubicBezTo>
                    <a:pt x="64985" y="3801"/>
                    <a:pt x="65835" y="3801"/>
                    <a:pt x="66246" y="3884"/>
                  </a:cubicBezTo>
                  <a:cubicBezTo>
                    <a:pt x="66391" y="3918"/>
                    <a:pt x="66646" y="4095"/>
                    <a:pt x="66785" y="4123"/>
                  </a:cubicBezTo>
                  <a:cubicBezTo>
                    <a:pt x="67013" y="4173"/>
                    <a:pt x="67497" y="4090"/>
                    <a:pt x="67730" y="4123"/>
                  </a:cubicBezTo>
                  <a:cubicBezTo>
                    <a:pt x="68219" y="4201"/>
                    <a:pt x="69142" y="4607"/>
                    <a:pt x="69631" y="4723"/>
                  </a:cubicBezTo>
                  <a:cubicBezTo>
                    <a:pt x="70209" y="4862"/>
                    <a:pt x="71393" y="5035"/>
                    <a:pt x="71982" y="5107"/>
                  </a:cubicBezTo>
                  <a:cubicBezTo>
                    <a:pt x="72426" y="5157"/>
                    <a:pt x="73343" y="5140"/>
                    <a:pt x="73788" y="5224"/>
                  </a:cubicBezTo>
                  <a:cubicBezTo>
                    <a:pt x="74644" y="5374"/>
                    <a:pt x="76267" y="6085"/>
                    <a:pt x="77123" y="6218"/>
                  </a:cubicBezTo>
                  <a:cubicBezTo>
                    <a:pt x="77828" y="6319"/>
                    <a:pt x="79290" y="6441"/>
                    <a:pt x="79962" y="6218"/>
                  </a:cubicBezTo>
                  <a:cubicBezTo>
                    <a:pt x="80263" y="6118"/>
                    <a:pt x="80679" y="5568"/>
                    <a:pt x="80979" y="5457"/>
                  </a:cubicBezTo>
                  <a:cubicBezTo>
                    <a:pt x="81341" y="5329"/>
                    <a:pt x="82124" y="5440"/>
                    <a:pt x="82502" y="5385"/>
                  </a:cubicBezTo>
                  <a:cubicBezTo>
                    <a:pt x="82880" y="5346"/>
                    <a:pt x="83625" y="5207"/>
                    <a:pt x="83986" y="5107"/>
                  </a:cubicBezTo>
                  <a:cubicBezTo>
                    <a:pt x="84292" y="5012"/>
                    <a:pt x="84864" y="4685"/>
                    <a:pt x="85175" y="4629"/>
                  </a:cubicBezTo>
                  <a:cubicBezTo>
                    <a:pt x="85787" y="4507"/>
                    <a:pt x="87037" y="4512"/>
                    <a:pt x="87649" y="4601"/>
                  </a:cubicBezTo>
                  <a:cubicBezTo>
                    <a:pt x="88043" y="4657"/>
                    <a:pt x="88777" y="5029"/>
                    <a:pt x="89171" y="5079"/>
                  </a:cubicBezTo>
                  <a:cubicBezTo>
                    <a:pt x="89738" y="5151"/>
                    <a:pt x="90894" y="5090"/>
                    <a:pt x="91450" y="4962"/>
                  </a:cubicBezTo>
                  <a:cubicBezTo>
                    <a:pt x="91811" y="4874"/>
                    <a:pt x="92556" y="4657"/>
                    <a:pt x="92812" y="4390"/>
                  </a:cubicBezTo>
                  <a:cubicBezTo>
                    <a:pt x="92939" y="4257"/>
                    <a:pt x="92934" y="3812"/>
                    <a:pt x="93073" y="3701"/>
                  </a:cubicBezTo>
                  <a:cubicBezTo>
                    <a:pt x="93401" y="3423"/>
                    <a:pt x="94323" y="3445"/>
                    <a:pt x="94740" y="3412"/>
                  </a:cubicBezTo>
                  <a:cubicBezTo>
                    <a:pt x="94996" y="3390"/>
                    <a:pt x="95529" y="3490"/>
                    <a:pt x="95779" y="3412"/>
                  </a:cubicBezTo>
                  <a:cubicBezTo>
                    <a:pt x="95996" y="3340"/>
                    <a:pt x="96324" y="2934"/>
                    <a:pt x="96552" y="2862"/>
                  </a:cubicBezTo>
                  <a:cubicBezTo>
                    <a:pt x="96774" y="2789"/>
                    <a:pt x="97252" y="2834"/>
                    <a:pt x="97486" y="2862"/>
                  </a:cubicBezTo>
                  <a:cubicBezTo>
                    <a:pt x="97980" y="2917"/>
                    <a:pt x="98936" y="3195"/>
                    <a:pt x="99420" y="3317"/>
                  </a:cubicBezTo>
                  <a:cubicBezTo>
                    <a:pt x="99831" y="3417"/>
                    <a:pt x="100637" y="3773"/>
                    <a:pt x="101065" y="3740"/>
                  </a:cubicBezTo>
                  <a:cubicBezTo>
                    <a:pt x="101476" y="3712"/>
                    <a:pt x="102265" y="3340"/>
                    <a:pt x="102610" y="3101"/>
                  </a:cubicBezTo>
                  <a:cubicBezTo>
                    <a:pt x="103115" y="2756"/>
                    <a:pt x="103766" y="1645"/>
                    <a:pt x="104277" y="1311"/>
                  </a:cubicBezTo>
                  <a:cubicBezTo>
                    <a:pt x="104549" y="1139"/>
                    <a:pt x="105188" y="1028"/>
                    <a:pt x="105477" y="905"/>
                  </a:cubicBezTo>
                  <a:cubicBezTo>
                    <a:pt x="105889" y="728"/>
                    <a:pt x="106622" y="155"/>
                    <a:pt x="107050" y="50"/>
                  </a:cubicBezTo>
                  <a:cubicBezTo>
                    <a:pt x="107378" y="-38"/>
                    <a:pt x="108062" y="11"/>
                    <a:pt x="108395" y="50"/>
                  </a:cubicBezTo>
                  <a:cubicBezTo>
                    <a:pt x="108779" y="88"/>
                    <a:pt x="109529" y="339"/>
                    <a:pt x="109918" y="377"/>
                  </a:cubicBezTo>
                  <a:cubicBezTo>
                    <a:pt x="110385" y="427"/>
                    <a:pt x="111346" y="350"/>
                    <a:pt x="111819" y="377"/>
                  </a:cubicBezTo>
                  <a:cubicBezTo>
                    <a:pt x="112291" y="411"/>
                    <a:pt x="113241" y="516"/>
                    <a:pt x="113703" y="616"/>
                  </a:cubicBezTo>
                  <a:cubicBezTo>
                    <a:pt x="113869" y="655"/>
                    <a:pt x="114203" y="800"/>
                    <a:pt x="114381" y="833"/>
                  </a:cubicBezTo>
                  <a:cubicBezTo>
                    <a:pt x="114586" y="878"/>
                    <a:pt x="115025" y="855"/>
                    <a:pt x="115226" y="928"/>
                  </a:cubicBezTo>
                  <a:cubicBezTo>
                    <a:pt x="115770" y="1128"/>
                    <a:pt x="116804" y="1789"/>
                    <a:pt x="117176" y="2239"/>
                  </a:cubicBezTo>
                  <a:cubicBezTo>
                    <a:pt x="117360" y="2467"/>
                    <a:pt x="117554" y="3034"/>
                    <a:pt x="117626" y="3317"/>
                  </a:cubicBezTo>
                  <a:cubicBezTo>
                    <a:pt x="117754" y="3851"/>
                    <a:pt x="117688" y="4974"/>
                    <a:pt x="117810" y="5513"/>
                  </a:cubicBezTo>
                  <a:cubicBezTo>
                    <a:pt x="117943" y="6085"/>
                    <a:pt x="118354" y="7219"/>
                    <a:pt x="118655" y="7725"/>
                  </a:cubicBezTo>
                  <a:cubicBezTo>
                    <a:pt x="118888" y="8125"/>
                    <a:pt x="119655" y="8714"/>
                    <a:pt x="119833" y="9142"/>
                  </a:cubicBezTo>
                  <a:cubicBezTo>
                    <a:pt x="119961" y="9436"/>
                    <a:pt x="120044" y="10109"/>
                    <a:pt x="119972" y="10426"/>
                  </a:cubicBezTo>
                  <a:cubicBezTo>
                    <a:pt x="119883" y="10798"/>
                    <a:pt x="119405" y="11437"/>
                    <a:pt x="119149" y="11715"/>
                  </a:cubicBezTo>
                  <a:cubicBezTo>
                    <a:pt x="118560" y="12349"/>
                    <a:pt x="116993" y="13182"/>
                    <a:pt x="116376" y="13788"/>
                  </a:cubicBezTo>
                  <a:cubicBezTo>
                    <a:pt x="115998" y="14155"/>
                    <a:pt x="115370" y="15005"/>
                    <a:pt x="115087" y="15461"/>
                  </a:cubicBezTo>
                  <a:cubicBezTo>
                    <a:pt x="114736" y="16022"/>
                    <a:pt x="114064" y="17195"/>
                    <a:pt x="113914" y="17845"/>
                  </a:cubicBezTo>
                  <a:cubicBezTo>
                    <a:pt x="113808" y="18306"/>
                    <a:pt x="114047" y="19279"/>
                    <a:pt x="113914" y="19729"/>
                  </a:cubicBezTo>
                  <a:cubicBezTo>
                    <a:pt x="113808" y="20079"/>
                    <a:pt x="113197" y="20590"/>
                    <a:pt x="113114" y="20946"/>
                  </a:cubicBezTo>
                  <a:cubicBezTo>
                    <a:pt x="112947" y="21602"/>
                    <a:pt x="113214" y="22980"/>
                    <a:pt x="113369" y="23647"/>
                  </a:cubicBezTo>
                  <a:cubicBezTo>
                    <a:pt x="113503" y="24208"/>
                    <a:pt x="114181" y="25231"/>
                    <a:pt x="114220" y="25815"/>
                  </a:cubicBezTo>
                  <a:cubicBezTo>
                    <a:pt x="114231" y="26098"/>
                    <a:pt x="114020" y="26637"/>
                    <a:pt x="113936" y="26915"/>
                  </a:cubicBezTo>
                  <a:cubicBezTo>
                    <a:pt x="113814" y="27287"/>
                    <a:pt x="113630" y="28077"/>
                    <a:pt x="113397" y="28393"/>
                  </a:cubicBezTo>
                  <a:cubicBezTo>
                    <a:pt x="112991" y="28927"/>
                    <a:pt x="111813" y="29627"/>
                    <a:pt x="111252" y="29988"/>
                  </a:cubicBezTo>
                  <a:cubicBezTo>
                    <a:pt x="110529" y="30466"/>
                    <a:pt x="108923" y="31167"/>
                    <a:pt x="108223" y="31683"/>
                  </a:cubicBezTo>
                  <a:cubicBezTo>
                    <a:pt x="107795" y="32000"/>
                    <a:pt x="106911" y="32678"/>
                    <a:pt x="106678" y="33162"/>
                  </a:cubicBezTo>
                  <a:cubicBezTo>
                    <a:pt x="106461" y="33590"/>
                    <a:pt x="106461" y="34590"/>
                    <a:pt x="106483" y="35068"/>
                  </a:cubicBezTo>
                  <a:cubicBezTo>
                    <a:pt x="106522" y="35796"/>
                    <a:pt x="107111" y="37202"/>
                    <a:pt x="107050" y="37936"/>
                  </a:cubicBezTo>
                  <a:cubicBezTo>
                    <a:pt x="107022" y="38286"/>
                    <a:pt x="106583" y="38914"/>
                    <a:pt x="106556" y="39270"/>
                  </a:cubicBezTo>
                  <a:cubicBezTo>
                    <a:pt x="106528" y="39709"/>
                    <a:pt x="106872" y="40553"/>
                    <a:pt x="106934" y="40987"/>
                  </a:cubicBezTo>
                  <a:cubicBezTo>
                    <a:pt x="107039" y="41759"/>
                    <a:pt x="107145" y="43316"/>
                    <a:pt x="107095" y="44088"/>
                  </a:cubicBezTo>
                  <a:cubicBezTo>
                    <a:pt x="107061" y="44794"/>
                    <a:pt x="106700" y="46172"/>
                    <a:pt x="106628" y="46884"/>
                  </a:cubicBezTo>
                  <a:cubicBezTo>
                    <a:pt x="106572" y="47478"/>
                    <a:pt x="106550" y="48684"/>
                    <a:pt x="106556" y="49290"/>
                  </a:cubicBezTo>
                  <a:cubicBezTo>
                    <a:pt x="106561" y="49985"/>
                    <a:pt x="106767" y="51369"/>
                    <a:pt x="106700" y="52058"/>
                  </a:cubicBezTo>
                  <a:cubicBezTo>
                    <a:pt x="106622" y="52836"/>
                    <a:pt x="106072" y="54309"/>
                    <a:pt x="105905" y="55064"/>
                  </a:cubicBezTo>
                  <a:cubicBezTo>
                    <a:pt x="105755" y="55687"/>
                    <a:pt x="105472" y="56932"/>
                    <a:pt x="105405" y="57571"/>
                  </a:cubicBezTo>
                  <a:cubicBezTo>
                    <a:pt x="105355" y="58032"/>
                    <a:pt x="105244" y="58988"/>
                    <a:pt x="105383" y="59433"/>
                  </a:cubicBezTo>
                  <a:cubicBezTo>
                    <a:pt x="105561" y="59988"/>
                    <a:pt x="106428" y="60839"/>
                    <a:pt x="106767" y="61317"/>
                  </a:cubicBezTo>
                  <a:cubicBezTo>
                    <a:pt x="107228" y="61972"/>
                    <a:pt x="108295" y="63212"/>
                    <a:pt x="108579" y="63962"/>
                  </a:cubicBezTo>
                  <a:cubicBezTo>
                    <a:pt x="108784" y="64512"/>
                    <a:pt x="108890" y="65718"/>
                    <a:pt x="108862" y="66302"/>
                  </a:cubicBezTo>
                  <a:cubicBezTo>
                    <a:pt x="108829" y="66902"/>
                    <a:pt x="108384" y="68047"/>
                    <a:pt x="108323" y="68642"/>
                  </a:cubicBezTo>
                  <a:cubicBezTo>
                    <a:pt x="108256" y="69175"/>
                    <a:pt x="108173" y="70270"/>
                    <a:pt x="108323" y="70787"/>
                  </a:cubicBezTo>
                  <a:cubicBezTo>
                    <a:pt x="108501" y="71415"/>
                    <a:pt x="109396" y="72421"/>
                    <a:pt x="109685" y="73004"/>
                  </a:cubicBezTo>
                  <a:cubicBezTo>
                    <a:pt x="109996" y="73638"/>
                    <a:pt x="110479" y="74966"/>
                    <a:pt x="110713" y="75633"/>
                  </a:cubicBezTo>
                  <a:cubicBezTo>
                    <a:pt x="110796" y="75872"/>
                    <a:pt x="110913" y="76200"/>
                    <a:pt x="111018" y="76561"/>
                  </a:cubicBezTo>
                  <a:cubicBezTo>
                    <a:pt x="110535" y="76972"/>
                    <a:pt x="109779" y="77612"/>
                    <a:pt x="109429" y="77856"/>
                  </a:cubicBezTo>
                  <a:cubicBezTo>
                    <a:pt x="108945" y="78201"/>
                    <a:pt x="107845" y="78712"/>
                    <a:pt x="107400" y="79112"/>
                  </a:cubicBezTo>
                  <a:cubicBezTo>
                    <a:pt x="107089" y="79390"/>
                    <a:pt x="106683" y="80157"/>
                    <a:pt x="106367" y="80429"/>
                  </a:cubicBezTo>
                  <a:cubicBezTo>
                    <a:pt x="106122" y="80640"/>
                    <a:pt x="105577" y="80991"/>
                    <a:pt x="105272" y="81046"/>
                  </a:cubicBezTo>
                  <a:cubicBezTo>
                    <a:pt x="104916" y="81096"/>
                    <a:pt x="104088" y="81035"/>
                    <a:pt x="103860" y="80757"/>
                  </a:cubicBezTo>
                  <a:cubicBezTo>
                    <a:pt x="103727" y="80579"/>
                    <a:pt x="103944" y="80062"/>
                    <a:pt x="103860" y="79862"/>
                  </a:cubicBezTo>
                  <a:cubicBezTo>
                    <a:pt x="103793" y="79701"/>
                    <a:pt x="103521" y="79462"/>
                    <a:pt x="103371" y="79379"/>
                  </a:cubicBezTo>
                  <a:cubicBezTo>
                    <a:pt x="103060" y="79190"/>
                    <a:pt x="102343" y="79051"/>
                    <a:pt x="101993" y="78945"/>
                  </a:cubicBezTo>
                  <a:cubicBezTo>
                    <a:pt x="101726" y="78862"/>
                    <a:pt x="101137" y="78801"/>
                    <a:pt x="100920" y="78618"/>
                  </a:cubicBezTo>
                  <a:cubicBezTo>
                    <a:pt x="100776" y="78490"/>
                    <a:pt x="100742" y="78006"/>
                    <a:pt x="100570" y="77928"/>
                  </a:cubicBezTo>
                  <a:cubicBezTo>
                    <a:pt x="100403" y="77856"/>
                    <a:pt x="100014" y="78006"/>
                    <a:pt x="99864" y="78106"/>
                  </a:cubicBezTo>
                  <a:cubicBezTo>
                    <a:pt x="99664" y="78234"/>
                    <a:pt x="99475" y="78706"/>
                    <a:pt x="99320" y="78879"/>
                  </a:cubicBezTo>
                  <a:cubicBezTo>
                    <a:pt x="99153" y="79045"/>
                    <a:pt x="98803" y="79357"/>
                    <a:pt x="98597" y="79462"/>
                  </a:cubicBezTo>
                  <a:cubicBezTo>
                    <a:pt x="98430" y="79557"/>
                    <a:pt x="98069" y="79729"/>
                    <a:pt x="97891" y="79701"/>
                  </a:cubicBezTo>
                  <a:cubicBezTo>
                    <a:pt x="97675" y="79668"/>
                    <a:pt x="97352" y="79307"/>
                    <a:pt x="97185" y="79162"/>
                  </a:cubicBezTo>
                  <a:cubicBezTo>
                    <a:pt x="96985" y="78990"/>
                    <a:pt x="96663" y="78517"/>
                    <a:pt x="96424" y="78412"/>
                  </a:cubicBezTo>
                  <a:cubicBezTo>
                    <a:pt x="96213" y="78306"/>
                    <a:pt x="95724" y="78390"/>
                    <a:pt x="95496" y="78340"/>
                  </a:cubicBezTo>
                  <a:cubicBezTo>
                    <a:pt x="95274" y="78295"/>
                    <a:pt x="94868" y="78028"/>
                    <a:pt x="94651" y="78034"/>
                  </a:cubicBezTo>
                  <a:cubicBezTo>
                    <a:pt x="94523" y="78034"/>
                    <a:pt x="94268" y="78145"/>
                    <a:pt x="94173" y="78228"/>
                  </a:cubicBezTo>
                  <a:cubicBezTo>
                    <a:pt x="94040" y="78362"/>
                    <a:pt x="93990" y="78784"/>
                    <a:pt x="93834" y="78895"/>
                  </a:cubicBezTo>
                  <a:cubicBezTo>
                    <a:pt x="93573" y="79079"/>
                    <a:pt x="92878" y="79029"/>
                    <a:pt x="92550" y="79040"/>
                  </a:cubicBezTo>
                  <a:cubicBezTo>
                    <a:pt x="92245" y="79045"/>
                    <a:pt x="91628" y="78945"/>
                    <a:pt x="91317" y="78968"/>
                  </a:cubicBezTo>
                  <a:cubicBezTo>
                    <a:pt x="91100" y="78979"/>
                    <a:pt x="90628" y="78990"/>
                    <a:pt x="90455" y="79123"/>
                  </a:cubicBezTo>
                  <a:cubicBezTo>
                    <a:pt x="90266" y="79284"/>
                    <a:pt x="90222" y="79846"/>
                    <a:pt x="90088" y="80057"/>
                  </a:cubicBezTo>
                  <a:cubicBezTo>
                    <a:pt x="89988" y="80201"/>
                    <a:pt x="89749" y="80457"/>
                    <a:pt x="89594" y="80540"/>
                  </a:cubicBezTo>
                  <a:cubicBezTo>
                    <a:pt x="89377" y="80646"/>
                    <a:pt x="88888" y="80646"/>
                    <a:pt x="88655" y="80696"/>
                  </a:cubicBezTo>
                  <a:cubicBezTo>
                    <a:pt x="88338" y="80768"/>
                    <a:pt x="87593" y="80779"/>
                    <a:pt x="87393" y="81046"/>
                  </a:cubicBezTo>
                  <a:cubicBezTo>
                    <a:pt x="87210" y="81280"/>
                    <a:pt x="87526" y="82002"/>
                    <a:pt x="87393" y="82280"/>
                  </a:cubicBezTo>
                  <a:cubicBezTo>
                    <a:pt x="87304" y="82441"/>
                    <a:pt x="86937" y="82597"/>
                    <a:pt x="86787" y="82702"/>
                  </a:cubicBezTo>
                  <a:cubicBezTo>
                    <a:pt x="86509" y="82908"/>
                    <a:pt x="85965" y="83330"/>
                    <a:pt x="85659" y="83492"/>
                  </a:cubicBezTo>
                  <a:cubicBezTo>
                    <a:pt x="85442" y="83614"/>
                    <a:pt x="84886" y="83664"/>
                    <a:pt x="84709" y="83853"/>
                  </a:cubicBezTo>
                  <a:cubicBezTo>
                    <a:pt x="84497" y="84092"/>
                    <a:pt x="84586" y="84875"/>
                    <a:pt x="84364" y="85098"/>
                  </a:cubicBezTo>
                  <a:cubicBezTo>
                    <a:pt x="84097" y="85359"/>
                    <a:pt x="83314" y="85414"/>
                    <a:pt x="82952" y="85459"/>
                  </a:cubicBezTo>
                  <a:cubicBezTo>
                    <a:pt x="82474" y="85520"/>
                    <a:pt x="81524" y="85431"/>
                    <a:pt x="81046" y="85459"/>
                  </a:cubicBezTo>
                  <a:cubicBezTo>
                    <a:pt x="80652" y="85487"/>
                    <a:pt x="79857" y="85603"/>
                    <a:pt x="79457" y="85676"/>
                  </a:cubicBezTo>
                  <a:cubicBezTo>
                    <a:pt x="79034" y="85753"/>
                    <a:pt x="78201" y="86026"/>
                    <a:pt x="77773" y="86065"/>
                  </a:cubicBezTo>
                  <a:cubicBezTo>
                    <a:pt x="77423" y="86109"/>
                    <a:pt x="76695" y="85954"/>
                    <a:pt x="76361" y="86065"/>
                  </a:cubicBezTo>
                  <a:cubicBezTo>
                    <a:pt x="75917" y="86220"/>
                    <a:pt x="75277" y="86976"/>
                    <a:pt x="74883" y="87215"/>
                  </a:cubicBezTo>
                  <a:cubicBezTo>
                    <a:pt x="74344" y="87532"/>
                    <a:pt x="73199" y="88088"/>
                    <a:pt x="72593" y="88216"/>
                  </a:cubicBezTo>
                  <a:cubicBezTo>
                    <a:pt x="72132" y="88310"/>
                    <a:pt x="71187" y="88182"/>
                    <a:pt x="70726" y="88216"/>
                  </a:cubicBezTo>
                  <a:cubicBezTo>
                    <a:pt x="70314" y="88243"/>
                    <a:pt x="69481" y="88316"/>
                    <a:pt x="69103" y="88471"/>
                  </a:cubicBezTo>
                  <a:cubicBezTo>
                    <a:pt x="68580" y="88666"/>
                    <a:pt x="67763" y="89522"/>
                    <a:pt x="67236" y="89683"/>
                  </a:cubicBezTo>
                  <a:cubicBezTo>
                    <a:pt x="66802" y="89811"/>
                    <a:pt x="65852" y="89855"/>
                    <a:pt x="65440" y="89683"/>
                  </a:cubicBezTo>
                  <a:cubicBezTo>
                    <a:pt x="65235" y="89605"/>
                    <a:pt x="65018" y="89110"/>
                    <a:pt x="64801" y="89077"/>
                  </a:cubicBezTo>
                  <a:cubicBezTo>
                    <a:pt x="64540" y="89032"/>
                    <a:pt x="64084" y="89460"/>
                    <a:pt x="63829" y="89538"/>
                  </a:cubicBezTo>
                  <a:cubicBezTo>
                    <a:pt x="63634" y="89605"/>
                    <a:pt x="63240" y="89738"/>
                    <a:pt x="63056" y="89683"/>
                  </a:cubicBezTo>
                  <a:cubicBezTo>
                    <a:pt x="62712" y="89588"/>
                    <a:pt x="62295" y="88932"/>
                    <a:pt x="62000" y="88749"/>
                  </a:cubicBezTo>
                  <a:cubicBezTo>
                    <a:pt x="61778" y="88627"/>
                    <a:pt x="61256" y="88577"/>
                    <a:pt x="61055" y="88421"/>
                  </a:cubicBezTo>
                  <a:cubicBezTo>
                    <a:pt x="60878" y="88277"/>
                    <a:pt x="60744" y="87776"/>
                    <a:pt x="60566" y="87632"/>
                  </a:cubicBezTo>
                  <a:cubicBezTo>
                    <a:pt x="60422" y="87526"/>
                    <a:pt x="60066" y="87360"/>
                    <a:pt x="59905" y="87415"/>
                  </a:cubicBezTo>
                  <a:cubicBezTo>
                    <a:pt x="59761" y="87465"/>
                    <a:pt x="59594" y="87771"/>
                    <a:pt x="59577" y="87921"/>
                  </a:cubicBezTo>
                  <a:cubicBezTo>
                    <a:pt x="59549" y="88121"/>
                    <a:pt x="59833" y="88499"/>
                    <a:pt x="59833" y="88710"/>
                  </a:cubicBezTo>
                  <a:cubicBezTo>
                    <a:pt x="59833" y="88927"/>
                    <a:pt x="59733" y="89394"/>
                    <a:pt x="59577" y="89538"/>
                  </a:cubicBezTo>
                  <a:cubicBezTo>
                    <a:pt x="59460" y="89655"/>
                    <a:pt x="59094" y="89733"/>
                    <a:pt x="58938" y="89683"/>
                  </a:cubicBezTo>
                  <a:cubicBezTo>
                    <a:pt x="58788" y="89638"/>
                    <a:pt x="58582" y="89366"/>
                    <a:pt x="58493" y="89227"/>
                  </a:cubicBezTo>
                  <a:cubicBezTo>
                    <a:pt x="58421" y="89127"/>
                    <a:pt x="58388" y="88844"/>
                    <a:pt x="58288" y="88782"/>
                  </a:cubicBezTo>
                  <a:cubicBezTo>
                    <a:pt x="58015" y="88599"/>
                    <a:pt x="57321" y="88688"/>
                    <a:pt x="57015" y="88749"/>
                  </a:cubicBezTo>
                  <a:cubicBezTo>
                    <a:pt x="56848" y="88793"/>
                    <a:pt x="56554" y="89027"/>
                    <a:pt x="56376" y="89060"/>
                  </a:cubicBezTo>
                  <a:cubicBezTo>
                    <a:pt x="56137" y="89121"/>
                    <a:pt x="55603" y="89155"/>
                    <a:pt x="55370" y="89060"/>
                  </a:cubicBezTo>
                  <a:cubicBezTo>
                    <a:pt x="55164" y="88982"/>
                    <a:pt x="54836" y="88649"/>
                    <a:pt x="54709" y="88471"/>
                  </a:cubicBezTo>
                  <a:cubicBezTo>
                    <a:pt x="54581" y="88277"/>
                    <a:pt x="54614" y="87626"/>
                    <a:pt x="54386" y="87582"/>
                  </a:cubicBezTo>
                  <a:cubicBezTo>
                    <a:pt x="54258" y="87560"/>
                    <a:pt x="54158" y="87904"/>
                    <a:pt x="54058" y="87988"/>
                  </a:cubicBezTo>
                  <a:cubicBezTo>
                    <a:pt x="53836" y="88160"/>
                    <a:pt x="53314" y="88338"/>
                    <a:pt x="53075" y="88471"/>
                  </a:cubicBezTo>
                  <a:cubicBezTo>
                    <a:pt x="52864" y="88577"/>
                    <a:pt x="52497" y="88905"/>
                    <a:pt x="52269" y="88944"/>
                  </a:cubicBezTo>
                  <a:cubicBezTo>
                    <a:pt x="51835" y="89027"/>
                    <a:pt x="50974" y="88655"/>
                    <a:pt x="50529" y="88638"/>
                  </a:cubicBezTo>
                  <a:cubicBezTo>
                    <a:pt x="50263" y="88621"/>
                    <a:pt x="49679" y="88577"/>
                    <a:pt x="49451" y="88727"/>
                  </a:cubicBezTo>
                  <a:cubicBezTo>
                    <a:pt x="49234" y="88882"/>
                    <a:pt x="48957" y="89416"/>
                    <a:pt x="48957" y="89683"/>
                  </a:cubicBezTo>
                  <a:cubicBezTo>
                    <a:pt x="48957" y="89927"/>
                    <a:pt x="49368" y="90305"/>
                    <a:pt x="49401" y="90539"/>
                  </a:cubicBezTo>
                  <a:cubicBezTo>
                    <a:pt x="49440" y="90766"/>
                    <a:pt x="49340" y="91228"/>
                    <a:pt x="49240" y="91428"/>
                  </a:cubicBezTo>
                  <a:cubicBezTo>
                    <a:pt x="49107" y="91700"/>
                    <a:pt x="48701" y="92228"/>
                    <a:pt x="48417" y="92328"/>
                  </a:cubicBezTo>
                  <a:cubicBezTo>
                    <a:pt x="48128" y="92439"/>
                    <a:pt x="47500" y="92134"/>
                    <a:pt x="47195" y="92167"/>
                  </a:cubicBezTo>
                  <a:cubicBezTo>
                    <a:pt x="46934" y="92184"/>
                    <a:pt x="46439" y="92412"/>
                    <a:pt x="46183" y="92495"/>
                  </a:cubicBezTo>
                  <a:cubicBezTo>
                    <a:pt x="45922" y="92589"/>
                    <a:pt x="45411" y="92851"/>
                    <a:pt x="45127" y="92878"/>
                  </a:cubicBezTo>
                  <a:cubicBezTo>
                    <a:pt x="44733" y="92923"/>
                    <a:pt x="43949" y="92628"/>
                    <a:pt x="43555" y="92689"/>
                  </a:cubicBezTo>
                  <a:cubicBezTo>
                    <a:pt x="43371" y="92717"/>
                    <a:pt x="43015" y="92862"/>
                    <a:pt x="42899" y="93001"/>
                  </a:cubicBezTo>
                  <a:cubicBezTo>
                    <a:pt x="42799" y="93117"/>
                    <a:pt x="42804" y="93473"/>
                    <a:pt x="42704" y="93601"/>
                  </a:cubicBezTo>
                  <a:cubicBezTo>
                    <a:pt x="42621" y="93718"/>
                    <a:pt x="42360" y="93901"/>
                    <a:pt x="42215" y="93901"/>
                  </a:cubicBezTo>
                  <a:cubicBezTo>
                    <a:pt x="42004" y="93912"/>
                    <a:pt x="41676" y="93529"/>
                    <a:pt x="41465" y="93501"/>
                  </a:cubicBezTo>
                  <a:cubicBezTo>
                    <a:pt x="41220" y="93473"/>
                    <a:pt x="40748" y="93645"/>
                    <a:pt x="40526" y="93740"/>
                  </a:cubicBezTo>
                  <a:cubicBezTo>
                    <a:pt x="40253" y="93851"/>
                    <a:pt x="39664" y="94079"/>
                    <a:pt x="39514" y="94334"/>
                  </a:cubicBezTo>
                  <a:cubicBezTo>
                    <a:pt x="39420" y="94512"/>
                    <a:pt x="39470" y="94929"/>
                    <a:pt x="39514" y="95124"/>
                  </a:cubicBezTo>
                  <a:cubicBezTo>
                    <a:pt x="39564" y="95340"/>
                    <a:pt x="39881" y="95707"/>
                    <a:pt x="39886" y="95929"/>
                  </a:cubicBezTo>
                  <a:cubicBezTo>
                    <a:pt x="39903" y="96157"/>
                    <a:pt x="39742" y="96596"/>
                    <a:pt x="39603" y="96769"/>
                  </a:cubicBezTo>
                  <a:cubicBezTo>
                    <a:pt x="39386" y="97069"/>
                    <a:pt x="38725" y="97469"/>
                    <a:pt x="38386" y="97625"/>
                  </a:cubicBezTo>
                  <a:cubicBezTo>
                    <a:pt x="38191" y="97719"/>
                    <a:pt x="37747" y="97730"/>
                    <a:pt x="37563" y="97841"/>
                  </a:cubicBezTo>
                  <a:cubicBezTo>
                    <a:pt x="37369" y="97964"/>
                    <a:pt x="37169" y="98436"/>
                    <a:pt x="36980" y="98558"/>
                  </a:cubicBezTo>
                  <a:cubicBezTo>
                    <a:pt x="36708" y="98731"/>
                    <a:pt x="36074" y="98881"/>
                    <a:pt x="35752" y="98892"/>
                  </a:cubicBezTo>
                  <a:cubicBezTo>
                    <a:pt x="35268" y="98903"/>
                    <a:pt x="34334" y="98542"/>
                    <a:pt x="33851" y="98486"/>
                  </a:cubicBezTo>
                  <a:cubicBezTo>
                    <a:pt x="33512" y="98447"/>
                    <a:pt x="32817" y="98447"/>
                    <a:pt x="32467" y="98464"/>
                  </a:cubicBezTo>
                  <a:cubicBezTo>
                    <a:pt x="32156" y="98480"/>
                    <a:pt x="31517" y="98508"/>
                    <a:pt x="31228" y="98608"/>
                  </a:cubicBezTo>
                  <a:cubicBezTo>
                    <a:pt x="30955" y="98697"/>
                    <a:pt x="30394" y="98931"/>
                    <a:pt x="30261" y="99181"/>
                  </a:cubicBezTo>
                  <a:cubicBezTo>
                    <a:pt x="30138" y="99386"/>
                    <a:pt x="30138" y="99942"/>
                    <a:pt x="30261" y="100159"/>
                  </a:cubicBezTo>
                  <a:cubicBezTo>
                    <a:pt x="30372" y="100370"/>
                    <a:pt x="30866" y="100548"/>
                    <a:pt x="31083" y="100659"/>
                  </a:cubicBezTo>
                  <a:cubicBezTo>
                    <a:pt x="31278" y="100759"/>
                    <a:pt x="31772" y="100804"/>
                    <a:pt x="31878" y="100992"/>
                  </a:cubicBezTo>
                  <a:cubicBezTo>
                    <a:pt x="31984" y="101187"/>
                    <a:pt x="31850" y="101670"/>
                    <a:pt x="31739" y="101848"/>
                  </a:cubicBezTo>
                  <a:cubicBezTo>
                    <a:pt x="31628" y="102037"/>
                    <a:pt x="31189" y="102187"/>
                    <a:pt x="31055" y="102354"/>
                  </a:cubicBezTo>
                  <a:cubicBezTo>
                    <a:pt x="30961" y="102476"/>
                    <a:pt x="30805" y="102771"/>
                    <a:pt x="30822" y="102927"/>
                  </a:cubicBezTo>
                  <a:cubicBezTo>
                    <a:pt x="30844" y="103110"/>
                    <a:pt x="31111" y="103416"/>
                    <a:pt x="31244" y="103543"/>
                  </a:cubicBezTo>
                  <a:cubicBezTo>
                    <a:pt x="31356" y="103660"/>
                    <a:pt x="31728" y="103749"/>
                    <a:pt x="31767" y="103905"/>
                  </a:cubicBezTo>
                  <a:cubicBezTo>
                    <a:pt x="31806" y="104116"/>
                    <a:pt x="31467" y="104488"/>
                    <a:pt x="31317" y="104644"/>
                  </a:cubicBezTo>
                  <a:cubicBezTo>
                    <a:pt x="31100" y="104866"/>
                    <a:pt x="30550" y="105205"/>
                    <a:pt x="30261" y="105311"/>
                  </a:cubicBezTo>
                  <a:cubicBezTo>
                    <a:pt x="30005" y="105400"/>
                    <a:pt x="29444" y="105377"/>
                    <a:pt x="29177" y="105427"/>
                  </a:cubicBezTo>
                  <a:cubicBezTo>
                    <a:pt x="28816" y="105505"/>
                    <a:pt x="28071" y="105666"/>
                    <a:pt x="27771" y="105883"/>
                  </a:cubicBezTo>
                  <a:cubicBezTo>
                    <a:pt x="27515" y="106072"/>
                    <a:pt x="27232" y="106678"/>
                    <a:pt x="27021" y="106906"/>
                  </a:cubicBezTo>
                  <a:cubicBezTo>
                    <a:pt x="26771" y="107184"/>
                    <a:pt x="26109" y="107562"/>
                    <a:pt x="25942" y="107889"/>
                  </a:cubicBezTo>
                  <a:cubicBezTo>
                    <a:pt x="25815" y="108112"/>
                    <a:pt x="25670" y="108673"/>
                    <a:pt x="25770" y="108912"/>
                  </a:cubicBezTo>
                  <a:cubicBezTo>
                    <a:pt x="25870" y="109145"/>
                    <a:pt x="26487" y="109251"/>
                    <a:pt x="26570" y="109484"/>
                  </a:cubicBezTo>
                  <a:cubicBezTo>
                    <a:pt x="26676" y="109796"/>
                    <a:pt x="26265" y="110429"/>
                    <a:pt x="26215" y="110752"/>
                  </a:cubicBezTo>
                  <a:cubicBezTo>
                    <a:pt x="26165" y="111080"/>
                    <a:pt x="26109" y="111741"/>
                    <a:pt x="26176" y="112069"/>
                  </a:cubicBezTo>
                  <a:cubicBezTo>
                    <a:pt x="26215" y="112313"/>
                    <a:pt x="26520" y="112747"/>
                    <a:pt x="26570" y="112991"/>
                  </a:cubicBezTo>
                  <a:cubicBezTo>
                    <a:pt x="26615" y="113186"/>
                    <a:pt x="26670" y="113614"/>
                    <a:pt x="26570" y="113786"/>
                  </a:cubicBezTo>
                  <a:cubicBezTo>
                    <a:pt x="26415" y="114031"/>
                    <a:pt x="25798" y="114175"/>
                    <a:pt x="25537" y="114303"/>
                  </a:cubicBezTo>
                  <a:cubicBezTo>
                    <a:pt x="25276" y="114442"/>
                    <a:pt x="24675" y="114631"/>
                    <a:pt x="24481" y="114853"/>
                  </a:cubicBezTo>
                  <a:cubicBezTo>
                    <a:pt x="24309" y="115053"/>
                    <a:pt x="24253" y="115626"/>
                    <a:pt x="24131" y="115854"/>
                  </a:cubicBezTo>
                  <a:cubicBezTo>
                    <a:pt x="24008" y="116087"/>
                    <a:pt x="23747" y="116576"/>
                    <a:pt x="23519" y="116693"/>
                  </a:cubicBezTo>
                  <a:cubicBezTo>
                    <a:pt x="23397" y="116748"/>
                    <a:pt x="23225" y="116748"/>
                    <a:pt x="23030" y="11673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1" name="Shape 811"/>
            <p:cNvSpPr/>
            <p:nvPr/>
          </p:nvSpPr>
          <p:spPr>
            <a:xfrm>
              <a:off x="1454716" y="1929050"/>
              <a:ext cx="607800" cy="614700"/>
            </a:xfrm>
            <a:custGeom>
              <a:avLst/>
              <a:gdLst/>
              <a:ahLst/>
              <a:cxnLst/>
              <a:rect l="0" t="0" r="0" b="0"/>
              <a:pathLst>
                <a:path w="120000" h="120000" extrusionOk="0">
                  <a:moveTo>
                    <a:pt x="29591" y="71466"/>
                  </a:moveTo>
                  <a:cubicBezTo>
                    <a:pt x="29319" y="71099"/>
                    <a:pt x="29041" y="70727"/>
                    <a:pt x="28797" y="70538"/>
                  </a:cubicBezTo>
                  <a:cubicBezTo>
                    <a:pt x="28458" y="70304"/>
                    <a:pt x="27674" y="69949"/>
                    <a:pt x="27258" y="69876"/>
                  </a:cubicBezTo>
                  <a:cubicBezTo>
                    <a:pt x="26930" y="69826"/>
                    <a:pt x="26241" y="69849"/>
                    <a:pt x="25941" y="69960"/>
                  </a:cubicBezTo>
                  <a:cubicBezTo>
                    <a:pt x="25719" y="70037"/>
                    <a:pt x="25457" y="70427"/>
                    <a:pt x="25235" y="70510"/>
                  </a:cubicBezTo>
                  <a:cubicBezTo>
                    <a:pt x="24907" y="70616"/>
                    <a:pt x="24157" y="70666"/>
                    <a:pt x="23835" y="70538"/>
                  </a:cubicBezTo>
                  <a:cubicBezTo>
                    <a:pt x="23641" y="70465"/>
                    <a:pt x="23457" y="70065"/>
                    <a:pt x="23263" y="69999"/>
                  </a:cubicBezTo>
                  <a:cubicBezTo>
                    <a:pt x="23035" y="69910"/>
                    <a:pt x="22457" y="69871"/>
                    <a:pt x="22257" y="69999"/>
                  </a:cubicBezTo>
                  <a:cubicBezTo>
                    <a:pt x="22063" y="70115"/>
                    <a:pt x="22129" y="70654"/>
                    <a:pt x="21946" y="70777"/>
                  </a:cubicBezTo>
                  <a:cubicBezTo>
                    <a:pt x="21679" y="70949"/>
                    <a:pt x="20851" y="70988"/>
                    <a:pt x="20629" y="70777"/>
                  </a:cubicBezTo>
                  <a:cubicBezTo>
                    <a:pt x="20496" y="70654"/>
                    <a:pt x="20690" y="70282"/>
                    <a:pt x="20674" y="70115"/>
                  </a:cubicBezTo>
                  <a:cubicBezTo>
                    <a:pt x="20646" y="69865"/>
                    <a:pt x="20551" y="69359"/>
                    <a:pt x="20407" y="69143"/>
                  </a:cubicBezTo>
                  <a:cubicBezTo>
                    <a:pt x="20290" y="68959"/>
                    <a:pt x="19974" y="68620"/>
                    <a:pt x="19751" y="68559"/>
                  </a:cubicBezTo>
                  <a:cubicBezTo>
                    <a:pt x="19407" y="68448"/>
                    <a:pt x="18668" y="68687"/>
                    <a:pt x="18307" y="68709"/>
                  </a:cubicBezTo>
                  <a:cubicBezTo>
                    <a:pt x="17996" y="68731"/>
                    <a:pt x="17334" y="68898"/>
                    <a:pt x="17073" y="68748"/>
                  </a:cubicBezTo>
                  <a:cubicBezTo>
                    <a:pt x="16829" y="68615"/>
                    <a:pt x="16862" y="67970"/>
                    <a:pt x="16634" y="67814"/>
                  </a:cubicBezTo>
                  <a:cubicBezTo>
                    <a:pt x="16318" y="67603"/>
                    <a:pt x="15434" y="67775"/>
                    <a:pt x="15051" y="67653"/>
                  </a:cubicBezTo>
                  <a:cubicBezTo>
                    <a:pt x="14590" y="67514"/>
                    <a:pt x="13662" y="67081"/>
                    <a:pt x="13390" y="66719"/>
                  </a:cubicBezTo>
                  <a:cubicBezTo>
                    <a:pt x="13101" y="66352"/>
                    <a:pt x="13317" y="65285"/>
                    <a:pt x="12990" y="64930"/>
                  </a:cubicBezTo>
                  <a:cubicBezTo>
                    <a:pt x="12806" y="64735"/>
                    <a:pt x="12162" y="64702"/>
                    <a:pt x="11939" y="64546"/>
                  </a:cubicBezTo>
                  <a:cubicBezTo>
                    <a:pt x="11656" y="64346"/>
                    <a:pt x="11401" y="63696"/>
                    <a:pt x="11101" y="63529"/>
                  </a:cubicBezTo>
                  <a:cubicBezTo>
                    <a:pt x="10695" y="63312"/>
                    <a:pt x="9650" y="63429"/>
                    <a:pt x="9217" y="63257"/>
                  </a:cubicBezTo>
                  <a:cubicBezTo>
                    <a:pt x="8845" y="63112"/>
                    <a:pt x="8134" y="62684"/>
                    <a:pt x="7945" y="62362"/>
                  </a:cubicBezTo>
                  <a:cubicBezTo>
                    <a:pt x="7734" y="62000"/>
                    <a:pt x="8006" y="61111"/>
                    <a:pt x="7856" y="60728"/>
                  </a:cubicBezTo>
                  <a:cubicBezTo>
                    <a:pt x="7745" y="60433"/>
                    <a:pt x="7361" y="59861"/>
                    <a:pt x="7061" y="59710"/>
                  </a:cubicBezTo>
                  <a:cubicBezTo>
                    <a:pt x="6817" y="59588"/>
                    <a:pt x="6195" y="59722"/>
                    <a:pt x="5922" y="59633"/>
                  </a:cubicBezTo>
                  <a:cubicBezTo>
                    <a:pt x="5561" y="59516"/>
                    <a:pt x="4806" y="59132"/>
                    <a:pt x="4650" y="58816"/>
                  </a:cubicBezTo>
                  <a:cubicBezTo>
                    <a:pt x="4472" y="58454"/>
                    <a:pt x="4828" y="57648"/>
                    <a:pt x="4828" y="57254"/>
                  </a:cubicBezTo>
                  <a:cubicBezTo>
                    <a:pt x="4828" y="56970"/>
                    <a:pt x="4906" y="56337"/>
                    <a:pt x="4694" y="56131"/>
                  </a:cubicBezTo>
                  <a:cubicBezTo>
                    <a:pt x="4489" y="55925"/>
                    <a:pt x="3789" y="55998"/>
                    <a:pt x="3511" y="55898"/>
                  </a:cubicBezTo>
                  <a:cubicBezTo>
                    <a:pt x="3166" y="55770"/>
                    <a:pt x="2422" y="55481"/>
                    <a:pt x="2233" y="55186"/>
                  </a:cubicBezTo>
                  <a:cubicBezTo>
                    <a:pt x="2033" y="54875"/>
                    <a:pt x="2322" y="54063"/>
                    <a:pt x="2194" y="53713"/>
                  </a:cubicBezTo>
                  <a:cubicBezTo>
                    <a:pt x="2039" y="53285"/>
                    <a:pt x="1466" y="52485"/>
                    <a:pt x="1050" y="52235"/>
                  </a:cubicBezTo>
                  <a:cubicBezTo>
                    <a:pt x="833" y="52101"/>
                    <a:pt x="405" y="52085"/>
                    <a:pt x="0" y="52051"/>
                  </a:cubicBezTo>
                  <a:lnTo>
                    <a:pt x="10650" y="43775"/>
                  </a:lnTo>
                  <a:cubicBezTo>
                    <a:pt x="10650" y="43775"/>
                    <a:pt x="10767" y="42825"/>
                    <a:pt x="10784" y="42503"/>
                  </a:cubicBezTo>
                  <a:cubicBezTo>
                    <a:pt x="10789" y="42247"/>
                    <a:pt x="10650" y="41708"/>
                    <a:pt x="10784" y="41480"/>
                  </a:cubicBezTo>
                  <a:cubicBezTo>
                    <a:pt x="10917" y="41252"/>
                    <a:pt x="11506" y="41057"/>
                    <a:pt x="11739" y="40891"/>
                  </a:cubicBezTo>
                  <a:cubicBezTo>
                    <a:pt x="11967" y="40718"/>
                    <a:pt x="12323" y="40246"/>
                    <a:pt x="12595" y="40129"/>
                  </a:cubicBezTo>
                  <a:cubicBezTo>
                    <a:pt x="12912" y="39985"/>
                    <a:pt x="13656" y="39879"/>
                    <a:pt x="14001" y="39957"/>
                  </a:cubicBezTo>
                  <a:cubicBezTo>
                    <a:pt x="14184" y="40001"/>
                    <a:pt x="14423" y="40318"/>
                    <a:pt x="14601" y="40374"/>
                  </a:cubicBezTo>
                  <a:cubicBezTo>
                    <a:pt x="14895" y="40468"/>
                    <a:pt x="15562" y="40507"/>
                    <a:pt x="15829" y="40374"/>
                  </a:cubicBezTo>
                  <a:cubicBezTo>
                    <a:pt x="16212" y="40185"/>
                    <a:pt x="16484" y="39373"/>
                    <a:pt x="16740" y="39062"/>
                  </a:cubicBezTo>
                  <a:cubicBezTo>
                    <a:pt x="16923" y="38834"/>
                    <a:pt x="17312" y="38367"/>
                    <a:pt x="17573" y="38195"/>
                  </a:cubicBezTo>
                  <a:cubicBezTo>
                    <a:pt x="17818" y="38023"/>
                    <a:pt x="18501" y="37928"/>
                    <a:pt x="18696" y="37706"/>
                  </a:cubicBezTo>
                  <a:cubicBezTo>
                    <a:pt x="18907" y="37495"/>
                    <a:pt x="19101" y="36900"/>
                    <a:pt x="19029" y="36622"/>
                  </a:cubicBezTo>
                  <a:cubicBezTo>
                    <a:pt x="18996" y="36461"/>
                    <a:pt x="18640" y="36255"/>
                    <a:pt x="18579" y="36100"/>
                  </a:cubicBezTo>
                  <a:cubicBezTo>
                    <a:pt x="18507" y="35916"/>
                    <a:pt x="18479" y="35494"/>
                    <a:pt x="18596" y="35338"/>
                  </a:cubicBezTo>
                  <a:cubicBezTo>
                    <a:pt x="18685" y="35210"/>
                    <a:pt x="19040" y="35071"/>
                    <a:pt x="19207" y="35077"/>
                  </a:cubicBezTo>
                  <a:cubicBezTo>
                    <a:pt x="19362" y="35077"/>
                    <a:pt x="19601" y="35299"/>
                    <a:pt x="19751" y="35321"/>
                  </a:cubicBezTo>
                  <a:cubicBezTo>
                    <a:pt x="20046" y="35377"/>
                    <a:pt x="20674" y="35166"/>
                    <a:pt x="20946" y="35255"/>
                  </a:cubicBezTo>
                  <a:cubicBezTo>
                    <a:pt x="21135" y="35321"/>
                    <a:pt x="21318" y="35699"/>
                    <a:pt x="21501" y="35755"/>
                  </a:cubicBezTo>
                  <a:cubicBezTo>
                    <a:pt x="21768" y="35833"/>
                    <a:pt x="22429" y="35805"/>
                    <a:pt x="22618" y="35616"/>
                  </a:cubicBezTo>
                  <a:cubicBezTo>
                    <a:pt x="22841" y="35399"/>
                    <a:pt x="22707" y="34732"/>
                    <a:pt x="22618" y="34449"/>
                  </a:cubicBezTo>
                  <a:cubicBezTo>
                    <a:pt x="22518" y="34143"/>
                    <a:pt x="22079" y="33610"/>
                    <a:pt x="21874" y="33348"/>
                  </a:cubicBezTo>
                  <a:cubicBezTo>
                    <a:pt x="21540" y="32931"/>
                    <a:pt x="20613" y="32259"/>
                    <a:pt x="20407" y="31775"/>
                  </a:cubicBezTo>
                  <a:cubicBezTo>
                    <a:pt x="20212" y="31331"/>
                    <a:pt x="20168" y="30308"/>
                    <a:pt x="20318" y="29847"/>
                  </a:cubicBezTo>
                  <a:cubicBezTo>
                    <a:pt x="20507" y="29285"/>
                    <a:pt x="21524" y="28452"/>
                    <a:pt x="21813" y="27935"/>
                  </a:cubicBezTo>
                  <a:cubicBezTo>
                    <a:pt x="22129" y="27379"/>
                    <a:pt x="22585" y="26178"/>
                    <a:pt x="22735" y="25561"/>
                  </a:cubicBezTo>
                  <a:cubicBezTo>
                    <a:pt x="22863" y="25044"/>
                    <a:pt x="22690" y="23899"/>
                    <a:pt x="22996" y="23444"/>
                  </a:cubicBezTo>
                  <a:cubicBezTo>
                    <a:pt x="23168" y="23188"/>
                    <a:pt x="23879" y="23027"/>
                    <a:pt x="24074" y="22799"/>
                  </a:cubicBezTo>
                  <a:cubicBezTo>
                    <a:pt x="24280" y="22549"/>
                    <a:pt x="24402" y="21910"/>
                    <a:pt x="24474" y="21610"/>
                  </a:cubicBezTo>
                  <a:cubicBezTo>
                    <a:pt x="24563" y="21182"/>
                    <a:pt x="24568" y="20298"/>
                    <a:pt x="24668" y="19875"/>
                  </a:cubicBezTo>
                  <a:cubicBezTo>
                    <a:pt x="24763" y="19442"/>
                    <a:pt x="25107" y="18608"/>
                    <a:pt x="25235" y="18180"/>
                  </a:cubicBezTo>
                  <a:cubicBezTo>
                    <a:pt x="25341" y="17824"/>
                    <a:pt x="25430" y="17080"/>
                    <a:pt x="25585" y="16741"/>
                  </a:cubicBezTo>
                  <a:cubicBezTo>
                    <a:pt x="25896" y="16096"/>
                    <a:pt x="26941" y="15012"/>
                    <a:pt x="27363" y="14423"/>
                  </a:cubicBezTo>
                  <a:cubicBezTo>
                    <a:pt x="27602" y="14100"/>
                    <a:pt x="28008" y="13417"/>
                    <a:pt x="28263" y="13111"/>
                  </a:cubicBezTo>
                  <a:cubicBezTo>
                    <a:pt x="28424" y="12922"/>
                    <a:pt x="28719" y="12444"/>
                    <a:pt x="28980" y="12411"/>
                  </a:cubicBezTo>
                  <a:cubicBezTo>
                    <a:pt x="29247" y="12383"/>
                    <a:pt x="29680" y="12767"/>
                    <a:pt x="29891" y="12905"/>
                  </a:cubicBezTo>
                  <a:cubicBezTo>
                    <a:pt x="30341" y="13206"/>
                    <a:pt x="31069" y="14000"/>
                    <a:pt x="31564" y="14234"/>
                  </a:cubicBezTo>
                  <a:cubicBezTo>
                    <a:pt x="31880" y="14384"/>
                    <a:pt x="32630" y="14634"/>
                    <a:pt x="32991" y="14573"/>
                  </a:cubicBezTo>
                  <a:cubicBezTo>
                    <a:pt x="33597" y="14462"/>
                    <a:pt x="34469" y="13606"/>
                    <a:pt x="34958" y="13267"/>
                  </a:cubicBezTo>
                  <a:cubicBezTo>
                    <a:pt x="35292" y="13039"/>
                    <a:pt x="35919" y="12528"/>
                    <a:pt x="36275" y="12311"/>
                  </a:cubicBezTo>
                  <a:cubicBezTo>
                    <a:pt x="36820" y="11966"/>
                    <a:pt x="37986" y="11366"/>
                    <a:pt x="38581" y="11094"/>
                  </a:cubicBezTo>
                  <a:cubicBezTo>
                    <a:pt x="39164" y="10816"/>
                    <a:pt x="40375" y="10343"/>
                    <a:pt x="40987" y="10104"/>
                  </a:cubicBezTo>
                  <a:cubicBezTo>
                    <a:pt x="41653" y="9826"/>
                    <a:pt x="43103" y="9426"/>
                    <a:pt x="43709" y="9031"/>
                  </a:cubicBezTo>
                  <a:cubicBezTo>
                    <a:pt x="44070" y="8792"/>
                    <a:pt x="44570" y="8075"/>
                    <a:pt x="44898" y="7792"/>
                  </a:cubicBezTo>
                  <a:cubicBezTo>
                    <a:pt x="45326" y="7425"/>
                    <a:pt x="46198" y="6691"/>
                    <a:pt x="46720" y="6441"/>
                  </a:cubicBezTo>
                  <a:cubicBezTo>
                    <a:pt x="46987" y="6308"/>
                    <a:pt x="47576" y="6102"/>
                    <a:pt x="47887" y="6102"/>
                  </a:cubicBezTo>
                  <a:cubicBezTo>
                    <a:pt x="48154" y="6102"/>
                    <a:pt x="48648" y="6347"/>
                    <a:pt x="48915" y="6386"/>
                  </a:cubicBezTo>
                  <a:cubicBezTo>
                    <a:pt x="49471" y="6464"/>
                    <a:pt x="50599" y="6425"/>
                    <a:pt x="51165" y="6408"/>
                  </a:cubicBezTo>
                  <a:cubicBezTo>
                    <a:pt x="51915" y="6397"/>
                    <a:pt x="53427" y="6169"/>
                    <a:pt x="54182" y="6230"/>
                  </a:cubicBezTo>
                  <a:cubicBezTo>
                    <a:pt x="54588" y="6269"/>
                    <a:pt x="55355" y="6541"/>
                    <a:pt x="55760" y="6597"/>
                  </a:cubicBezTo>
                  <a:cubicBezTo>
                    <a:pt x="56149" y="6647"/>
                    <a:pt x="56949" y="6664"/>
                    <a:pt x="57338" y="6625"/>
                  </a:cubicBezTo>
                  <a:cubicBezTo>
                    <a:pt x="57910" y="6558"/>
                    <a:pt x="59016" y="6247"/>
                    <a:pt x="59561" y="6102"/>
                  </a:cubicBezTo>
                  <a:cubicBezTo>
                    <a:pt x="60322" y="5897"/>
                    <a:pt x="61789" y="5335"/>
                    <a:pt x="62578" y="5219"/>
                  </a:cubicBezTo>
                  <a:cubicBezTo>
                    <a:pt x="62922" y="5169"/>
                    <a:pt x="63655" y="5324"/>
                    <a:pt x="63983" y="5219"/>
                  </a:cubicBezTo>
                  <a:cubicBezTo>
                    <a:pt x="64494" y="5052"/>
                    <a:pt x="65133" y="4157"/>
                    <a:pt x="65617" y="3946"/>
                  </a:cubicBezTo>
                  <a:cubicBezTo>
                    <a:pt x="66033" y="3762"/>
                    <a:pt x="66978" y="3673"/>
                    <a:pt x="67439" y="3635"/>
                  </a:cubicBezTo>
                  <a:cubicBezTo>
                    <a:pt x="68084" y="3584"/>
                    <a:pt x="69411" y="3768"/>
                    <a:pt x="70039" y="3635"/>
                  </a:cubicBezTo>
                  <a:cubicBezTo>
                    <a:pt x="70584" y="3518"/>
                    <a:pt x="71495" y="2884"/>
                    <a:pt x="72023" y="2723"/>
                  </a:cubicBezTo>
                  <a:cubicBezTo>
                    <a:pt x="72373" y="2623"/>
                    <a:pt x="73078" y="2562"/>
                    <a:pt x="73429" y="2512"/>
                  </a:cubicBezTo>
                  <a:cubicBezTo>
                    <a:pt x="73967" y="2456"/>
                    <a:pt x="75095" y="2506"/>
                    <a:pt x="75595" y="2334"/>
                  </a:cubicBezTo>
                  <a:cubicBezTo>
                    <a:pt x="75968" y="2217"/>
                    <a:pt x="76584" y="1761"/>
                    <a:pt x="76884" y="1534"/>
                  </a:cubicBezTo>
                  <a:cubicBezTo>
                    <a:pt x="77146" y="1333"/>
                    <a:pt x="77551" y="850"/>
                    <a:pt x="77823" y="678"/>
                  </a:cubicBezTo>
                  <a:cubicBezTo>
                    <a:pt x="78118" y="489"/>
                    <a:pt x="78857" y="188"/>
                    <a:pt x="79351" y="0"/>
                  </a:cubicBezTo>
                  <a:cubicBezTo>
                    <a:pt x="79246" y="622"/>
                    <a:pt x="79485" y="1750"/>
                    <a:pt x="79368" y="2312"/>
                  </a:cubicBezTo>
                  <a:cubicBezTo>
                    <a:pt x="79318" y="2590"/>
                    <a:pt x="79107" y="3134"/>
                    <a:pt x="78940" y="3379"/>
                  </a:cubicBezTo>
                  <a:cubicBezTo>
                    <a:pt x="78673" y="3746"/>
                    <a:pt x="77973" y="4385"/>
                    <a:pt x="77557" y="4618"/>
                  </a:cubicBezTo>
                  <a:cubicBezTo>
                    <a:pt x="77273" y="4785"/>
                    <a:pt x="76268" y="5035"/>
                    <a:pt x="76268" y="5035"/>
                  </a:cubicBezTo>
                  <a:lnTo>
                    <a:pt x="76268" y="8014"/>
                  </a:lnTo>
                  <a:lnTo>
                    <a:pt x="77373" y="8014"/>
                  </a:lnTo>
                  <a:cubicBezTo>
                    <a:pt x="77373" y="8014"/>
                    <a:pt x="77779" y="8326"/>
                    <a:pt x="77912" y="8437"/>
                  </a:cubicBezTo>
                  <a:cubicBezTo>
                    <a:pt x="78273" y="8754"/>
                    <a:pt x="78929" y="9426"/>
                    <a:pt x="79290" y="9743"/>
                  </a:cubicBezTo>
                  <a:cubicBezTo>
                    <a:pt x="79812" y="10199"/>
                    <a:pt x="80857" y="11132"/>
                    <a:pt x="81485" y="11477"/>
                  </a:cubicBezTo>
                  <a:cubicBezTo>
                    <a:pt x="82046" y="11794"/>
                    <a:pt x="83313" y="12233"/>
                    <a:pt x="83968" y="12366"/>
                  </a:cubicBezTo>
                  <a:cubicBezTo>
                    <a:pt x="84491" y="12461"/>
                    <a:pt x="85569" y="12394"/>
                    <a:pt x="86096" y="12450"/>
                  </a:cubicBezTo>
                  <a:cubicBezTo>
                    <a:pt x="86663" y="12516"/>
                    <a:pt x="87797" y="12650"/>
                    <a:pt x="88313" y="12844"/>
                  </a:cubicBezTo>
                  <a:cubicBezTo>
                    <a:pt x="89002" y="13094"/>
                    <a:pt x="90063" y="14139"/>
                    <a:pt x="90775" y="14339"/>
                  </a:cubicBezTo>
                  <a:cubicBezTo>
                    <a:pt x="90791" y="14339"/>
                    <a:pt x="90797" y="14345"/>
                    <a:pt x="90819" y="14345"/>
                  </a:cubicBezTo>
                  <a:lnTo>
                    <a:pt x="90819" y="36889"/>
                  </a:lnTo>
                  <a:cubicBezTo>
                    <a:pt x="91019" y="37167"/>
                    <a:pt x="91291" y="37472"/>
                    <a:pt x="91497" y="37522"/>
                  </a:cubicBezTo>
                  <a:cubicBezTo>
                    <a:pt x="91858" y="37611"/>
                    <a:pt x="92630" y="37306"/>
                    <a:pt x="92903" y="37072"/>
                  </a:cubicBezTo>
                  <a:cubicBezTo>
                    <a:pt x="93153" y="36861"/>
                    <a:pt x="93141" y="36100"/>
                    <a:pt x="93425" y="35927"/>
                  </a:cubicBezTo>
                  <a:cubicBezTo>
                    <a:pt x="93819" y="35688"/>
                    <a:pt x="94875" y="35822"/>
                    <a:pt x="95342" y="35927"/>
                  </a:cubicBezTo>
                  <a:cubicBezTo>
                    <a:pt x="95669" y="36005"/>
                    <a:pt x="96192" y="36444"/>
                    <a:pt x="96525" y="36505"/>
                  </a:cubicBezTo>
                  <a:cubicBezTo>
                    <a:pt x="96914" y="36583"/>
                    <a:pt x="97720" y="36405"/>
                    <a:pt x="98125" y="36394"/>
                  </a:cubicBezTo>
                  <a:cubicBezTo>
                    <a:pt x="98703" y="36372"/>
                    <a:pt x="99892" y="36216"/>
                    <a:pt x="100431" y="36394"/>
                  </a:cubicBezTo>
                  <a:cubicBezTo>
                    <a:pt x="100775" y="36505"/>
                    <a:pt x="101203" y="37150"/>
                    <a:pt x="101548" y="37267"/>
                  </a:cubicBezTo>
                  <a:cubicBezTo>
                    <a:pt x="101964" y="37411"/>
                    <a:pt x="102881" y="37317"/>
                    <a:pt x="103326" y="37267"/>
                  </a:cubicBezTo>
                  <a:cubicBezTo>
                    <a:pt x="103720" y="37228"/>
                    <a:pt x="104470" y="36994"/>
                    <a:pt x="104859" y="36961"/>
                  </a:cubicBezTo>
                  <a:cubicBezTo>
                    <a:pt x="105270" y="36917"/>
                    <a:pt x="106132" y="36772"/>
                    <a:pt x="106487" y="36961"/>
                  </a:cubicBezTo>
                  <a:cubicBezTo>
                    <a:pt x="106715" y="37078"/>
                    <a:pt x="106782" y="37678"/>
                    <a:pt x="107009" y="37795"/>
                  </a:cubicBezTo>
                  <a:cubicBezTo>
                    <a:pt x="107265" y="37928"/>
                    <a:pt x="107921" y="37884"/>
                    <a:pt x="108204" y="37795"/>
                  </a:cubicBezTo>
                  <a:cubicBezTo>
                    <a:pt x="108387" y="37739"/>
                    <a:pt x="108687" y="37478"/>
                    <a:pt x="108837" y="37372"/>
                  </a:cubicBezTo>
                  <a:cubicBezTo>
                    <a:pt x="109060" y="37200"/>
                    <a:pt x="109393" y="36744"/>
                    <a:pt x="109671" y="36650"/>
                  </a:cubicBezTo>
                  <a:cubicBezTo>
                    <a:pt x="110093" y="36489"/>
                    <a:pt x="111076" y="36505"/>
                    <a:pt x="111515" y="36650"/>
                  </a:cubicBezTo>
                  <a:cubicBezTo>
                    <a:pt x="111888" y="36767"/>
                    <a:pt x="112365" y="37428"/>
                    <a:pt x="112743" y="37545"/>
                  </a:cubicBezTo>
                  <a:cubicBezTo>
                    <a:pt x="113143" y="37667"/>
                    <a:pt x="114060" y="37389"/>
                    <a:pt x="114449" y="37545"/>
                  </a:cubicBezTo>
                  <a:cubicBezTo>
                    <a:pt x="114866" y="37706"/>
                    <a:pt x="115449" y="38384"/>
                    <a:pt x="115682" y="38729"/>
                  </a:cubicBezTo>
                  <a:cubicBezTo>
                    <a:pt x="115894" y="39051"/>
                    <a:pt x="116138" y="39768"/>
                    <a:pt x="116210" y="40135"/>
                  </a:cubicBezTo>
                  <a:cubicBezTo>
                    <a:pt x="116244" y="40324"/>
                    <a:pt x="116105" y="40735"/>
                    <a:pt x="116210" y="40891"/>
                  </a:cubicBezTo>
                  <a:cubicBezTo>
                    <a:pt x="116332" y="41080"/>
                    <a:pt x="116855" y="41196"/>
                    <a:pt x="117066" y="41296"/>
                  </a:cubicBezTo>
                  <a:cubicBezTo>
                    <a:pt x="117277" y="41408"/>
                    <a:pt x="117827" y="41541"/>
                    <a:pt x="117899" y="41752"/>
                  </a:cubicBezTo>
                  <a:cubicBezTo>
                    <a:pt x="117960" y="41936"/>
                    <a:pt x="117705" y="42319"/>
                    <a:pt x="117544" y="42452"/>
                  </a:cubicBezTo>
                  <a:cubicBezTo>
                    <a:pt x="117438" y="42541"/>
                    <a:pt x="117060" y="42508"/>
                    <a:pt x="116999" y="42625"/>
                  </a:cubicBezTo>
                  <a:cubicBezTo>
                    <a:pt x="116871" y="42853"/>
                    <a:pt x="117166" y="43414"/>
                    <a:pt x="117377" y="43586"/>
                  </a:cubicBezTo>
                  <a:cubicBezTo>
                    <a:pt x="117516" y="43703"/>
                    <a:pt x="117960" y="43692"/>
                    <a:pt x="118138" y="43759"/>
                  </a:cubicBezTo>
                  <a:cubicBezTo>
                    <a:pt x="118360" y="43836"/>
                    <a:pt x="118855" y="43987"/>
                    <a:pt x="118977" y="44164"/>
                  </a:cubicBezTo>
                  <a:cubicBezTo>
                    <a:pt x="119111" y="44364"/>
                    <a:pt x="119138" y="44904"/>
                    <a:pt x="118977" y="45087"/>
                  </a:cubicBezTo>
                  <a:cubicBezTo>
                    <a:pt x="118811" y="45259"/>
                    <a:pt x="118155" y="45098"/>
                    <a:pt x="117972" y="45259"/>
                  </a:cubicBezTo>
                  <a:cubicBezTo>
                    <a:pt x="117738" y="45448"/>
                    <a:pt x="117644" y="46037"/>
                    <a:pt x="117660" y="46310"/>
                  </a:cubicBezTo>
                  <a:cubicBezTo>
                    <a:pt x="117677" y="46577"/>
                    <a:pt x="117988" y="47066"/>
                    <a:pt x="118094" y="47321"/>
                  </a:cubicBezTo>
                  <a:cubicBezTo>
                    <a:pt x="118199" y="47566"/>
                    <a:pt x="118555" y="48038"/>
                    <a:pt x="118516" y="48300"/>
                  </a:cubicBezTo>
                  <a:cubicBezTo>
                    <a:pt x="118488" y="48433"/>
                    <a:pt x="118277" y="48683"/>
                    <a:pt x="118138" y="48744"/>
                  </a:cubicBezTo>
                  <a:cubicBezTo>
                    <a:pt x="117949" y="48822"/>
                    <a:pt x="117455" y="48611"/>
                    <a:pt x="117305" y="48744"/>
                  </a:cubicBezTo>
                  <a:cubicBezTo>
                    <a:pt x="117094" y="48933"/>
                    <a:pt x="117166" y="49572"/>
                    <a:pt x="117288" y="49817"/>
                  </a:cubicBezTo>
                  <a:cubicBezTo>
                    <a:pt x="117427" y="50095"/>
                    <a:pt x="118049" y="50456"/>
                    <a:pt x="118338" y="50634"/>
                  </a:cubicBezTo>
                  <a:cubicBezTo>
                    <a:pt x="118555" y="50767"/>
                    <a:pt x="119072" y="50884"/>
                    <a:pt x="119261" y="51040"/>
                  </a:cubicBezTo>
                  <a:cubicBezTo>
                    <a:pt x="119544" y="51284"/>
                    <a:pt x="120000" y="51907"/>
                    <a:pt x="120000" y="52251"/>
                  </a:cubicBezTo>
                  <a:cubicBezTo>
                    <a:pt x="120011" y="52424"/>
                    <a:pt x="119788" y="52768"/>
                    <a:pt x="119633" y="52868"/>
                  </a:cubicBezTo>
                  <a:cubicBezTo>
                    <a:pt x="119416" y="53013"/>
                    <a:pt x="118861" y="53107"/>
                    <a:pt x="118605" y="53069"/>
                  </a:cubicBezTo>
                  <a:cubicBezTo>
                    <a:pt x="118305" y="53030"/>
                    <a:pt x="117844" y="52574"/>
                    <a:pt x="117544" y="52524"/>
                  </a:cubicBezTo>
                  <a:cubicBezTo>
                    <a:pt x="117277" y="52479"/>
                    <a:pt x="116677" y="52502"/>
                    <a:pt x="116477" y="52657"/>
                  </a:cubicBezTo>
                  <a:cubicBezTo>
                    <a:pt x="116221" y="52846"/>
                    <a:pt x="116255" y="53541"/>
                    <a:pt x="116060" y="53763"/>
                  </a:cubicBezTo>
                  <a:cubicBezTo>
                    <a:pt x="115894" y="53963"/>
                    <a:pt x="115416" y="54230"/>
                    <a:pt x="115160" y="54291"/>
                  </a:cubicBezTo>
                  <a:cubicBezTo>
                    <a:pt x="114877" y="54369"/>
                    <a:pt x="114282" y="54341"/>
                    <a:pt x="113993" y="54291"/>
                  </a:cubicBezTo>
                  <a:cubicBezTo>
                    <a:pt x="113710" y="54252"/>
                    <a:pt x="113066" y="54158"/>
                    <a:pt x="112893" y="53947"/>
                  </a:cubicBezTo>
                  <a:cubicBezTo>
                    <a:pt x="112754" y="53763"/>
                    <a:pt x="113021" y="53269"/>
                    <a:pt x="112893" y="53091"/>
                  </a:cubicBezTo>
                  <a:cubicBezTo>
                    <a:pt x="112782" y="52924"/>
                    <a:pt x="112349" y="52752"/>
                    <a:pt x="112127" y="52735"/>
                  </a:cubicBezTo>
                  <a:cubicBezTo>
                    <a:pt x="111888" y="52724"/>
                    <a:pt x="111404" y="52885"/>
                    <a:pt x="111226" y="53030"/>
                  </a:cubicBezTo>
                  <a:cubicBezTo>
                    <a:pt x="111021" y="53207"/>
                    <a:pt x="111021" y="53819"/>
                    <a:pt x="110793" y="53963"/>
                  </a:cubicBezTo>
                  <a:cubicBezTo>
                    <a:pt x="110560" y="54102"/>
                    <a:pt x="109932" y="54130"/>
                    <a:pt x="109687" y="54025"/>
                  </a:cubicBezTo>
                  <a:cubicBezTo>
                    <a:pt x="109543" y="53963"/>
                    <a:pt x="109387" y="53685"/>
                    <a:pt x="109315" y="53552"/>
                  </a:cubicBezTo>
                  <a:cubicBezTo>
                    <a:pt x="109182" y="53285"/>
                    <a:pt x="109176" y="52668"/>
                    <a:pt x="108987" y="52424"/>
                  </a:cubicBezTo>
                  <a:cubicBezTo>
                    <a:pt x="108743" y="52101"/>
                    <a:pt x="107921" y="51729"/>
                    <a:pt x="107582" y="51473"/>
                  </a:cubicBezTo>
                  <a:cubicBezTo>
                    <a:pt x="107148" y="51140"/>
                    <a:pt x="106454" y="50312"/>
                    <a:pt x="105959" y="50050"/>
                  </a:cubicBezTo>
                  <a:cubicBezTo>
                    <a:pt x="105698" y="49911"/>
                    <a:pt x="105098" y="49711"/>
                    <a:pt x="104798" y="49734"/>
                  </a:cubicBezTo>
                  <a:cubicBezTo>
                    <a:pt x="104365" y="49773"/>
                    <a:pt x="103615" y="50239"/>
                    <a:pt x="103259" y="50456"/>
                  </a:cubicBezTo>
                  <a:cubicBezTo>
                    <a:pt x="102670" y="50829"/>
                    <a:pt x="101620" y="51729"/>
                    <a:pt x="101131" y="52213"/>
                  </a:cubicBezTo>
                  <a:cubicBezTo>
                    <a:pt x="100926" y="52413"/>
                    <a:pt x="100648" y="52935"/>
                    <a:pt x="100387" y="53091"/>
                  </a:cubicBezTo>
                  <a:cubicBezTo>
                    <a:pt x="100125" y="53246"/>
                    <a:pt x="99470" y="53430"/>
                    <a:pt x="99159" y="53380"/>
                  </a:cubicBezTo>
                  <a:cubicBezTo>
                    <a:pt x="98814" y="53324"/>
                    <a:pt x="98275" y="52863"/>
                    <a:pt x="98009" y="52657"/>
                  </a:cubicBezTo>
                  <a:cubicBezTo>
                    <a:pt x="97881" y="52557"/>
                    <a:pt x="97675" y="52257"/>
                    <a:pt x="97509" y="52196"/>
                  </a:cubicBezTo>
                  <a:cubicBezTo>
                    <a:pt x="97231" y="52085"/>
                    <a:pt x="96586" y="52107"/>
                    <a:pt x="96303" y="52196"/>
                  </a:cubicBezTo>
                  <a:cubicBezTo>
                    <a:pt x="95953" y="52296"/>
                    <a:pt x="95325" y="52707"/>
                    <a:pt x="95097" y="52974"/>
                  </a:cubicBezTo>
                  <a:cubicBezTo>
                    <a:pt x="94936" y="53152"/>
                    <a:pt x="94881" y="53663"/>
                    <a:pt x="94725" y="53847"/>
                  </a:cubicBezTo>
                  <a:cubicBezTo>
                    <a:pt x="94425" y="54197"/>
                    <a:pt x="93603" y="54730"/>
                    <a:pt x="93141" y="54897"/>
                  </a:cubicBezTo>
                  <a:cubicBezTo>
                    <a:pt x="92530" y="55119"/>
                    <a:pt x="91169" y="55197"/>
                    <a:pt x="90508" y="55186"/>
                  </a:cubicBezTo>
                  <a:cubicBezTo>
                    <a:pt x="89974" y="55186"/>
                    <a:pt x="88936" y="54914"/>
                    <a:pt x="88402" y="54919"/>
                  </a:cubicBezTo>
                  <a:cubicBezTo>
                    <a:pt x="88119" y="54919"/>
                    <a:pt x="87535" y="54958"/>
                    <a:pt x="87308" y="55092"/>
                  </a:cubicBezTo>
                  <a:cubicBezTo>
                    <a:pt x="87069" y="55236"/>
                    <a:pt x="86919" y="55814"/>
                    <a:pt x="86669" y="55937"/>
                  </a:cubicBezTo>
                  <a:cubicBezTo>
                    <a:pt x="86458" y="56031"/>
                    <a:pt x="85935" y="55975"/>
                    <a:pt x="85696" y="55937"/>
                  </a:cubicBezTo>
                  <a:cubicBezTo>
                    <a:pt x="85524" y="55903"/>
                    <a:pt x="85185" y="55714"/>
                    <a:pt x="85002" y="55698"/>
                  </a:cubicBezTo>
                  <a:cubicBezTo>
                    <a:pt x="84791" y="55681"/>
                    <a:pt x="84335" y="55720"/>
                    <a:pt x="84168" y="55831"/>
                  </a:cubicBezTo>
                  <a:cubicBezTo>
                    <a:pt x="83974" y="55959"/>
                    <a:pt x="83885" y="56420"/>
                    <a:pt x="83702" y="56553"/>
                  </a:cubicBezTo>
                  <a:cubicBezTo>
                    <a:pt x="83491" y="56720"/>
                    <a:pt x="82896" y="56893"/>
                    <a:pt x="82429" y="57009"/>
                  </a:cubicBezTo>
                  <a:lnTo>
                    <a:pt x="82429" y="81326"/>
                  </a:lnTo>
                  <a:cubicBezTo>
                    <a:pt x="82429" y="81326"/>
                    <a:pt x="83235" y="81915"/>
                    <a:pt x="83357" y="82188"/>
                  </a:cubicBezTo>
                  <a:cubicBezTo>
                    <a:pt x="83552" y="82627"/>
                    <a:pt x="83152" y="83627"/>
                    <a:pt x="83357" y="84061"/>
                  </a:cubicBezTo>
                  <a:cubicBezTo>
                    <a:pt x="83568" y="84516"/>
                    <a:pt x="84524" y="85106"/>
                    <a:pt x="84930" y="85428"/>
                  </a:cubicBezTo>
                  <a:cubicBezTo>
                    <a:pt x="85419" y="85800"/>
                    <a:pt x="86574" y="86384"/>
                    <a:pt x="86952" y="86845"/>
                  </a:cubicBezTo>
                  <a:cubicBezTo>
                    <a:pt x="87169" y="87106"/>
                    <a:pt x="87213" y="87823"/>
                    <a:pt x="87458" y="88057"/>
                  </a:cubicBezTo>
                  <a:cubicBezTo>
                    <a:pt x="87635" y="88224"/>
                    <a:pt x="88147" y="88379"/>
                    <a:pt x="88402" y="88429"/>
                  </a:cubicBezTo>
                  <a:cubicBezTo>
                    <a:pt x="88758" y="88490"/>
                    <a:pt x="89491" y="88374"/>
                    <a:pt x="89852" y="88429"/>
                  </a:cubicBezTo>
                  <a:cubicBezTo>
                    <a:pt x="90169" y="88474"/>
                    <a:pt x="90825" y="88624"/>
                    <a:pt x="91080" y="88796"/>
                  </a:cubicBezTo>
                  <a:cubicBezTo>
                    <a:pt x="91347" y="88974"/>
                    <a:pt x="91569" y="89591"/>
                    <a:pt x="91825" y="89769"/>
                  </a:cubicBezTo>
                  <a:cubicBezTo>
                    <a:pt x="92025" y="89913"/>
                    <a:pt x="92547" y="89997"/>
                    <a:pt x="92786" y="90086"/>
                  </a:cubicBezTo>
                  <a:cubicBezTo>
                    <a:pt x="93153" y="90208"/>
                    <a:pt x="93903" y="90430"/>
                    <a:pt x="94219" y="90625"/>
                  </a:cubicBezTo>
                  <a:cubicBezTo>
                    <a:pt x="94575" y="90847"/>
                    <a:pt x="95086" y="91497"/>
                    <a:pt x="95419" y="91736"/>
                  </a:cubicBezTo>
                  <a:cubicBezTo>
                    <a:pt x="95831" y="92014"/>
                    <a:pt x="96714" y="92470"/>
                    <a:pt x="97181" y="92654"/>
                  </a:cubicBezTo>
                  <a:cubicBezTo>
                    <a:pt x="97553" y="92792"/>
                    <a:pt x="98347" y="92937"/>
                    <a:pt x="98720" y="93076"/>
                  </a:cubicBezTo>
                  <a:cubicBezTo>
                    <a:pt x="99136" y="93243"/>
                    <a:pt x="100053" y="93559"/>
                    <a:pt x="100298" y="93904"/>
                  </a:cubicBezTo>
                  <a:cubicBezTo>
                    <a:pt x="100487" y="94160"/>
                    <a:pt x="100337" y="94827"/>
                    <a:pt x="100431" y="95127"/>
                  </a:cubicBezTo>
                  <a:cubicBezTo>
                    <a:pt x="100492" y="95333"/>
                    <a:pt x="100848" y="95677"/>
                    <a:pt x="100848" y="95883"/>
                  </a:cubicBezTo>
                  <a:cubicBezTo>
                    <a:pt x="100848" y="96150"/>
                    <a:pt x="100342" y="96555"/>
                    <a:pt x="100342" y="96822"/>
                  </a:cubicBezTo>
                  <a:cubicBezTo>
                    <a:pt x="100337" y="97106"/>
                    <a:pt x="100637" y="97667"/>
                    <a:pt x="100848" y="97895"/>
                  </a:cubicBezTo>
                  <a:cubicBezTo>
                    <a:pt x="100992" y="98050"/>
                    <a:pt x="101492" y="98184"/>
                    <a:pt x="101620" y="98356"/>
                  </a:cubicBezTo>
                  <a:cubicBezTo>
                    <a:pt x="101759" y="98578"/>
                    <a:pt x="101792" y="99118"/>
                    <a:pt x="101748" y="99368"/>
                  </a:cubicBezTo>
                  <a:cubicBezTo>
                    <a:pt x="101687" y="99685"/>
                    <a:pt x="101337" y="100257"/>
                    <a:pt x="101114" y="100502"/>
                  </a:cubicBezTo>
                  <a:cubicBezTo>
                    <a:pt x="100892" y="100735"/>
                    <a:pt x="100237" y="101018"/>
                    <a:pt x="100037" y="101263"/>
                  </a:cubicBezTo>
                  <a:cubicBezTo>
                    <a:pt x="99875" y="101452"/>
                    <a:pt x="99664" y="101913"/>
                    <a:pt x="99637" y="102158"/>
                  </a:cubicBezTo>
                  <a:cubicBezTo>
                    <a:pt x="99592" y="102553"/>
                    <a:pt x="99737" y="103375"/>
                    <a:pt x="99964" y="103714"/>
                  </a:cubicBezTo>
                  <a:cubicBezTo>
                    <a:pt x="100264" y="104137"/>
                    <a:pt x="101359" y="104565"/>
                    <a:pt x="101748" y="104926"/>
                  </a:cubicBezTo>
                  <a:cubicBezTo>
                    <a:pt x="102192" y="105343"/>
                    <a:pt x="102926" y="106315"/>
                    <a:pt x="103192" y="106832"/>
                  </a:cubicBezTo>
                  <a:cubicBezTo>
                    <a:pt x="103431" y="107288"/>
                    <a:pt x="103631" y="108305"/>
                    <a:pt x="103809" y="108783"/>
                  </a:cubicBezTo>
                  <a:cubicBezTo>
                    <a:pt x="103898" y="109033"/>
                    <a:pt x="104037" y="109561"/>
                    <a:pt x="104209" y="109773"/>
                  </a:cubicBezTo>
                  <a:cubicBezTo>
                    <a:pt x="104465" y="110117"/>
                    <a:pt x="105270" y="110573"/>
                    <a:pt x="105615" y="110845"/>
                  </a:cubicBezTo>
                  <a:cubicBezTo>
                    <a:pt x="106009" y="111168"/>
                    <a:pt x="106804" y="111812"/>
                    <a:pt x="107187" y="112151"/>
                  </a:cubicBezTo>
                  <a:cubicBezTo>
                    <a:pt x="107382" y="112324"/>
                    <a:pt x="107848" y="112641"/>
                    <a:pt x="107937" y="112874"/>
                  </a:cubicBezTo>
                  <a:cubicBezTo>
                    <a:pt x="108054" y="113202"/>
                    <a:pt x="107732" y="113863"/>
                    <a:pt x="107715" y="114280"/>
                  </a:cubicBezTo>
                  <a:cubicBezTo>
                    <a:pt x="107398" y="114358"/>
                    <a:pt x="106954" y="114469"/>
                    <a:pt x="106754" y="114491"/>
                  </a:cubicBezTo>
                  <a:cubicBezTo>
                    <a:pt x="106587" y="114508"/>
                    <a:pt x="106220" y="114397"/>
                    <a:pt x="106087" y="114491"/>
                  </a:cubicBezTo>
                  <a:cubicBezTo>
                    <a:pt x="105932" y="114608"/>
                    <a:pt x="105893" y="115042"/>
                    <a:pt x="105915" y="115231"/>
                  </a:cubicBezTo>
                  <a:cubicBezTo>
                    <a:pt x="105937" y="115492"/>
                    <a:pt x="106304" y="115948"/>
                    <a:pt x="106354" y="116203"/>
                  </a:cubicBezTo>
                  <a:cubicBezTo>
                    <a:pt x="106459" y="116731"/>
                    <a:pt x="106426" y="117832"/>
                    <a:pt x="106265" y="118349"/>
                  </a:cubicBezTo>
                  <a:cubicBezTo>
                    <a:pt x="106143" y="118760"/>
                    <a:pt x="105770" y="119660"/>
                    <a:pt x="105348" y="119866"/>
                  </a:cubicBezTo>
                  <a:cubicBezTo>
                    <a:pt x="105037" y="120016"/>
                    <a:pt x="104242" y="119916"/>
                    <a:pt x="103942" y="119749"/>
                  </a:cubicBezTo>
                  <a:cubicBezTo>
                    <a:pt x="103631" y="119583"/>
                    <a:pt x="103409" y="118882"/>
                    <a:pt x="103148" y="118654"/>
                  </a:cubicBezTo>
                  <a:cubicBezTo>
                    <a:pt x="102915" y="118454"/>
                    <a:pt x="102287" y="118226"/>
                    <a:pt x="102048" y="118021"/>
                  </a:cubicBezTo>
                  <a:cubicBezTo>
                    <a:pt x="101876" y="117871"/>
                    <a:pt x="101714" y="117398"/>
                    <a:pt x="101492" y="117298"/>
                  </a:cubicBezTo>
                  <a:cubicBezTo>
                    <a:pt x="101114" y="117109"/>
                    <a:pt x="100148" y="117087"/>
                    <a:pt x="99770" y="117265"/>
                  </a:cubicBezTo>
                  <a:cubicBezTo>
                    <a:pt x="99592" y="117354"/>
                    <a:pt x="99392" y="117715"/>
                    <a:pt x="99331" y="117893"/>
                  </a:cubicBezTo>
                  <a:cubicBezTo>
                    <a:pt x="99242" y="118149"/>
                    <a:pt x="99336" y="118693"/>
                    <a:pt x="99275" y="118955"/>
                  </a:cubicBezTo>
                  <a:cubicBezTo>
                    <a:pt x="99214" y="119216"/>
                    <a:pt x="99109" y="119794"/>
                    <a:pt x="98859" y="119944"/>
                  </a:cubicBezTo>
                  <a:cubicBezTo>
                    <a:pt x="98675" y="120055"/>
                    <a:pt x="98181" y="119966"/>
                    <a:pt x="97959" y="119922"/>
                  </a:cubicBezTo>
                  <a:cubicBezTo>
                    <a:pt x="97753" y="119866"/>
                    <a:pt x="97331" y="119716"/>
                    <a:pt x="97225" y="119555"/>
                  </a:cubicBezTo>
                  <a:cubicBezTo>
                    <a:pt x="97047" y="119283"/>
                    <a:pt x="97192" y="118616"/>
                    <a:pt x="97225" y="118310"/>
                  </a:cubicBezTo>
                  <a:cubicBezTo>
                    <a:pt x="97253" y="118060"/>
                    <a:pt x="97303" y="117543"/>
                    <a:pt x="97425" y="117320"/>
                  </a:cubicBezTo>
                  <a:cubicBezTo>
                    <a:pt x="97553" y="117109"/>
                    <a:pt x="97970" y="116804"/>
                    <a:pt x="98164" y="116648"/>
                  </a:cubicBezTo>
                  <a:cubicBezTo>
                    <a:pt x="98331" y="116503"/>
                    <a:pt x="98798" y="116326"/>
                    <a:pt x="98859" y="116125"/>
                  </a:cubicBezTo>
                  <a:cubicBezTo>
                    <a:pt x="98964" y="115798"/>
                    <a:pt x="98603" y="115097"/>
                    <a:pt x="98364" y="114825"/>
                  </a:cubicBezTo>
                  <a:cubicBezTo>
                    <a:pt x="98036" y="114452"/>
                    <a:pt x="97031" y="114069"/>
                    <a:pt x="96581" y="113819"/>
                  </a:cubicBezTo>
                  <a:cubicBezTo>
                    <a:pt x="96258" y="113635"/>
                    <a:pt x="95686" y="113180"/>
                    <a:pt x="95325" y="113085"/>
                  </a:cubicBezTo>
                  <a:cubicBezTo>
                    <a:pt x="94964" y="112991"/>
                    <a:pt x="94080" y="112857"/>
                    <a:pt x="93803" y="113085"/>
                  </a:cubicBezTo>
                  <a:cubicBezTo>
                    <a:pt x="93636" y="113219"/>
                    <a:pt x="93625" y="113702"/>
                    <a:pt x="93742" y="113863"/>
                  </a:cubicBezTo>
                  <a:cubicBezTo>
                    <a:pt x="93858" y="114030"/>
                    <a:pt x="94358" y="114036"/>
                    <a:pt x="94530" y="114158"/>
                  </a:cubicBezTo>
                  <a:cubicBezTo>
                    <a:pt x="94708" y="114264"/>
                    <a:pt x="95103" y="114558"/>
                    <a:pt x="95086" y="114753"/>
                  </a:cubicBezTo>
                  <a:cubicBezTo>
                    <a:pt x="95075" y="114930"/>
                    <a:pt x="94669" y="115203"/>
                    <a:pt x="94475" y="115242"/>
                  </a:cubicBezTo>
                  <a:cubicBezTo>
                    <a:pt x="94147" y="115320"/>
                    <a:pt x="93430" y="115131"/>
                    <a:pt x="93158" y="114958"/>
                  </a:cubicBezTo>
                  <a:cubicBezTo>
                    <a:pt x="92847" y="114769"/>
                    <a:pt x="92541" y="114125"/>
                    <a:pt x="92308" y="113863"/>
                  </a:cubicBezTo>
                  <a:cubicBezTo>
                    <a:pt x="92141" y="113674"/>
                    <a:pt x="91825" y="113246"/>
                    <a:pt x="91575" y="113141"/>
                  </a:cubicBezTo>
                  <a:cubicBezTo>
                    <a:pt x="91408" y="113063"/>
                    <a:pt x="90986" y="113018"/>
                    <a:pt x="90819" y="113085"/>
                  </a:cubicBezTo>
                  <a:cubicBezTo>
                    <a:pt x="90602" y="113180"/>
                    <a:pt x="90452" y="113635"/>
                    <a:pt x="90286" y="113786"/>
                  </a:cubicBezTo>
                  <a:cubicBezTo>
                    <a:pt x="90030" y="114036"/>
                    <a:pt x="89430" y="114464"/>
                    <a:pt x="89091" y="114619"/>
                  </a:cubicBezTo>
                  <a:cubicBezTo>
                    <a:pt x="88724" y="114792"/>
                    <a:pt x="87919" y="114986"/>
                    <a:pt x="87513" y="115058"/>
                  </a:cubicBezTo>
                  <a:cubicBezTo>
                    <a:pt x="87130" y="115131"/>
                    <a:pt x="86352" y="115320"/>
                    <a:pt x="85991" y="115214"/>
                  </a:cubicBezTo>
                  <a:cubicBezTo>
                    <a:pt x="85780" y="115158"/>
                    <a:pt x="85363" y="114892"/>
                    <a:pt x="85319" y="114697"/>
                  </a:cubicBezTo>
                  <a:cubicBezTo>
                    <a:pt x="85257" y="114475"/>
                    <a:pt x="85585" y="114052"/>
                    <a:pt x="85724" y="113863"/>
                  </a:cubicBezTo>
                  <a:cubicBezTo>
                    <a:pt x="85857" y="113685"/>
                    <a:pt x="86307" y="113424"/>
                    <a:pt x="86396" y="113219"/>
                  </a:cubicBezTo>
                  <a:cubicBezTo>
                    <a:pt x="86502" y="112980"/>
                    <a:pt x="86335" y="112435"/>
                    <a:pt x="86396" y="112174"/>
                  </a:cubicBezTo>
                  <a:cubicBezTo>
                    <a:pt x="86452" y="111979"/>
                    <a:pt x="86591" y="111557"/>
                    <a:pt x="86780" y="111423"/>
                  </a:cubicBezTo>
                  <a:cubicBezTo>
                    <a:pt x="86963" y="111295"/>
                    <a:pt x="87491" y="111384"/>
                    <a:pt x="87685" y="111273"/>
                  </a:cubicBezTo>
                  <a:cubicBezTo>
                    <a:pt x="87858" y="111168"/>
                    <a:pt x="88069" y="110840"/>
                    <a:pt x="88119" y="110673"/>
                  </a:cubicBezTo>
                  <a:cubicBezTo>
                    <a:pt x="88180" y="110484"/>
                    <a:pt x="88235" y="110062"/>
                    <a:pt x="88097" y="109923"/>
                  </a:cubicBezTo>
                  <a:cubicBezTo>
                    <a:pt x="87908" y="109723"/>
                    <a:pt x="87263" y="109678"/>
                    <a:pt x="86980" y="109711"/>
                  </a:cubicBezTo>
                  <a:cubicBezTo>
                    <a:pt x="86735" y="109739"/>
                    <a:pt x="86274" y="109962"/>
                    <a:pt x="86080" y="110100"/>
                  </a:cubicBezTo>
                  <a:cubicBezTo>
                    <a:pt x="85991" y="110162"/>
                    <a:pt x="85913" y="110367"/>
                    <a:pt x="85813" y="110417"/>
                  </a:cubicBezTo>
                  <a:cubicBezTo>
                    <a:pt x="85496" y="110534"/>
                    <a:pt x="84763" y="110423"/>
                    <a:pt x="84435" y="110306"/>
                  </a:cubicBezTo>
                  <a:cubicBezTo>
                    <a:pt x="84313" y="110267"/>
                    <a:pt x="84163" y="110023"/>
                    <a:pt x="84030" y="110023"/>
                  </a:cubicBezTo>
                  <a:cubicBezTo>
                    <a:pt x="83841" y="110017"/>
                    <a:pt x="83568" y="110312"/>
                    <a:pt x="83407" y="110417"/>
                  </a:cubicBezTo>
                  <a:cubicBezTo>
                    <a:pt x="83268" y="110501"/>
                    <a:pt x="83029" y="110756"/>
                    <a:pt x="82852" y="110779"/>
                  </a:cubicBezTo>
                  <a:cubicBezTo>
                    <a:pt x="82596" y="110806"/>
                    <a:pt x="82118" y="110551"/>
                    <a:pt x="81890" y="110440"/>
                  </a:cubicBezTo>
                  <a:cubicBezTo>
                    <a:pt x="81746" y="110362"/>
                    <a:pt x="81501" y="110156"/>
                    <a:pt x="81368" y="110073"/>
                  </a:cubicBezTo>
                  <a:cubicBezTo>
                    <a:pt x="81235" y="110000"/>
                    <a:pt x="80990" y="109828"/>
                    <a:pt x="80840" y="109811"/>
                  </a:cubicBezTo>
                  <a:cubicBezTo>
                    <a:pt x="80490" y="109789"/>
                    <a:pt x="79840" y="110078"/>
                    <a:pt x="79524" y="110206"/>
                  </a:cubicBezTo>
                  <a:cubicBezTo>
                    <a:pt x="79318" y="110284"/>
                    <a:pt x="78896" y="110440"/>
                    <a:pt x="78762" y="110595"/>
                  </a:cubicBezTo>
                  <a:cubicBezTo>
                    <a:pt x="78568" y="110834"/>
                    <a:pt x="78390" y="111451"/>
                    <a:pt x="78468" y="111735"/>
                  </a:cubicBezTo>
                  <a:cubicBezTo>
                    <a:pt x="78540" y="111996"/>
                    <a:pt x="78946" y="112468"/>
                    <a:pt x="79229" y="112546"/>
                  </a:cubicBezTo>
                  <a:cubicBezTo>
                    <a:pt x="79390" y="112585"/>
                    <a:pt x="79707" y="112379"/>
                    <a:pt x="79874" y="112357"/>
                  </a:cubicBezTo>
                  <a:cubicBezTo>
                    <a:pt x="80140" y="112335"/>
                    <a:pt x="80740" y="112263"/>
                    <a:pt x="80951" y="112413"/>
                  </a:cubicBezTo>
                  <a:cubicBezTo>
                    <a:pt x="81101" y="112524"/>
                    <a:pt x="81163" y="112891"/>
                    <a:pt x="81157" y="113063"/>
                  </a:cubicBezTo>
                  <a:cubicBezTo>
                    <a:pt x="81146" y="113313"/>
                    <a:pt x="80924" y="113802"/>
                    <a:pt x="80751" y="113997"/>
                  </a:cubicBezTo>
                  <a:cubicBezTo>
                    <a:pt x="80557" y="114208"/>
                    <a:pt x="79929" y="114408"/>
                    <a:pt x="79724" y="114619"/>
                  </a:cubicBezTo>
                  <a:cubicBezTo>
                    <a:pt x="79496" y="114864"/>
                    <a:pt x="79362" y="115553"/>
                    <a:pt x="79112" y="115792"/>
                  </a:cubicBezTo>
                  <a:cubicBezTo>
                    <a:pt x="78940" y="115948"/>
                    <a:pt x="78479" y="116181"/>
                    <a:pt x="78229" y="116176"/>
                  </a:cubicBezTo>
                  <a:cubicBezTo>
                    <a:pt x="77990" y="116164"/>
                    <a:pt x="77568" y="115881"/>
                    <a:pt x="77384" y="115736"/>
                  </a:cubicBezTo>
                  <a:cubicBezTo>
                    <a:pt x="77118" y="115531"/>
                    <a:pt x="76762" y="114964"/>
                    <a:pt x="76507" y="114753"/>
                  </a:cubicBezTo>
                  <a:cubicBezTo>
                    <a:pt x="76251" y="114530"/>
                    <a:pt x="75534" y="114275"/>
                    <a:pt x="75368" y="113997"/>
                  </a:cubicBezTo>
                  <a:cubicBezTo>
                    <a:pt x="75262" y="113819"/>
                    <a:pt x="75262" y="113380"/>
                    <a:pt x="75340" y="113191"/>
                  </a:cubicBezTo>
                  <a:cubicBezTo>
                    <a:pt x="75412" y="112991"/>
                    <a:pt x="75818" y="112735"/>
                    <a:pt x="75951" y="112568"/>
                  </a:cubicBezTo>
                  <a:cubicBezTo>
                    <a:pt x="76057" y="112435"/>
                    <a:pt x="76257" y="112151"/>
                    <a:pt x="76301" y="111996"/>
                  </a:cubicBezTo>
                  <a:cubicBezTo>
                    <a:pt x="76368" y="111790"/>
                    <a:pt x="76451" y="111301"/>
                    <a:pt x="76301" y="111140"/>
                  </a:cubicBezTo>
                  <a:cubicBezTo>
                    <a:pt x="76145" y="110956"/>
                    <a:pt x="75523" y="110817"/>
                    <a:pt x="75306" y="110934"/>
                  </a:cubicBezTo>
                  <a:cubicBezTo>
                    <a:pt x="75073" y="111051"/>
                    <a:pt x="75156" y="111657"/>
                    <a:pt x="75012" y="111868"/>
                  </a:cubicBezTo>
                  <a:cubicBezTo>
                    <a:pt x="74890" y="112051"/>
                    <a:pt x="74545" y="112396"/>
                    <a:pt x="74317" y="112435"/>
                  </a:cubicBezTo>
                  <a:cubicBezTo>
                    <a:pt x="73906" y="112507"/>
                    <a:pt x="73112" y="112135"/>
                    <a:pt x="72795" y="111918"/>
                  </a:cubicBezTo>
                  <a:cubicBezTo>
                    <a:pt x="72528" y="111746"/>
                    <a:pt x="72134" y="111257"/>
                    <a:pt x="72023" y="110979"/>
                  </a:cubicBezTo>
                  <a:cubicBezTo>
                    <a:pt x="71939" y="110729"/>
                    <a:pt x="71939" y="110173"/>
                    <a:pt x="72023" y="109923"/>
                  </a:cubicBezTo>
                  <a:cubicBezTo>
                    <a:pt x="72095" y="109723"/>
                    <a:pt x="72362" y="109356"/>
                    <a:pt x="72556" y="109245"/>
                  </a:cubicBezTo>
                  <a:cubicBezTo>
                    <a:pt x="72890" y="109050"/>
                    <a:pt x="73795" y="109150"/>
                    <a:pt x="74140" y="108955"/>
                  </a:cubicBezTo>
                  <a:cubicBezTo>
                    <a:pt x="74429" y="108789"/>
                    <a:pt x="74856" y="108261"/>
                    <a:pt x="74951" y="107972"/>
                  </a:cubicBezTo>
                  <a:cubicBezTo>
                    <a:pt x="75084" y="107627"/>
                    <a:pt x="75145" y="106827"/>
                    <a:pt x="74923" y="106521"/>
                  </a:cubicBezTo>
                  <a:cubicBezTo>
                    <a:pt x="74712" y="106215"/>
                    <a:pt x="73773" y="106104"/>
                    <a:pt x="73467" y="105865"/>
                  </a:cubicBezTo>
                  <a:cubicBezTo>
                    <a:pt x="73084" y="105576"/>
                    <a:pt x="72467" y="104837"/>
                    <a:pt x="72317" y="104415"/>
                  </a:cubicBezTo>
                  <a:cubicBezTo>
                    <a:pt x="72195" y="104053"/>
                    <a:pt x="72062" y="103203"/>
                    <a:pt x="72317" y="102903"/>
                  </a:cubicBezTo>
                  <a:cubicBezTo>
                    <a:pt x="72501" y="102703"/>
                    <a:pt x="73234" y="102819"/>
                    <a:pt x="73467" y="102647"/>
                  </a:cubicBezTo>
                  <a:cubicBezTo>
                    <a:pt x="73645" y="102503"/>
                    <a:pt x="73917" y="102075"/>
                    <a:pt x="73845" y="101869"/>
                  </a:cubicBezTo>
                  <a:cubicBezTo>
                    <a:pt x="73767" y="101647"/>
                    <a:pt x="73040" y="101591"/>
                    <a:pt x="72962" y="101374"/>
                  </a:cubicBezTo>
                  <a:cubicBezTo>
                    <a:pt x="72901" y="101185"/>
                    <a:pt x="73156" y="100802"/>
                    <a:pt x="73301" y="100657"/>
                  </a:cubicBezTo>
                  <a:cubicBezTo>
                    <a:pt x="73423" y="100540"/>
                    <a:pt x="73817" y="100479"/>
                    <a:pt x="73917" y="100346"/>
                  </a:cubicBezTo>
                  <a:cubicBezTo>
                    <a:pt x="74156" y="100029"/>
                    <a:pt x="74145" y="99212"/>
                    <a:pt x="74140" y="98829"/>
                  </a:cubicBezTo>
                  <a:cubicBezTo>
                    <a:pt x="74129" y="98484"/>
                    <a:pt x="74006" y="97789"/>
                    <a:pt x="73873" y="97461"/>
                  </a:cubicBezTo>
                  <a:cubicBezTo>
                    <a:pt x="73756" y="97178"/>
                    <a:pt x="73501" y="96505"/>
                    <a:pt x="73173" y="96411"/>
                  </a:cubicBezTo>
                  <a:cubicBezTo>
                    <a:pt x="72995" y="96361"/>
                    <a:pt x="72690" y="96661"/>
                    <a:pt x="72512" y="96683"/>
                  </a:cubicBezTo>
                  <a:cubicBezTo>
                    <a:pt x="72290" y="96716"/>
                    <a:pt x="71795" y="96739"/>
                    <a:pt x="71639" y="96605"/>
                  </a:cubicBezTo>
                  <a:cubicBezTo>
                    <a:pt x="71389" y="96416"/>
                    <a:pt x="71362" y="95766"/>
                    <a:pt x="71373" y="95471"/>
                  </a:cubicBezTo>
                  <a:cubicBezTo>
                    <a:pt x="71378" y="95238"/>
                    <a:pt x="71467" y="94738"/>
                    <a:pt x="71639" y="94538"/>
                  </a:cubicBezTo>
                  <a:cubicBezTo>
                    <a:pt x="71856" y="94288"/>
                    <a:pt x="72628" y="94121"/>
                    <a:pt x="72912" y="93921"/>
                  </a:cubicBezTo>
                  <a:cubicBezTo>
                    <a:pt x="73123" y="93760"/>
                    <a:pt x="73429" y="93332"/>
                    <a:pt x="73651" y="93182"/>
                  </a:cubicBezTo>
                  <a:cubicBezTo>
                    <a:pt x="73906" y="93009"/>
                    <a:pt x="74473" y="92692"/>
                    <a:pt x="74790" y="92670"/>
                  </a:cubicBezTo>
                  <a:cubicBezTo>
                    <a:pt x="75056" y="92654"/>
                    <a:pt x="75545" y="92954"/>
                    <a:pt x="75807" y="92943"/>
                  </a:cubicBezTo>
                  <a:cubicBezTo>
                    <a:pt x="76040" y="92937"/>
                    <a:pt x="76607" y="92831"/>
                    <a:pt x="76684" y="92631"/>
                  </a:cubicBezTo>
                  <a:cubicBezTo>
                    <a:pt x="76790" y="92348"/>
                    <a:pt x="76251" y="91798"/>
                    <a:pt x="75979" y="91614"/>
                  </a:cubicBezTo>
                  <a:cubicBezTo>
                    <a:pt x="75684" y="91425"/>
                    <a:pt x="74940" y="91281"/>
                    <a:pt x="74573" y="91270"/>
                  </a:cubicBezTo>
                  <a:cubicBezTo>
                    <a:pt x="74356" y="91264"/>
                    <a:pt x="73951" y="91453"/>
                    <a:pt x="73740" y="91425"/>
                  </a:cubicBezTo>
                  <a:cubicBezTo>
                    <a:pt x="73406" y="91381"/>
                    <a:pt x="72890" y="90853"/>
                    <a:pt x="72556" y="90836"/>
                  </a:cubicBezTo>
                  <a:cubicBezTo>
                    <a:pt x="72328" y="90830"/>
                    <a:pt x="71895" y="91019"/>
                    <a:pt x="71723" y="91153"/>
                  </a:cubicBezTo>
                  <a:cubicBezTo>
                    <a:pt x="71512" y="91308"/>
                    <a:pt x="71401" y="91870"/>
                    <a:pt x="71151" y="91970"/>
                  </a:cubicBezTo>
                  <a:cubicBezTo>
                    <a:pt x="70912" y="92070"/>
                    <a:pt x="70356" y="91786"/>
                    <a:pt x="70100" y="91853"/>
                  </a:cubicBezTo>
                  <a:cubicBezTo>
                    <a:pt x="69939" y="91892"/>
                    <a:pt x="69567" y="92059"/>
                    <a:pt x="69567" y="92203"/>
                  </a:cubicBezTo>
                  <a:cubicBezTo>
                    <a:pt x="69567" y="92364"/>
                    <a:pt x="69973" y="92526"/>
                    <a:pt x="70145" y="92592"/>
                  </a:cubicBezTo>
                  <a:cubicBezTo>
                    <a:pt x="70356" y="92687"/>
                    <a:pt x="70945" y="92603"/>
                    <a:pt x="71062" y="92787"/>
                  </a:cubicBezTo>
                  <a:cubicBezTo>
                    <a:pt x="71184" y="92993"/>
                    <a:pt x="70928" y="93515"/>
                    <a:pt x="70706" y="93643"/>
                  </a:cubicBezTo>
                  <a:cubicBezTo>
                    <a:pt x="70428" y="93810"/>
                    <a:pt x="69673" y="93665"/>
                    <a:pt x="69345" y="93565"/>
                  </a:cubicBezTo>
                  <a:cubicBezTo>
                    <a:pt x="69011" y="93465"/>
                    <a:pt x="68528" y="92887"/>
                    <a:pt x="68161" y="92826"/>
                  </a:cubicBezTo>
                  <a:cubicBezTo>
                    <a:pt x="67922" y="92787"/>
                    <a:pt x="67445" y="92998"/>
                    <a:pt x="67200" y="93020"/>
                  </a:cubicBezTo>
                  <a:cubicBezTo>
                    <a:pt x="66906" y="93054"/>
                    <a:pt x="66272" y="93148"/>
                    <a:pt x="66017" y="93020"/>
                  </a:cubicBezTo>
                  <a:cubicBezTo>
                    <a:pt x="65767" y="92898"/>
                    <a:pt x="65433" y="92420"/>
                    <a:pt x="65406" y="92164"/>
                  </a:cubicBezTo>
                  <a:cubicBezTo>
                    <a:pt x="65378" y="91964"/>
                    <a:pt x="65750" y="91586"/>
                    <a:pt x="65706" y="91386"/>
                  </a:cubicBezTo>
                  <a:cubicBezTo>
                    <a:pt x="65611" y="90892"/>
                    <a:pt x="64655" y="90219"/>
                    <a:pt x="64255" y="89863"/>
                  </a:cubicBezTo>
                  <a:cubicBezTo>
                    <a:pt x="64028" y="89652"/>
                    <a:pt x="63550" y="89219"/>
                    <a:pt x="63250" y="89085"/>
                  </a:cubicBezTo>
                  <a:cubicBezTo>
                    <a:pt x="62955" y="88963"/>
                    <a:pt x="62305" y="88818"/>
                    <a:pt x="61977" y="88852"/>
                  </a:cubicBezTo>
                  <a:cubicBezTo>
                    <a:pt x="61639" y="88891"/>
                    <a:pt x="61094" y="89380"/>
                    <a:pt x="60750" y="89402"/>
                  </a:cubicBezTo>
                  <a:cubicBezTo>
                    <a:pt x="60427" y="89424"/>
                    <a:pt x="59755" y="89246"/>
                    <a:pt x="59522" y="89046"/>
                  </a:cubicBezTo>
                  <a:cubicBezTo>
                    <a:pt x="59238" y="88813"/>
                    <a:pt x="59216" y="88012"/>
                    <a:pt x="58944" y="87757"/>
                  </a:cubicBezTo>
                  <a:cubicBezTo>
                    <a:pt x="58677" y="87523"/>
                    <a:pt x="57899" y="87140"/>
                    <a:pt x="57549" y="87257"/>
                  </a:cubicBezTo>
                  <a:cubicBezTo>
                    <a:pt x="57249" y="87357"/>
                    <a:pt x="57249" y="88118"/>
                    <a:pt x="56971" y="88268"/>
                  </a:cubicBezTo>
                  <a:cubicBezTo>
                    <a:pt x="56710" y="88413"/>
                    <a:pt x="56010" y="88402"/>
                    <a:pt x="55744" y="88268"/>
                  </a:cubicBezTo>
                  <a:cubicBezTo>
                    <a:pt x="55399" y="88090"/>
                    <a:pt x="55221" y="87290"/>
                    <a:pt x="54960" y="87023"/>
                  </a:cubicBezTo>
                  <a:cubicBezTo>
                    <a:pt x="54810" y="86879"/>
                    <a:pt x="54466" y="86617"/>
                    <a:pt x="54249" y="86556"/>
                  </a:cubicBezTo>
                  <a:cubicBezTo>
                    <a:pt x="53943" y="86456"/>
                    <a:pt x="53260" y="86478"/>
                    <a:pt x="52932" y="86517"/>
                  </a:cubicBezTo>
                  <a:cubicBezTo>
                    <a:pt x="52643" y="86551"/>
                    <a:pt x="52004" y="86634"/>
                    <a:pt x="51793" y="86823"/>
                  </a:cubicBezTo>
                  <a:cubicBezTo>
                    <a:pt x="51510" y="87084"/>
                    <a:pt x="51627" y="87929"/>
                    <a:pt x="51354" y="88190"/>
                  </a:cubicBezTo>
                  <a:cubicBezTo>
                    <a:pt x="51088" y="88452"/>
                    <a:pt x="50249" y="88735"/>
                    <a:pt x="49860" y="88663"/>
                  </a:cubicBezTo>
                  <a:cubicBezTo>
                    <a:pt x="49515" y="88591"/>
                    <a:pt x="49071" y="88018"/>
                    <a:pt x="48848" y="87757"/>
                  </a:cubicBezTo>
                  <a:cubicBezTo>
                    <a:pt x="48515" y="87357"/>
                    <a:pt x="47943" y="86478"/>
                    <a:pt x="47754" y="86006"/>
                  </a:cubicBezTo>
                  <a:cubicBezTo>
                    <a:pt x="47576" y="85572"/>
                    <a:pt x="47559" y="84622"/>
                    <a:pt x="47404" y="84177"/>
                  </a:cubicBezTo>
                  <a:cubicBezTo>
                    <a:pt x="47321" y="83938"/>
                    <a:pt x="47098" y="83471"/>
                    <a:pt x="46926" y="83283"/>
                  </a:cubicBezTo>
                  <a:cubicBezTo>
                    <a:pt x="46720" y="83077"/>
                    <a:pt x="46126" y="82849"/>
                    <a:pt x="45915" y="82660"/>
                  </a:cubicBezTo>
                  <a:cubicBezTo>
                    <a:pt x="45581" y="82371"/>
                    <a:pt x="44937" y="81704"/>
                    <a:pt x="44854" y="81293"/>
                  </a:cubicBezTo>
                  <a:cubicBezTo>
                    <a:pt x="44809" y="81065"/>
                    <a:pt x="44954" y="80581"/>
                    <a:pt x="45120" y="80398"/>
                  </a:cubicBezTo>
                  <a:cubicBezTo>
                    <a:pt x="45331" y="80170"/>
                    <a:pt x="46126" y="80137"/>
                    <a:pt x="46304" y="79898"/>
                  </a:cubicBezTo>
                  <a:cubicBezTo>
                    <a:pt x="46448" y="79709"/>
                    <a:pt x="46432" y="79214"/>
                    <a:pt x="46348" y="78997"/>
                  </a:cubicBezTo>
                  <a:cubicBezTo>
                    <a:pt x="46243" y="78686"/>
                    <a:pt x="45693" y="78208"/>
                    <a:pt x="45476" y="77947"/>
                  </a:cubicBezTo>
                  <a:cubicBezTo>
                    <a:pt x="45181" y="77619"/>
                    <a:pt x="44654" y="76918"/>
                    <a:pt x="44292" y="76657"/>
                  </a:cubicBezTo>
                  <a:cubicBezTo>
                    <a:pt x="43998" y="76452"/>
                    <a:pt x="43326" y="76146"/>
                    <a:pt x="42976" y="76079"/>
                  </a:cubicBezTo>
                  <a:cubicBezTo>
                    <a:pt x="42665" y="76007"/>
                    <a:pt x="41964" y="75929"/>
                    <a:pt x="41698" y="76079"/>
                  </a:cubicBezTo>
                  <a:cubicBezTo>
                    <a:pt x="41470" y="76201"/>
                    <a:pt x="41459" y="76830"/>
                    <a:pt x="41214" y="76935"/>
                  </a:cubicBezTo>
                  <a:cubicBezTo>
                    <a:pt x="40920" y="77041"/>
                    <a:pt x="40253" y="76774"/>
                    <a:pt x="39987" y="76618"/>
                  </a:cubicBezTo>
                  <a:cubicBezTo>
                    <a:pt x="39625" y="76407"/>
                    <a:pt x="39259" y="75612"/>
                    <a:pt x="38892" y="75407"/>
                  </a:cubicBezTo>
                  <a:cubicBezTo>
                    <a:pt x="38625" y="75268"/>
                    <a:pt x="37953" y="75323"/>
                    <a:pt x="37659" y="75223"/>
                  </a:cubicBezTo>
                  <a:cubicBezTo>
                    <a:pt x="37342" y="75101"/>
                    <a:pt x="36697" y="74779"/>
                    <a:pt x="36520" y="74512"/>
                  </a:cubicBezTo>
                  <a:cubicBezTo>
                    <a:pt x="36297" y="74201"/>
                    <a:pt x="36620" y="73322"/>
                    <a:pt x="36342" y="73039"/>
                  </a:cubicBezTo>
                  <a:cubicBezTo>
                    <a:pt x="36147" y="72833"/>
                    <a:pt x="35497" y="72794"/>
                    <a:pt x="35203" y="72761"/>
                  </a:cubicBezTo>
                  <a:cubicBezTo>
                    <a:pt x="34886" y="72722"/>
                    <a:pt x="34230" y="72666"/>
                    <a:pt x="33930" y="72761"/>
                  </a:cubicBezTo>
                  <a:cubicBezTo>
                    <a:pt x="33730" y="72822"/>
                    <a:pt x="33464" y="73156"/>
                    <a:pt x="33269" y="73233"/>
                  </a:cubicBezTo>
                  <a:cubicBezTo>
                    <a:pt x="33030" y="73322"/>
                    <a:pt x="32475" y="73400"/>
                    <a:pt x="32214" y="73350"/>
                  </a:cubicBezTo>
                  <a:cubicBezTo>
                    <a:pt x="31675" y="73250"/>
                    <a:pt x="30741" y="72661"/>
                    <a:pt x="30336" y="72339"/>
                  </a:cubicBezTo>
                  <a:cubicBezTo>
                    <a:pt x="30102" y="72150"/>
                    <a:pt x="29847" y="71811"/>
                    <a:pt x="29591" y="71466"/>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2" name="Shape 812"/>
            <p:cNvSpPr/>
            <p:nvPr/>
          </p:nvSpPr>
          <p:spPr>
            <a:xfrm>
              <a:off x="963720" y="2295168"/>
              <a:ext cx="1043400" cy="808500"/>
            </a:xfrm>
            <a:custGeom>
              <a:avLst/>
              <a:gdLst/>
              <a:ahLst/>
              <a:cxnLst/>
              <a:rect l="0" t="0" r="0" b="0"/>
              <a:pathLst>
                <a:path w="120000" h="120000" extrusionOk="0">
                  <a:moveTo>
                    <a:pt x="119733" y="33550"/>
                  </a:moveTo>
                  <a:cubicBezTo>
                    <a:pt x="119822" y="33733"/>
                    <a:pt x="120011" y="34100"/>
                    <a:pt x="120000" y="34305"/>
                  </a:cubicBezTo>
                  <a:cubicBezTo>
                    <a:pt x="119988" y="34583"/>
                    <a:pt x="119644" y="35027"/>
                    <a:pt x="119555" y="35283"/>
                  </a:cubicBezTo>
                  <a:cubicBezTo>
                    <a:pt x="119444" y="35594"/>
                    <a:pt x="119255" y="36227"/>
                    <a:pt x="119222" y="36555"/>
                  </a:cubicBezTo>
                  <a:cubicBezTo>
                    <a:pt x="119199" y="36855"/>
                    <a:pt x="119255" y="37461"/>
                    <a:pt x="119311" y="37755"/>
                  </a:cubicBezTo>
                  <a:cubicBezTo>
                    <a:pt x="119383" y="38127"/>
                    <a:pt x="119688" y="38805"/>
                    <a:pt x="119761" y="39177"/>
                  </a:cubicBezTo>
                  <a:cubicBezTo>
                    <a:pt x="119827" y="39511"/>
                    <a:pt x="119905" y="40205"/>
                    <a:pt x="119861" y="40538"/>
                  </a:cubicBezTo>
                  <a:cubicBezTo>
                    <a:pt x="119833" y="40755"/>
                    <a:pt x="119683" y="41161"/>
                    <a:pt x="119566" y="41327"/>
                  </a:cubicBezTo>
                  <a:cubicBezTo>
                    <a:pt x="119444" y="41505"/>
                    <a:pt x="119022" y="41672"/>
                    <a:pt x="118927" y="41872"/>
                  </a:cubicBezTo>
                  <a:cubicBezTo>
                    <a:pt x="118727" y="42294"/>
                    <a:pt x="118883" y="43311"/>
                    <a:pt x="118811" y="43783"/>
                  </a:cubicBezTo>
                  <a:cubicBezTo>
                    <a:pt x="118777" y="44050"/>
                    <a:pt x="118588" y="44555"/>
                    <a:pt x="118560" y="44822"/>
                  </a:cubicBezTo>
                  <a:cubicBezTo>
                    <a:pt x="118516" y="45177"/>
                    <a:pt x="118583" y="46272"/>
                    <a:pt x="118583" y="46272"/>
                  </a:cubicBezTo>
                  <a:lnTo>
                    <a:pt x="112654" y="83177"/>
                  </a:lnTo>
                  <a:lnTo>
                    <a:pt x="106726" y="120000"/>
                  </a:lnTo>
                  <a:cubicBezTo>
                    <a:pt x="106726" y="120000"/>
                    <a:pt x="105615" y="117733"/>
                    <a:pt x="105181" y="117022"/>
                  </a:cubicBezTo>
                  <a:cubicBezTo>
                    <a:pt x="104737" y="116288"/>
                    <a:pt x="103776" y="114883"/>
                    <a:pt x="103226" y="114255"/>
                  </a:cubicBezTo>
                  <a:cubicBezTo>
                    <a:pt x="102970" y="113966"/>
                    <a:pt x="102320" y="113555"/>
                    <a:pt x="102098" y="113227"/>
                  </a:cubicBezTo>
                  <a:cubicBezTo>
                    <a:pt x="101703" y="112650"/>
                    <a:pt x="101376" y="111161"/>
                    <a:pt x="101026" y="110544"/>
                  </a:cubicBezTo>
                  <a:cubicBezTo>
                    <a:pt x="100698" y="109977"/>
                    <a:pt x="99937" y="108888"/>
                    <a:pt x="99442" y="108527"/>
                  </a:cubicBezTo>
                  <a:cubicBezTo>
                    <a:pt x="99092" y="108277"/>
                    <a:pt x="98264" y="107972"/>
                    <a:pt x="97853" y="107977"/>
                  </a:cubicBezTo>
                  <a:cubicBezTo>
                    <a:pt x="97414" y="107983"/>
                    <a:pt x="96542" y="108327"/>
                    <a:pt x="96164" y="108611"/>
                  </a:cubicBezTo>
                  <a:cubicBezTo>
                    <a:pt x="95747" y="108916"/>
                    <a:pt x="95264" y="110044"/>
                    <a:pt x="94819" y="110288"/>
                  </a:cubicBezTo>
                  <a:cubicBezTo>
                    <a:pt x="94525" y="110444"/>
                    <a:pt x="93836" y="110477"/>
                    <a:pt x="93525" y="110366"/>
                  </a:cubicBezTo>
                  <a:cubicBezTo>
                    <a:pt x="93169" y="110238"/>
                    <a:pt x="92697" y="109472"/>
                    <a:pt x="92347" y="109322"/>
                  </a:cubicBezTo>
                  <a:cubicBezTo>
                    <a:pt x="92152" y="109233"/>
                    <a:pt x="91725" y="109266"/>
                    <a:pt x="91514" y="109261"/>
                  </a:cubicBezTo>
                  <a:cubicBezTo>
                    <a:pt x="91269" y="109250"/>
                    <a:pt x="90758" y="109383"/>
                    <a:pt x="90536" y="109261"/>
                  </a:cubicBezTo>
                  <a:cubicBezTo>
                    <a:pt x="90325" y="109144"/>
                    <a:pt x="90152" y="108533"/>
                    <a:pt x="89947" y="108388"/>
                  </a:cubicBezTo>
                  <a:cubicBezTo>
                    <a:pt x="89774" y="108277"/>
                    <a:pt x="89363" y="108311"/>
                    <a:pt x="89180" y="108250"/>
                  </a:cubicBezTo>
                  <a:cubicBezTo>
                    <a:pt x="89008" y="108205"/>
                    <a:pt x="88530" y="107977"/>
                    <a:pt x="88530" y="107977"/>
                  </a:cubicBezTo>
                  <a:lnTo>
                    <a:pt x="103998" y="79577"/>
                  </a:lnTo>
                  <a:cubicBezTo>
                    <a:pt x="103998" y="79577"/>
                    <a:pt x="104004" y="78405"/>
                    <a:pt x="103948" y="78022"/>
                  </a:cubicBezTo>
                  <a:cubicBezTo>
                    <a:pt x="103892" y="77705"/>
                    <a:pt x="103859" y="76927"/>
                    <a:pt x="103609" y="76777"/>
                  </a:cubicBezTo>
                  <a:cubicBezTo>
                    <a:pt x="103376" y="76633"/>
                    <a:pt x="102815" y="76966"/>
                    <a:pt x="102603" y="77150"/>
                  </a:cubicBezTo>
                  <a:cubicBezTo>
                    <a:pt x="102437" y="77288"/>
                    <a:pt x="102342" y="77911"/>
                    <a:pt x="102137" y="77922"/>
                  </a:cubicBezTo>
                  <a:cubicBezTo>
                    <a:pt x="101931" y="77922"/>
                    <a:pt x="101720" y="77377"/>
                    <a:pt x="101653" y="77150"/>
                  </a:cubicBezTo>
                  <a:cubicBezTo>
                    <a:pt x="101609" y="76988"/>
                    <a:pt x="101753" y="76600"/>
                    <a:pt x="101653" y="76466"/>
                  </a:cubicBezTo>
                  <a:cubicBezTo>
                    <a:pt x="101498" y="76250"/>
                    <a:pt x="100876" y="76438"/>
                    <a:pt x="100670" y="76277"/>
                  </a:cubicBezTo>
                  <a:cubicBezTo>
                    <a:pt x="100425" y="76088"/>
                    <a:pt x="100142" y="75433"/>
                    <a:pt x="100059" y="75105"/>
                  </a:cubicBezTo>
                  <a:cubicBezTo>
                    <a:pt x="100003" y="74883"/>
                    <a:pt x="100131" y="74383"/>
                    <a:pt x="100031" y="74188"/>
                  </a:cubicBezTo>
                  <a:cubicBezTo>
                    <a:pt x="99931" y="73977"/>
                    <a:pt x="99536" y="73683"/>
                    <a:pt x="99325" y="73666"/>
                  </a:cubicBezTo>
                  <a:cubicBezTo>
                    <a:pt x="99081" y="73655"/>
                    <a:pt x="98670" y="74083"/>
                    <a:pt x="98431" y="74177"/>
                  </a:cubicBezTo>
                  <a:cubicBezTo>
                    <a:pt x="98159" y="74277"/>
                    <a:pt x="97547" y="74555"/>
                    <a:pt x="97292" y="74394"/>
                  </a:cubicBezTo>
                  <a:cubicBezTo>
                    <a:pt x="97158" y="74305"/>
                    <a:pt x="97014" y="73888"/>
                    <a:pt x="97070" y="73716"/>
                  </a:cubicBezTo>
                  <a:cubicBezTo>
                    <a:pt x="97136" y="73494"/>
                    <a:pt x="97581" y="73333"/>
                    <a:pt x="97770" y="73238"/>
                  </a:cubicBezTo>
                  <a:cubicBezTo>
                    <a:pt x="97903" y="73172"/>
                    <a:pt x="98247" y="73172"/>
                    <a:pt x="98331" y="73033"/>
                  </a:cubicBezTo>
                  <a:cubicBezTo>
                    <a:pt x="98409" y="72905"/>
                    <a:pt x="98403" y="72516"/>
                    <a:pt x="98309" y="72394"/>
                  </a:cubicBezTo>
                  <a:cubicBezTo>
                    <a:pt x="98131" y="72172"/>
                    <a:pt x="97542" y="72216"/>
                    <a:pt x="97281" y="72244"/>
                  </a:cubicBezTo>
                  <a:cubicBezTo>
                    <a:pt x="97070" y="72277"/>
                    <a:pt x="96675" y="72488"/>
                    <a:pt x="96475" y="72572"/>
                  </a:cubicBezTo>
                  <a:cubicBezTo>
                    <a:pt x="96281" y="72655"/>
                    <a:pt x="95903" y="72927"/>
                    <a:pt x="95697" y="72916"/>
                  </a:cubicBezTo>
                  <a:cubicBezTo>
                    <a:pt x="95514" y="72905"/>
                    <a:pt x="95158" y="72688"/>
                    <a:pt x="95031" y="72527"/>
                  </a:cubicBezTo>
                  <a:cubicBezTo>
                    <a:pt x="94864" y="72311"/>
                    <a:pt x="94853" y="71650"/>
                    <a:pt x="94686" y="71433"/>
                  </a:cubicBezTo>
                  <a:cubicBezTo>
                    <a:pt x="94608" y="71338"/>
                    <a:pt x="94397" y="71211"/>
                    <a:pt x="94292" y="71194"/>
                  </a:cubicBezTo>
                  <a:cubicBezTo>
                    <a:pt x="94108" y="71172"/>
                    <a:pt x="93753" y="71444"/>
                    <a:pt x="93575" y="71383"/>
                  </a:cubicBezTo>
                  <a:cubicBezTo>
                    <a:pt x="93341" y="71316"/>
                    <a:pt x="93014" y="70838"/>
                    <a:pt x="92858" y="70616"/>
                  </a:cubicBezTo>
                  <a:cubicBezTo>
                    <a:pt x="92775" y="70500"/>
                    <a:pt x="92697" y="70172"/>
                    <a:pt x="92575" y="70100"/>
                  </a:cubicBezTo>
                  <a:cubicBezTo>
                    <a:pt x="92453" y="70016"/>
                    <a:pt x="92108" y="69983"/>
                    <a:pt x="92002" y="70100"/>
                  </a:cubicBezTo>
                  <a:cubicBezTo>
                    <a:pt x="91886" y="70227"/>
                    <a:pt x="91947" y="70655"/>
                    <a:pt x="91975" y="70844"/>
                  </a:cubicBezTo>
                  <a:cubicBezTo>
                    <a:pt x="92008" y="71016"/>
                    <a:pt x="92230" y="71316"/>
                    <a:pt x="92219" y="71494"/>
                  </a:cubicBezTo>
                  <a:cubicBezTo>
                    <a:pt x="92208" y="71633"/>
                    <a:pt x="92058" y="71883"/>
                    <a:pt x="91947" y="71955"/>
                  </a:cubicBezTo>
                  <a:cubicBezTo>
                    <a:pt x="91802" y="72050"/>
                    <a:pt x="91447" y="72050"/>
                    <a:pt x="91286" y="71994"/>
                  </a:cubicBezTo>
                  <a:cubicBezTo>
                    <a:pt x="91080" y="71922"/>
                    <a:pt x="90697" y="71622"/>
                    <a:pt x="90597" y="71405"/>
                  </a:cubicBezTo>
                  <a:cubicBezTo>
                    <a:pt x="90497" y="71183"/>
                    <a:pt x="90541" y="70655"/>
                    <a:pt x="90569" y="70411"/>
                  </a:cubicBezTo>
                  <a:cubicBezTo>
                    <a:pt x="90591" y="70227"/>
                    <a:pt x="90813" y="69866"/>
                    <a:pt x="90747" y="69700"/>
                  </a:cubicBezTo>
                  <a:cubicBezTo>
                    <a:pt x="90719" y="69611"/>
                    <a:pt x="90536" y="69544"/>
                    <a:pt x="90458" y="69522"/>
                  </a:cubicBezTo>
                  <a:cubicBezTo>
                    <a:pt x="90280" y="69472"/>
                    <a:pt x="89869" y="69655"/>
                    <a:pt x="89724" y="69522"/>
                  </a:cubicBezTo>
                  <a:cubicBezTo>
                    <a:pt x="89619" y="69427"/>
                    <a:pt x="89586" y="69066"/>
                    <a:pt x="89602" y="68911"/>
                  </a:cubicBezTo>
                  <a:cubicBezTo>
                    <a:pt x="89608" y="68788"/>
                    <a:pt x="89791" y="68566"/>
                    <a:pt x="89774" y="68444"/>
                  </a:cubicBezTo>
                  <a:cubicBezTo>
                    <a:pt x="89763" y="68294"/>
                    <a:pt x="89563" y="68061"/>
                    <a:pt x="89458" y="67983"/>
                  </a:cubicBezTo>
                  <a:cubicBezTo>
                    <a:pt x="89191" y="67788"/>
                    <a:pt x="88502" y="67833"/>
                    <a:pt x="88219" y="67672"/>
                  </a:cubicBezTo>
                  <a:cubicBezTo>
                    <a:pt x="87952" y="67522"/>
                    <a:pt x="87585" y="66900"/>
                    <a:pt x="87308" y="66783"/>
                  </a:cubicBezTo>
                  <a:cubicBezTo>
                    <a:pt x="87080" y="66683"/>
                    <a:pt x="86558" y="66877"/>
                    <a:pt x="86324" y="66783"/>
                  </a:cubicBezTo>
                  <a:cubicBezTo>
                    <a:pt x="86124" y="66705"/>
                    <a:pt x="85791" y="66377"/>
                    <a:pt x="85674" y="66177"/>
                  </a:cubicBezTo>
                  <a:cubicBezTo>
                    <a:pt x="85524" y="65927"/>
                    <a:pt x="85530" y="65244"/>
                    <a:pt x="85341" y="65038"/>
                  </a:cubicBezTo>
                  <a:cubicBezTo>
                    <a:pt x="85230" y="64911"/>
                    <a:pt x="84907" y="64827"/>
                    <a:pt x="84752" y="64811"/>
                  </a:cubicBezTo>
                  <a:cubicBezTo>
                    <a:pt x="84535" y="64794"/>
                    <a:pt x="84091" y="64888"/>
                    <a:pt x="83885" y="64961"/>
                  </a:cubicBezTo>
                  <a:cubicBezTo>
                    <a:pt x="83718" y="65022"/>
                    <a:pt x="83429" y="65344"/>
                    <a:pt x="83257" y="65316"/>
                  </a:cubicBezTo>
                  <a:cubicBezTo>
                    <a:pt x="83057" y="65283"/>
                    <a:pt x="82835" y="64800"/>
                    <a:pt x="82657" y="64694"/>
                  </a:cubicBezTo>
                  <a:cubicBezTo>
                    <a:pt x="82490" y="64600"/>
                    <a:pt x="82102" y="64422"/>
                    <a:pt x="81940" y="64516"/>
                  </a:cubicBezTo>
                  <a:cubicBezTo>
                    <a:pt x="81785" y="64605"/>
                    <a:pt x="81640" y="65044"/>
                    <a:pt x="81646" y="65238"/>
                  </a:cubicBezTo>
                  <a:cubicBezTo>
                    <a:pt x="81652" y="65438"/>
                    <a:pt x="81957" y="65727"/>
                    <a:pt x="81979" y="65922"/>
                  </a:cubicBezTo>
                  <a:cubicBezTo>
                    <a:pt x="81996" y="66066"/>
                    <a:pt x="81968" y="66394"/>
                    <a:pt x="81879" y="66488"/>
                  </a:cubicBezTo>
                  <a:cubicBezTo>
                    <a:pt x="81752" y="66616"/>
                    <a:pt x="81390" y="66577"/>
                    <a:pt x="81224" y="66561"/>
                  </a:cubicBezTo>
                  <a:cubicBezTo>
                    <a:pt x="81001" y="66538"/>
                    <a:pt x="80590" y="66316"/>
                    <a:pt x="80368" y="66277"/>
                  </a:cubicBezTo>
                  <a:cubicBezTo>
                    <a:pt x="80118" y="66238"/>
                    <a:pt x="79585" y="66155"/>
                    <a:pt x="79362" y="66277"/>
                  </a:cubicBezTo>
                  <a:cubicBezTo>
                    <a:pt x="79185" y="66377"/>
                    <a:pt x="78940" y="66772"/>
                    <a:pt x="78873" y="66972"/>
                  </a:cubicBezTo>
                  <a:cubicBezTo>
                    <a:pt x="78751" y="67333"/>
                    <a:pt x="78962" y="68183"/>
                    <a:pt x="78785" y="68500"/>
                  </a:cubicBezTo>
                  <a:cubicBezTo>
                    <a:pt x="78662" y="68705"/>
                    <a:pt x="78235" y="68883"/>
                    <a:pt x="78029" y="68933"/>
                  </a:cubicBezTo>
                  <a:cubicBezTo>
                    <a:pt x="77784" y="68983"/>
                    <a:pt x="77262" y="68950"/>
                    <a:pt x="77034" y="68844"/>
                  </a:cubicBezTo>
                  <a:cubicBezTo>
                    <a:pt x="76884" y="68772"/>
                    <a:pt x="76684" y="68427"/>
                    <a:pt x="76534" y="68372"/>
                  </a:cubicBezTo>
                  <a:cubicBezTo>
                    <a:pt x="76407" y="68316"/>
                    <a:pt x="76129" y="68344"/>
                    <a:pt x="75990" y="68372"/>
                  </a:cubicBezTo>
                  <a:cubicBezTo>
                    <a:pt x="75851" y="68394"/>
                    <a:pt x="75584" y="68611"/>
                    <a:pt x="75445" y="68572"/>
                  </a:cubicBezTo>
                  <a:cubicBezTo>
                    <a:pt x="75323" y="68550"/>
                    <a:pt x="75184" y="68227"/>
                    <a:pt x="75062" y="68205"/>
                  </a:cubicBezTo>
                  <a:cubicBezTo>
                    <a:pt x="74884" y="68166"/>
                    <a:pt x="74534" y="68383"/>
                    <a:pt x="74384" y="68500"/>
                  </a:cubicBezTo>
                  <a:cubicBezTo>
                    <a:pt x="74251" y="68611"/>
                    <a:pt x="74079" y="68933"/>
                    <a:pt x="73962" y="69061"/>
                  </a:cubicBezTo>
                  <a:cubicBezTo>
                    <a:pt x="73806" y="69244"/>
                    <a:pt x="73490" y="69627"/>
                    <a:pt x="73284" y="69711"/>
                  </a:cubicBezTo>
                  <a:cubicBezTo>
                    <a:pt x="73095" y="69788"/>
                    <a:pt x="72645" y="69827"/>
                    <a:pt x="72478" y="69700"/>
                  </a:cubicBezTo>
                  <a:cubicBezTo>
                    <a:pt x="72323" y="69577"/>
                    <a:pt x="72212" y="69105"/>
                    <a:pt x="72173" y="68883"/>
                  </a:cubicBezTo>
                  <a:cubicBezTo>
                    <a:pt x="72123" y="68638"/>
                    <a:pt x="72223" y="68127"/>
                    <a:pt x="72173" y="67877"/>
                  </a:cubicBezTo>
                  <a:cubicBezTo>
                    <a:pt x="72123" y="67638"/>
                    <a:pt x="71917" y="67211"/>
                    <a:pt x="71801" y="67000"/>
                  </a:cubicBezTo>
                  <a:cubicBezTo>
                    <a:pt x="71706" y="66822"/>
                    <a:pt x="71501" y="66444"/>
                    <a:pt x="71345" y="66338"/>
                  </a:cubicBezTo>
                  <a:cubicBezTo>
                    <a:pt x="71212" y="66255"/>
                    <a:pt x="70912" y="66194"/>
                    <a:pt x="70767" y="66233"/>
                  </a:cubicBezTo>
                  <a:cubicBezTo>
                    <a:pt x="70634" y="66266"/>
                    <a:pt x="70362" y="66438"/>
                    <a:pt x="70300" y="66588"/>
                  </a:cubicBezTo>
                  <a:cubicBezTo>
                    <a:pt x="70228" y="66816"/>
                    <a:pt x="70506" y="67305"/>
                    <a:pt x="70484" y="67550"/>
                  </a:cubicBezTo>
                  <a:cubicBezTo>
                    <a:pt x="70473" y="67744"/>
                    <a:pt x="70395" y="68194"/>
                    <a:pt x="70239" y="68261"/>
                  </a:cubicBezTo>
                  <a:cubicBezTo>
                    <a:pt x="70095" y="68327"/>
                    <a:pt x="69778" y="68088"/>
                    <a:pt x="69678" y="67950"/>
                  </a:cubicBezTo>
                  <a:cubicBezTo>
                    <a:pt x="69534" y="67755"/>
                    <a:pt x="69456" y="67205"/>
                    <a:pt x="69450" y="66950"/>
                  </a:cubicBezTo>
                  <a:cubicBezTo>
                    <a:pt x="69445" y="66755"/>
                    <a:pt x="69567" y="66394"/>
                    <a:pt x="69561" y="66205"/>
                  </a:cubicBezTo>
                  <a:cubicBezTo>
                    <a:pt x="69561" y="66027"/>
                    <a:pt x="69545" y="65644"/>
                    <a:pt x="69450" y="65511"/>
                  </a:cubicBezTo>
                  <a:cubicBezTo>
                    <a:pt x="69278" y="65277"/>
                    <a:pt x="68717" y="65155"/>
                    <a:pt x="68467" y="65077"/>
                  </a:cubicBezTo>
                  <a:cubicBezTo>
                    <a:pt x="68161" y="64988"/>
                    <a:pt x="67489" y="65072"/>
                    <a:pt x="67222" y="64872"/>
                  </a:cubicBezTo>
                  <a:cubicBezTo>
                    <a:pt x="67067" y="64750"/>
                    <a:pt x="66995" y="64238"/>
                    <a:pt x="66828" y="64127"/>
                  </a:cubicBezTo>
                  <a:cubicBezTo>
                    <a:pt x="66672" y="64033"/>
                    <a:pt x="66289" y="64088"/>
                    <a:pt x="66111" y="64127"/>
                  </a:cubicBezTo>
                  <a:cubicBezTo>
                    <a:pt x="65944" y="64177"/>
                    <a:pt x="65661" y="64411"/>
                    <a:pt x="65500" y="64472"/>
                  </a:cubicBezTo>
                  <a:cubicBezTo>
                    <a:pt x="65322" y="64544"/>
                    <a:pt x="64950" y="64716"/>
                    <a:pt x="64767" y="64650"/>
                  </a:cubicBezTo>
                  <a:cubicBezTo>
                    <a:pt x="64628" y="64594"/>
                    <a:pt x="64411" y="64294"/>
                    <a:pt x="64372" y="64127"/>
                  </a:cubicBezTo>
                  <a:cubicBezTo>
                    <a:pt x="64322" y="63911"/>
                    <a:pt x="64472" y="63444"/>
                    <a:pt x="64500" y="63216"/>
                  </a:cubicBezTo>
                  <a:cubicBezTo>
                    <a:pt x="64522" y="63044"/>
                    <a:pt x="64655" y="62672"/>
                    <a:pt x="64567" y="62533"/>
                  </a:cubicBezTo>
                  <a:cubicBezTo>
                    <a:pt x="64505" y="62433"/>
                    <a:pt x="64255" y="62416"/>
                    <a:pt x="64155" y="62444"/>
                  </a:cubicBezTo>
                  <a:cubicBezTo>
                    <a:pt x="63955" y="62494"/>
                    <a:pt x="63644" y="62838"/>
                    <a:pt x="63489" y="62988"/>
                  </a:cubicBezTo>
                  <a:cubicBezTo>
                    <a:pt x="63378" y="63100"/>
                    <a:pt x="63189" y="63377"/>
                    <a:pt x="63066" y="63477"/>
                  </a:cubicBezTo>
                  <a:cubicBezTo>
                    <a:pt x="62750" y="63761"/>
                    <a:pt x="61900" y="63994"/>
                    <a:pt x="61661" y="64366"/>
                  </a:cubicBezTo>
                  <a:cubicBezTo>
                    <a:pt x="61505" y="64627"/>
                    <a:pt x="61539" y="65311"/>
                    <a:pt x="61455" y="65611"/>
                  </a:cubicBezTo>
                  <a:cubicBezTo>
                    <a:pt x="61377" y="65916"/>
                    <a:pt x="61227" y="66555"/>
                    <a:pt x="61022" y="66772"/>
                  </a:cubicBezTo>
                  <a:cubicBezTo>
                    <a:pt x="60816" y="66977"/>
                    <a:pt x="60172" y="66933"/>
                    <a:pt x="59972" y="67150"/>
                  </a:cubicBezTo>
                  <a:cubicBezTo>
                    <a:pt x="59816" y="67333"/>
                    <a:pt x="59827" y="67922"/>
                    <a:pt x="59694" y="68133"/>
                  </a:cubicBezTo>
                  <a:cubicBezTo>
                    <a:pt x="59549" y="68344"/>
                    <a:pt x="59144" y="68661"/>
                    <a:pt x="58927" y="68750"/>
                  </a:cubicBezTo>
                  <a:cubicBezTo>
                    <a:pt x="58633" y="68877"/>
                    <a:pt x="57972" y="68983"/>
                    <a:pt x="57672" y="68872"/>
                  </a:cubicBezTo>
                  <a:cubicBezTo>
                    <a:pt x="57533" y="68816"/>
                    <a:pt x="57371" y="68483"/>
                    <a:pt x="57238" y="68422"/>
                  </a:cubicBezTo>
                  <a:cubicBezTo>
                    <a:pt x="57055" y="68344"/>
                    <a:pt x="56633" y="68355"/>
                    <a:pt x="56449" y="68422"/>
                  </a:cubicBezTo>
                  <a:cubicBezTo>
                    <a:pt x="56132" y="68544"/>
                    <a:pt x="55616" y="69050"/>
                    <a:pt x="55371" y="69311"/>
                  </a:cubicBezTo>
                  <a:cubicBezTo>
                    <a:pt x="55182" y="69522"/>
                    <a:pt x="54793" y="69977"/>
                    <a:pt x="54705" y="70261"/>
                  </a:cubicBezTo>
                  <a:cubicBezTo>
                    <a:pt x="54632" y="70494"/>
                    <a:pt x="54838" y="71050"/>
                    <a:pt x="54705" y="71244"/>
                  </a:cubicBezTo>
                  <a:cubicBezTo>
                    <a:pt x="54599" y="71394"/>
                    <a:pt x="54210" y="71433"/>
                    <a:pt x="54043" y="71383"/>
                  </a:cubicBezTo>
                  <a:cubicBezTo>
                    <a:pt x="53860" y="71344"/>
                    <a:pt x="53632" y="70950"/>
                    <a:pt x="53454" y="70883"/>
                  </a:cubicBezTo>
                  <a:cubicBezTo>
                    <a:pt x="53243" y="70811"/>
                    <a:pt x="52788" y="70816"/>
                    <a:pt x="52588" y="70916"/>
                  </a:cubicBezTo>
                  <a:cubicBezTo>
                    <a:pt x="52388" y="71011"/>
                    <a:pt x="52171" y="71505"/>
                    <a:pt x="51971" y="71594"/>
                  </a:cubicBezTo>
                  <a:cubicBezTo>
                    <a:pt x="51754" y="71694"/>
                    <a:pt x="51276" y="71555"/>
                    <a:pt x="51049" y="71594"/>
                  </a:cubicBezTo>
                  <a:cubicBezTo>
                    <a:pt x="50749" y="71655"/>
                    <a:pt x="50182" y="72005"/>
                    <a:pt x="49871" y="72044"/>
                  </a:cubicBezTo>
                  <a:cubicBezTo>
                    <a:pt x="49682" y="72061"/>
                    <a:pt x="49260" y="72061"/>
                    <a:pt x="49104" y="71922"/>
                  </a:cubicBezTo>
                  <a:cubicBezTo>
                    <a:pt x="48937" y="71761"/>
                    <a:pt x="48937" y="71172"/>
                    <a:pt x="48798" y="70972"/>
                  </a:cubicBezTo>
                  <a:cubicBezTo>
                    <a:pt x="48682" y="70800"/>
                    <a:pt x="48354" y="70483"/>
                    <a:pt x="48165" y="70472"/>
                  </a:cubicBezTo>
                  <a:cubicBezTo>
                    <a:pt x="47971" y="70461"/>
                    <a:pt x="47676" y="70833"/>
                    <a:pt x="47498" y="70883"/>
                  </a:cubicBezTo>
                  <a:cubicBezTo>
                    <a:pt x="47087" y="71005"/>
                    <a:pt x="46226" y="70905"/>
                    <a:pt x="45809" y="70855"/>
                  </a:cubicBezTo>
                  <a:cubicBezTo>
                    <a:pt x="45343" y="70800"/>
                    <a:pt x="44381" y="70694"/>
                    <a:pt x="43965" y="70444"/>
                  </a:cubicBezTo>
                  <a:cubicBezTo>
                    <a:pt x="43770" y="70316"/>
                    <a:pt x="43537" y="69800"/>
                    <a:pt x="43326" y="69700"/>
                  </a:cubicBezTo>
                  <a:cubicBezTo>
                    <a:pt x="43176" y="69627"/>
                    <a:pt x="42820" y="69616"/>
                    <a:pt x="42687" y="69733"/>
                  </a:cubicBezTo>
                  <a:cubicBezTo>
                    <a:pt x="42531" y="69861"/>
                    <a:pt x="42542" y="70394"/>
                    <a:pt x="42431" y="70594"/>
                  </a:cubicBezTo>
                  <a:cubicBezTo>
                    <a:pt x="42326" y="70788"/>
                    <a:pt x="41926" y="71022"/>
                    <a:pt x="41842" y="71244"/>
                  </a:cubicBezTo>
                  <a:cubicBezTo>
                    <a:pt x="41792" y="71383"/>
                    <a:pt x="41942" y="71755"/>
                    <a:pt x="41842" y="71861"/>
                  </a:cubicBezTo>
                  <a:cubicBezTo>
                    <a:pt x="41703" y="72005"/>
                    <a:pt x="41226" y="71933"/>
                    <a:pt x="41103" y="71772"/>
                  </a:cubicBezTo>
                  <a:cubicBezTo>
                    <a:pt x="40964" y="71594"/>
                    <a:pt x="41198" y="71016"/>
                    <a:pt x="41103" y="70794"/>
                  </a:cubicBezTo>
                  <a:cubicBezTo>
                    <a:pt x="41031" y="70633"/>
                    <a:pt x="40748" y="70316"/>
                    <a:pt x="40592" y="70355"/>
                  </a:cubicBezTo>
                  <a:cubicBezTo>
                    <a:pt x="40459" y="70383"/>
                    <a:pt x="40364" y="70738"/>
                    <a:pt x="40309" y="70883"/>
                  </a:cubicBezTo>
                  <a:cubicBezTo>
                    <a:pt x="40270" y="70983"/>
                    <a:pt x="40264" y="71238"/>
                    <a:pt x="40181" y="71300"/>
                  </a:cubicBezTo>
                  <a:cubicBezTo>
                    <a:pt x="40059" y="71400"/>
                    <a:pt x="39692" y="71372"/>
                    <a:pt x="39570" y="71272"/>
                  </a:cubicBezTo>
                  <a:cubicBezTo>
                    <a:pt x="39436" y="71161"/>
                    <a:pt x="39486" y="70644"/>
                    <a:pt x="39336" y="70561"/>
                  </a:cubicBezTo>
                  <a:cubicBezTo>
                    <a:pt x="39175" y="70466"/>
                    <a:pt x="38803" y="70688"/>
                    <a:pt x="38648" y="70794"/>
                  </a:cubicBezTo>
                  <a:cubicBezTo>
                    <a:pt x="38409" y="70961"/>
                    <a:pt x="38097" y="71550"/>
                    <a:pt x="37853" y="71716"/>
                  </a:cubicBezTo>
                  <a:cubicBezTo>
                    <a:pt x="37525" y="71950"/>
                    <a:pt x="36758" y="72188"/>
                    <a:pt x="36370" y="72244"/>
                  </a:cubicBezTo>
                  <a:cubicBezTo>
                    <a:pt x="36192" y="72277"/>
                    <a:pt x="35775" y="72355"/>
                    <a:pt x="35631" y="72216"/>
                  </a:cubicBezTo>
                  <a:cubicBezTo>
                    <a:pt x="35425" y="72016"/>
                    <a:pt x="35508" y="71277"/>
                    <a:pt x="35375" y="71005"/>
                  </a:cubicBezTo>
                  <a:cubicBezTo>
                    <a:pt x="35297" y="70838"/>
                    <a:pt x="34997" y="70633"/>
                    <a:pt x="34914" y="70472"/>
                  </a:cubicBezTo>
                  <a:cubicBezTo>
                    <a:pt x="34786" y="70200"/>
                    <a:pt x="34864" y="69455"/>
                    <a:pt x="34664" y="69255"/>
                  </a:cubicBezTo>
                  <a:cubicBezTo>
                    <a:pt x="34430" y="69027"/>
                    <a:pt x="33736" y="69272"/>
                    <a:pt x="33458" y="69138"/>
                  </a:cubicBezTo>
                  <a:cubicBezTo>
                    <a:pt x="33358" y="69088"/>
                    <a:pt x="33236" y="68805"/>
                    <a:pt x="33130" y="68811"/>
                  </a:cubicBezTo>
                  <a:cubicBezTo>
                    <a:pt x="32986" y="68816"/>
                    <a:pt x="32825" y="69150"/>
                    <a:pt x="32714" y="69255"/>
                  </a:cubicBezTo>
                  <a:cubicBezTo>
                    <a:pt x="32614" y="69361"/>
                    <a:pt x="32419" y="69672"/>
                    <a:pt x="32286" y="69644"/>
                  </a:cubicBezTo>
                  <a:cubicBezTo>
                    <a:pt x="32075" y="69594"/>
                    <a:pt x="32052" y="68927"/>
                    <a:pt x="31869" y="68811"/>
                  </a:cubicBezTo>
                  <a:cubicBezTo>
                    <a:pt x="31708" y="68705"/>
                    <a:pt x="31258" y="68977"/>
                    <a:pt x="31102" y="68844"/>
                  </a:cubicBezTo>
                  <a:cubicBezTo>
                    <a:pt x="30880" y="68644"/>
                    <a:pt x="30997" y="67844"/>
                    <a:pt x="30852" y="67572"/>
                  </a:cubicBezTo>
                  <a:cubicBezTo>
                    <a:pt x="30725" y="67322"/>
                    <a:pt x="30241" y="67066"/>
                    <a:pt x="30108" y="66827"/>
                  </a:cubicBezTo>
                  <a:cubicBezTo>
                    <a:pt x="29963" y="66561"/>
                    <a:pt x="29736" y="65922"/>
                    <a:pt x="29802" y="65611"/>
                  </a:cubicBezTo>
                  <a:cubicBezTo>
                    <a:pt x="29836" y="65461"/>
                    <a:pt x="30069" y="65250"/>
                    <a:pt x="30180" y="65166"/>
                  </a:cubicBezTo>
                  <a:cubicBezTo>
                    <a:pt x="30352" y="65050"/>
                    <a:pt x="30808" y="65055"/>
                    <a:pt x="30930" y="64872"/>
                  </a:cubicBezTo>
                  <a:cubicBezTo>
                    <a:pt x="31097" y="64605"/>
                    <a:pt x="30830" y="63805"/>
                    <a:pt x="31002" y="63538"/>
                  </a:cubicBezTo>
                  <a:cubicBezTo>
                    <a:pt x="31141" y="63322"/>
                    <a:pt x="31714" y="63355"/>
                    <a:pt x="31869" y="63155"/>
                  </a:cubicBezTo>
                  <a:cubicBezTo>
                    <a:pt x="32002" y="62988"/>
                    <a:pt x="32158" y="62511"/>
                    <a:pt x="32102" y="62294"/>
                  </a:cubicBezTo>
                  <a:cubicBezTo>
                    <a:pt x="32064" y="62144"/>
                    <a:pt x="31747" y="62038"/>
                    <a:pt x="31669" y="61905"/>
                  </a:cubicBezTo>
                  <a:cubicBezTo>
                    <a:pt x="31558" y="61733"/>
                    <a:pt x="31525" y="61277"/>
                    <a:pt x="31441" y="61083"/>
                  </a:cubicBezTo>
                  <a:cubicBezTo>
                    <a:pt x="31330" y="60850"/>
                    <a:pt x="30958" y="60500"/>
                    <a:pt x="30880" y="60255"/>
                  </a:cubicBezTo>
                  <a:cubicBezTo>
                    <a:pt x="30797" y="60016"/>
                    <a:pt x="30725" y="59483"/>
                    <a:pt x="30802" y="59244"/>
                  </a:cubicBezTo>
                  <a:cubicBezTo>
                    <a:pt x="30847" y="59094"/>
                    <a:pt x="31152" y="58944"/>
                    <a:pt x="31208" y="58800"/>
                  </a:cubicBezTo>
                  <a:cubicBezTo>
                    <a:pt x="31347" y="58444"/>
                    <a:pt x="31308" y="57622"/>
                    <a:pt x="31258" y="57233"/>
                  </a:cubicBezTo>
                  <a:cubicBezTo>
                    <a:pt x="31230" y="57022"/>
                    <a:pt x="31136" y="56583"/>
                    <a:pt x="31002" y="56433"/>
                  </a:cubicBezTo>
                  <a:cubicBezTo>
                    <a:pt x="30869" y="56277"/>
                    <a:pt x="30419" y="56294"/>
                    <a:pt x="30286" y="56133"/>
                  </a:cubicBezTo>
                  <a:cubicBezTo>
                    <a:pt x="30125" y="55944"/>
                    <a:pt x="30041" y="55366"/>
                    <a:pt x="30008" y="55100"/>
                  </a:cubicBezTo>
                  <a:cubicBezTo>
                    <a:pt x="29974" y="54894"/>
                    <a:pt x="30091" y="54438"/>
                    <a:pt x="29980" y="54272"/>
                  </a:cubicBezTo>
                  <a:cubicBezTo>
                    <a:pt x="29863" y="54088"/>
                    <a:pt x="29391" y="54150"/>
                    <a:pt x="29241" y="54000"/>
                  </a:cubicBezTo>
                  <a:cubicBezTo>
                    <a:pt x="29080" y="53844"/>
                    <a:pt x="29036" y="53272"/>
                    <a:pt x="28852" y="53138"/>
                  </a:cubicBezTo>
                  <a:cubicBezTo>
                    <a:pt x="28741" y="53061"/>
                    <a:pt x="28419" y="53044"/>
                    <a:pt x="28319" y="53138"/>
                  </a:cubicBezTo>
                  <a:cubicBezTo>
                    <a:pt x="28213" y="53244"/>
                    <a:pt x="28297" y="53661"/>
                    <a:pt x="28191" y="53766"/>
                  </a:cubicBezTo>
                  <a:cubicBezTo>
                    <a:pt x="28019" y="53927"/>
                    <a:pt x="27519" y="53844"/>
                    <a:pt x="27296" y="53827"/>
                  </a:cubicBezTo>
                  <a:cubicBezTo>
                    <a:pt x="27085" y="53805"/>
                    <a:pt x="26663" y="53500"/>
                    <a:pt x="26474" y="53616"/>
                  </a:cubicBezTo>
                  <a:cubicBezTo>
                    <a:pt x="26357" y="53694"/>
                    <a:pt x="26408" y="54116"/>
                    <a:pt x="26302" y="54211"/>
                  </a:cubicBezTo>
                  <a:cubicBezTo>
                    <a:pt x="26146" y="54338"/>
                    <a:pt x="25713" y="54300"/>
                    <a:pt x="25535" y="54238"/>
                  </a:cubicBezTo>
                  <a:cubicBezTo>
                    <a:pt x="25319" y="54166"/>
                    <a:pt x="25007" y="53733"/>
                    <a:pt x="24791" y="53677"/>
                  </a:cubicBezTo>
                  <a:cubicBezTo>
                    <a:pt x="24635" y="53644"/>
                    <a:pt x="24335" y="53794"/>
                    <a:pt x="24174" y="53800"/>
                  </a:cubicBezTo>
                  <a:cubicBezTo>
                    <a:pt x="23963" y="53800"/>
                    <a:pt x="23507" y="53816"/>
                    <a:pt x="23335" y="53677"/>
                  </a:cubicBezTo>
                  <a:cubicBezTo>
                    <a:pt x="23141" y="53522"/>
                    <a:pt x="23046" y="52916"/>
                    <a:pt x="22868" y="52727"/>
                  </a:cubicBezTo>
                  <a:cubicBezTo>
                    <a:pt x="22674" y="52522"/>
                    <a:pt x="22146" y="52327"/>
                    <a:pt x="21896" y="52200"/>
                  </a:cubicBezTo>
                  <a:cubicBezTo>
                    <a:pt x="21690" y="52083"/>
                    <a:pt x="21185" y="51977"/>
                    <a:pt x="21057" y="51750"/>
                  </a:cubicBezTo>
                  <a:cubicBezTo>
                    <a:pt x="20940" y="51538"/>
                    <a:pt x="20990" y="50983"/>
                    <a:pt x="21057" y="50744"/>
                  </a:cubicBezTo>
                  <a:cubicBezTo>
                    <a:pt x="21113" y="50550"/>
                    <a:pt x="21385" y="50250"/>
                    <a:pt x="21463" y="50066"/>
                  </a:cubicBezTo>
                  <a:cubicBezTo>
                    <a:pt x="21563" y="49844"/>
                    <a:pt x="21640" y="49355"/>
                    <a:pt x="21746" y="49144"/>
                  </a:cubicBezTo>
                  <a:cubicBezTo>
                    <a:pt x="21907" y="48827"/>
                    <a:pt x="22585" y="48416"/>
                    <a:pt x="22590" y="48044"/>
                  </a:cubicBezTo>
                  <a:cubicBezTo>
                    <a:pt x="22590" y="47883"/>
                    <a:pt x="22302" y="47688"/>
                    <a:pt x="22235" y="47544"/>
                  </a:cubicBezTo>
                  <a:cubicBezTo>
                    <a:pt x="21979" y="47005"/>
                    <a:pt x="21946" y="45661"/>
                    <a:pt x="21596" y="45205"/>
                  </a:cubicBezTo>
                  <a:cubicBezTo>
                    <a:pt x="21451" y="45016"/>
                    <a:pt x="20918" y="45000"/>
                    <a:pt x="20801" y="44794"/>
                  </a:cubicBezTo>
                  <a:cubicBezTo>
                    <a:pt x="20707" y="44627"/>
                    <a:pt x="20896" y="44183"/>
                    <a:pt x="20801" y="44022"/>
                  </a:cubicBezTo>
                  <a:cubicBezTo>
                    <a:pt x="20696" y="43855"/>
                    <a:pt x="20235" y="43894"/>
                    <a:pt x="20135" y="43722"/>
                  </a:cubicBezTo>
                  <a:cubicBezTo>
                    <a:pt x="19979" y="43455"/>
                    <a:pt x="20162" y="42750"/>
                    <a:pt x="20135" y="42422"/>
                  </a:cubicBezTo>
                  <a:cubicBezTo>
                    <a:pt x="20107" y="42055"/>
                    <a:pt x="20124" y="41238"/>
                    <a:pt x="19907" y="40972"/>
                  </a:cubicBezTo>
                  <a:cubicBezTo>
                    <a:pt x="19746" y="40772"/>
                    <a:pt x="19157" y="40894"/>
                    <a:pt x="18985" y="40705"/>
                  </a:cubicBezTo>
                  <a:cubicBezTo>
                    <a:pt x="18762" y="40461"/>
                    <a:pt x="18807" y="39633"/>
                    <a:pt x="18629" y="39338"/>
                  </a:cubicBezTo>
                  <a:cubicBezTo>
                    <a:pt x="18468" y="39083"/>
                    <a:pt x="17996" y="38700"/>
                    <a:pt x="17734" y="38600"/>
                  </a:cubicBezTo>
                  <a:cubicBezTo>
                    <a:pt x="17529" y="38527"/>
                    <a:pt x="17084" y="38688"/>
                    <a:pt x="16890" y="38600"/>
                  </a:cubicBezTo>
                  <a:cubicBezTo>
                    <a:pt x="16634" y="38488"/>
                    <a:pt x="16329" y="37883"/>
                    <a:pt x="16068" y="37772"/>
                  </a:cubicBezTo>
                  <a:cubicBezTo>
                    <a:pt x="15845" y="37672"/>
                    <a:pt x="15279" y="37561"/>
                    <a:pt x="15123" y="37772"/>
                  </a:cubicBezTo>
                  <a:cubicBezTo>
                    <a:pt x="14995" y="37955"/>
                    <a:pt x="15406" y="38511"/>
                    <a:pt x="15279" y="38688"/>
                  </a:cubicBezTo>
                  <a:cubicBezTo>
                    <a:pt x="15090" y="38955"/>
                    <a:pt x="14384" y="38811"/>
                    <a:pt x="14101" y="38716"/>
                  </a:cubicBezTo>
                  <a:cubicBezTo>
                    <a:pt x="13740" y="38600"/>
                    <a:pt x="13078" y="38116"/>
                    <a:pt x="12845" y="37772"/>
                  </a:cubicBezTo>
                  <a:cubicBezTo>
                    <a:pt x="12612" y="37416"/>
                    <a:pt x="12484" y="36472"/>
                    <a:pt x="12334" y="36055"/>
                  </a:cubicBezTo>
                  <a:cubicBezTo>
                    <a:pt x="12245" y="35800"/>
                    <a:pt x="12145" y="35166"/>
                    <a:pt x="11928" y="35044"/>
                  </a:cubicBezTo>
                  <a:cubicBezTo>
                    <a:pt x="11728" y="34944"/>
                    <a:pt x="11301" y="35277"/>
                    <a:pt x="11084" y="35311"/>
                  </a:cubicBezTo>
                  <a:cubicBezTo>
                    <a:pt x="10951" y="35333"/>
                    <a:pt x="10650" y="35411"/>
                    <a:pt x="10545" y="35311"/>
                  </a:cubicBezTo>
                  <a:cubicBezTo>
                    <a:pt x="10406" y="35183"/>
                    <a:pt x="10534" y="34616"/>
                    <a:pt x="10395" y="34483"/>
                  </a:cubicBezTo>
                  <a:cubicBezTo>
                    <a:pt x="10278" y="34377"/>
                    <a:pt x="9950" y="34455"/>
                    <a:pt x="9800" y="34483"/>
                  </a:cubicBezTo>
                  <a:cubicBezTo>
                    <a:pt x="9678" y="34505"/>
                    <a:pt x="9445" y="34738"/>
                    <a:pt x="9317" y="34694"/>
                  </a:cubicBezTo>
                  <a:cubicBezTo>
                    <a:pt x="9145" y="34627"/>
                    <a:pt x="8956" y="34188"/>
                    <a:pt x="8911" y="33983"/>
                  </a:cubicBezTo>
                  <a:cubicBezTo>
                    <a:pt x="8850" y="33688"/>
                    <a:pt x="9045" y="33094"/>
                    <a:pt x="9034" y="32794"/>
                  </a:cubicBezTo>
                  <a:cubicBezTo>
                    <a:pt x="9028" y="32588"/>
                    <a:pt x="9067" y="32088"/>
                    <a:pt x="8911" y="32000"/>
                  </a:cubicBezTo>
                  <a:cubicBezTo>
                    <a:pt x="8767" y="31916"/>
                    <a:pt x="8428" y="32166"/>
                    <a:pt x="8345" y="32322"/>
                  </a:cubicBezTo>
                  <a:cubicBezTo>
                    <a:pt x="8222" y="32555"/>
                    <a:pt x="8495" y="33205"/>
                    <a:pt x="8345" y="33422"/>
                  </a:cubicBezTo>
                  <a:cubicBezTo>
                    <a:pt x="8228" y="33594"/>
                    <a:pt x="7795" y="33655"/>
                    <a:pt x="7606" y="33622"/>
                  </a:cubicBezTo>
                  <a:cubicBezTo>
                    <a:pt x="7189" y="33566"/>
                    <a:pt x="6511" y="32888"/>
                    <a:pt x="6122" y="32711"/>
                  </a:cubicBezTo>
                  <a:cubicBezTo>
                    <a:pt x="5867" y="32583"/>
                    <a:pt x="5328" y="32394"/>
                    <a:pt x="5050" y="32350"/>
                  </a:cubicBezTo>
                  <a:cubicBezTo>
                    <a:pt x="4761" y="32311"/>
                    <a:pt x="4155" y="32538"/>
                    <a:pt x="3900" y="32383"/>
                  </a:cubicBezTo>
                  <a:cubicBezTo>
                    <a:pt x="3655" y="32238"/>
                    <a:pt x="3400" y="31627"/>
                    <a:pt x="3283" y="31344"/>
                  </a:cubicBezTo>
                  <a:cubicBezTo>
                    <a:pt x="3150" y="31000"/>
                    <a:pt x="3100" y="30227"/>
                    <a:pt x="2950" y="29888"/>
                  </a:cubicBezTo>
                  <a:cubicBezTo>
                    <a:pt x="2828" y="29611"/>
                    <a:pt x="2333" y="29222"/>
                    <a:pt x="2261" y="28916"/>
                  </a:cubicBezTo>
                  <a:cubicBezTo>
                    <a:pt x="2211" y="28688"/>
                    <a:pt x="2205" y="28083"/>
                    <a:pt x="2389" y="28000"/>
                  </a:cubicBezTo>
                  <a:cubicBezTo>
                    <a:pt x="2522" y="27938"/>
                    <a:pt x="2689" y="28383"/>
                    <a:pt x="2828" y="28411"/>
                  </a:cubicBezTo>
                  <a:cubicBezTo>
                    <a:pt x="2994" y="28450"/>
                    <a:pt x="3389" y="28316"/>
                    <a:pt x="3489" y="28144"/>
                  </a:cubicBezTo>
                  <a:cubicBezTo>
                    <a:pt x="3617" y="27938"/>
                    <a:pt x="3622" y="27333"/>
                    <a:pt x="3489" y="27138"/>
                  </a:cubicBezTo>
                  <a:cubicBezTo>
                    <a:pt x="3350" y="26944"/>
                    <a:pt x="2811" y="27088"/>
                    <a:pt x="2644" y="26927"/>
                  </a:cubicBezTo>
                  <a:cubicBezTo>
                    <a:pt x="2444" y="26738"/>
                    <a:pt x="2422" y="26050"/>
                    <a:pt x="2261" y="25805"/>
                  </a:cubicBezTo>
                  <a:cubicBezTo>
                    <a:pt x="2139" y="25611"/>
                    <a:pt x="1772" y="25344"/>
                    <a:pt x="1594" y="25216"/>
                  </a:cubicBezTo>
                  <a:cubicBezTo>
                    <a:pt x="1383" y="25050"/>
                    <a:pt x="833" y="24877"/>
                    <a:pt x="700" y="24622"/>
                  </a:cubicBezTo>
                  <a:cubicBezTo>
                    <a:pt x="605" y="24433"/>
                    <a:pt x="605" y="23922"/>
                    <a:pt x="700" y="23733"/>
                  </a:cubicBezTo>
                  <a:cubicBezTo>
                    <a:pt x="794" y="23544"/>
                    <a:pt x="1250" y="23477"/>
                    <a:pt x="1344" y="23294"/>
                  </a:cubicBezTo>
                  <a:cubicBezTo>
                    <a:pt x="1400" y="23166"/>
                    <a:pt x="1394" y="22850"/>
                    <a:pt x="1344" y="22722"/>
                  </a:cubicBezTo>
                  <a:cubicBezTo>
                    <a:pt x="1205" y="22411"/>
                    <a:pt x="461" y="22227"/>
                    <a:pt x="372" y="21894"/>
                  </a:cubicBezTo>
                  <a:cubicBezTo>
                    <a:pt x="294" y="21622"/>
                    <a:pt x="733" y="21083"/>
                    <a:pt x="672" y="20800"/>
                  </a:cubicBezTo>
                  <a:cubicBezTo>
                    <a:pt x="633" y="20577"/>
                    <a:pt x="233" y="20350"/>
                    <a:pt x="138" y="20150"/>
                  </a:cubicBezTo>
                  <a:cubicBezTo>
                    <a:pt x="50" y="19966"/>
                    <a:pt x="66" y="19544"/>
                    <a:pt x="0" y="19283"/>
                  </a:cubicBezTo>
                  <a:lnTo>
                    <a:pt x="13623" y="14877"/>
                  </a:lnTo>
                  <a:cubicBezTo>
                    <a:pt x="13884" y="15005"/>
                    <a:pt x="14167" y="15122"/>
                    <a:pt x="14356" y="15133"/>
                  </a:cubicBezTo>
                  <a:cubicBezTo>
                    <a:pt x="14645" y="15144"/>
                    <a:pt x="15184" y="14861"/>
                    <a:pt x="15468" y="14800"/>
                  </a:cubicBezTo>
                  <a:cubicBezTo>
                    <a:pt x="15695" y="14750"/>
                    <a:pt x="16157" y="14627"/>
                    <a:pt x="16384" y="14677"/>
                  </a:cubicBezTo>
                  <a:cubicBezTo>
                    <a:pt x="16545" y="14716"/>
                    <a:pt x="16795" y="14983"/>
                    <a:pt x="16951" y="15038"/>
                  </a:cubicBezTo>
                  <a:cubicBezTo>
                    <a:pt x="17157" y="15105"/>
                    <a:pt x="17629" y="14961"/>
                    <a:pt x="17818" y="15094"/>
                  </a:cubicBezTo>
                  <a:cubicBezTo>
                    <a:pt x="17968" y="15200"/>
                    <a:pt x="18023" y="15700"/>
                    <a:pt x="18173" y="15800"/>
                  </a:cubicBezTo>
                  <a:cubicBezTo>
                    <a:pt x="18301" y="15894"/>
                    <a:pt x="18612" y="15788"/>
                    <a:pt x="18757" y="15827"/>
                  </a:cubicBezTo>
                  <a:cubicBezTo>
                    <a:pt x="18923" y="15866"/>
                    <a:pt x="19290" y="15977"/>
                    <a:pt x="19385" y="16144"/>
                  </a:cubicBezTo>
                  <a:cubicBezTo>
                    <a:pt x="19479" y="16305"/>
                    <a:pt x="19346" y="16738"/>
                    <a:pt x="19385" y="16933"/>
                  </a:cubicBezTo>
                  <a:cubicBezTo>
                    <a:pt x="19435" y="17155"/>
                    <a:pt x="19629" y="17622"/>
                    <a:pt x="19796" y="17761"/>
                  </a:cubicBezTo>
                  <a:cubicBezTo>
                    <a:pt x="20157" y="18061"/>
                    <a:pt x="21107" y="18122"/>
                    <a:pt x="21551" y="18138"/>
                  </a:cubicBezTo>
                  <a:cubicBezTo>
                    <a:pt x="21879" y="18150"/>
                    <a:pt x="22524" y="18022"/>
                    <a:pt x="22846" y="17961"/>
                  </a:cubicBezTo>
                  <a:cubicBezTo>
                    <a:pt x="23035" y="17916"/>
                    <a:pt x="23407" y="17750"/>
                    <a:pt x="23596" y="17761"/>
                  </a:cubicBezTo>
                  <a:cubicBezTo>
                    <a:pt x="23857" y="17772"/>
                    <a:pt x="24330" y="18105"/>
                    <a:pt x="24585" y="18155"/>
                  </a:cubicBezTo>
                  <a:cubicBezTo>
                    <a:pt x="24846" y="18205"/>
                    <a:pt x="25402" y="18088"/>
                    <a:pt x="25657" y="18155"/>
                  </a:cubicBezTo>
                  <a:cubicBezTo>
                    <a:pt x="25863" y="18205"/>
                    <a:pt x="26235" y="18427"/>
                    <a:pt x="26408" y="18550"/>
                  </a:cubicBezTo>
                  <a:cubicBezTo>
                    <a:pt x="26708" y="18755"/>
                    <a:pt x="27252" y="19255"/>
                    <a:pt x="27513" y="19516"/>
                  </a:cubicBezTo>
                  <a:cubicBezTo>
                    <a:pt x="27774" y="19772"/>
                    <a:pt x="28180" y="20455"/>
                    <a:pt x="28491" y="20622"/>
                  </a:cubicBezTo>
                  <a:cubicBezTo>
                    <a:pt x="28719" y="20755"/>
                    <a:pt x="29258" y="20794"/>
                    <a:pt x="29513" y="20761"/>
                  </a:cubicBezTo>
                  <a:cubicBezTo>
                    <a:pt x="29680" y="20733"/>
                    <a:pt x="29974" y="20527"/>
                    <a:pt x="30141" y="20483"/>
                  </a:cubicBezTo>
                  <a:cubicBezTo>
                    <a:pt x="30436" y="20411"/>
                    <a:pt x="31063" y="20527"/>
                    <a:pt x="31336" y="20383"/>
                  </a:cubicBezTo>
                  <a:cubicBezTo>
                    <a:pt x="31502" y="20300"/>
                    <a:pt x="31741" y="19983"/>
                    <a:pt x="31847" y="19816"/>
                  </a:cubicBezTo>
                  <a:cubicBezTo>
                    <a:pt x="32019" y="19533"/>
                    <a:pt x="32152" y="18816"/>
                    <a:pt x="32358" y="18566"/>
                  </a:cubicBezTo>
                  <a:cubicBezTo>
                    <a:pt x="32475" y="18427"/>
                    <a:pt x="32780" y="18238"/>
                    <a:pt x="32936" y="18188"/>
                  </a:cubicBezTo>
                  <a:cubicBezTo>
                    <a:pt x="33191" y="18127"/>
                    <a:pt x="33742" y="18138"/>
                    <a:pt x="33975" y="18250"/>
                  </a:cubicBezTo>
                  <a:cubicBezTo>
                    <a:pt x="34186" y="18361"/>
                    <a:pt x="34503" y="18777"/>
                    <a:pt x="34642" y="18983"/>
                  </a:cubicBezTo>
                  <a:cubicBezTo>
                    <a:pt x="34825" y="19261"/>
                    <a:pt x="34986" y="19988"/>
                    <a:pt x="35225" y="20211"/>
                  </a:cubicBezTo>
                  <a:cubicBezTo>
                    <a:pt x="35419" y="20388"/>
                    <a:pt x="35942" y="20522"/>
                    <a:pt x="36197" y="20527"/>
                  </a:cubicBezTo>
                  <a:cubicBezTo>
                    <a:pt x="36464" y="20527"/>
                    <a:pt x="36981" y="20311"/>
                    <a:pt x="37231" y="20211"/>
                  </a:cubicBezTo>
                  <a:cubicBezTo>
                    <a:pt x="37631" y="20044"/>
                    <a:pt x="38364" y="19516"/>
                    <a:pt x="38764" y="19377"/>
                  </a:cubicBezTo>
                  <a:cubicBezTo>
                    <a:pt x="38970" y="19305"/>
                    <a:pt x="39392" y="19205"/>
                    <a:pt x="39603" y="19244"/>
                  </a:cubicBezTo>
                  <a:cubicBezTo>
                    <a:pt x="39820" y="19277"/>
                    <a:pt x="40220" y="19522"/>
                    <a:pt x="40403" y="19655"/>
                  </a:cubicBezTo>
                  <a:cubicBezTo>
                    <a:pt x="40809" y="19938"/>
                    <a:pt x="41520" y="20672"/>
                    <a:pt x="41870" y="21038"/>
                  </a:cubicBezTo>
                  <a:cubicBezTo>
                    <a:pt x="42126" y="21311"/>
                    <a:pt x="42570" y="21961"/>
                    <a:pt x="42859" y="22183"/>
                  </a:cubicBezTo>
                  <a:cubicBezTo>
                    <a:pt x="43120" y="22383"/>
                    <a:pt x="43720" y="22744"/>
                    <a:pt x="44031" y="22738"/>
                  </a:cubicBezTo>
                  <a:cubicBezTo>
                    <a:pt x="44304" y="22727"/>
                    <a:pt x="44804" y="22422"/>
                    <a:pt x="45004" y="22222"/>
                  </a:cubicBezTo>
                  <a:cubicBezTo>
                    <a:pt x="45304" y="21933"/>
                    <a:pt x="45659" y="21111"/>
                    <a:pt x="45876" y="20738"/>
                  </a:cubicBezTo>
                  <a:cubicBezTo>
                    <a:pt x="46059" y="20427"/>
                    <a:pt x="46348" y="19711"/>
                    <a:pt x="46609" y="19477"/>
                  </a:cubicBezTo>
                  <a:cubicBezTo>
                    <a:pt x="46743" y="19361"/>
                    <a:pt x="47076" y="19211"/>
                    <a:pt x="47243" y="19216"/>
                  </a:cubicBezTo>
                  <a:cubicBezTo>
                    <a:pt x="47382" y="19222"/>
                    <a:pt x="47648" y="19366"/>
                    <a:pt x="47748" y="19477"/>
                  </a:cubicBezTo>
                  <a:cubicBezTo>
                    <a:pt x="47909" y="19644"/>
                    <a:pt x="48021" y="20161"/>
                    <a:pt x="48176" y="20327"/>
                  </a:cubicBezTo>
                  <a:cubicBezTo>
                    <a:pt x="48432" y="20588"/>
                    <a:pt x="49082" y="20916"/>
                    <a:pt x="49426" y="20955"/>
                  </a:cubicBezTo>
                  <a:cubicBezTo>
                    <a:pt x="49726" y="21000"/>
                    <a:pt x="50354" y="20844"/>
                    <a:pt x="50632" y="20683"/>
                  </a:cubicBezTo>
                  <a:cubicBezTo>
                    <a:pt x="50915" y="20516"/>
                    <a:pt x="51382" y="19988"/>
                    <a:pt x="51571" y="19694"/>
                  </a:cubicBezTo>
                  <a:cubicBezTo>
                    <a:pt x="51738" y="19444"/>
                    <a:pt x="51954" y="18855"/>
                    <a:pt x="52065" y="18566"/>
                  </a:cubicBezTo>
                  <a:cubicBezTo>
                    <a:pt x="52271" y="18050"/>
                    <a:pt x="52621" y="16966"/>
                    <a:pt x="52816" y="16433"/>
                  </a:cubicBezTo>
                  <a:cubicBezTo>
                    <a:pt x="53016" y="15888"/>
                    <a:pt x="53349" y="14733"/>
                    <a:pt x="53649" y="14244"/>
                  </a:cubicBezTo>
                  <a:cubicBezTo>
                    <a:pt x="53849" y="13927"/>
                    <a:pt x="54366" y="13388"/>
                    <a:pt x="54655" y="13183"/>
                  </a:cubicBezTo>
                  <a:cubicBezTo>
                    <a:pt x="54910" y="12988"/>
                    <a:pt x="55532" y="12866"/>
                    <a:pt x="55760" y="12644"/>
                  </a:cubicBezTo>
                  <a:cubicBezTo>
                    <a:pt x="55971" y="12450"/>
                    <a:pt x="56249" y="11900"/>
                    <a:pt x="56360" y="11622"/>
                  </a:cubicBezTo>
                  <a:cubicBezTo>
                    <a:pt x="56444" y="11405"/>
                    <a:pt x="56433" y="10900"/>
                    <a:pt x="56549" y="10705"/>
                  </a:cubicBezTo>
                  <a:cubicBezTo>
                    <a:pt x="56683" y="10488"/>
                    <a:pt x="57127" y="10222"/>
                    <a:pt x="57349" y="10138"/>
                  </a:cubicBezTo>
                  <a:cubicBezTo>
                    <a:pt x="57649" y="10027"/>
                    <a:pt x="58283" y="9988"/>
                    <a:pt x="58594" y="10038"/>
                  </a:cubicBezTo>
                  <a:cubicBezTo>
                    <a:pt x="59022" y="10105"/>
                    <a:pt x="59805" y="10622"/>
                    <a:pt x="60233" y="10705"/>
                  </a:cubicBezTo>
                  <a:cubicBezTo>
                    <a:pt x="60561" y="10772"/>
                    <a:pt x="61250" y="10816"/>
                    <a:pt x="61577" y="10705"/>
                  </a:cubicBezTo>
                  <a:cubicBezTo>
                    <a:pt x="61872" y="10611"/>
                    <a:pt x="62433" y="10238"/>
                    <a:pt x="62639" y="9961"/>
                  </a:cubicBezTo>
                  <a:cubicBezTo>
                    <a:pt x="62794" y="9738"/>
                    <a:pt x="62928" y="9166"/>
                    <a:pt x="63005" y="8894"/>
                  </a:cubicBezTo>
                  <a:cubicBezTo>
                    <a:pt x="63111" y="8533"/>
                    <a:pt x="63200" y="7777"/>
                    <a:pt x="63333" y="7433"/>
                  </a:cubicBezTo>
                  <a:cubicBezTo>
                    <a:pt x="63483" y="7061"/>
                    <a:pt x="63844" y="6316"/>
                    <a:pt x="64133" y="6094"/>
                  </a:cubicBezTo>
                  <a:cubicBezTo>
                    <a:pt x="64344" y="5922"/>
                    <a:pt x="64911" y="5950"/>
                    <a:pt x="65139" y="5811"/>
                  </a:cubicBezTo>
                  <a:cubicBezTo>
                    <a:pt x="65478" y="5616"/>
                    <a:pt x="66028" y="4983"/>
                    <a:pt x="66295" y="4672"/>
                  </a:cubicBezTo>
                  <a:cubicBezTo>
                    <a:pt x="66561" y="4361"/>
                    <a:pt x="66961" y="3605"/>
                    <a:pt x="67256" y="3344"/>
                  </a:cubicBezTo>
                  <a:cubicBezTo>
                    <a:pt x="67472" y="3155"/>
                    <a:pt x="67978" y="2894"/>
                    <a:pt x="68245" y="2811"/>
                  </a:cubicBezTo>
                  <a:cubicBezTo>
                    <a:pt x="68650" y="2683"/>
                    <a:pt x="69511" y="2672"/>
                    <a:pt x="69934" y="2600"/>
                  </a:cubicBezTo>
                  <a:cubicBezTo>
                    <a:pt x="70484" y="2494"/>
                    <a:pt x="71628" y="2372"/>
                    <a:pt x="72128" y="2083"/>
                  </a:cubicBezTo>
                  <a:cubicBezTo>
                    <a:pt x="72545" y="1844"/>
                    <a:pt x="73306" y="1133"/>
                    <a:pt x="73529" y="661"/>
                  </a:cubicBezTo>
                  <a:cubicBezTo>
                    <a:pt x="73590" y="533"/>
                    <a:pt x="73629" y="266"/>
                    <a:pt x="73662" y="0"/>
                  </a:cubicBezTo>
                  <a:cubicBezTo>
                    <a:pt x="73812" y="261"/>
                    <a:pt x="73956" y="522"/>
                    <a:pt x="74090" y="661"/>
                  </a:cubicBezTo>
                  <a:cubicBezTo>
                    <a:pt x="74329" y="905"/>
                    <a:pt x="74873" y="1355"/>
                    <a:pt x="75190" y="1433"/>
                  </a:cubicBezTo>
                  <a:cubicBezTo>
                    <a:pt x="75340" y="1466"/>
                    <a:pt x="75662" y="1411"/>
                    <a:pt x="75801" y="1344"/>
                  </a:cubicBezTo>
                  <a:cubicBezTo>
                    <a:pt x="75918" y="1283"/>
                    <a:pt x="76068" y="1033"/>
                    <a:pt x="76190" y="983"/>
                  </a:cubicBezTo>
                  <a:cubicBezTo>
                    <a:pt x="76362" y="911"/>
                    <a:pt x="76745" y="955"/>
                    <a:pt x="76929" y="983"/>
                  </a:cubicBezTo>
                  <a:cubicBezTo>
                    <a:pt x="77101" y="1011"/>
                    <a:pt x="77479" y="1038"/>
                    <a:pt x="77596" y="1194"/>
                  </a:cubicBezTo>
                  <a:cubicBezTo>
                    <a:pt x="77751" y="1411"/>
                    <a:pt x="77568" y="2077"/>
                    <a:pt x="77696" y="2316"/>
                  </a:cubicBezTo>
                  <a:cubicBezTo>
                    <a:pt x="77801" y="2522"/>
                    <a:pt x="78173" y="2766"/>
                    <a:pt x="78362" y="2855"/>
                  </a:cubicBezTo>
                  <a:cubicBezTo>
                    <a:pt x="78529" y="2933"/>
                    <a:pt x="78923" y="2888"/>
                    <a:pt x="79079" y="3000"/>
                  </a:cubicBezTo>
                  <a:cubicBezTo>
                    <a:pt x="79290" y="3155"/>
                    <a:pt x="79501" y="3755"/>
                    <a:pt x="79712" y="3916"/>
                  </a:cubicBezTo>
                  <a:cubicBezTo>
                    <a:pt x="79868" y="4038"/>
                    <a:pt x="80262" y="4238"/>
                    <a:pt x="80429" y="4155"/>
                  </a:cubicBezTo>
                  <a:cubicBezTo>
                    <a:pt x="80574" y="4077"/>
                    <a:pt x="80579" y="3600"/>
                    <a:pt x="80713" y="3505"/>
                  </a:cubicBezTo>
                  <a:cubicBezTo>
                    <a:pt x="80868" y="3394"/>
                    <a:pt x="81274" y="3450"/>
                    <a:pt x="81457" y="3505"/>
                  </a:cubicBezTo>
                  <a:cubicBezTo>
                    <a:pt x="81663" y="3561"/>
                    <a:pt x="82052" y="3794"/>
                    <a:pt x="82224" y="3950"/>
                  </a:cubicBezTo>
                  <a:cubicBezTo>
                    <a:pt x="82435" y="4144"/>
                    <a:pt x="82740" y="4677"/>
                    <a:pt x="82913" y="4927"/>
                  </a:cubicBezTo>
                  <a:cubicBezTo>
                    <a:pt x="83041" y="5122"/>
                    <a:pt x="83363" y="5488"/>
                    <a:pt x="83424" y="5727"/>
                  </a:cubicBezTo>
                  <a:cubicBezTo>
                    <a:pt x="83468" y="5888"/>
                    <a:pt x="83479" y="6266"/>
                    <a:pt x="83396" y="6405"/>
                  </a:cubicBezTo>
                  <a:cubicBezTo>
                    <a:pt x="83296" y="6594"/>
                    <a:pt x="82829" y="6616"/>
                    <a:pt x="82707" y="6788"/>
                  </a:cubicBezTo>
                  <a:cubicBezTo>
                    <a:pt x="82607" y="6927"/>
                    <a:pt x="82524" y="7300"/>
                    <a:pt x="82552" y="7472"/>
                  </a:cubicBezTo>
                  <a:cubicBezTo>
                    <a:pt x="82596" y="7783"/>
                    <a:pt x="82974" y="8288"/>
                    <a:pt x="83168" y="8511"/>
                  </a:cubicBezTo>
                  <a:cubicBezTo>
                    <a:pt x="83296" y="8655"/>
                    <a:pt x="83641" y="8827"/>
                    <a:pt x="83757" y="8983"/>
                  </a:cubicBezTo>
                  <a:cubicBezTo>
                    <a:pt x="83857" y="9127"/>
                    <a:pt x="83991" y="9483"/>
                    <a:pt x="84035" y="9661"/>
                  </a:cubicBezTo>
                  <a:cubicBezTo>
                    <a:pt x="84130" y="10005"/>
                    <a:pt x="84141" y="10727"/>
                    <a:pt x="84241" y="11055"/>
                  </a:cubicBezTo>
                  <a:cubicBezTo>
                    <a:pt x="84352" y="11411"/>
                    <a:pt x="84685" y="12083"/>
                    <a:pt x="84880" y="12388"/>
                  </a:cubicBezTo>
                  <a:cubicBezTo>
                    <a:pt x="85007" y="12583"/>
                    <a:pt x="85263" y="13022"/>
                    <a:pt x="85469" y="13072"/>
                  </a:cubicBezTo>
                  <a:cubicBezTo>
                    <a:pt x="85691" y="13127"/>
                    <a:pt x="86180" y="12911"/>
                    <a:pt x="86335" y="12716"/>
                  </a:cubicBezTo>
                  <a:cubicBezTo>
                    <a:pt x="86496" y="12516"/>
                    <a:pt x="86430" y="11872"/>
                    <a:pt x="86596" y="11677"/>
                  </a:cubicBezTo>
                  <a:cubicBezTo>
                    <a:pt x="86719" y="11533"/>
                    <a:pt x="87091" y="11466"/>
                    <a:pt x="87258" y="11444"/>
                  </a:cubicBezTo>
                  <a:cubicBezTo>
                    <a:pt x="87446" y="11411"/>
                    <a:pt x="87847" y="11394"/>
                    <a:pt x="88024" y="11472"/>
                  </a:cubicBezTo>
                  <a:cubicBezTo>
                    <a:pt x="88147" y="11522"/>
                    <a:pt x="88352" y="11716"/>
                    <a:pt x="88435" y="11827"/>
                  </a:cubicBezTo>
                  <a:cubicBezTo>
                    <a:pt x="88591" y="12027"/>
                    <a:pt x="88697" y="12638"/>
                    <a:pt x="88897" y="12772"/>
                  </a:cubicBezTo>
                  <a:cubicBezTo>
                    <a:pt x="89052" y="12877"/>
                    <a:pt x="89458" y="12883"/>
                    <a:pt x="89613" y="12772"/>
                  </a:cubicBezTo>
                  <a:cubicBezTo>
                    <a:pt x="89769" y="12661"/>
                    <a:pt x="89769" y="12083"/>
                    <a:pt x="89947" y="12005"/>
                  </a:cubicBezTo>
                  <a:cubicBezTo>
                    <a:pt x="90152" y="11916"/>
                    <a:pt x="90608" y="12205"/>
                    <a:pt x="90758" y="12388"/>
                  </a:cubicBezTo>
                  <a:cubicBezTo>
                    <a:pt x="90919" y="12577"/>
                    <a:pt x="90930" y="13188"/>
                    <a:pt x="91097" y="13366"/>
                  </a:cubicBezTo>
                  <a:cubicBezTo>
                    <a:pt x="91236" y="13516"/>
                    <a:pt x="91625" y="13650"/>
                    <a:pt x="91808" y="13633"/>
                  </a:cubicBezTo>
                  <a:cubicBezTo>
                    <a:pt x="92008" y="13616"/>
                    <a:pt x="92330" y="13244"/>
                    <a:pt x="92525" y="13216"/>
                  </a:cubicBezTo>
                  <a:cubicBezTo>
                    <a:pt x="92714" y="13194"/>
                    <a:pt x="93097" y="13300"/>
                    <a:pt x="93269" y="13394"/>
                  </a:cubicBezTo>
                  <a:cubicBezTo>
                    <a:pt x="93441" y="13500"/>
                    <a:pt x="93719" y="13827"/>
                    <a:pt x="93853" y="13988"/>
                  </a:cubicBezTo>
                  <a:cubicBezTo>
                    <a:pt x="94086" y="14255"/>
                    <a:pt x="94642" y="14766"/>
                    <a:pt x="94697" y="15144"/>
                  </a:cubicBezTo>
                  <a:cubicBezTo>
                    <a:pt x="94725" y="15294"/>
                    <a:pt x="94508" y="15583"/>
                    <a:pt x="94525" y="15738"/>
                  </a:cubicBezTo>
                  <a:cubicBezTo>
                    <a:pt x="94542" y="15927"/>
                    <a:pt x="94736" y="16294"/>
                    <a:pt x="94881" y="16388"/>
                  </a:cubicBezTo>
                  <a:cubicBezTo>
                    <a:pt x="95031" y="16483"/>
                    <a:pt x="95397" y="16411"/>
                    <a:pt x="95569" y="16388"/>
                  </a:cubicBezTo>
                  <a:cubicBezTo>
                    <a:pt x="95714" y="16372"/>
                    <a:pt x="95992" y="16211"/>
                    <a:pt x="96131" y="16238"/>
                  </a:cubicBezTo>
                  <a:cubicBezTo>
                    <a:pt x="96342" y="16288"/>
                    <a:pt x="96625" y="16722"/>
                    <a:pt x="96820" y="16800"/>
                  </a:cubicBezTo>
                  <a:cubicBezTo>
                    <a:pt x="97008" y="16877"/>
                    <a:pt x="97447" y="16983"/>
                    <a:pt x="97614" y="16861"/>
                  </a:cubicBezTo>
                  <a:cubicBezTo>
                    <a:pt x="97742" y="16766"/>
                    <a:pt x="97892" y="16366"/>
                    <a:pt x="97820" y="16211"/>
                  </a:cubicBezTo>
                  <a:cubicBezTo>
                    <a:pt x="97753" y="16072"/>
                    <a:pt x="97409" y="16133"/>
                    <a:pt x="97281" y="16061"/>
                  </a:cubicBezTo>
                  <a:cubicBezTo>
                    <a:pt x="97186" y="16011"/>
                    <a:pt x="96947" y="15888"/>
                    <a:pt x="96947" y="15766"/>
                  </a:cubicBezTo>
                  <a:cubicBezTo>
                    <a:pt x="96947" y="15655"/>
                    <a:pt x="97164" y="15527"/>
                    <a:pt x="97259" y="15500"/>
                  </a:cubicBezTo>
                  <a:cubicBezTo>
                    <a:pt x="97409" y="15450"/>
                    <a:pt x="97731" y="15666"/>
                    <a:pt x="97870" y="15588"/>
                  </a:cubicBezTo>
                  <a:cubicBezTo>
                    <a:pt x="98014" y="15511"/>
                    <a:pt x="98081" y="15083"/>
                    <a:pt x="98203" y="14966"/>
                  </a:cubicBezTo>
                  <a:cubicBezTo>
                    <a:pt x="98303" y="14866"/>
                    <a:pt x="98553" y="14722"/>
                    <a:pt x="98686" y="14727"/>
                  </a:cubicBezTo>
                  <a:cubicBezTo>
                    <a:pt x="98886" y="14738"/>
                    <a:pt x="99181" y="15138"/>
                    <a:pt x="99381" y="15177"/>
                  </a:cubicBezTo>
                  <a:cubicBezTo>
                    <a:pt x="99503" y="15194"/>
                    <a:pt x="99742" y="15050"/>
                    <a:pt x="99864" y="15055"/>
                  </a:cubicBezTo>
                  <a:cubicBezTo>
                    <a:pt x="100081" y="15061"/>
                    <a:pt x="100514" y="15177"/>
                    <a:pt x="100681" y="15316"/>
                  </a:cubicBezTo>
                  <a:cubicBezTo>
                    <a:pt x="100842" y="15455"/>
                    <a:pt x="101153" y="15872"/>
                    <a:pt x="101092" y="16088"/>
                  </a:cubicBezTo>
                  <a:cubicBezTo>
                    <a:pt x="101048" y="16244"/>
                    <a:pt x="100720" y="16322"/>
                    <a:pt x="100581" y="16327"/>
                  </a:cubicBezTo>
                  <a:cubicBezTo>
                    <a:pt x="100431" y="16333"/>
                    <a:pt x="100148" y="16105"/>
                    <a:pt x="99992" y="16116"/>
                  </a:cubicBezTo>
                  <a:cubicBezTo>
                    <a:pt x="99809" y="16138"/>
                    <a:pt x="99475" y="16377"/>
                    <a:pt x="99325" y="16505"/>
                  </a:cubicBezTo>
                  <a:cubicBezTo>
                    <a:pt x="99198" y="16622"/>
                    <a:pt x="99020" y="16950"/>
                    <a:pt x="98898" y="17066"/>
                  </a:cubicBezTo>
                  <a:cubicBezTo>
                    <a:pt x="98731" y="17222"/>
                    <a:pt x="98281" y="17350"/>
                    <a:pt x="98153" y="17538"/>
                  </a:cubicBezTo>
                  <a:cubicBezTo>
                    <a:pt x="98053" y="17688"/>
                    <a:pt x="98003" y="18072"/>
                    <a:pt x="97997" y="18250"/>
                  </a:cubicBezTo>
                  <a:cubicBezTo>
                    <a:pt x="97992" y="18472"/>
                    <a:pt x="98009" y="18966"/>
                    <a:pt x="98153" y="19111"/>
                  </a:cubicBezTo>
                  <a:cubicBezTo>
                    <a:pt x="98247" y="19211"/>
                    <a:pt x="98536" y="19194"/>
                    <a:pt x="98664" y="19172"/>
                  </a:cubicBezTo>
                  <a:cubicBezTo>
                    <a:pt x="98764" y="19155"/>
                    <a:pt x="98948" y="18927"/>
                    <a:pt x="99048" y="18961"/>
                  </a:cubicBezTo>
                  <a:cubicBezTo>
                    <a:pt x="99242" y="19033"/>
                    <a:pt x="99386" y="19544"/>
                    <a:pt x="99459" y="19761"/>
                  </a:cubicBezTo>
                  <a:cubicBezTo>
                    <a:pt x="99531" y="20011"/>
                    <a:pt x="99603" y="20538"/>
                    <a:pt x="99609" y="20800"/>
                  </a:cubicBezTo>
                  <a:cubicBezTo>
                    <a:pt x="99614" y="21094"/>
                    <a:pt x="99620" y="21716"/>
                    <a:pt x="99481" y="21955"/>
                  </a:cubicBezTo>
                  <a:cubicBezTo>
                    <a:pt x="99425" y="22055"/>
                    <a:pt x="99192" y="22105"/>
                    <a:pt x="99120" y="22194"/>
                  </a:cubicBezTo>
                  <a:cubicBezTo>
                    <a:pt x="99036" y="22300"/>
                    <a:pt x="98892" y="22594"/>
                    <a:pt x="98925" y="22738"/>
                  </a:cubicBezTo>
                  <a:cubicBezTo>
                    <a:pt x="98970" y="22905"/>
                    <a:pt x="99392" y="22944"/>
                    <a:pt x="99442" y="23111"/>
                  </a:cubicBezTo>
                  <a:cubicBezTo>
                    <a:pt x="99481" y="23266"/>
                    <a:pt x="99320" y="23594"/>
                    <a:pt x="99220" y="23705"/>
                  </a:cubicBezTo>
                  <a:cubicBezTo>
                    <a:pt x="99086" y="23833"/>
                    <a:pt x="98659" y="23744"/>
                    <a:pt x="98548" y="23900"/>
                  </a:cubicBezTo>
                  <a:cubicBezTo>
                    <a:pt x="98403" y="24127"/>
                    <a:pt x="98475" y="24772"/>
                    <a:pt x="98548" y="25050"/>
                  </a:cubicBezTo>
                  <a:cubicBezTo>
                    <a:pt x="98636" y="25372"/>
                    <a:pt x="98998" y="25933"/>
                    <a:pt x="99220" y="26150"/>
                  </a:cubicBezTo>
                  <a:cubicBezTo>
                    <a:pt x="99398" y="26333"/>
                    <a:pt x="99948" y="26416"/>
                    <a:pt x="100070" y="26650"/>
                  </a:cubicBezTo>
                  <a:cubicBezTo>
                    <a:pt x="100198" y="26883"/>
                    <a:pt x="100159" y="27488"/>
                    <a:pt x="100087" y="27755"/>
                  </a:cubicBezTo>
                  <a:cubicBezTo>
                    <a:pt x="100025" y="27972"/>
                    <a:pt x="99781" y="28372"/>
                    <a:pt x="99609" y="28500"/>
                  </a:cubicBezTo>
                  <a:cubicBezTo>
                    <a:pt x="99409" y="28650"/>
                    <a:pt x="98886" y="28572"/>
                    <a:pt x="98686" y="28722"/>
                  </a:cubicBezTo>
                  <a:cubicBezTo>
                    <a:pt x="98575" y="28805"/>
                    <a:pt x="98420" y="29083"/>
                    <a:pt x="98381" y="29233"/>
                  </a:cubicBezTo>
                  <a:cubicBezTo>
                    <a:pt x="98331" y="29427"/>
                    <a:pt x="98331" y="29850"/>
                    <a:pt x="98381" y="30038"/>
                  </a:cubicBezTo>
                  <a:cubicBezTo>
                    <a:pt x="98442" y="30250"/>
                    <a:pt x="98675" y="30622"/>
                    <a:pt x="98825" y="30750"/>
                  </a:cubicBezTo>
                  <a:cubicBezTo>
                    <a:pt x="99014" y="30916"/>
                    <a:pt x="99475" y="31200"/>
                    <a:pt x="99714" y="31144"/>
                  </a:cubicBezTo>
                  <a:cubicBezTo>
                    <a:pt x="99848" y="31116"/>
                    <a:pt x="100048" y="30850"/>
                    <a:pt x="100120" y="30716"/>
                  </a:cubicBezTo>
                  <a:cubicBezTo>
                    <a:pt x="100203" y="30555"/>
                    <a:pt x="100159" y="30094"/>
                    <a:pt x="100292" y="30005"/>
                  </a:cubicBezTo>
                  <a:cubicBezTo>
                    <a:pt x="100420" y="29916"/>
                    <a:pt x="100781" y="30022"/>
                    <a:pt x="100870" y="30161"/>
                  </a:cubicBezTo>
                  <a:cubicBezTo>
                    <a:pt x="100959" y="30283"/>
                    <a:pt x="100909" y="30655"/>
                    <a:pt x="100870" y="30811"/>
                  </a:cubicBezTo>
                  <a:cubicBezTo>
                    <a:pt x="100848" y="30927"/>
                    <a:pt x="100725" y="31144"/>
                    <a:pt x="100664" y="31244"/>
                  </a:cubicBezTo>
                  <a:cubicBezTo>
                    <a:pt x="100587" y="31372"/>
                    <a:pt x="100353" y="31566"/>
                    <a:pt x="100309" y="31716"/>
                  </a:cubicBezTo>
                  <a:cubicBezTo>
                    <a:pt x="100264" y="31861"/>
                    <a:pt x="100264" y="32194"/>
                    <a:pt x="100325" y="32333"/>
                  </a:cubicBezTo>
                  <a:cubicBezTo>
                    <a:pt x="100425" y="32544"/>
                    <a:pt x="100842" y="32738"/>
                    <a:pt x="100992" y="32905"/>
                  </a:cubicBezTo>
                  <a:cubicBezTo>
                    <a:pt x="101142" y="33066"/>
                    <a:pt x="101348" y="33500"/>
                    <a:pt x="101498" y="33655"/>
                  </a:cubicBezTo>
                  <a:cubicBezTo>
                    <a:pt x="101609" y="33766"/>
                    <a:pt x="101853" y="33983"/>
                    <a:pt x="101992" y="33988"/>
                  </a:cubicBezTo>
                  <a:cubicBezTo>
                    <a:pt x="102137" y="33994"/>
                    <a:pt x="102409" y="33816"/>
                    <a:pt x="102509" y="33694"/>
                  </a:cubicBezTo>
                  <a:cubicBezTo>
                    <a:pt x="102653" y="33516"/>
                    <a:pt x="102731" y="32988"/>
                    <a:pt x="102865" y="32805"/>
                  </a:cubicBezTo>
                  <a:cubicBezTo>
                    <a:pt x="102981" y="32644"/>
                    <a:pt x="103348" y="32494"/>
                    <a:pt x="103465" y="32333"/>
                  </a:cubicBezTo>
                  <a:cubicBezTo>
                    <a:pt x="103565" y="32183"/>
                    <a:pt x="103692" y="31816"/>
                    <a:pt x="103698" y="31622"/>
                  </a:cubicBezTo>
                  <a:cubicBezTo>
                    <a:pt x="103704" y="31488"/>
                    <a:pt x="103670" y="31211"/>
                    <a:pt x="103581" y="31127"/>
                  </a:cubicBezTo>
                  <a:cubicBezTo>
                    <a:pt x="103459" y="31011"/>
                    <a:pt x="103109" y="31066"/>
                    <a:pt x="102953" y="31083"/>
                  </a:cubicBezTo>
                  <a:cubicBezTo>
                    <a:pt x="102853" y="31105"/>
                    <a:pt x="102670" y="31261"/>
                    <a:pt x="102576" y="31227"/>
                  </a:cubicBezTo>
                  <a:cubicBezTo>
                    <a:pt x="102409" y="31166"/>
                    <a:pt x="102176" y="30811"/>
                    <a:pt x="102131" y="30611"/>
                  </a:cubicBezTo>
                  <a:cubicBezTo>
                    <a:pt x="102087" y="30400"/>
                    <a:pt x="102192" y="29927"/>
                    <a:pt x="102303" y="29750"/>
                  </a:cubicBezTo>
                  <a:cubicBezTo>
                    <a:pt x="102381" y="29627"/>
                    <a:pt x="102626" y="29511"/>
                    <a:pt x="102748" y="29450"/>
                  </a:cubicBezTo>
                  <a:cubicBezTo>
                    <a:pt x="102931" y="29355"/>
                    <a:pt x="103315" y="29133"/>
                    <a:pt x="103515" y="29150"/>
                  </a:cubicBezTo>
                  <a:cubicBezTo>
                    <a:pt x="103604" y="29161"/>
                    <a:pt x="103742" y="29294"/>
                    <a:pt x="103820" y="29350"/>
                  </a:cubicBezTo>
                  <a:cubicBezTo>
                    <a:pt x="103898" y="29411"/>
                    <a:pt x="104042" y="29566"/>
                    <a:pt x="104126" y="29627"/>
                  </a:cubicBezTo>
                  <a:cubicBezTo>
                    <a:pt x="104259" y="29711"/>
                    <a:pt x="104537" y="29911"/>
                    <a:pt x="104687" y="29883"/>
                  </a:cubicBezTo>
                  <a:cubicBezTo>
                    <a:pt x="104793" y="29866"/>
                    <a:pt x="104931" y="29677"/>
                    <a:pt x="105009" y="29611"/>
                  </a:cubicBezTo>
                  <a:cubicBezTo>
                    <a:pt x="105104" y="29533"/>
                    <a:pt x="105265" y="29305"/>
                    <a:pt x="105370" y="29311"/>
                  </a:cubicBezTo>
                  <a:cubicBezTo>
                    <a:pt x="105448" y="29311"/>
                    <a:pt x="105537" y="29494"/>
                    <a:pt x="105609" y="29527"/>
                  </a:cubicBezTo>
                  <a:cubicBezTo>
                    <a:pt x="105798" y="29616"/>
                    <a:pt x="106226" y="29700"/>
                    <a:pt x="106415" y="29611"/>
                  </a:cubicBezTo>
                  <a:cubicBezTo>
                    <a:pt x="106470" y="29572"/>
                    <a:pt x="106515" y="29416"/>
                    <a:pt x="106565" y="29372"/>
                  </a:cubicBezTo>
                  <a:cubicBezTo>
                    <a:pt x="106682" y="29266"/>
                    <a:pt x="106948" y="29094"/>
                    <a:pt x="107093" y="29072"/>
                  </a:cubicBezTo>
                  <a:cubicBezTo>
                    <a:pt x="107259" y="29050"/>
                    <a:pt x="107632" y="29083"/>
                    <a:pt x="107743" y="29233"/>
                  </a:cubicBezTo>
                  <a:cubicBezTo>
                    <a:pt x="107821" y="29338"/>
                    <a:pt x="107793" y="29666"/>
                    <a:pt x="107754" y="29805"/>
                  </a:cubicBezTo>
                  <a:cubicBezTo>
                    <a:pt x="107726" y="29933"/>
                    <a:pt x="107604" y="30183"/>
                    <a:pt x="107504" y="30261"/>
                  </a:cubicBezTo>
                  <a:cubicBezTo>
                    <a:pt x="107393" y="30344"/>
                    <a:pt x="107082" y="30277"/>
                    <a:pt x="106976" y="30372"/>
                  </a:cubicBezTo>
                  <a:cubicBezTo>
                    <a:pt x="106865" y="30477"/>
                    <a:pt x="106782" y="30800"/>
                    <a:pt x="106754" y="30950"/>
                  </a:cubicBezTo>
                  <a:cubicBezTo>
                    <a:pt x="106715" y="31144"/>
                    <a:pt x="106815" y="31555"/>
                    <a:pt x="106754" y="31744"/>
                  </a:cubicBezTo>
                  <a:cubicBezTo>
                    <a:pt x="106698" y="31900"/>
                    <a:pt x="106437" y="32094"/>
                    <a:pt x="106359" y="32233"/>
                  </a:cubicBezTo>
                  <a:cubicBezTo>
                    <a:pt x="106276" y="32377"/>
                    <a:pt x="106087" y="32700"/>
                    <a:pt x="106126" y="32866"/>
                  </a:cubicBezTo>
                  <a:cubicBezTo>
                    <a:pt x="106148" y="33016"/>
                    <a:pt x="106393" y="33216"/>
                    <a:pt x="106515" y="33261"/>
                  </a:cubicBezTo>
                  <a:cubicBezTo>
                    <a:pt x="106726" y="33338"/>
                    <a:pt x="107182" y="33194"/>
                    <a:pt x="107398" y="33138"/>
                  </a:cubicBezTo>
                  <a:cubicBezTo>
                    <a:pt x="107637" y="33088"/>
                    <a:pt x="108104" y="32938"/>
                    <a:pt x="108321" y="32805"/>
                  </a:cubicBezTo>
                  <a:cubicBezTo>
                    <a:pt x="108521" y="32683"/>
                    <a:pt x="108871" y="32361"/>
                    <a:pt x="109015" y="32172"/>
                  </a:cubicBezTo>
                  <a:cubicBezTo>
                    <a:pt x="109115" y="32061"/>
                    <a:pt x="109204" y="31711"/>
                    <a:pt x="109326" y="31638"/>
                  </a:cubicBezTo>
                  <a:cubicBezTo>
                    <a:pt x="109426" y="31588"/>
                    <a:pt x="109671" y="31622"/>
                    <a:pt x="109771" y="31683"/>
                  </a:cubicBezTo>
                  <a:cubicBezTo>
                    <a:pt x="109915" y="31761"/>
                    <a:pt x="110099" y="32088"/>
                    <a:pt x="110199" y="32233"/>
                  </a:cubicBezTo>
                  <a:cubicBezTo>
                    <a:pt x="110332" y="32427"/>
                    <a:pt x="110510" y="32916"/>
                    <a:pt x="110693" y="33061"/>
                  </a:cubicBezTo>
                  <a:cubicBezTo>
                    <a:pt x="110849" y="33194"/>
                    <a:pt x="111265" y="33338"/>
                    <a:pt x="111460" y="33277"/>
                  </a:cubicBezTo>
                  <a:cubicBezTo>
                    <a:pt x="111571" y="33250"/>
                    <a:pt x="111810" y="33044"/>
                    <a:pt x="111815" y="32905"/>
                  </a:cubicBezTo>
                  <a:cubicBezTo>
                    <a:pt x="111827" y="32755"/>
                    <a:pt x="111593" y="32538"/>
                    <a:pt x="111488" y="32455"/>
                  </a:cubicBezTo>
                  <a:cubicBezTo>
                    <a:pt x="111393" y="32361"/>
                    <a:pt x="111099" y="32355"/>
                    <a:pt x="111032" y="32233"/>
                  </a:cubicBezTo>
                  <a:cubicBezTo>
                    <a:pt x="110965" y="32105"/>
                    <a:pt x="110971" y="31744"/>
                    <a:pt x="111065" y="31638"/>
                  </a:cubicBezTo>
                  <a:cubicBezTo>
                    <a:pt x="111226" y="31466"/>
                    <a:pt x="111743" y="31566"/>
                    <a:pt x="111954" y="31638"/>
                  </a:cubicBezTo>
                  <a:cubicBezTo>
                    <a:pt x="112165" y="31711"/>
                    <a:pt x="112499" y="32061"/>
                    <a:pt x="112682" y="32194"/>
                  </a:cubicBezTo>
                  <a:cubicBezTo>
                    <a:pt x="112949" y="32388"/>
                    <a:pt x="113532" y="32677"/>
                    <a:pt x="113721" y="32961"/>
                  </a:cubicBezTo>
                  <a:cubicBezTo>
                    <a:pt x="113860" y="33172"/>
                    <a:pt x="114071" y="33700"/>
                    <a:pt x="114010" y="33950"/>
                  </a:cubicBezTo>
                  <a:cubicBezTo>
                    <a:pt x="113977" y="34100"/>
                    <a:pt x="113704" y="34238"/>
                    <a:pt x="113604" y="34344"/>
                  </a:cubicBezTo>
                  <a:cubicBezTo>
                    <a:pt x="113493" y="34466"/>
                    <a:pt x="113249" y="34700"/>
                    <a:pt x="113177" y="34861"/>
                  </a:cubicBezTo>
                  <a:cubicBezTo>
                    <a:pt x="113104" y="35027"/>
                    <a:pt x="113077" y="35422"/>
                    <a:pt x="113060" y="35611"/>
                  </a:cubicBezTo>
                  <a:cubicBezTo>
                    <a:pt x="113038" y="35844"/>
                    <a:pt x="112954" y="36355"/>
                    <a:pt x="113060" y="36555"/>
                  </a:cubicBezTo>
                  <a:cubicBezTo>
                    <a:pt x="113121" y="36683"/>
                    <a:pt x="113371" y="36794"/>
                    <a:pt x="113488" y="36838"/>
                  </a:cubicBezTo>
                  <a:cubicBezTo>
                    <a:pt x="113616" y="36872"/>
                    <a:pt x="113904" y="36938"/>
                    <a:pt x="114010" y="36855"/>
                  </a:cubicBezTo>
                  <a:cubicBezTo>
                    <a:pt x="114155" y="36738"/>
                    <a:pt x="114216" y="36300"/>
                    <a:pt x="114255" y="36100"/>
                  </a:cubicBezTo>
                  <a:cubicBezTo>
                    <a:pt x="114288" y="35905"/>
                    <a:pt x="114232" y="35488"/>
                    <a:pt x="114282" y="35294"/>
                  </a:cubicBezTo>
                  <a:cubicBezTo>
                    <a:pt x="114321" y="35161"/>
                    <a:pt x="114438" y="34883"/>
                    <a:pt x="114543" y="34816"/>
                  </a:cubicBezTo>
                  <a:cubicBezTo>
                    <a:pt x="114766" y="34683"/>
                    <a:pt x="115327" y="34700"/>
                    <a:pt x="115549" y="34844"/>
                  </a:cubicBezTo>
                  <a:cubicBezTo>
                    <a:pt x="115677" y="34922"/>
                    <a:pt x="115766" y="35277"/>
                    <a:pt x="115871" y="35388"/>
                  </a:cubicBezTo>
                  <a:cubicBezTo>
                    <a:pt x="116010" y="35544"/>
                    <a:pt x="116377" y="35722"/>
                    <a:pt x="116510" y="35877"/>
                  </a:cubicBezTo>
                  <a:cubicBezTo>
                    <a:pt x="116666" y="36050"/>
                    <a:pt x="116794" y="36577"/>
                    <a:pt x="116971" y="36705"/>
                  </a:cubicBezTo>
                  <a:cubicBezTo>
                    <a:pt x="117149" y="36833"/>
                    <a:pt x="117610" y="36911"/>
                    <a:pt x="117794" y="36794"/>
                  </a:cubicBezTo>
                  <a:cubicBezTo>
                    <a:pt x="118038" y="36638"/>
                    <a:pt x="118255" y="35955"/>
                    <a:pt x="118327" y="35644"/>
                  </a:cubicBezTo>
                  <a:cubicBezTo>
                    <a:pt x="118422" y="35250"/>
                    <a:pt x="118438" y="34411"/>
                    <a:pt x="118377" y="34011"/>
                  </a:cubicBezTo>
                  <a:cubicBezTo>
                    <a:pt x="118349" y="33816"/>
                    <a:pt x="118138" y="33466"/>
                    <a:pt x="118122" y="33272"/>
                  </a:cubicBezTo>
                  <a:cubicBezTo>
                    <a:pt x="118110" y="33127"/>
                    <a:pt x="118133" y="32800"/>
                    <a:pt x="118222" y="32711"/>
                  </a:cubicBezTo>
                  <a:cubicBezTo>
                    <a:pt x="118299" y="32638"/>
                    <a:pt x="118510" y="32722"/>
                    <a:pt x="118610" y="32711"/>
                  </a:cubicBezTo>
                  <a:cubicBezTo>
                    <a:pt x="118727" y="32694"/>
                    <a:pt x="118988" y="32611"/>
                    <a:pt x="119172" y="32550"/>
                  </a:cubicBezTo>
                  <a:cubicBezTo>
                    <a:pt x="119172" y="32594"/>
                    <a:pt x="119177" y="32638"/>
                    <a:pt x="119183" y="32677"/>
                  </a:cubicBezTo>
                  <a:cubicBezTo>
                    <a:pt x="119244" y="32938"/>
                    <a:pt x="119622" y="33311"/>
                    <a:pt x="119733" y="3355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3" name="Shape 813"/>
            <p:cNvSpPr/>
            <p:nvPr/>
          </p:nvSpPr>
          <p:spPr>
            <a:xfrm>
              <a:off x="1375991" y="999512"/>
              <a:ext cx="618000" cy="197100"/>
            </a:xfrm>
            <a:custGeom>
              <a:avLst/>
              <a:gdLst/>
              <a:ahLst/>
              <a:cxnLst/>
              <a:rect l="0" t="0" r="0" b="0"/>
              <a:pathLst>
                <a:path w="120000" h="120000" extrusionOk="0">
                  <a:moveTo>
                    <a:pt x="105894" y="118759"/>
                  </a:moveTo>
                  <a:cubicBezTo>
                    <a:pt x="105755" y="118781"/>
                    <a:pt x="104088" y="119098"/>
                    <a:pt x="103705" y="119003"/>
                  </a:cubicBezTo>
                  <a:cubicBezTo>
                    <a:pt x="103311" y="118903"/>
                    <a:pt x="102511" y="118636"/>
                    <a:pt x="102188" y="118018"/>
                  </a:cubicBezTo>
                  <a:cubicBezTo>
                    <a:pt x="101877" y="117434"/>
                    <a:pt x="101505" y="115447"/>
                    <a:pt x="101322" y="114490"/>
                  </a:cubicBezTo>
                  <a:cubicBezTo>
                    <a:pt x="101133" y="113489"/>
                    <a:pt x="100994" y="111107"/>
                    <a:pt x="100722" y="110250"/>
                  </a:cubicBezTo>
                  <a:cubicBezTo>
                    <a:pt x="100322" y="109003"/>
                    <a:pt x="99183" y="107506"/>
                    <a:pt x="98611" y="107089"/>
                  </a:cubicBezTo>
                  <a:cubicBezTo>
                    <a:pt x="98194" y="106772"/>
                    <a:pt x="97305" y="107212"/>
                    <a:pt x="96883" y="106967"/>
                  </a:cubicBezTo>
                  <a:cubicBezTo>
                    <a:pt x="96577" y="106772"/>
                    <a:pt x="95961" y="106160"/>
                    <a:pt x="95716" y="105620"/>
                  </a:cubicBezTo>
                  <a:cubicBezTo>
                    <a:pt x="95211" y="104540"/>
                    <a:pt x="94627" y="101229"/>
                    <a:pt x="94205" y="99905"/>
                  </a:cubicBezTo>
                  <a:cubicBezTo>
                    <a:pt x="93650" y="98141"/>
                    <a:pt x="92494" y="94563"/>
                    <a:pt x="91744" y="93461"/>
                  </a:cubicBezTo>
                  <a:cubicBezTo>
                    <a:pt x="91255" y="92749"/>
                    <a:pt x="90138" y="92309"/>
                    <a:pt x="89588" y="92136"/>
                  </a:cubicBezTo>
                  <a:cubicBezTo>
                    <a:pt x="89205" y="92014"/>
                    <a:pt x="88433" y="92136"/>
                    <a:pt x="88050" y="92136"/>
                  </a:cubicBezTo>
                  <a:cubicBezTo>
                    <a:pt x="87633" y="92114"/>
                    <a:pt x="86788" y="92136"/>
                    <a:pt x="86372" y="92042"/>
                  </a:cubicBezTo>
                  <a:cubicBezTo>
                    <a:pt x="86011" y="91992"/>
                    <a:pt x="85277" y="91647"/>
                    <a:pt x="84911" y="91574"/>
                  </a:cubicBezTo>
                  <a:cubicBezTo>
                    <a:pt x="84255" y="91402"/>
                    <a:pt x="82922" y="91135"/>
                    <a:pt x="82261" y="91157"/>
                  </a:cubicBezTo>
                  <a:cubicBezTo>
                    <a:pt x="81750" y="91179"/>
                    <a:pt x="80705" y="91179"/>
                    <a:pt x="80222" y="91647"/>
                  </a:cubicBezTo>
                  <a:cubicBezTo>
                    <a:pt x="79761" y="92086"/>
                    <a:pt x="79005" y="93951"/>
                    <a:pt x="78577" y="94635"/>
                  </a:cubicBezTo>
                  <a:cubicBezTo>
                    <a:pt x="78194" y="95275"/>
                    <a:pt x="77427" y="96672"/>
                    <a:pt x="76994" y="96989"/>
                  </a:cubicBezTo>
                  <a:cubicBezTo>
                    <a:pt x="76516" y="97356"/>
                    <a:pt x="75511" y="97039"/>
                    <a:pt x="75016" y="97161"/>
                  </a:cubicBezTo>
                  <a:cubicBezTo>
                    <a:pt x="74250" y="97334"/>
                    <a:pt x="72755" y="98219"/>
                    <a:pt x="71988" y="98363"/>
                  </a:cubicBezTo>
                  <a:cubicBezTo>
                    <a:pt x="71600" y="98464"/>
                    <a:pt x="70800" y="98241"/>
                    <a:pt x="70405" y="98363"/>
                  </a:cubicBezTo>
                  <a:cubicBezTo>
                    <a:pt x="69911" y="98536"/>
                    <a:pt x="68972" y="99660"/>
                    <a:pt x="68477" y="99660"/>
                  </a:cubicBezTo>
                  <a:cubicBezTo>
                    <a:pt x="67972" y="99660"/>
                    <a:pt x="67000" y="98803"/>
                    <a:pt x="66522" y="98363"/>
                  </a:cubicBezTo>
                  <a:cubicBezTo>
                    <a:pt x="66116" y="98018"/>
                    <a:pt x="65355" y="96772"/>
                    <a:pt x="64938" y="96599"/>
                  </a:cubicBezTo>
                  <a:cubicBezTo>
                    <a:pt x="64422" y="96355"/>
                    <a:pt x="63366" y="96794"/>
                    <a:pt x="62838" y="96917"/>
                  </a:cubicBezTo>
                  <a:cubicBezTo>
                    <a:pt x="62150" y="97061"/>
                    <a:pt x="60794" y="97629"/>
                    <a:pt x="60111" y="97723"/>
                  </a:cubicBezTo>
                  <a:cubicBezTo>
                    <a:pt x="59488" y="97801"/>
                    <a:pt x="58250" y="98119"/>
                    <a:pt x="57655" y="97651"/>
                  </a:cubicBezTo>
                  <a:cubicBezTo>
                    <a:pt x="57300" y="97356"/>
                    <a:pt x="56755" y="95742"/>
                    <a:pt x="56400" y="95447"/>
                  </a:cubicBezTo>
                  <a:cubicBezTo>
                    <a:pt x="56038" y="95175"/>
                    <a:pt x="55294" y="95620"/>
                    <a:pt x="54927" y="95542"/>
                  </a:cubicBezTo>
                  <a:cubicBezTo>
                    <a:pt x="54361" y="95420"/>
                    <a:pt x="53266" y="94713"/>
                    <a:pt x="52711" y="94490"/>
                  </a:cubicBezTo>
                  <a:cubicBezTo>
                    <a:pt x="51950" y="94173"/>
                    <a:pt x="50411" y="93633"/>
                    <a:pt x="49633" y="93511"/>
                  </a:cubicBezTo>
                  <a:cubicBezTo>
                    <a:pt x="48938" y="93411"/>
                    <a:pt x="47561" y="93288"/>
                    <a:pt x="46872" y="93511"/>
                  </a:cubicBezTo>
                  <a:cubicBezTo>
                    <a:pt x="46316" y="93683"/>
                    <a:pt x="45211" y="94440"/>
                    <a:pt x="44683" y="94958"/>
                  </a:cubicBezTo>
                  <a:cubicBezTo>
                    <a:pt x="44227" y="95397"/>
                    <a:pt x="43394" y="96694"/>
                    <a:pt x="42950" y="97234"/>
                  </a:cubicBezTo>
                  <a:cubicBezTo>
                    <a:pt x="42638" y="97629"/>
                    <a:pt x="42005" y="98586"/>
                    <a:pt x="41655" y="98781"/>
                  </a:cubicBezTo>
                  <a:cubicBezTo>
                    <a:pt x="41194" y="99048"/>
                    <a:pt x="40222" y="98464"/>
                    <a:pt x="39761" y="98781"/>
                  </a:cubicBezTo>
                  <a:cubicBezTo>
                    <a:pt x="39361" y="99048"/>
                    <a:pt x="38683" y="100495"/>
                    <a:pt x="38294" y="100890"/>
                  </a:cubicBezTo>
                  <a:cubicBezTo>
                    <a:pt x="37877" y="101302"/>
                    <a:pt x="37000" y="102186"/>
                    <a:pt x="36566" y="101942"/>
                  </a:cubicBezTo>
                  <a:cubicBezTo>
                    <a:pt x="36372" y="101819"/>
                    <a:pt x="36105" y="100790"/>
                    <a:pt x="35905" y="100645"/>
                  </a:cubicBezTo>
                  <a:cubicBezTo>
                    <a:pt x="35527" y="100350"/>
                    <a:pt x="34738" y="100962"/>
                    <a:pt x="34355" y="100962"/>
                  </a:cubicBezTo>
                  <a:cubicBezTo>
                    <a:pt x="33905" y="100962"/>
                    <a:pt x="33000" y="100840"/>
                    <a:pt x="32566" y="100567"/>
                  </a:cubicBezTo>
                  <a:cubicBezTo>
                    <a:pt x="32105" y="100250"/>
                    <a:pt x="31277" y="98803"/>
                    <a:pt x="30811" y="98608"/>
                  </a:cubicBezTo>
                  <a:cubicBezTo>
                    <a:pt x="29994" y="98263"/>
                    <a:pt x="28322" y="98925"/>
                    <a:pt x="27505" y="99343"/>
                  </a:cubicBezTo>
                  <a:cubicBezTo>
                    <a:pt x="26827" y="99688"/>
                    <a:pt x="25527" y="100840"/>
                    <a:pt x="24883" y="101524"/>
                  </a:cubicBezTo>
                  <a:cubicBezTo>
                    <a:pt x="24327" y="102164"/>
                    <a:pt x="23277" y="103856"/>
                    <a:pt x="22727" y="104540"/>
                  </a:cubicBezTo>
                  <a:cubicBezTo>
                    <a:pt x="22311" y="105030"/>
                    <a:pt x="21477" y="106132"/>
                    <a:pt x="21033" y="106355"/>
                  </a:cubicBezTo>
                  <a:cubicBezTo>
                    <a:pt x="20433" y="106672"/>
                    <a:pt x="19216" y="106232"/>
                    <a:pt x="18616" y="106355"/>
                  </a:cubicBezTo>
                  <a:cubicBezTo>
                    <a:pt x="18261" y="106427"/>
                    <a:pt x="17538" y="106622"/>
                    <a:pt x="17200" y="106967"/>
                  </a:cubicBezTo>
                  <a:cubicBezTo>
                    <a:pt x="16816" y="107356"/>
                    <a:pt x="16183" y="108875"/>
                    <a:pt x="15816" y="109393"/>
                  </a:cubicBezTo>
                  <a:cubicBezTo>
                    <a:pt x="15550" y="109782"/>
                    <a:pt x="14966" y="110372"/>
                    <a:pt x="14672" y="110617"/>
                  </a:cubicBezTo>
                  <a:cubicBezTo>
                    <a:pt x="14333" y="110890"/>
                    <a:pt x="13616" y="111085"/>
                    <a:pt x="13300" y="111452"/>
                  </a:cubicBezTo>
                  <a:cubicBezTo>
                    <a:pt x="13000" y="111797"/>
                    <a:pt x="12461" y="112826"/>
                    <a:pt x="12222" y="113411"/>
                  </a:cubicBezTo>
                  <a:cubicBezTo>
                    <a:pt x="11933" y="114073"/>
                    <a:pt x="11544" y="116037"/>
                    <a:pt x="11205" y="116455"/>
                  </a:cubicBezTo>
                  <a:cubicBezTo>
                    <a:pt x="10866" y="116867"/>
                    <a:pt x="10066" y="116794"/>
                    <a:pt x="9716" y="116455"/>
                  </a:cubicBezTo>
                  <a:cubicBezTo>
                    <a:pt x="9422" y="116132"/>
                    <a:pt x="9011" y="114641"/>
                    <a:pt x="8744" y="114195"/>
                  </a:cubicBezTo>
                  <a:cubicBezTo>
                    <a:pt x="8361" y="113583"/>
                    <a:pt x="7500" y="112971"/>
                    <a:pt x="7100" y="112481"/>
                  </a:cubicBezTo>
                  <a:cubicBezTo>
                    <a:pt x="6666" y="111964"/>
                    <a:pt x="5700" y="111157"/>
                    <a:pt x="5400" y="110127"/>
                  </a:cubicBezTo>
                  <a:cubicBezTo>
                    <a:pt x="5172" y="109343"/>
                    <a:pt x="5100" y="107161"/>
                    <a:pt x="5033" y="106182"/>
                  </a:cubicBezTo>
                  <a:cubicBezTo>
                    <a:pt x="4944" y="105008"/>
                    <a:pt x="5077" y="102381"/>
                    <a:pt x="4816" y="101430"/>
                  </a:cubicBezTo>
                  <a:cubicBezTo>
                    <a:pt x="4538" y="100422"/>
                    <a:pt x="3561" y="99782"/>
                    <a:pt x="3111" y="99538"/>
                  </a:cubicBezTo>
                  <a:cubicBezTo>
                    <a:pt x="2538" y="99243"/>
                    <a:pt x="1344" y="99955"/>
                    <a:pt x="783" y="99538"/>
                  </a:cubicBezTo>
                  <a:cubicBezTo>
                    <a:pt x="588" y="99415"/>
                    <a:pt x="305" y="98998"/>
                    <a:pt x="0" y="98536"/>
                  </a:cubicBezTo>
                  <a:cubicBezTo>
                    <a:pt x="11" y="98263"/>
                    <a:pt x="16" y="97996"/>
                    <a:pt x="27" y="97774"/>
                  </a:cubicBezTo>
                  <a:cubicBezTo>
                    <a:pt x="77" y="96477"/>
                    <a:pt x="266" y="93900"/>
                    <a:pt x="433" y="92676"/>
                  </a:cubicBezTo>
                  <a:cubicBezTo>
                    <a:pt x="588" y="91547"/>
                    <a:pt x="1000" y="89393"/>
                    <a:pt x="1277" y="88486"/>
                  </a:cubicBezTo>
                  <a:cubicBezTo>
                    <a:pt x="1727" y="87017"/>
                    <a:pt x="3022" y="85247"/>
                    <a:pt x="3461" y="83756"/>
                  </a:cubicBezTo>
                  <a:cubicBezTo>
                    <a:pt x="3772" y="82654"/>
                    <a:pt x="4222" y="80027"/>
                    <a:pt x="4338" y="78631"/>
                  </a:cubicBezTo>
                  <a:cubicBezTo>
                    <a:pt x="4422" y="77629"/>
                    <a:pt x="4205" y="75420"/>
                    <a:pt x="4338" y="74440"/>
                  </a:cubicBezTo>
                  <a:cubicBezTo>
                    <a:pt x="4422" y="73806"/>
                    <a:pt x="4755" y="72576"/>
                    <a:pt x="4988" y="72381"/>
                  </a:cubicBezTo>
                  <a:cubicBezTo>
                    <a:pt x="5200" y="72209"/>
                    <a:pt x="5638" y="72776"/>
                    <a:pt x="5833" y="73116"/>
                  </a:cubicBezTo>
                  <a:cubicBezTo>
                    <a:pt x="6033" y="73461"/>
                    <a:pt x="6277" y="74785"/>
                    <a:pt x="6500" y="75052"/>
                  </a:cubicBezTo>
                  <a:cubicBezTo>
                    <a:pt x="6744" y="75347"/>
                    <a:pt x="7316" y="75297"/>
                    <a:pt x="7577" y="75052"/>
                  </a:cubicBezTo>
                  <a:cubicBezTo>
                    <a:pt x="7977" y="74663"/>
                    <a:pt x="8588" y="72899"/>
                    <a:pt x="8916" y="72136"/>
                  </a:cubicBezTo>
                  <a:cubicBezTo>
                    <a:pt x="9333" y="71157"/>
                    <a:pt x="10255" y="69365"/>
                    <a:pt x="10533" y="68069"/>
                  </a:cubicBezTo>
                  <a:cubicBezTo>
                    <a:pt x="10872" y="66449"/>
                    <a:pt x="11066" y="62626"/>
                    <a:pt x="11161" y="60762"/>
                  </a:cubicBezTo>
                  <a:cubicBezTo>
                    <a:pt x="11255" y="59026"/>
                    <a:pt x="11116" y="55397"/>
                    <a:pt x="11305" y="53728"/>
                  </a:cubicBezTo>
                  <a:cubicBezTo>
                    <a:pt x="11472" y="52331"/>
                    <a:pt x="12194" y="50100"/>
                    <a:pt x="12438" y="48803"/>
                  </a:cubicBezTo>
                  <a:cubicBezTo>
                    <a:pt x="12705" y="47306"/>
                    <a:pt x="12994" y="43951"/>
                    <a:pt x="13316" y="42526"/>
                  </a:cubicBezTo>
                  <a:cubicBezTo>
                    <a:pt x="13638" y="41157"/>
                    <a:pt x="14694" y="39315"/>
                    <a:pt x="14955" y="37846"/>
                  </a:cubicBezTo>
                  <a:cubicBezTo>
                    <a:pt x="15272" y="36104"/>
                    <a:pt x="15172" y="31964"/>
                    <a:pt x="15366" y="30077"/>
                  </a:cubicBezTo>
                  <a:cubicBezTo>
                    <a:pt x="15505" y="28731"/>
                    <a:pt x="15972" y="26254"/>
                    <a:pt x="16166" y="24980"/>
                  </a:cubicBezTo>
                  <a:cubicBezTo>
                    <a:pt x="16494" y="22721"/>
                    <a:pt x="17138" y="18191"/>
                    <a:pt x="17444" y="15909"/>
                  </a:cubicBezTo>
                  <a:cubicBezTo>
                    <a:pt x="17627" y="14513"/>
                    <a:pt x="18077" y="10907"/>
                    <a:pt x="18266" y="9315"/>
                  </a:cubicBezTo>
                  <a:cubicBezTo>
                    <a:pt x="18905" y="9315"/>
                    <a:pt x="19544" y="9220"/>
                    <a:pt x="19961" y="9120"/>
                  </a:cubicBezTo>
                  <a:cubicBezTo>
                    <a:pt x="20816" y="8898"/>
                    <a:pt x="22561" y="8580"/>
                    <a:pt x="23333" y="7529"/>
                  </a:cubicBezTo>
                  <a:cubicBezTo>
                    <a:pt x="23761" y="6939"/>
                    <a:pt x="24300" y="4462"/>
                    <a:pt x="24733" y="3951"/>
                  </a:cubicBezTo>
                  <a:cubicBezTo>
                    <a:pt x="25188" y="3411"/>
                    <a:pt x="26222" y="3260"/>
                    <a:pt x="26700" y="3578"/>
                  </a:cubicBezTo>
                  <a:cubicBezTo>
                    <a:pt x="27100" y="3850"/>
                    <a:pt x="27733" y="5592"/>
                    <a:pt x="28122" y="6010"/>
                  </a:cubicBezTo>
                  <a:cubicBezTo>
                    <a:pt x="28405" y="6299"/>
                    <a:pt x="29022" y="6816"/>
                    <a:pt x="29305" y="6622"/>
                  </a:cubicBezTo>
                  <a:cubicBezTo>
                    <a:pt x="29583" y="6421"/>
                    <a:pt x="29922" y="4880"/>
                    <a:pt x="30194" y="4607"/>
                  </a:cubicBezTo>
                  <a:cubicBezTo>
                    <a:pt x="30700" y="4117"/>
                    <a:pt x="31811" y="4117"/>
                    <a:pt x="32316" y="4607"/>
                  </a:cubicBezTo>
                  <a:cubicBezTo>
                    <a:pt x="32711" y="5002"/>
                    <a:pt x="33233" y="7234"/>
                    <a:pt x="33644" y="7529"/>
                  </a:cubicBezTo>
                  <a:cubicBezTo>
                    <a:pt x="33872" y="7696"/>
                    <a:pt x="34338" y="7234"/>
                    <a:pt x="34572" y="7161"/>
                  </a:cubicBezTo>
                  <a:cubicBezTo>
                    <a:pt x="35188" y="6961"/>
                    <a:pt x="36427" y="6277"/>
                    <a:pt x="37033" y="6499"/>
                  </a:cubicBezTo>
                  <a:cubicBezTo>
                    <a:pt x="37327" y="6594"/>
                    <a:pt x="37866" y="7451"/>
                    <a:pt x="38155" y="7651"/>
                  </a:cubicBezTo>
                  <a:cubicBezTo>
                    <a:pt x="38477" y="7868"/>
                    <a:pt x="39144" y="8141"/>
                    <a:pt x="39477" y="8069"/>
                  </a:cubicBezTo>
                  <a:cubicBezTo>
                    <a:pt x="39700" y="8018"/>
                    <a:pt x="40111" y="7406"/>
                    <a:pt x="40333" y="7406"/>
                  </a:cubicBezTo>
                  <a:cubicBezTo>
                    <a:pt x="40755" y="7429"/>
                    <a:pt x="41500" y="8681"/>
                    <a:pt x="41911" y="8803"/>
                  </a:cubicBezTo>
                  <a:cubicBezTo>
                    <a:pt x="42327" y="8925"/>
                    <a:pt x="43144" y="8436"/>
                    <a:pt x="43550" y="8313"/>
                  </a:cubicBezTo>
                  <a:cubicBezTo>
                    <a:pt x="44272" y="8141"/>
                    <a:pt x="45722" y="7723"/>
                    <a:pt x="46444" y="7723"/>
                  </a:cubicBezTo>
                  <a:cubicBezTo>
                    <a:pt x="47105" y="7696"/>
                    <a:pt x="48438" y="8436"/>
                    <a:pt x="49094" y="8191"/>
                  </a:cubicBezTo>
                  <a:cubicBezTo>
                    <a:pt x="49416" y="8091"/>
                    <a:pt x="50011" y="7184"/>
                    <a:pt x="50333" y="7111"/>
                  </a:cubicBezTo>
                  <a:cubicBezTo>
                    <a:pt x="50572" y="7039"/>
                    <a:pt x="51088" y="7134"/>
                    <a:pt x="51305" y="7479"/>
                  </a:cubicBezTo>
                  <a:cubicBezTo>
                    <a:pt x="51550" y="7868"/>
                    <a:pt x="51788" y="9387"/>
                    <a:pt x="51988" y="9955"/>
                  </a:cubicBezTo>
                  <a:cubicBezTo>
                    <a:pt x="52172" y="10467"/>
                    <a:pt x="52555" y="11446"/>
                    <a:pt x="52788" y="11719"/>
                  </a:cubicBezTo>
                  <a:cubicBezTo>
                    <a:pt x="53188" y="12209"/>
                    <a:pt x="54077" y="12454"/>
                    <a:pt x="54522" y="12454"/>
                  </a:cubicBezTo>
                  <a:cubicBezTo>
                    <a:pt x="55061" y="12454"/>
                    <a:pt x="56161" y="12136"/>
                    <a:pt x="56677" y="11597"/>
                  </a:cubicBezTo>
                  <a:cubicBezTo>
                    <a:pt x="57177" y="11079"/>
                    <a:pt x="58016" y="8970"/>
                    <a:pt x="58511" y="8386"/>
                  </a:cubicBezTo>
                  <a:cubicBezTo>
                    <a:pt x="58772" y="8069"/>
                    <a:pt x="59361" y="8041"/>
                    <a:pt x="59611" y="7651"/>
                  </a:cubicBezTo>
                  <a:cubicBezTo>
                    <a:pt x="59977" y="7084"/>
                    <a:pt x="60483" y="5052"/>
                    <a:pt x="60822" y="4362"/>
                  </a:cubicBezTo>
                  <a:cubicBezTo>
                    <a:pt x="61194" y="3606"/>
                    <a:pt x="62022" y="2281"/>
                    <a:pt x="62466" y="1936"/>
                  </a:cubicBezTo>
                  <a:cubicBezTo>
                    <a:pt x="62883" y="1619"/>
                    <a:pt x="63761" y="1791"/>
                    <a:pt x="64194" y="1691"/>
                  </a:cubicBezTo>
                  <a:cubicBezTo>
                    <a:pt x="64766" y="1569"/>
                    <a:pt x="65894" y="1179"/>
                    <a:pt x="66461" y="957"/>
                  </a:cubicBezTo>
                  <a:cubicBezTo>
                    <a:pt x="67016" y="762"/>
                    <a:pt x="68094" y="-22"/>
                    <a:pt x="68650" y="0"/>
                  </a:cubicBezTo>
                  <a:cubicBezTo>
                    <a:pt x="69311" y="0"/>
                    <a:pt x="70588" y="1029"/>
                    <a:pt x="71244" y="1274"/>
                  </a:cubicBezTo>
                  <a:cubicBezTo>
                    <a:pt x="71922" y="1547"/>
                    <a:pt x="73316" y="1474"/>
                    <a:pt x="73977" y="2014"/>
                  </a:cubicBezTo>
                  <a:cubicBezTo>
                    <a:pt x="74394" y="2353"/>
                    <a:pt x="75188" y="3433"/>
                    <a:pt x="75527" y="4195"/>
                  </a:cubicBezTo>
                  <a:cubicBezTo>
                    <a:pt x="75894" y="5025"/>
                    <a:pt x="76350" y="7406"/>
                    <a:pt x="76711" y="8263"/>
                  </a:cubicBezTo>
                  <a:cubicBezTo>
                    <a:pt x="77011" y="8998"/>
                    <a:pt x="77711" y="10200"/>
                    <a:pt x="78088" y="10517"/>
                  </a:cubicBezTo>
                  <a:cubicBezTo>
                    <a:pt x="78466" y="10862"/>
                    <a:pt x="79266" y="10662"/>
                    <a:pt x="79644" y="10862"/>
                  </a:cubicBezTo>
                  <a:cubicBezTo>
                    <a:pt x="80438" y="11252"/>
                    <a:pt x="81994" y="12598"/>
                    <a:pt x="82750" y="13361"/>
                  </a:cubicBezTo>
                  <a:cubicBezTo>
                    <a:pt x="83288" y="13900"/>
                    <a:pt x="84288" y="15642"/>
                    <a:pt x="84850" y="15887"/>
                  </a:cubicBezTo>
                  <a:cubicBezTo>
                    <a:pt x="85294" y="16054"/>
                    <a:pt x="86216" y="15809"/>
                    <a:pt x="86633" y="15392"/>
                  </a:cubicBezTo>
                  <a:cubicBezTo>
                    <a:pt x="86988" y="15025"/>
                    <a:pt x="87527" y="13461"/>
                    <a:pt x="87877" y="13043"/>
                  </a:cubicBezTo>
                  <a:cubicBezTo>
                    <a:pt x="88155" y="12698"/>
                    <a:pt x="88772" y="12331"/>
                    <a:pt x="89083" y="12231"/>
                  </a:cubicBezTo>
                  <a:cubicBezTo>
                    <a:pt x="89605" y="12058"/>
                    <a:pt x="90666" y="11964"/>
                    <a:pt x="91177" y="12231"/>
                  </a:cubicBezTo>
                  <a:cubicBezTo>
                    <a:pt x="91527" y="12404"/>
                    <a:pt x="92511" y="13606"/>
                    <a:pt x="92511" y="13606"/>
                  </a:cubicBezTo>
                  <a:lnTo>
                    <a:pt x="120000" y="110322"/>
                  </a:lnTo>
                  <a:cubicBezTo>
                    <a:pt x="119661" y="111819"/>
                    <a:pt x="118922" y="114490"/>
                    <a:pt x="117733" y="116132"/>
                  </a:cubicBezTo>
                  <a:cubicBezTo>
                    <a:pt x="115638" y="119003"/>
                    <a:pt x="113905" y="119248"/>
                    <a:pt x="112305" y="119738"/>
                  </a:cubicBezTo>
                  <a:cubicBezTo>
                    <a:pt x="111161" y="120077"/>
                    <a:pt x="109277" y="120178"/>
                    <a:pt x="107800" y="119493"/>
                  </a:cubicBezTo>
                  <a:cubicBezTo>
                    <a:pt x="107416" y="119293"/>
                    <a:pt x="106544" y="118759"/>
                    <a:pt x="106155" y="118731"/>
                  </a:cubicBezTo>
                  <a:cubicBezTo>
                    <a:pt x="106066" y="118708"/>
                    <a:pt x="105983" y="118731"/>
                    <a:pt x="105894" y="11875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4" name="Shape 814"/>
            <p:cNvSpPr/>
            <p:nvPr/>
          </p:nvSpPr>
          <p:spPr>
            <a:xfrm>
              <a:off x="1233266" y="1150825"/>
              <a:ext cx="687600" cy="376500"/>
            </a:xfrm>
            <a:custGeom>
              <a:avLst/>
              <a:gdLst/>
              <a:ahLst/>
              <a:cxnLst/>
              <a:rect l="0" t="0" r="0" b="0"/>
              <a:pathLst>
                <a:path w="120000" h="120000" extrusionOk="0">
                  <a:moveTo>
                    <a:pt x="1933" y="92699"/>
                  </a:moveTo>
                  <a:cubicBezTo>
                    <a:pt x="1850" y="92560"/>
                    <a:pt x="1717" y="92432"/>
                    <a:pt x="1628" y="92432"/>
                  </a:cubicBezTo>
                  <a:cubicBezTo>
                    <a:pt x="1544" y="92416"/>
                    <a:pt x="1433" y="92471"/>
                    <a:pt x="1322" y="92560"/>
                  </a:cubicBezTo>
                  <a:cubicBezTo>
                    <a:pt x="1144" y="92160"/>
                    <a:pt x="833" y="91443"/>
                    <a:pt x="716" y="91137"/>
                  </a:cubicBezTo>
                  <a:cubicBezTo>
                    <a:pt x="527" y="90621"/>
                    <a:pt x="138" y="89609"/>
                    <a:pt x="50" y="89031"/>
                  </a:cubicBezTo>
                  <a:cubicBezTo>
                    <a:pt x="-11" y="88598"/>
                    <a:pt x="-27" y="87675"/>
                    <a:pt x="50" y="87247"/>
                  </a:cubicBezTo>
                  <a:cubicBezTo>
                    <a:pt x="127" y="86852"/>
                    <a:pt x="522" y="86235"/>
                    <a:pt x="622" y="85852"/>
                  </a:cubicBezTo>
                  <a:cubicBezTo>
                    <a:pt x="772" y="85313"/>
                    <a:pt x="916" y="84146"/>
                    <a:pt x="955" y="83568"/>
                  </a:cubicBezTo>
                  <a:cubicBezTo>
                    <a:pt x="1005" y="82928"/>
                    <a:pt x="872" y="81606"/>
                    <a:pt x="955" y="80978"/>
                  </a:cubicBezTo>
                  <a:cubicBezTo>
                    <a:pt x="1011" y="80583"/>
                    <a:pt x="1205" y="79788"/>
                    <a:pt x="1394" y="79544"/>
                  </a:cubicBezTo>
                  <a:cubicBezTo>
                    <a:pt x="1617" y="79249"/>
                    <a:pt x="2206" y="79249"/>
                    <a:pt x="2456" y="79066"/>
                  </a:cubicBezTo>
                  <a:cubicBezTo>
                    <a:pt x="2722" y="78888"/>
                    <a:pt x="3211" y="78365"/>
                    <a:pt x="3445" y="78093"/>
                  </a:cubicBezTo>
                  <a:cubicBezTo>
                    <a:pt x="3884" y="77604"/>
                    <a:pt x="4734" y="76593"/>
                    <a:pt x="5123" y="76015"/>
                  </a:cubicBezTo>
                  <a:cubicBezTo>
                    <a:pt x="5423" y="75581"/>
                    <a:pt x="5984" y="74647"/>
                    <a:pt x="6212" y="74108"/>
                  </a:cubicBezTo>
                  <a:cubicBezTo>
                    <a:pt x="6390" y="73680"/>
                    <a:pt x="6784" y="72774"/>
                    <a:pt x="6784" y="72246"/>
                  </a:cubicBezTo>
                  <a:cubicBezTo>
                    <a:pt x="6784" y="71813"/>
                    <a:pt x="6484" y="71001"/>
                    <a:pt x="6290" y="70723"/>
                  </a:cubicBezTo>
                  <a:cubicBezTo>
                    <a:pt x="6112" y="70462"/>
                    <a:pt x="5584" y="70390"/>
                    <a:pt x="5384" y="70168"/>
                  </a:cubicBezTo>
                  <a:cubicBezTo>
                    <a:pt x="5267" y="70040"/>
                    <a:pt x="5056" y="69734"/>
                    <a:pt x="5001" y="69528"/>
                  </a:cubicBezTo>
                  <a:cubicBezTo>
                    <a:pt x="4867" y="69106"/>
                    <a:pt x="4767" y="68095"/>
                    <a:pt x="4845" y="67628"/>
                  </a:cubicBezTo>
                  <a:cubicBezTo>
                    <a:pt x="4906" y="67194"/>
                    <a:pt x="5406" y="66644"/>
                    <a:pt x="5490" y="66222"/>
                  </a:cubicBezTo>
                  <a:cubicBezTo>
                    <a:pt x="5623" y="65566"/>
                    <a:pt x="5406" y="64143"/>
                    <a:pt x="5490" y="63465"/>
                  </a:cubicBezTo>
                  <a:cubicBezTo>
                    <a:pt x="5545" y="63004"/>
                    <a:pt x="5740" y="62092"/>
                    <a:pt x="5929" y="61731"/>
                  </a:cubicBezTo>
                  <a:cubicBezTo>
                    <a:pt x="6134" y="61347"/>
                    <a:pt x="6757" y="61042"/>
                    <a:pt x="6996" y="60719"/>
                  </a:cubicBezTo>
                  <a:cubicBezTo>
                    <a:pt x="7423" y="60102"/>
                    <a:pt x="8096" y="58579"/>
                    <a:pt x="8440" y="57835"/>
                  </a:cubicBezTo>
                  <a:cubicBezTo>
                    <a:pt x="8729" y="57207"/>
                    <a:pt x="9185" y="55784"/>
                    <a:pt x="9529" y="55245"/>
                  </a:cubicBezTo>
                  <a:cubicBezTo>
                    <a:pt x="9707" y="54972"/>
                    <a:pt x="10113" y="54411"/>
                    <a:pt x="10357" y="54394"/>
                  </a:cubicBezTo>
                  <a:cubicBezTo>
                    <a:pt x="10674" y="54372"/>
                    <a:pt x="11263" y="54961"/>
                    <a:pt x="11497" y="55334"/>
                  </a:cubicBezTo>
                  <a:cubicBezTo>
                    <a:pt x="11747" y="55745"/>
                    <a:pt x="11891" y="57040"/>
                    <a:pt x="12169" y="57412"/>
                  </a:cubicBezTo>
                  <a:cubicBezTo>
                    <a:pt x="12380" y="57679"/>
                    <a:pt x="12991" y="57601"/>
                    <a:pt x="13203" y="57874"/>
                  </a:cubicBezTo>
                  <a:cubicBezTo>
                    <a:pt x="13658" y="58452"/>
                    <a:pt x="13764" y="60897"/>
                    <a:pt x="14319" y="61142"/>
                  </a:cubicBezTo>
                  <a:cubicBezTo>
                    <a:pt x="14647" y="61281"/>
                    <a:pt x="15259" y="60375"/>
                    <a:pt x="15486" y="59947"/>
                  </a:cubicBezTo>
                  <a:cubicBezTo>
                    <a:pt x="15703" y="59524"/>
                    <a:pt x="15875" y="58385"/>
                    <a:pt x="16025" y="57874"/>
                  </a:cubicBezTo>
                  <a:cubicBezTo>
                    <a:pt x="16142" y="57485"/>
                    <a:pt x="16331" y="56601"/>
                    <a:pt x="16542" y="56345"/>
                  </a:cubicBezTo>
                  <a:cubicBezTo>
                    <a:pt x="16737" y="56117"/>
                    <a:pt x="17259" y="56178"/>
                    <a:pt x="17470" y="56012"/>
                  </a:cubicBezTo>
                  <a:cubicBezTo>
                    <a:pt x="17637" y="55873"/>
                    <a:pt x="17915" y="55489"/>
                    <a:pt x="18020" y="55245"/>
                  </a:cubicBezTo>
                  <a:cubicBezTo>
                    <a:pt x="18193" y="54833"/>
                    <a:pt x="18237" y="53727"/>
                    <a:pt x="18459" y="53383"/>
                  </a:cubicBezTo>
                  <a:cubicBezTo>
                    <a:pt x="18754" y="52922"/>
                    <a:pt x="19654" y="52860"/>
                    <a:pt x="20015" y="52527"/>
                  </a:cubicBezTo>
                  <a:cubicBezTo>
                    <a:pt x="20349" y="52232"/>
                    <a:pt x="21004" y="51460"/>
                    <a:pt x="21199" y="50921"/>
                  </a:cubicBezTo>
                  <a:cubicBezTo>
                    <a:pt x="21349" y="50526"/>
                    <a:pt x="21304" y="49526"/>
                    <a:pt x="21410" y="49103"/>
                  </a:cubicBezTo>
                  <a:cubicBezTo>
                    <a:pt x="21504" y="48703"/>
                    <a:pt x="21782" y="47936"/>
                    <a:pt x="21977" y="47653"/>
                  </a:cubicBezTo>
                  <a:cubicBezTo>
                    <a:pt x="22255" y="47280"/>
                    <a:pt x="23038" y="47125"/>
                    <a:pt x="23299" y="46730"/>
                  </a:cubicBezTo>
                  <a:cubicBezTo>
                    <a:pt x="23599" y="46269"/>
                    <a:pt x="23799" y="44846"/>
                    <a:pt x="24077" y="44346"/>
                  </a:cubicBezTo>
                  <a:cubicBezTo>
                    <a:pt x="24322" y="43918"/>
                    <a:pt x="24939" y="43162"/>
                    <a:pt x="25289" y="43073"/>
                  </a:cubicBezTo>
                  <a:cubicBezTo>
                    <a:pt x="25461" y="43034"/>
                    <a:pt x="25828" y="43179"/>
                    <a:pt x="25939" y="43368"/>
                  </a:cubicBezTo>
                  <a:cubicBezTo>
                    <a:pt x="26144" y="43740"/>
                    <a:pt x="26033" y="44885"/>
                    <a:pt x="26172" y="45318"/>
                  </a:cubicBezTo>
                  <a:cubicBezTo>
                    <a:pt x="26339" y="45846"/>
                    <a:pt x="26833" y="46791"/>
                    <a:pt x="27161" y="47025"/>
                  </a:cubicBezTo>
                  <a:cubicBezTo>
                    <a:pt x="27389" y="47175"/>
                    <a:pt x="27928" y="47152"/>
                    <a:pt x="28167" y="47025"/>
                  </a:cubicBezTo>
                  <a:cubicBezTo>
                    <a:pt x="28373" y="46908"/>
                    <a:pt x="28795" y="46513"/>
                    <a:pt x="28862" y="46180"/>
                  </a:cubicBezTo>
                  <a:cubicBezTo>
                    <a:pt x="28984" y="45602"/>
                    <a:pt x="28412" y="44474"/>
                    <a:pt x="28451" y="43884"/>
                  </a:cubicBezTo>
                  <a:cubicBezTo>
                    <a:pt x="28489" y="43329"/>
                    <a:pt x="28956" y="42434"/>
                    <a:pt x="29101" y="41934"/>
                  </a:cubicBezTo>
                  <a:cubicBezTo>
                    <a:pt x="29262" y="41367"/>
                    <a:pt x="29562" y="40200"/>
                    <a:pt x="29667" y="39599"/>
                  </a:cubicBezTo>
                  <a:cubicBezTo>
                    <a:pt x="29756" y="39127"/>
                    <a:pt x="29667" y="37971"/>
                    <a:pt x="29906" y="37649"/>
                  </a:cubicBezTo>
                  <a:cubicBezTo>
                    <a:pt x="30068" y="37421"/>
                    <a:pt x="30579" y="37793"/>
                    <a:pt x="30779" y="37649"/>
                  </a:cubicBezTo>
                  <a:cubicBezTo>
                    <a:pt x="30946" y="37532"/>
                    <a:pt x="31201" y="37071"/>
                    <a:pt x="31251" y="36804"/>
                  </a:cubicBezTo>
                  <a:cubicBezTo>
                    <a:pt x="31307" y="36431"/>
                    <a:pt x="31173" y="35637"/>
                    <a:pt x="31040" y="35314"/>
                  </a:cubicBezTo>
                  <a:cubicBezTo>
                    <a:pt x="30868" y="34881"/>
                    <a:pt x="30257" y="34408"/>
                    <a:pt x="30006" y="34086"/>
                  </a:cubicBezTo>
                  <a:cubicBezTo>
                    <a:pt x="29790" y="33814"/>
                    <a:pt x="29284" y="33330"/>
                    <a:pt x="29156" y="32947"/>
                  </a:cubicBezTo>
                  <a:cubicBezTo>
                    <a:pt x="28984" y="32469"/>
                    <a:pt x="29101" y="31240"/>
                    <a:pt x="28917" y="30779"/>
                  </a:cubicBezTo>
                  <a:cubicBezTo>
                    <a:pt x="28667" y="30151"/>
                    <a:pt x="27795" y="29495"/>
                    <a:pt x="27389" y="29123"/>
                  </a:cubicBezTo>
                  <a:cubicBezTo>
                    <a:pt x="26950" y="28723"/>
                    <a:pt x="26028" y="28045"/>
                    <a:pt x="25550" y="27722"/>
                  </a:cubicBezTo>
                  <a:cubicBezTo>
                    <a:pt x="25166" y="27467"/>
                    <a:pt x="24361" y="27094"/>
                    <a:pt x="23972" y="26838"/>
                  </a:cubicBezTo>
                  <a:cubicBezTo>
                    <a:pt x="23722" y="26672"/>
                    <a:pt x="23094" y="26483"/>
                    <a:pt x="22994" y="26071"/>
                  </a:cubicBezTo>
                  <a:cubicBezTo>
                    <a:pt x="22899" y="25738"/>
                    <a:pt x="23116" y="24943"/>
                    <a:pt x="23272" y="24671"/>
                  </a:cubicBezTo>
                  <a:cubicBezTo>
                    <a:pt x="23477" y="24337"/>
                    <a:pt x="24111" y="24226"/>
                    <a:pt x="24361" y="23993"/>
                  </a:cubicBezTo>
                  <a:cubicBezTo>
                    <a:pt x="24777" y="23632"/>
                    <a:pt x="25594" y="22803"/>
                    <a:pt x="25861" y="22170"/>
                  </a:cubicBezTo>
                  <a:cubicBezTo>
                    <a:pt x="26122" y="21558"/>
                    <a:pt x="26306" y="20030"/>
                    <a:pt x="26356" y="19285"/>
                  </a:cubicBezTo>
                  <a:cubicBezTo>
                    <a:pt x="26411" y="18507"/>
                    <a:pt x="26144" y="16890"/>
                    <a:pt x="26250" y="16106"/>
                  </a:cubicBezTo>
                  <a:cubicBezTo>
                    <a:pt x="26344" y="15389"/>
                    <a:pt x="26956" y="14183"/>
                    <a:pt x="27106" y="13477"/>
                  </a:cubicBezTo>
                  <a:cubicBezTo>
                    <a:pt x="27189" y="13066"/>
                    <a:pt x="27428" y="12121"/>
                    <a:pt x="27284" y="11749"/>
                  </a:cubicBezTo>
                  <a:cubicBezTo>
                    <a:pt x="27134" y="11360"/>
                    <a:pt x="26461" y="11465"/>
                    <a:pt x="26222" y="11232"/>
                  </a:cubicBezTo>
                  <a:cubicBezTo>
                    <a:pt x="25978" y="10993"/>
                    <a:pt x="25578" y="10287"/>
                    <a:pt x="25422" y="9876"/>
                  </a:cubicBezTo>
                  <a:cubicBezTo>
                    <a:pt x="25166" y="9231"/>
                    <a:pt x="24839" y="7758"/>
                    <a:pt x="24750" y="7002"/>
                  </a:cubicBezTo>
                  <a:cubicBezTo>
                    <a:pt x="24666" y="6247"/>
                    <a:pt x="24683" y="4813"/>
                    <a:pt x="24727" y="3862"/>
                  </a:cubicBezTo>
                  <a:cubicBezTo>
                    <a:pt x="25000" y="4107"/>
                    <a:pt x="25261" y="4324"/>
                    <a:pt x="25433" y="4385"/>
                  </a:cubicBezTo>
                  <a:cubicBezTo>
                    <a:pt x="25939" y="4607"/>
                    <a:pt x="27011" y="4235"/>
                    <a:pt x="27528" y="4385"/>
                  </a:cubicBezTo>
                  <a:cubicBezTo>
                    <a:pt x="27934" y="4512"/>
                    <a:pt x="28812" y="4846"/>
                    <a:pt x="29062" y="5374"/>
                  </a:cubicBezTo>
                  <a:cubicBezTo>
                    <a:pt x="29295" y="5874"/>
                    <a:pt x="29178" y="7247"/>
                    <a:pt x="29256" y="7864"/>
                  </a:cubicBezTo>
                  <a:cubicBezTo>
                    <a:pt x="29317" y="8375"/>
                    <a:pt x="29379" y="9515"/>
                    <a:pt x="29584" y="9926"/>
                  </a:cubicBezTo>
                  <a:cubicBezTo>
                    <a:pt x="29856" y="10465"/>
                    <a:pt x="30723" y="10887"/>
                    <a:pt x="31118" y="11160"/>
                  </a:cubicBezTo>
                  <a:cubicBezTo>
                    <a:pt x="31473" y="11415"/>
                    <a:pt x="32251" y="11732"/>
                    <a:pt x="32596" y="12055"/>
                  </a:cubicBezTo>
                  <a:cubicBezTo>
                    <a:pt x="32835" y="12288"/>
                    <a:pt x="33202" y="13066"/>
                    <a:pt x="33468" y="13233"/>
                  </a:cubicBezTo>
                  <a:cubicBezTo>
                    <a:pt x="33785" y="13416"/>
                    <a:pt x="34502" y="13455"/>
                    <a:pt x="34808" y="13233"/>
                  </a:cubicBezTo>
                  <a:cubicBezTo>
                    <a:pt x="35113" y="13016"/>
                    <a:pt x="35463" y="11993"/>
                    <a:pt x="35724" y="11643"/>
                  </a:cubicBezTo>
                  <a:cubicBezTo>
                    <a:pt x="35941" y="11338"/>
                    <a:pt x="36425" y="10798"/>
                    <a:pt x="36691" y="10621"/>
                  </a:cubicBezTo>
                  <a:cubicBezTo>
                    <a:pt x="36980" y="10426"/>
                    <a:pt x="37625" y="10326"/>
                    <a:pt x="37925" y="10182"/>
                  </a:cubicBezTo>
                  <a:cubicBezTo>
                    <a:pt x="38192" y="10054"/>
                    <a:pt x="38720" y="9748"/>
                    <a:pt x="38959" y="9542"/>
                  </a:cubicBezTo>
                  <a:cubicBezTo>
                    <a:pt x="39286" y="9270"/>
                    <a:pt x="39859" y="8475"/>
                    <a:pt x="40203" y="8270"/>
                  </a:cubicBezTo>
                  <a:cubicBezTo>
                    <a:pt x="40509" y="8092"/>
                    <a:pt x="41159" y="7992"/>
                    <a:pt x="41476" y="7953"/>
                  </a:cubicBezTo>
                  <a:cubicBezTo>
                    <a:pt x="42015" y="7886"/>
                    <a:pt x="43109" y="8120"/>
                    <a:pt x="43648" y="7953"/>
                  </a:cubicBezTo>
                  <a:cubicBezTo>
                    <a:pt x="44049" y="7836"/>
                    <a:pt x="44799" y="7258"/>
                    <a:pt x="45177" y="7002"/>
                  </a:cubicBezTo>
                  <a:cubicBezTo>
                    <a:pt x="45666" y="6641"/>
                    <a:pt x="46616" y="5757"/>
                    <a:pt x="47116" y="5424"/>
                  </a:cubicBezTo>
                  <a:cubicBezTo>
                    <a:pt x="47694" y="5068"/>
                    <a:pt x="48866" y="4462"/>
                    <a:pt x="49478" y="4285"/>
                  </a:cubicBezTo>
                  <a:cubicBezTo>
                    <a:pt x="50211" y="4068"/>
                    <a:pt x="51711" y="3718"/>
                    <a:pt x="52445" y="3901"/>
                  </a:cubicBezTo>
                  <a:cubicBezTo>
                    <a:pt x="52867" y="4001"/>
                    <a:pt x="53612" y="4757"/>
                    <a:pt x="54029" y="4924"/>
                  </a:cubicBezTo>
                  <a:cubicBezTo>
                    <a:pt x="54418" y="5068"/>
                    <a:pt x="55229" y="5129"/>
                    <a:pt x="55640" y="5129"/>
                  </a:cubicBezTo>
                  <a:cubicBezTo>
                    <a:pt x="55985" y="5129"/>
                    <a:pt x="56696" y="4813"/>
                    <a:pt x="57029" y="4963"/>
                  </a:cubicBezTo>
                  <a:cubicBezTo>
                    <a:pt x="57207" y="5040"/>
                    <a:pt x="57452" y="5580"/>
                    <a:pt x="57624" y="5641"/>
                  </a:cubicBezTo>
                  <a:cubicBezTo>
                    <a:pt x="58013" y="5774"/>
                    <a:pt x="58808" y="5307"/>
                    <a:pt x="59180" y="5091"/>
                  </a:cubicBezTo>
                  <a:cubicBezTo>
                    <a:pt x="59530" y="4885"/>
                    <a:pt x="60141" y="4129"/>
                    <a:pt x="60502" y="3990"/>
                  </a:cubicBezTo>
                  <a:cubicBezTo>
                    <a:pt x="60914" y="3823"/>
                    <a:pt x="61792" y="4129"/>
                    <a:pt x="62208" y="3990"/>
                  </a:cubicBezTo>
                  <a:cubicBezTo>
                    <a:pt x="62520" y="3884"/>
                    <a:pt x="63092" y="3384"/>
                    <a:pt x="63370" y="3179"/>
                  </a:cubicBezTo>
                  <a:cubicBezTo>
                    <a:pt x="63770" y="2901"/>
                    <a:pt x="64520" y="2217"/>
                    <a:pt x="64926" y="2000"/>
                  </a:cubicBezTo>
                  <a:cubicBezTo>
                    <a:pt x="65404" y="1717"/>
                    <a:pt x="66398" y="1322"/>
                    <a:pt x="66898" y="1233"/>
                  </a:cubicBezTo>
                  <a:cubicBezTo>
                    <a:pt x="67515" y="1117"/>
                    <a:pt x="68760" y="1183"/>
                    <a:pt x="69382" y="1233"/>
                  </a:cubicBezTo>
                  <a:cubicBezTo>
                    <a:pt x="70082" y="1294"/>
                    <a:pt x="71466" y="1578"/>
                    <a:pt x="72155" y="1745"/>
                  </a:cubicBezTo>
                  <a:cubicBezTo>
                    <a:pt x="72655" y="1861"/>
                    <a:pt x="73639" y="2234"/>
                    <a:pt x="74144" y="2295"/>
                  </a:cubicBezTo>
                  <a:cubicBezTo>
                    <a:pt x="74472" y="2334"/>
                    <a:pt x="75145" y="2106"/>
                    <a:pt x="75467" y="2245"/>
                  </a:cubicBezTo>
                  <a:cubicBezTo>
                    <a:pt x="75789" y="2401"/>
                    <a:pt x="76284" y="3245"/>
                    <a:pt x="76601" y="3401"/>
                  </a:cubicBezTo>
                  <a:cubicBezTo>
                    <a:pt x="77134" y="3645"/>
                    <a:pt x="78251" y="3479"/>
                    <a:pt x="78807" y="3440"/>
                  </a:cubicBezTo>
                  <a:cubicBezTo>
                    <a:pt x="79423" y="3384"/>
                    <a:pt x="80646" y="3090"/>
                    <a:pt x="81263" y="3012"/>
                  </a:cubicBezTo>
                  <a:cubicBezTo>
                    <a:pt x="81741" y="2951"/>
                    <a:pt x="82685" y="2717"/>
                    <a:pt x="83152" y="2851"/>
                  </a:cubicBezTo>
                  <a:cubicBezTo>
                    <a:pt x="83530" y="2951"/>
                    <a:pt x="84208" y="3590"/>
                    <a:pt x="84580" y="3773"/>
                  </a:cubicBezTo>
                  <a:cubicBezTo>
                    <a:pt x="85008" y="4001"/>
                    <a:pt x="85886" y="4451"/>
                    <a:pt x="86336" y="4451"/>
                  </a:cubicBezTo>
                  <a:cubicBezTo>
                    <a:pt x="86781" y="4451"/>
                    <a:pt x="87625" y="3862"/>
                    <a:pt x="88075" y="3773"/>
                  </a:cubicBezTo>
                  <a:cubicBezTo>
                    <a:pt x="88426" y="3707"/>
                    <a:pt x="89142" y="3823"/>
                    <a:pt x="89498" y="3773"/>
                  </a:cubicBezTo>
                  <a:cubicBezTo>
                    <a:pt x="90181" y="3695"/>
                    <a:pt x="91532" y="3234"/>
                    <a:pt x="92215" y="3145"/>
                  </a:cubicBezTo>
                  <a:cubicBezTo>
                    <a:pt x="92665" y="3079"/>
                    <a:pt x="93571" y="3245"/>
                    <a:pt x="93999" y="3051"/>
                  </a:cubicBezTo>
                  <a:cubicBezTo>
                    <a:pt x="94394" y="2884"/>
                    <a:pt x="95077" y="2156"/>
                    <a:pt x="95422" y="1822"/>
                  </a:cubicBezTo>
                  <a:cubicBezTo>
                    <a:pt x="95805" y="1461"/>
                    <a:pt x="96489" y="489"/>
                    <a:pt x="96900" y="255"/>
                  </a:cubicBezTo>
                  <a:cubicBezTo>
                    <a:pt x="97339" y="16"/>
                    <a:pt x="98278" y="16"/>
                    <a:pt x="98739" y="0"/>
                  </a:cubicBezTo>
                  <a:cubicBezTo>
                    <a:pt x="99334" y="-11"/>
                    <a:pt x="100528" y="127"/>
                    <a:pt x="101123" y="222"/>
                  </a:cubicBezTo>
                  <a:cubicBezTo>
                    <a:pt x="101451" y="255"/>
                    <a:pt x="102106" y="439"/>
                    <a:pt x="102440" y="461"/>
                  </a:cubicBezTo>
                  <a:cubicBezTo>
                    <a:pt x="102812" y="516"/>
                    <a:pt x="103573" y="500"/>
                    <a:pt x="103946" y="516"/>
                  </a:cubicBezTo>
                  <a:cubicBezTo>
                    <a:pt x="104290" y="516"/>
                    <a:pt x="104985" y="450"/>
                    <a:pt x="105329" y="516"/>
                  </a:cubicBezTo>
                  <a:cubicBezTo>
                    <a:pt x="105824" y="605"/>
                    <a:pt x="106830" y="833"/>
                    <a:pt x="107269" y="1206"/>
                  </a:cubicBezTo>
                  <a:cubicBezTo>
                    <a:pt x="107941" y="1784"/>
                    <a:pt x="108980" y="3657"/>
                    <a:pt x="109480" y="4579"/>
                  </a:cubicBezTo>
                  <a:cubicBezTo>
                    <a:pt x="109864" y="5274"/>
                    <a:pt x="110392" y="7002"/>
                    <a:pt x="110842" y="7569"/>
                  </a:cubicBezTo>
                  <a:cubicBezTo>
                    <a:pt x="111064" y="7847"/>
                    <a:pt x="111620" y="8170"/>
                    <a:pt x="111892" y="8270"/>
                  </a:cubicBezTo>
                  <a:cubicBezTo>
                    <a:pt x="112275" y="8403"/>
                    <a:pt x="113070" y="8170"/>
                    <a:pt x="113448" y="8336"/>
                  </a:cubicBezTo>
                  <a:cubicBezTo>
                    <a:pt x="113965" y="8553"/>
                    <a:pt x="114987" y="9337"/>
                    <a:pt x="115348" y="9993"/>
                  </a:cubicBezTo>
                  <a:cubicBezTo>
                    <a:pt x="115587" y="10437"/>
                    <a:pt x="115715" y="11682"/>
                    <a:pt x="115887" y="12210"/>
                  </a:cubicBezTo>
                  <a:cubicBezTo>
                    <a:pt x="116049" y="12710"/>
                    <a:pt x="116388" y="13750"/>
                    <a:pt x="116671" y="14055"/>
                  </a:cubicBezTo>
                  <a:cubicBezTo>
                    <a:pt x="116960" y="14378"/>
                    <a:pt x="117677" y="14517"/>
                    <a:pt x="118027" y="14567"/>
                  </a:cubicBezTo>
                  <a:cubicBezTo>
                    <a:pt x="118371" y="14622"/>
                    <a:pt x="119872" y="14456"/>
                    <a:pt x="120000" y="14439"/>
                  </a:cubicBezTo>
                  <a:cubicBezTo>
                    <a:pt x="119622" y="14506"/>
                    <a:pt x="119160" y="14722"/>
                    <a:pt x="118883" y="14956"/>
                  </a:cubicBezTo>
                  <a:cubicBezTo>
                    <a:pt x="118610" y="15172"/>
                    <a:pt x="118038" y="15595"/>
                    <a:pt x="117832" y="15967"/>
                  </a:cubicBezTo>
                  <a:cubicBezTo>
                    <a:pt x="117349" y="16823"/>
                    <a:pt x="116988" y="19196"/>
                    <a:pt x="116588" y="20158"/>
                  </a:cubicBezTo>
                  <a:cubicBezTo>
                    <a:pt x="116099" y="21336"/>
                    <a:pt x="114732" y="23198"/>
                    <a:pt x="114220" y="24365"/>
                  </a:cubicBezTo>
                  <a:cubicBezTo>
                    <a:pt x="113554" y="25877"/>
                    <a:pt x="112642" y="29317"/>
                    <a:pt x="112048" y="30907"/>
                  </a:cubicBezTo>
                  <a:cubicBezTo>
                    <a:pt x="111625" y="32046"/>
                    <a:pt x="110764" y="34314"/>
                    <a:pt x="110219" y="35303"/>
                  </a:cubicBezTo>
                  <a:cubicBezTo>
                    <a:pt x="109480" y="36609"/>
                    <a:pt x="107763" y="38843"/>
                    <a:pt x="106841" y="39816"/>
                  </a:cubicBezTo>
                  <a:cubicBezTo>
                    <a:pt x="106091" y="40611"/>
                    <a:pt x="104468" y="41956"/>
                    <a:pt x="103618" y="42423"/>
                  </a:cubicBezTo>
                  <a:cubicBezTo>
                    <a:pt x="102351" y="43101"/>
                    <a:pt x="99645" y="43306"/>
                    <a:pt x="98378" y="43946"/>
                  </a:cubicBezTo>
                  <a:cubicBezTo>
                    <a:pt x="97105" y="44585"/>
                    <a:pt x="94666" y="46397"/>
                    <a:pt x="93521" y="47508"/>
                  </a:cubicBezTo>
                  <a:cubicBezTo>
                    <a:pt x="92188" y="48820"/>
                    <a:pt x="89465" y="51627"/>
                    <a:pt x="88587" y="53744"/>
                  </a:cubicBezTo>
                  <a:cubicBezTo>
                    <a:pt x="88237" y="54600"/>
                    <a:pt x="88175" y="56807"/>
                    <a:pt x="87892" y="57746"/>
                  </a:cubicBezTo>
                  <a:cubicBezTo>
                    <a:pt x="87720" y="58335"/>
                    <a:pt x="87236" y="59374"/>
                    <a:pt x="86964" y="59847"/>
                  </a:cubicBezTo>
                  <a:cubicBezTo>
                    <a:pt x="86486" y="60653"/>
                    <a:pt x="85336" y="61898"/>
                    <a:pt x="84830" y="62642"/>
                  </a:cubicBezTo>
                  <a:cubicBezTo>
                    <a:pt x="84286" y="63409"/>
                    <a:pt x="83319" y="65143"/>
                    <a:pt x="82763" y="65888"/>
                  </a:cubicBezTo>
                  <a:cubicBezTo>
                    <a:pt x="82241" y="66594"/>
                    <a:pt x="81124" y="67911"/>
                    <a:pt x="80513" y="68428"/>
                  </a:cubicBezTo>
                  <a:cubicBezTo>
                    <a:pt x="79957" y="68912"/>
                    <a:pt x="78612" y="69195"/>
                    <a:pt x="78140" y="69890"/>
                  </a:cubicBezTo>
                  <a:cubicBezTo>
                    <a:pt x="77695" y="70557"/>
                    <a:pt x="77312" y="72552"/>
                    <a:pt x="77056" y="73452"/>
                  </a:cubicBezTo>
                  <a:cubicBezTo>
                    <a:pt x="76656" y="74864"/>
                    <a:pt x="76150" y="77938"/>
                    <a:pt x="75584" y="79171"/>
                  </a:cubicBezTo>
                  <a:cubicBezTo>
                    <a:pt x="75161" y="80094"/>
                    <a:pt x="74278" y="81300"/>
                    <a:pt x="73444" y="82312"/>
                  </a:cubicBezTo>
                  <a:cubicBezTo>
                    <a:pt x="72927" y="82940"/>
                    <a:pt x="72416" y="83507"/>
                    <a:pt x="72050" y="83879"/>
                  </a:cubicBezTo>
                  <a:cubicBezTo>
                    <a:pt x="70810" y="85146"/>
                    <a:pt x="68065" y="86863"/>
                    <a:pt x="66726" y="87825"/>
                  </a:cubicBezTo>
                  <a:cubicBezTo>
                    <a:pt x="65520" y="88686"/>
                    <a:pt x="63059" y="90237"/>
                    <a:pt x="61869" y="91199"/>
                  </a:cubicBezTo>
                  <a:cubicBezTo>
                    <a:pt x="61036" y="91877"/>
                    <a:pt x="59447" y="93544"/>
                    <a:pt x="58608" y="94250"/>
                  </a:cubicBezTo>
                  <a:cubicBezTo>
                    <a:pt x="57874" y="94867"/>
                    <a:pt x="56313" y="95817"/>
                    <a:pt x="55585" y="96467"/>
                  </a:cubicBezTo>
                  <a:cubicBezTo>
                    <a:pt x="54762" y="97223"/>
                    <a:pt x="53301" y="99174"/>
                    <a:pt x="52478" y="99908"/>
                  </a:cubicBezTo>
                  <a:cubicBezTo>
                    <a:pt x="51995" y="100341"/>
                    <a:pt x="50978" y="101036"/>
                    <a:pt x="50456" y="101303"/>
                  </a:cubicBezTo>
                  <a:cubicBezTo>
                    <a:pt x="49750" y="101675"/>
                    <a:pt x="48233" y="101870"/>
                    <a:pt x="47544" y="102331"/>
                  </a:cubicBezTo>
                  <a:cubicBezTo>
                    <a:pt x="46894" y="102765"/>
                    <a:pt x="45699" y="104037"/>
                    <a:pt x="45177" y="104804"/>
                  </a:cubicBezTo>
                  <a:cubicBezTo>
                    <a:pt x="44482" y="105832"/>
                    <a:pt x="43471" y="108445"/>
                    <a:pt x="42843" y="109573"/>
                  </a:cubicBezTo>
                  <a:cubicBezTo>
                    <a:pt x="42376" y="110423"/>
                    <a:pt x="41448" y="112218"/>
                    <a:pt x="40826" y="112758"/>
                  </a:cubicBezTo>
                  <a:cubicBezTo>
                    <a:pt x="40281" y="113230"/>
                    <a:pt x="39031" y="113536"/>
                    <a:pt x="38420" y="113641"/>
                  </a:cubicBezTo>
                  <a:cubicBezTo>
                    <a:pt x="38164" y="113691"/>
                    <a:pt x="37614" y="113791"/>
                    <a:pt x="37369" y="113641"/>
                  </a:cubicBezTo>
                  <a:cubicBezTo>
                    <a:pt x="36980" y="113397"/>
                    <a:pt x="36497" y="112141"/>
                    <a:pt x="36130" y="111807"/>
                  </a:cubicBezTo>
                  <a:cubicBezTo>
                    <a:pt x="35536" y="111268"/>
                    <a:pt x="34207" y="110629"/>
                    <a:pt x="33524" y="110590"/>
                  </a:cubicBezTo>
                  <a:cubicBezTo>
                    <a:pt x="32585" y="110534"/>
                    <a:pt x="30684" y="111201"/>
                    <a:pt x="29834" y="111868"/>
                  </a:cubicBezTo>
                  <a:cubicBezTo>
                    <a:pt x="29090" y="112446"/>
                    <a:pt x="28006" y="114664"/>
                    <a:pt x="27278" y="115292"/>
                  </a:cubicBezTo>
                  <a:cubicBezTo>
                    <a:pt x="26550" y="115920"/>
                    <a:pt x="24933" y="116515"/>
                    <a:pt x="24127" y="116754"/>
                  </a:cubicBezTo>
                  <a:cubicBezTo>
                    <a:pt x="23683" y="116909"/>
                    <a:pt x="22755" y="117154"/>
                    <a:pt x="22305" y="117076"/>
                  </a:cubicBezTo>
                  <a:cubicBezTo>
                    <a:pt x="21866" y="117015"/>
                    <a:pt x="21060" y="116231"/>
                    <a:pt x="20621" y="116253"/>
                  </a:cubicBezTo>
                  <a:cubicBezTo>
                    <a:pt x="20254" y="116270"/>
                    <a:pt x="19582" y="116870"/>
                    <a:pt x="19237" y="117076"/>
                  </a:cubicBezTo>
                  <a:cubicBezTo>
                    <a:pt x="18737" y="117371"/>
                    <a:pt x="17770" y="118076"/>
                    <a:pt x="17253" y="118215"/>
                  </a:cubicBezTo>
                  <a:cubicBezTo>
                    <a:pt x="16820" y="118343"/>
                    <a:pt x="15925" y="118010"/>
                    <a:pt x="15509" y="118215"/>
                  </a:cubicBezTo>
                  <a:cubicBezTo>
                    <a:pt x="15164" y="118399"/>
                    <a:pt x="14686" y="119438"/>
                    <a:pt x="14342" y="119566"/>
                  </a:cubicBezTo>
                  <a:cubicBezTo>
                    <a:pt x="14031" y="119666"/>
                    <a:pt x="13408" y="119027"/>
                    <a:pt x="13103" y="119177"/>
                  </a:cubicBezTo>
                  <a:cubicBezTo>
                    <a:pt x="12930" y="119271"/>
                    <a:pt x="12775" y="119988"/>
                    <a:pt x="12591" y="120000"/>
                  </a:cubicBezTo>
                  <a:cubicBezTo>
                    <a:pt x="12319" y="120038"/>
                    <a:pt x="11847" y="119305"/>
                    <a:pt x="11702" y="118921"/>
                  </a:cubicBezTo>
                  <a:cubicBezTo>
                    <a:pt x="11452" y="118282"/>
                    <a:pt x="11536" y="116604"/>
                    <a:pt x="11308" y="115937"/>
                  </a:cubicBezTo>
                  <a:cubicBezTo>
                    <a:pt x="10952" y="114870"/>
                    <a:pt x="9724" y="113386"/>
                    <a:pt x="9174" y="112563"/>
                  </a:cubicBezTo>
                  <a:cubicBezTo>
                    <a:pt x="8746" y="111907"/>
                    <a:pt x="7840" y="110701"/>
                    <a:pt x="7429" y="110023"/>
                  </a:cubicBezTo>
                  <a:cubicBezTo>
                    <a:pt x="7040" y="109367"/>
                    <a:pt x="6156" y="108100"/>
                    <a:pt x="5995" y="107216"/>
                  </a:cubicBezTo>
                  <a:cubicBezTo>
                    <a:pt x="5845" y="106444"/>
                    <a:pt x="6284" y="104776"/>
                    <a:pt x="6190" y="103982"/>
                  </a:cubicBezTo>
                  <a:cubicBezTo>
                    <a:pt x="6040" y="102687"/>
                    <a:pt x="5228" y="100330"/>
                    <a:pt x="4751" y="99280"/>
                  </a:cubicBezTo>
                  <a:cubicBezTo>
                    <a:pt x="4367" y="98407"/>
                    <a:pt x="3328" y="97073"/>
                    <a:pt x="2889" y="96279"/>
                  </a:cubicBezTo>
                  <a:cubicBezTo>
                    <a:pt x="2678" y="95906"/>
                    <a:pt x="2206" y="95150"/>
                    <a:pt x="2100" y="94672"/>
                  </a:cubicBezTo>
                  <a:cubicBezTo>
                    <a:pt x="1994" y="94250"/>
                    <a:pt x="2161" y="93249"/>
                    <a:pt x="2022" y="92855"/>
                  </a:cubicBezTo>
                  <a:cubicBezTo>
                    <a:pt x="2006" y="92805"/>
                    <a:pt x="1972" y="92749"/>
                    <a:pt x="1933" y="9269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5" name="Shape 815"/>
            <p:cNvSpPr/>
            <p:nvPr/>
          </p:nvSpPr>
          <p:spPr>
            <a:xfrm>
              <a:off x="1123933" y="1781066"/>
              <a:ext cx="753900" cy="414900"/>
            </a:xfrm>
            <a:custGeom>
              <a:avLst/>
              <a:gdLst/>
              <a:ahLst/>
              <a:cxnLst/>
              <a:rect l="0" t="0" r="0" b="0"/>
              <a:pathLst>
                <a:path w="120000" h="120000" extrusionOk="0">
                  <a:moveTo>
                    <a:pt x="0" y="67636"/>
                  </a:moveTo>
                  <a:lnTo>
                    <a:pt x="0" y="29195"/>
                  </a:lnTo>
                  <a:cubicBezTo>
                    <a:pt x="0" y="29195"/>
                    <a:pt x="133" y="28077"/>
                    <a:pt x="283" y="27810"/>
                  </a:cubicBezTo>
                  <a:cubicBezTo>
                    <a:pt x="411" y="27566"/>
                    <a:pt x="800" y="27182"/>
                    <a:pt x="989" y="27226"/>
                  </a:cubicBezTo>
                  <a:cubicBezTo>
                    <a:pt x="1117" y="27265"/>
                    <a:pt x="1267" y="27705"/>
                    <a:pt x="1383" y="27810"/>
                  </a:cubicBezTo>
                  <a:cubicBezTo>
                    <a:pt x="1567" y="27972"/>
                    <a:pt x="1978" y="28194"/>
                    <a:pt x="2195" y="28205"/>
                  </a:cubicBezTo>
                  <a:cubicBezTo>
                    <a:pt x="2556" y="28233"/>
                    <a:pt x="3256" y="27577"/>
                    <a:pt x="3612" y="27694"/>
                  </a:cubicBezTo>
                  <a:cubicBezTo>
                    <a:pt x="3807" y="27755"/>
                    <a:pt x="4062" y="28350"/>
                    <a:pt x="4246" y="28439"/>
                  </a:cubicBezTo>
                  <a:cubicBezTo>
                    <a:pt x="4563" y="28605"/>
                    <a:pt x="5229" y="28394"/>
                    <a:pt x="5557" y="28439"/>
                  </a:cubicBezTo>
                  <a:cubicBezTo>
                    <a:pt x="5941" y="28500"/>
                    <a:pt x="6713" y="28683"/>
                    <a:pt x="7075" y="28906"/>
                  </a:cubicBezTo>
                  <a:cubicBezTo>
                    <a:pt x="7386" y="29095"/>
                    <a:pt x="7886" y="29917"/>
                    <a:pt x="8208" y="30001"/>
                  </a:cubicBezTo>
                  <a:cubicBezTo>
                    <a:pt x="8497" y="30073"/>
                    <a:pt x="9070" y="29701"/>
                    <a:pt x="9342" y="29534"/>
                  </a:cubicBezTo>
                  <a:cubicBezTo>
                    <a:pt x="9520" y="29445"/>
                    <a:pt x="9826" y="29022"/>
                    <a:pt x="10009" y="29022"/>
                  </a:cubicBezTo>
                  <a:cubicBezTo>
                    <a:pt x="10215" y="29011"/>
                    <a:pt x="10559" y="29478"/>
                    <a:pt x="10760" y="29534"/>
                  </a:cubicBezTo>
                  <a:cubicBezTo>
                    <a:pt x="11099" y="29651"/>
                    <a:pt x="11877" y="29862"/>
                    <a:pt x="12171" y="29534"/>
                  </a:cubicBezTo>
                  <a:cubicBezTo>
                    <a:pt x="12377" y="29328"/>
                    <a:pt x="12410" y="28405"/>
                    <a:pt x="12560" y="28088"/>
                  </a:cubicBezTo>
                  <a:cubicBezTo>
                    <a:pt x="12749" y="27716"/>
                    <a:pt x="13238" y="27087"/>
                    <a:pt x="13516" y="26937"/>
                  </a:cubicBezTo>
                  <a:cubicBezTo>
                    <a:pt x="13994" y="26682"/>
                    <a:pt x="15028" y="26937"/>
                    <a:pt x="15534" y="26937"/>
                  </a:cubicBezTo>
                  <a:lnTo>
                    <a:pt x="16595" y="26937"/>
                  </a:lnTo>
                  <a:cubicBezTo>
                    <a:pt x="16807" y="26937"/>
                    <a:pt x="17246" y="27054"/>
                    <a:pt x="17440" y="26937"/>
                  </a:cubicBezTo>
                  <a:cubicBezTo>
                    <a:pt x="17762" y="26765"/>
                    <a:pt x="18190" y="25781"/>
                    <a:pt x="18502" y="25609"/>
                  </a:cubicBezTo>
                  <a:cubicBezTo>
                    <a:pt x="18818" y="25436"/>
                    <a:pt x="19508" y="25809"/>
                    <a:pt x="19813" y="25609"/>
                  </a:cubicBezTo>
                  <a:cubicBezTo>
                    <a:pt x="20030" y="25470"/>
                    <a:pt x="20302" y="24791"/>
                    <a:pt x="20486" y="24574"/>
                  </a:cubicBezTo>
                  <a:cubicBezTo>
                    <a:pt x="20847" y="24163"/>
                    <a:pt x="21820" y="23907"/>
                    <a:pt x="22048" y="23301"/>
                  </a:cubicBezTo>
                  <a:cubicBezTo>
                    <a:pt x="22225" y="22823"/>
                    <a:pt x="21948" y="21589"/>
                    <a:pt x="22048" y="21044"/>
                  </a:cubicBezTo>
                  <a:cubicBezTo>
                    <a:pt x="22198" y="20238"/>
                    <a:pt x="22792" y="18770"/>
                    <a:pt x="23181" y="18208"/>
                  </a:cubicBezTo>
                  <a:cubicBezTo>
                    <a:pt x="23515" y="17730"/>
                    <a:pt x="24399" y="17335"/>
                    <a:pt x="24765" y="16941"/>
                  </a:cubicBezTo>
                  <a:cubicBezTo>
                    <a:pt x="25132" y="16568"/>
                    <a:pt x="25699" y="15451"/>
                    <a:pt x="26094" y="15167"/>
                  </a:cubicBezTo>
                  <a:cubicBezTo>
                    <a:pt x="26405" y="14950"/>
                    <a:pt x="27161" y="14633"/>
                    <a:pt x="27461" y="14900"/>
                  </a:cubicBezTo>
                  <a:cubicBezTo>
                    <a:pt x="27705" y="15123"/>
                    <a:pt x="27761" y="16196"/>
                    <a:pt x="27933" y="16557"/>
                  </a:cubicBezTo>
                  <a:cubicBezTo>
                    <a:pt x="28067" y="16846"/>
                    <a:pt x="28400" y="17397"/>
                    <a:pt x="28617" y="17485"/>
                  </a:cubicBezTo>
                  <a:cubicBezTo>
                    <a:pt x="28923" y="17613"/>
                    <a:pt x="29617" y="17430"/>
                    <a:pt x="29868" y="17091"/>
                  </a:cubicBezTo>
                  <a:cubicBezTo>
                    <a:pt x="30129" y="16752"/>
                    <a:pt x="30240" y="15578"/>
                    <a:pt x="30384" y="15100"/>
                  </a:cubicBezTo>
                  <a:cubicBezTo>
                    <a:pt x="30501" y="14717"/>
                    <a:pt x="30690" y="13866"/>
                    <a:pt x="30901" y="13632"/>
                  </a:cubicBezTo>
                  <a:cubicBezTo>
                    <a:pt x="31129" y="13388"/>
                    <a:pt x="31713" y="13432"/>
                    <a:pt x="31991" y="13399"/>
                  </a:cubicBezTo>
                  <a:cubicBezTo>
                    <a:pt x="32430" y="13349"/>
                    <a:pt x="33319" y="13455"/>
                    <a:pt x="33758" y="13399"/>
                  </a:cubicBezTo>
                  <a:cubicBezTo>
                    <a:pt x="34097" y="13349"/>
                    <a:pt x="34764" y="13249"/>
                    <a:pt x="35081" y="13049"/>
                  </a:cubicBezTo>
                  <a:cubicBezTo>
                    <a:pt x="35348" y="12887"/>
                    <a:pt x="35881" y="12420"/>
                    <a:pt x="36070" y="12048"/>
                  </a:cubicBezTo>
                  <a:cubicBezTo>
                    <a:pt x="36220" y="11764"/>
                    <a:pt x="36276" y="10975"/>
                    <a:pt x="36404" y="10658"/>
                  </a:cubicBezTo>
                  <a:cubicBezTo>
                    <a:pt x="36526" y="10358"/>
                    <a:pt x="36854" y="9785"/>
                    <a:pt x="37059" y="9624"/>
                  </a:cubicBezTo>
                  <a:cubicBezTo>
                    <a:pt x="37343" y="9412"/>
                    <a:pt x="37976" y="9457"/>
                    <a:pt x="38293" y="9435"/>
                  </a:cubicBezTo>
                  <a:cubicBezTo>
                    <a:pt x="38593" y="9412"/>
                    <a:pt x="39227" y="9585"/>
                    <a:pt x="39516" y="9435"/>
                  </a:cubicBezTo>
                  <a:cubicBezTo>
                    <a:pt x="39783" y="9285"/>
                    <a:pt x="40216" y="8667"/>
                    <a:pt x="40411" y="8351"/>
                  </a:cubicBezTo>
                  <a:cubicBezTo>
                    <a:pt x="40605" y="8039"/>
                    <a:pt x="40872" y="7233"/>
                    <a:pt x="41072" y="6933"/>
                  </a:cubicBezTo>
                  <a:cubicBezTo>
                    <a:pt x="41306" y="6582"/>
                    <a:pt x="41839" y="6032"/>
                    <a:pt x="42134" y="5849"/>
                  </a:cubicBezTo>
                  <a:cubicBezTo>
                    <a:pt x="42389" y="5682"/>
                    <a:pt x="42945" y="5487"/>
                    <a:pt x="43223" y="5498"/>
                  </a:cubicBezTo>
                  <a:cubicBezTo>
                    <a:pt x="43451" y="5521"/>
                    <a:pt x="43884" y="5893"/>
                    <a:pt x="44112" y="5926"/>
                  </a:cubicBezTo>
                  <a:cubicBezTo>
                    <a:pt x="44279" y="5954"/>
                    <a:pt x="44596" y="5882"/>
                    <a:pt x="44757" y="5815"/>
                  </a:cubicBezTo>
                  <a:cubicBezTo>
                    <a:pt x="45002" y="5682"/>
                    <a:pt x="45418" y="4903"/>
                    <a:pt x="45674" y="4998"/>
                  </a:cubicBezTo>
                  <a:cubicBezTo>
                    <a:pt x="45885" y="5092"/>
                    <a:pt x="46052" y="5904"/>
                    <a:pt x="46197" y="6199"/>
                  </a:cubicBezTo>
                  <a:cubicBezTo>
                    <a:pt x="46330" y="6477"/>
                    <a:pt x="46586" y="7094"/>
                    <a:pt x="46780" y="7266"/>
                  </a:cubicBezTo>
                  <a:cubicBezTo>
                    <a:pt x="46958" y="7433"/>
                    <a:pt x="47386" y="7656"/>
                    <a:pt x="47564" y="7500"/>
                  </a:cubicBezTo>
                  <a:cubicBezTo>
                    <a:pt x="47675" y="7411"/>
                    <a:pt x="47781" y="6955"/>
                    <a:pt x="47797" y="6733"/>
                  </a:cubicBezTo>
                  <a:cubicBezTo>
                    <a:pt x="47819" y="6382"/>
                    <a:pt x="47675" y="5682"/>
                    <a:pt x="47564" y="5382"/>
                  </a:cubicBezTo>
                  <a:cubicBezTo>
                    <a:pt x="47464" y="5137"/>
                    <a:pt x="47091" y="4881"/>
                    <a:pt x="47014" y="4614"/>
                  </a:cubicBezTo>
                  <a:cubicBezTo>
                    <a:pt x="46930" y="4308"/>
                    <a:pt x="46986" y="3597"/>
                    <a:pt x="47014" y="3274"/>
                  </a:cubicBezTo>
                  <a:cubicBezTo>
                    <a:pt x="47064" y="2796"/>
                    <a:pt x="47164" y="1790"/>
                    <a:pt x="47369" y="1456"/>
                  </a:cubicBezTo>
                  <a:cubicBezTo>
                    <a:pt x="47514" y="1223"/>
                    <a:pt x="47947" y="1084"/>
                    <a:pt x="48147" y="1034"/>
                  </a:cubicBezTo>
                  <a:cubicBezTo>
                    <a:pt x="48431" y="967"/>
                    <a:pt x="49003" y="978"/>
                    <a:pt x="49281" y="1073"/>
                  </a:cubicBezTo>
                  <a:cubicBezTo>
                    <a:pt x="49559" y="1173"/>
                    <a:pt x="50093" y="1523"/>
                    <a:pt x="50320" y="1806"/>
                  </a:cubicBezTo>
                  <a:cubicBezTo>
                    <a:pt x="50604" y="2151"/>
                    <a:pt x="50904" y="3297"/>
                    <a:pt x="51215" y="3575"/>
                  </a:cubicBezTo>
                  <a:cubicBezTo>
                    <a:pt x="51560" y="3880"/>
                    <a:pt x="52388" y="3958"/>
                    <a:pt x="52771" y="3891"/>
                  </a:cubicBezTo>
                  <a:cubicBezTo>
                    <a:pt x="53033" y="3830"/>
                    <a:pt x="53500" y="3319"/>
                    <a:pt x="53761" y="3274"/>
                  </a:cubicBezTo>
                  <a:cubicBezTo>
                    <a:pt x="54033" y="3213"/>
                    <a:pt x="54572" y="3436"/>
                    <a:pt x="54850" y="3458"/>
                  </a:cubicBezTo>
                  <a:cubicBezTo>
                    <a:pt x="55534" y="3530"/>
                    <a:pt x="56923" y="3647"/>
                    <a:pt x="57607" y="3541"/>
                  </a:cubicBezTo>
                  <a:cubicBezTo>
                    <a:pt x="58290" y="3436"/>
                    <a:pt x="59669" y="3063"/>
                    <a:pt x="60302" y="2607"/>
                  </a:cubicBezTo>
                  <a:cubicBezTo>
                    <a:pt x="60653" y="2362"/>
                    <a:pt x="61203" y="1417"/>
                    <a:pt x="61547" y="1150"/>
                  </a:cubicBezTo>
                  <a:cubicBezTo>
                    <a:pt x="61736" y="1011"/>
                    <a:pt x="62131" y="722"/>
                    <a:pt x="62325" y="800"/>
                  </a:cubicBezTo>
                  <a:cubicBezTo>
                    <a:pt x="62642" y="917"/>
                    <a:pt x="62976" y="2012"/>
                    <a:pt x="63276" y="2190"/>
                  </a:cubicBezTo>
                  <a:cubicBezTo>
                    <a:pt x="63632" y="2396"/>
                    <a:pt x="64415" y="2040"/>
                    <a:pt x="64793" y="2073"/>
                  </a:cubicBezTo>
                  <a:cubicBezTo>
                    <a:pt x="65132" y="2107"/>
                    <a:pt x="65794" y="2501"/>
                    <a:pt x="66138" y="2446"/>
                  </a:cubicBezTo>
                  <a:cubicBezTo>
                    <a:pt x="66466" y="2374"/>
                    <a:pt x="67050" y="1734"/>
                    <a:pt x="67378" y="1629"/>
                  </a:cubicBezTo>
                  <a:cubicBezTo>
                    <a:pt x="67861" y="1478"/>
                    <a:pt x="68862" y="1595"/>
                    <a:pt x="69356" y="1629"/>
                  </a:cubicBezTo>
                  <a:cubicBezTo>
                    <a:pt x="70012" y="1690"/>
                    <a:pt x="71318" y="2129"/>
                    <a:pt x="71974" y="2073"/>
                  </a:cubicBezTo>
                  <a:cubicBezTo>
                    <a:pt x="72630" y="2012"/>
                    <a:pt x="73886" y="1373"/>
                    <a:pt x="74525" y="1162"/>
                  </a:cubicBezTo>
                  <a:cubicBezTo>
                    <a:pt x="75125" y="978"/>
                    <a:pt x="76320" y="394"/>
                    <a:pt x="76932" y="478"/>
                  </a:cubicBezTo>
                  <a:cubicBezTo>
                    <a:pt x="77382" y="533"/>
                    <a:pt x="78182" y="1373"/>
                    <a:pt x="78627" y="1456"/>
                  </a:cubicBezTo>
                  <a:cubicBezTo>
                    <a:pt x="79127" y="1545"/>
                    <a:pt x="80127" y="1234"/>
                    <a:pt x="80611" y="1056"/>
                  </a:cubicBezTo>
                  <a:cubicBezTo>
                    <a:pt x="81072" y="884"/>
                    <a:pt x="81945" y="161"/>
                    <a:pt x="82412" y="66"/>
                  </a:cubicBezTo>
                  <a:cubicBezTo>
                    <a:pt x="82928" y="-22"/>
                    <a:pt x="84040" y="-94"/>
                    <a:pt x="84462" y="361"/>
                  </a:cubicBezTo>
                  <a:cubicBezTo>
                    <a:pt x="84479" y="372"/>
                    <a:pt x="84496" y="383"/>
                    <a:pt x="84501" y="405"/>
                  </a:cubicBezTo>
                  <a:cubicBezTo>
                    <a:pt x="84757" y="767"/>
                    <a:pt x="84863" y="1923"/>
                    <a:pt x="85107" y="2268"/>
                  </a:cubicBezTo>
                  <a:cubicBezTo>
                    <a:pt x="85313" y="2574"/>
                    <a:pt x="85874" y="2841"/>
                    <a:pt x="86147" y="2935"/>
                  </a:cubicBezTo>
                  <a:cubicBezTo>
                    <a:pt x="86574" y="3063"/>
                    <a:pt x="87441" y="3063"/>
                    <a:pt x="87864" y="2935"/>
                  </a:cubicBezTo>
                  <a:cubicBezTo>
                    <a:pt x="88120" y="2841"/>
                    <a:pt x="88575" y="2340"/>
                    <a:pt x="88842" y="2268"/>
                  </a:cubicBezTo>
                  <a:cubicBezTo>
                    <a:pt x="89131" y="2179"/>
                    <a:pt x="89742" y="2257"/>
                    <a:pt x="90043" y="2351"/>
                  </a:cubicBezTo>
                  <a:cubicBezTo>
                    <a:pt x="90182" y="2396"/>
                    <a:pt x="90476" y="2479"/>
                    <a:pt x="90559" y="2668"/>
                  </a:cubicBezTo>
                  <a:cubicBezTo>
                    <a:pt x="90671" y="2946"/>
                    <a:pt x="90471" y="3702"/>
                    <a:pt x="90559" y="3997"/>
                  </a:cubicBezTo>
                  <a:cubicBezTo>
                    <a:pt x="90665" y="4392"/>
                    <a:pt x="91132" y="4914"/>
                    <a:pt x="91371" y="5126"/>
                  </a:cubicBezTo>
                  <a:cubicBezTo>
                    <a:pt x="91482" y="5231"/>
                    <a:pt x="91732" y="5382"/>
                    <a:pt x="91860" y="5382"/>
                  </a:cubicBezTo>
                  <a:cubicBezTo>
                    <a:pt x="92116" y="5382"/>
                    <a:pt x="92583" y="4926"/>
                    <a:pt x="92838" y="4870"/>
                  </a:cubicBezTo>
                  <a:cubicBezTo>
                    <a:pt x="93044" y="4809"/>
                    <a:pt x="93477" y="4731"/>
                    <a:pt x="93672" y="4870"/>
                  </a:cubicBezTo>
                  <a:cubicBezTo>
                    <a:pt x="93900" y="5031"/>
                    <a:pt x="94155" y="5826"/>
                    <a:pt x="94361" y="6043"/>
                  </a:cubicBezTo>
                  <a:cubicBezTo>
                    <a:pt x="94506" y="6210"/>
                    <a:pt x="94839" y="6455"/>
                    <a:pt x="95011" y="6488"/>
                  </a:cubicBezTo>
                  <a:cubicBezTo>
                    <a:pt x="95189" y="6510"/>
                    <a:pt x="95539" y="6171"/>
                    <a:pt x="95700" y="6254"/>
                  </a:cubicBezTo>
                  <a:cubicBezTo>
                    <a:pt x="95895" y="6349"/>
                    <a:pt x="96095" y="6988"/>
                    <a:pt x="96251" y="7177"/>
                  </a:cubicBezTo>
                  <a:cubicBezTo>
                    <a:pt x="96406" y="7361"/>
                    <a:pt x="96734" y="7772"/>
                    <a:pt x="96929" y="7756"/>
                  </a:cubicBezTo>
                  <a:cubicBezTo>
                    <a:pt x="97218" y="7733"/>
                    <a:pt x="97696" y="7022"/>
                    <a:pt x="97935" y="6744"/>
                  </a:cubicBezTo>
                  <a:cubicBezTo>
                    <a:pt x="98168" y="6466"/>
                    <a:pt x="98568" y="5743"/>
                    <a:pt x="98813" y="5498"/>
                  </a:cubicBezTo>
                  <a:cubicBezTo>
                    <a:pt x="99235" y="5092"/>
                    <a:pt x="100163" y="4486"/>
                    <a:pt x="100641" y="4320"/>
                  </a:cubicBezTo>
                  <a:cubicBezTo>
                    <a:pt x="101086" y="4169"/>
                    <a:pt x="102020" y="4125"/>
                    <a:pt x="102476" y="4225"/>
                  </a:cubicBezTo>
                  <a:cubicBezTo>
                    <a:pt x="102776" y="4297"/>
                    <a:pt x="103309" y="4798"/>
                    <a:pt x="103609" y="4831"/>
                  </a:cubicBezTo>
                  <a:cubicBezTo>
                    <a:pt x="103926" y="4881"/>
                    <a:pt x="104560" y="4720"/>
                    <a:pt x="104838" y="4497"/>
                  </a:cubicBezTo>
                  <a:cubicBezTo>
                    <a:pt x="105099" y="4275"/>
                    <a:pt x="105438" y="3391"/>
                    <a:pt x="105682" y="3130"/>
                  </a:cubicBezTo>
                  <a:cubicBezTo>
                    <a:pt x="105949" y="2863"/>
                    <a:pt x="106549" y="2513"/>
                    <a:pt x="106855" y="2424"/>
                  </a:cubicBezTo>
                  <a:cubicBezTo>
                    <a:pt x="107039" y="2362"/>
                    <a:pt x="107350" y="2457"/>
                    <a:pt x="107628" y="2490"/>
                  </a:cubicBezTo>
                  <a:lnTo>
                    <a:pt x="92610" y="16879"/>
                  </a:lnTo>
                  <a:cubicBezTo>
                    <a:pt x="92610" y="16879"/>
                    <a:pt x="92544" y="17814"/>
                    <a:pt x="92610" y="18092"/>
                  </a:cubicBezTo>
                  <a:cubicBezTo>
                    <a:pt x="92694" y="18503"/>
                    <a:pt x="93044" y="19226"/>
                    <a:pt x="93277" y="19431"/>
                  </a:cubicBezTo>
                  <a:cubicBezTo>
                    <a:pt x="93477" y="19598"/>
                    <a:pt x="93955" y="19654"/>
                    <a:pt x="94161" y="19537"/>
                  </a:cubicBezTo>
                  <a:cubicBezTo>
                    <a:pt x="94389" y="19420"/>
                    <a:pt x="94633" y="18514"/>
                    <a:pt x="94878" y="18503"/>
                  </a:cubicBezTo>
                  <a:cubicBezTo>
                    <a:pt x="95134" y="18503"/>
                    <a:pt x="95517" y="19237"/>
                    <a:pt x="95650" y="19598"/>
                  </a:cubicBezTo>
                  <a:cubicBezTo>
                    <a:pt x="95778" y="19960"/>
                    <a:pt x="95728" y="20866"/>
                    <a:pt x="95867" y="21216"/>
                  </a:cubicBezTo>
                  <a:cubicBezTo>
                    <a:pt x="96051" y="21717"/>
                    <a:pt x="96773" y="22206"/>
                    <a:pt x="96990" y="22662"/>
                  </a:cubicBezTo>
                  <a:cubicBezTo>
                    <a:pt x="97257" y="23184"/>
                    <a:pt x="97485" y="24524"/>
                    <a:pt x="97701" y="25097"/>
                  </a:cubicBezTo>
                  <a:cubicBezTo>
                    <a:pt x="97940" y="25725"/>
                    <a:pt x="98635" y="26748"/>
                    <a:pt x="98824" y="27427"/>
                  </a:cubicBezTo>
                  <a:cubicBezTo>
                    <a:pt x="99002" y="28055"/>
                    <a:pt x="99002" y="29500"/>
                    <a:pt x="99152" y="30151"/>
                  </a:cubicBezTo>
                  <a:cubicBezTo>
                    <a:pt x="99274" y="30668"/>
                    <a:pt x="99558" y="31702"/>
                    <a:pt x="99813" y="32041"/>
                  </a:cubicBezTo>
                  <a:cubicBezTo>
                    <a:pt x="100013" y="32308"/>
                    <a:pt x="100530" y="32497"/>
                    <a:pt x="100780" y="32586"/>
                  </a:cubicBezTo>
                  <a:cubicBezTo>
                    <a:pt x="101158" y="32703"/>
                    <a:pt x="101942" y="32586"/>
                    <a:pt x="102314" y="32775"/>
                  </a:cubicBezTo>
                  <a:cubicBezTo>
                    <a:pt x="102726" y="32987"/>
                    <a:pt x="103409" y="33871"/>
                    <a:pt x="103804" y="34160"/>
                  </a:cubicBezTo>
                  <a:cubicBezTo>
                    <a:pt x="104032" y="34338"/>
                    <a:pt x="104515" y="34660"/>
                    <a:pt x="104765" y="34699"/>
                  </a:cubicBezTo>
                  <a:cubicBezTo>
                    <a:pt x="105099" y="34766"/>
                    <a:pt x="105755" y="34488"/>
                    <a:pt x="106088" y="34477"/>
                  </a:cubicBezTo>
                  <a:cubicBezTo>
                    <a:pt x="106605" y="34443"/>
                    <a:pt x="107644" y="34393"/>
                    <a:pt x="108145" y="34593"/>
                  </a:cubicBezTo>
                  <a:cubicBezTo>
                    <a:pt x="108495" y="34721"/>
                    <a:pt x="109089" y="35433"/>
                    <a:pt x="109440" y="35550"/>
                  </a:cubicBezTo>
                  <a:cubicBezTo>
                    <a:pt x="109745" y="35650"/>
                    <a:pt x="110423" y="35805"/>
                    <a:pt x="110685" y="35550"/>
                  </a:cubicBezTo>
                  <a:cubicBezTo>
                    <a:pt x="110912" y="35338"/>
                    <a:pt x="110985" y="34276"/>
                    <a:pt x="111207" y="34043"/>
                  </a:cubicBezTo>
                  <a:cubicBezTo>
                    <a:pt x="111429" y="33821"/>
                    <a:pt x="111991" y="33937"/>
                    <a:pt x="112246" y="33987"/>
                  </a:cubicBezTo>
                  <a:cubicBezTo>
                    <a:pt x="112596" y="34054"/>
                    <a:pt x="113258" y="34532"/>
                    <a:pt x="113608" y="34571"/>
                  </a:cubicBezTo>
                  <a:cubicBezTo>
                    <a:pt x="113958" y="34605"/>
                    <a:pt x="114653" y="34427"/>
                    <a:pt x="114992" y="34254"/>
                  </a:cubicBezTo>
                  <a:cubicBezTo>
                    <a:pt x="115242" y="34115"/>
                    <a:pt x="115653" y="33520"/>
                    <a:pt x="115909" y="33437"/>
                  </a:cubicBezTo>
                  <a:cubicBezTo>
                    <a:pt x="116354" y="33298"/>
                    <a:pt x="117254" y="33576"/>
                    <a:pt x="117699" y="33732"/>
                  </a:cubicBezTo>
                  <a:cubicBezTo>
                    <a:pt x="117932" y="33809"/>
                    <a:pt x="118404" y="34021"/>
                    <a:pt x="118616" y="34221"/>
                  </a:cubicBezTo>
                  <a:cubicBezTo>
                    <a:pt x="118966" y="34543"/>
                    <a:pt x="119627" y="35383"/>
                    <a:pt x="119822" y="35956"/>
                  </a:cubicBezTo>
                  <a:cubicBezTo>
                    <a:pt x="119949" y="36339"/>
                    <a:pt x="120050" y="37262"/>
                    <a:pt x="119977" y="37690"/>
                  </a:cubicBezTo>
                  <a:cubicBezTo>
                    <a:pt x="119872" y="38319"/>
                    <a:pt x="119283" y="39336"/>
                    <a:pt x="118955" y="39709"/>
                  </a:cubicBezTo>
                  <a:cubicBezTo>
                    <a:pt x="118566" y="40164"/>
                    <a:pt x="117526" y="40265"/>
                    <a:pt x="117176" y="40793"/>
                  </a:cubicBezTo>
                  <a:cubicBezTo>
                    <a:pt x="116943" y="41126"/>
                    <a:pt x="116687" y="42133"/>
                    <a:pt x="116609" y="42644"/>
                  </a:cubicBezTo>
                  <a:cubicBezTo>
                    <a:pt x="116598" y="42689"/>
                    <a:pt x="116598" y="42739"/>
                    <a:pt x="116593" y="42794"/>
                  </a:cubicBezTo>
                  <a:cubicBezTo>
                    <a:pt x="116192" y="43072"/>
                    <a:pt x="115598" y="43517"/>
                    <a:pt x="115359" y="43795"/>
                  </a:cubicBezTo>
                  <a:cubicBezTo>
                    <a:pt x="115142" y="44051"/>
                    <a:pt x="114814" y="44774"/>
                    <a:pt x="114608" y="45068"/>
                  </a:cubicBezTo>
                  <a:cubicBezTo>
                    <a:pt x="114364" y="45407"/>
                    <a:pt x="113864" y="46080"/>
                    <a:pt x="113563" y="46258"/>
                  </a:cubicBezTo>
                  <a:cubicBezTo>
                    <a:pt x="113158" y="46514"/>
                    <a:pt x="112252" y="46442"/>
                    <a:pt x="111818" y="46525"/>
                  </a:cubicBezTo>
                  <a:cubicBezTo>
                    <a:pt x="111535" y="46592"/>
                    <a:pt x="110962" y="46686"/>
                    <a:pt x="110685" y="46836"/>
                  </a:cubicBezTo>
                  <a:cubicBezTo>
                    <a:pt x="110257" y="47070"/>
                    <a:pt x="109523" y="48015"/>
                    <a:pt x="109084" y="48187"/>
                  </a:cubicBezTo>
                  <a:cubicBezTo>
                    <a:pt x="108578" y="48388"/>
                    <a:pt x="107511" y="48110"/>
                    <a:pt x="106989" y="48187"/>
                  </a:cubicBezTo>
                  <a:cubicBezTo>
                    <a:pt x="106616" y="48249"/>
                    <a:pt x="105855" y="48376"/>
                    <a:pt x="105521" y="48643"/>
                  </a:cubicBezTo>
                  <a:cubicBezTo>
                    <a:pt x="105127" y="48960"/>
                    <a:pt x="104615" y="50289"/>
                    <a:pt x="104204" y="50534"/>
                  </a:cubicBezTo>
                  <a:cubicBezTo>
                    <a:pt x="103937" y="50695"/>
                    <a:pt x="103348" y="50461"/>
                    <a:pt x="103070" y="50534"/>
                  </a:cubicBezTo>
                  <a:cubicBezTo>
                    <a:pt x="102437" y="50706"/>
                    <a:pt x="101253" y="51546"/>
                    <a:pt x="100641" y="51846"/>
                  </a:cubicBezTo>
                  <a:cubicBezTo>
                    <a:pt x="100197" y="52057"/>
                    <a:pt x="99308" y="52524"/>
                    <a:pt x="98846" y="52619"/>
                  </a:cubicBezTo>
                  <a:cubicBezTo>
                    <a:pt x="98529" y="52674"/>
                    <a:pt x="97890" y="52652"/>
                    <a:pt x="97573" y="52580"/>
                  </a:cubicBezTo>
                  <a:cubicBezTo>
                    <a:pt x="97246" y="52502"/>
                    <a:pt x="96629" y="52090"/>
                    <a:pt x="96301" y="52035"/>
                  </a:cubicBezTo>
                  <a:cubicBezTo>
                    <a:pt x="95695" y="51940"/>
                    <a:pt x="94478" y="52280"/>
                    <a:pt x="93872" y="52302"/>
                  </a:cubicBezTo>
                  <a:cubicBezTo>
                    <a:pt x="93416" y="52324"/>
                    <a:pt x="92505" y="52385"/>
                    <a:pt x="92055" y="52268"/>
                  </a:cubicBezTo>
                  <a:cubicBezTo>
                    <a:pt x="91838" y="52207"/>
                    <a:pt x="91443" y="51846"/>
                    <a:pt x="91226" y="51846"/>
                  </a:cubicBezTo>
                  <a:cubicBezTo>
                    <a:pt x="90976" y="51846"/>
                    <a:pt x="90498" y="52152"/>
                    <a:pt x="90287" y="52352"/>
                  </a:cubicBezTo>
                  <a:cubicBezTo>
                    <a:pt x="89865" y="52724"/>
                    <a:pt x="89159" y="53809"/>
                    <a:pt x="88820" y="54353"/>
                  </a:cubicBezTo>
                  <a:cubicBezTo>
                    <a:pt x="88553" y="54770"/>
                    <a:pt x="88147" y="55832"/>
                    <a:pt x="87858" y="56194"/>
                  </a:cubicBezTo>
                  <a:cubicBezTo>
                    <a:pt x="87375" y="56778"/>
                    <a:pt x="86202" y="57372"/>
                    <a:pt x="85663" y="57778"/>
                  </a:cubicBezTo>
                  <a:cubicBezTo>
                    <a:pt x="85168" y="58140"/>
                    <a:pt x="84196" y="58840"/>
                    <a:pt x="83723" y="59246"/>
                  </a:cubicBezTo>
                  <a:cubicBezTo>
                    <a:pt x="83245" y="59658"/>
                    <a:pt x="82306" y="60542"/>
                    <a:pt x="81861" y="61053"/>
                  </a:cubicBezTo>
                  <a:cubicBezTo>
                    <a:pt x="81578" y="61381"/>
                    <a:pt x="81072" y="62137"/>
                    <a:pt x="80800" y="62476"/>
                  </a:cubicBezTo>
                  <a:cubicBezTo>
                    <a:pt x="80411" y="62977"/>
                    <a:pt x="79705" y="64245"/>
                    <a:pt x="79221" y="64411"/>
                  </a:cubicBezTo>
                  <a:cubicBezTo>
                    <a:pt x="78927" y="64500"/>
                    <a:pt x="78321" y="64128"/>
                    <a:pt x="78065" y="63905"/>
                  </a:cubicBezTo>
                  <a:cubicBezTo>
                    <a:pt x="77665" y="63561"/>
                    <a:pt x="77082" y="62382"/>
                    <a:pt x="76720" y="61937"/>
                  </a:cubicBezTo>
                  <a:cubicBezTo>
                    <a:pt x="76548" y="61731"/>
                    <a:pt x="76198" y="61159"/>
                    <a:pt x="75987" y="61203"/>
                  </a:cubicBezTo>
                  <a:cubicBezTo>
                    <a:pt x="75770" y="61253"/>
                    <a:pt x="75537" y="61965"/>
                    <a:pt x="75409" y="62243"/>
                  </a:cubicBezTo>
                  <a:cubicBezTo>
                    <a:pt x="75203" y="62699"/>
                    <a:pt x="74875" y="63711"/>
                    <a:pt x="74681" y="64189"/>
                  </a:cubicBezTo>
                  <a:cubicBezTo>
                    <a:pt x="74342" y="65062"/>
                    <a:pt x="73497" y="66669"/>
                    <a:pt x="73247" y="67625"/>
                  </a:cubicBezTo>
                  <a:cubicBezTo>
                    <a:pt x="73119" y="68125"/>
                    <a:pt x="73052" y="69232"/>
                    <a:pt x="72963" y="69754"/>
                  </a:cubicBezTo>
                  <a:cubicBezTo>
                    <a:pt x="72863" y="70399"/>
                    <a:pt x="72585" y="71634"/>
                    <a:pt x="72507" y="72273"/>
                  </a:cubicBezTo>
                  <a:cubicBezTo>
                    <a:pt x="72430" y="72901"/>
                    <a:pt x="72424" y="74208"/>
                    <a:pt x="72352" y="74847"/>
                  </a:cubicBezTo>
                  <a:cubicBezTo>
                    <a:pt x="72296" y="75292"/>
                    <a:pt x="72196" y="76237"/>
                    <a:pt x="72030" y="76610"/>
                  </a:cubicBezTo>
                  <a:cubicBezTo>
                    <a:pt x="71874" y="76949"/>
                    <a:pt x="71296" y="77194"/>
                    <a:pt x="71162" y="77566"/>
                  </a:cubicBezTo>
                  <a:cubicBezTo>
                    <a:pt x="70912" y="78239"/>
                    <a:pt x="71057" y="79940"/>
                    <a:pt x="70946" y="80707"/>
                  </a:cubicBezTo>
                  <a:cubicBezTo>
                    <a:pt x="70829" y="81619"/>
                    <a:pt x="70462" y="83404"/>
                    <a:pt x="70207" y="84227"/>
                  </a:cubicBezTo>
                  <a:cubicBezTo>
                    <a:pt x="69973" y="85000"/>
                    <a:pt x="69151" y="86234"/>
                    <a:pt x="69000" y="87062"/>
                  </a:cubicBezTo>
                  <a:cubicBezTo>
                    <a:pt x="68884" y="87746"/>
                    <a:pt x="68917" y="89264"/>
                    <a:pt x="69073" y="89926"/>
                  </a:cubicBezTo>
                  <a:cubicBezTo>
                    <a:pt x="69239" y="90638"/>
                    <a:pt x="69984" y="91638"/>
                    <a:pt x="70257" y="92255"/>
                  </a:cubicBezTo>
                  <a:cubicBezTo>
                    <a:pt x="70423" y="92639"/>
                    <a:pt x="70779" y="93434"/>
                    <a:pt x="70857" y="93890"/>
                  </a:cubicBezTo>
                  <a:cubicBezTo>
                    <a:pt x="70929" y="94307"/>
                    <a:pt x="71035" y="95297"/>
                    <a:pt x="70857" y="95625"/>
                  </a:cubicBezTo>
                  <a:cubicBezTo>
                    <a:pt x="70707" y="95903"/>
                    <a:pt x="70173" y="95936"/>
                    <a:pt x="69956" y="95819"/>
                  </a:cubicBezTo>
                  <a:cubicBezTo>
                    <a:pt x="69806" y="95742"/>
                    <a:pt x="69656" y="95180"/>
                    <a:pt x="69506" y="95085"/>
                  </a:cubicBezTo>
                  <a:cubicBezTo>
                    <a:pt x="69289" y="94946"/>
                    <a:pt x="68784" y="95263"/>
                    <a:pt x="68545" y="95180"/>
                  </a:cubicBezTo>
                  <a:cubicBezTo>
                    <a:pt x="68428" y="95147"/>
                    <a:pt x="68233" y="94819"/>
                    <a:pt x="68106" y="94819"/>
                  </a:cubicBezTo>
                  <a:cubicBezTo>
                    <a:pt x="67967" y="94807"/>
                    <a:pt x="67683" y="95019"/>
                    <a:pt x="67611" y="95202"/>
                  </a:cubicBezTo>
                  <a:cubicBezTo>
                    <a:pt x="67522" y="95436"/>
                    <a:pt x="67544" y="96070"/>
                    <a:pt x="67600" y="96336"/>
                  </a:cubicBezTo>
                  <a:cubicBezTo>
                    <a:pt x="67650" y="96570"/>
                    <a:pt x="67933" y="96870"/>
                    <a:pt x="67961" y="97115"/>
                  </a:cubicBezTo>
                  <a:cubicBezTo>
                    <a:pt x="68017" y="97521"/>
                    <a:pt x="67861" y="98410"/>
                    <a:pt x="67689" y="98722"/>
                  </a:cubicBezTo>
                  <a:cubicBezTo>
                    <a:pt x="67533" y="99050"/>
                    <a:pt x="66989" y="99189"/>
                    <a:pt x="66788" y="99444"/>
                  </a:cubicBezTo>
                  <a:cubicBezTo>
                    <a:pt x="66577" y="99700"/>
                    <a:pt x="66266" y="100390"/>
                    <a:pt x="66116" y="100729"/>
                  </a:cubicBezTo>
                  <a:cubicBezTo>
                    <a:pt x="65910" y="101196"/>
                    <a:pt x="65688" y="102391"/>
                    <a:pt x="65382" y="102675"/>
                  </a:cubicBezTo>
                  <a:cubicBezTo>
                    <a:pt x="65171" y="102869"/>
                    <a:pt x="64626" y="102814"/>
                    <a:pt x="64393" y="102675"/>
                  </a:cubicBezTo>
                  <a:cubicBezTo>
                    <a:pt x="64248" y="102591"/>
                    <a:pt x="64060" y="102124"/>
                    <a:pt x="63909" y="102058"/>
                  </a:cubicBezTo>
                  <a:cubicBezTo>
                    <a:pt x="63632" y="101941"/>
                    <a:pt x="63031" y="102102"/>
                    <a:pt x="62776" y="102313"/>
                  </a:cubicBezTo>
                  <a:cubicBezTo>
                    <a:pt x="62553" y="102486"/>
                    <a:pt x="62270" y="103186"/>
                    <a:pt x="62086" y="103442"/>
                  </a:cubicBezTo>
                  <a:cubicBezTo>
                    <a:pt x="61898" y="103687"/>
                    <a:pt x="61420" y="103976"/>
                    <a:pt x="61314" y="104315"/>
                  </a:cubicBezTo>
                  <a:cubicBezTo>
                    <a:pt x="61208" y="104654"/>
                    <a:pt x="61319" y="105460"/>
                    <a:pt x="61314" y="105833"/>
                  </a:cubicBezTo>
                  <a:cubicBezTo>
                    <a:pt x="61297" y="106311"/>
                    <a:pt x="61208" y="107718"/>
                    <a:pt x="61208" y="107718"/>
                  </a:cubicBezTo>
                  <a:lnTo>
                    <a:pt x="52621" y="120000"/>
                  </a:lnTo>
                  <a:cubicBezTo>
                    <a:pt x="52316" y="119966"/>
                    <a:pt x="52016" y="119905"/>
                    <a:pt x="51882" y="119683"/>
                  </a:cubicBezTo>
                  <a:cubicBezTo>
                    <a:pt x="51693" y="119393"/>
                    <a:pt x="51771" y="118415"/>
                    <a:pt x="51632" y="118065"/>
                  </a:cubicBezTo>
                  <a:cubicBezTo>
                    <a:pt x="51415" y="117542"/>
                    <a:pt x="50726" y="116875"/>
                    <a:pt x="50393" y="116563"/>
                  </a:cubicBezTo>
                  <a:cubicBezTo>
                    <a:pt x="50143" y="116341"/>
                    <a:pt x="49609" y="115957"/>
                    <a:pt x="49331" y="115874"/>
                  </a:cubicBezTo>
                  <a:cubicBezTo>
                    <a:pt x="49137" y="115818"/>
                    <a:pt x="48736" y="115791"/>
                    <a:pt x="48553" y="115874"/>
                  </a:cubicBezTo>
                  <a:cubicBezTo>
                    <a:pt x="48303" y="115969"/>
                    <a:pt x="47814" y="116308"/>
                    <a:pt x="47647" y="116619"/>
                  </a:cubicBezTo>
                  <a:cubicBezTo>
                    <a:pt x="47519" y="116864"/>
                    <a:pt x="47575" y="117692"/>
                    <a:pt x="47397" y="117831"/>
                  </a:cubicBezTo>
                  <a:cubicBezTo>
                    <a:pt x="47258" y="117959"/>
                    <a:pt x="46880" y="117714"/>
                    <a:pt x="46763" y="117520"/>
                  </a:cubicBezTo>
                  <a:cubicBezTo>
                    <a:pt x="46619" y="117286"/>
                    <a:pt x="46558" y="116597"/>
                    <a:pt x="46536" y="116269"/>
                  </a:cubicBezTo>
                  <a:cubicBezTo>
                    <a:pt x="46508" y="115969"/>
                    <a:pt x="46602" y="115363"/>
                    <a:pt x="46569" y="115057"/>
                  </a:cubicBezTo>
                  <a:cubicBezTo>
                    <a:pt x="46530" y="114684"/>
                    <a:pt x="46391" y="113884"/>
                    <a:pt x="46197" y="113672"/>
                  </a:cubicBezTo>
                  <a:cubicBezTo>
                    <a:pt x="45996" y="113461"/>
                    <a:pt x="45457" y="113767"/>
                    <a:pt x="45224" y="113672"/>
                  </a:cubicBezTo>
                  <a:cubicBezTo>
                    <a:pt x="44952" y="113578"/>
                    <a:pt x="44407" y="113266"/>
                    <a:pt x="44235" y="112927"/>
                  </a:cubicBezTo>
                  <a:cubicBezTo>
                    <a:pt x="44079" y="112610"/>
                    <a:pt x="43973" y="111737"/>
                    <a:pt x="44007" y="111332"/>
                  </a:cubicBezTo>
                  <a:cubicBezTo>
                    <a:pt x="44029" y="111026"/>
                    <a:pt x="44335" y="110564"/>
                    <a:pt x="44379" y="110270"/>
                  </a:cubicBezTo>
                  <a:cubicBezTo>
                    <a:pt x="44429" y="109897"/>
                    <a:pt x="44446" y="109058"/>
                    <a:pt x="44307" y="108768"/>
                  </a:cubicBezTo>
                  <a:cubicBezTo>
                    <a:pt x="44157" y="108463"/>
                    <a:pt x="43645" y="108240"/>
                    <a:pt x="43423" y="108324"/>
                  </a:cubicBezTo>
                  <a:cubicBezTo>
                    <a:pt x="43256" y="108396"/>
                    <a:pt x="43123" y="109119"/>
                    <a:pt x="42956" y="109080"/>
                  </a:cubicBezTo>
                  <a:cubicBezTo>
                    <a:pt x="42740" y="109035"/>
                    <a:pt x="42539" y="108174"/>
                    <a:pt x="42495" y="107812"/>
                  </a:cubicBezTo>
                  <a:cubicBezTo>
                    <a:pt x="42467" y="107495"/>
                    <a:pt x="42634" y="106878"/>
                    <a:pt x="42662" y="106567"/>
                  </a:cubicBezTo>
                  <a:cubicBezTo>
                    <a:pt x="42678" y="106333"/>
                    <a:pt x="42773" y="105822"/>
                    <a:pt x="42695" y="105610"/>
                  </a:cubicBezTo>
                  <a:cubicBezTo>
                    <a:pt x="42601" y="105388"/>
                    <a:pt x="42217" y="105154"/>
                    <a:pt x="42056" y="105238"/>
                  </a:cubicBezTo>
                  <a:cubicBezTo>
                    <a:pt x="41906" y="105316"/>
                    <a:pt x="41839" y="106005"/>
                    <a:pt x="41684" y="106077"/>
                  </a:cubicBezTo>
                  <a:cubicBezTo>
                    <a:pt x="41567" y="106133"/>
                    <a:pt x="41306" y="105922"/>
                    <a:pt x="41244" y="105761"/>
                  </a:cubicBezTo>
                  <a:cubicBezTo>
                    <a:pt x="41100" y="105399"/>
                    <a:pt x="41306" y="104482"/>
                    <a:pt x="41261" y="104048"/>
                  </a:cubicBezTo>
                  <a:cubicBezTo>
                    <a:pt x="41222" y="103687"/>
                    <a:pt x="41044" y="102975"/>
                    <a:pt x="40944" y="102636"/>
                  </a:cubicBezTo>
                  <a:cubicBezTo>
                    <a:pt x="40783" y="102135"/>
                    <a:pt x="40377" y="101218"/>
                    <a:pt x="40200" y="100729"/>
                  </a:cubicBezTo>
                  <a:cubicBezTo>
                    <a:pt x="40038" y="100295"/>
                    <a:pt x="39794" y="99328"/>
                    <a:pt x="39560" y="99005"/>
                  </a:cubicBezTo>
                  <a:cubicBezTo>
                    <a:pt x="39310" y="98644"/>
                    <a:pt x="38643" y="98360"/>
                    <a:pt x="38343" y="98127"/>
                  </a:cubicBezTo>
                  <a:cubicBezTo>
                    <a:pt x="37971" y="97849"/>
                    <a:pt x="37265" y="97176"/>
                    <a:pt x="36887" y="96915"/>
                  </a:cubicBezTo>
                  <a:cubicBezTo>
                    <a:pt x="36526" y="96659"/>
                    <a:pt x="35731" y="96403"/>
                    <a:pt x="35386" y="96081"/>
                  </a:cubicBezTo>
                  <a:cubicBezTo>
                    <a:pt x="34981" y="95691"/>
                    <a:pt x="34308" y="94596"/>
                    <a:pt x="33953" y="94085"/>
                  </a:cubicBezTo>
                  <a:cubicBezTo>
                    <a:pt x="33719" y="93746"/>
                    <a:pt x="33302" y="92945"/>
                    <a:pt x="33035" y="92700"/>
                  </a:cubicBezTo>
                  <a:cubicBezTo>
                    <a:pt x="32769" y="92467"/>
                    <a:pt x="32152" y="92394"/>
                    <a:pt x="31885" y="92178"/>
                  </a:cubicBezTo>
                  <a:cubicBezTo>
                    <a:pt x="31702" y="92022"/>
                    <a:pt x="31424" y="91499"/>
                    <a:pt x="31246" y="91338"/>
                  </a:cubicBezTo>
                  <a:cubicBezTo>
                    <a:pt x="31001" y="91116"/>
                    <a:pt x="30473" y="90660"/>
                    <a:pt x="30207" y="90732"/>
                  </a:cubicBezTo>
                  <a:cubicBezTo>
                    <a:pt x="30029" y="90777"/>
                    <a:pt x="29712" y="91199"/>
                    <a:pt x="29634" y="91455"/>
                  </a:cubicBezTo>
                  <a:cubicBezTo>
                    <a:pt x="29540" y="91800"/>
                    <a:pt x="29779" y="92617"/>
                    <a:pt x="29667" y="92956"/>
                  </a:cubicBezTo>
                  <a:cubicBezTo>
                    <a:pt x="29562" y="93317"/>
                    <a:pt x="29101" y="93818"/>
                    <a:pt x="28856" y="93890"/>
                  </a:cubicBezTo>
                  <a:cubicBezTo>
                    <a:pt x="28667" y="93935"/>
                    <a:pt x="28217" y="93807"/>
                    <a:pt x="28117" y="93540"/>
                  </a:cubicBezTo>
                  <a:cubicBezTo>
                    <a:pt x="27972" y="93178"/>
                    <a:pt x="28322" y="92278"/>
                    <a:pt x="28272" y="91861"/>
                  </a:cubicBezTo>
                  <a:cubicBezTo>
                    <a:pt x="28245" y="91583"/>
                    <a:pt x="28089" y="91021"/>
                    <a:pt x="27939" y="90882"/>
                  </a:cubicBezTo>
                  <a:cubicBezTo>
                    <a:pt x="27772" y="90732"/>
                    <a:pt x="27366" y="90777"/>
                    <a:pt x="27200" y="90882"/>
                  </a:cubicBezTo>
                  <a:cubicBezTo>
                    <a:pt x="26888" y="91043"/>
                    <a:pt x="26366" y="91733"/>
                    <a:pt x="26172" y="92150"/>
                  </a:cubicBezTo>
                  <a:cubicBezTo>
                    <a:pt x="25977" y="92550"/>
                    <a:pt x="25844" y="93562"/>
                    <a:pt x="25694" y="94007"/>
                  </a:cubicBezTo>
                  <a:cubicBezTo>
                    <a:pt x="25532" y="94446"/>
                    <a:pt x="24993" y="95169"/>
                    <a:pt x="24932" y="95669"/>
                  </a:cubicBezTo>
                  <a:cubicBezTo>
                    <a:pt x="24865" y="96125"/>
                    <a:pt x="25132" y="97009"/>
                    <a:pt x="25160" y="97465"/>
                  </a:cubicBezTo>
                  <a:cubicBezTo>
                    <a:pt x="25188" y="97899"/>
                    <a:pt x="25238" y="98772"/>
                    <a:pt x="25143" y="99166"/>
                  </a:cubicBezTo>
                  <a:cubicBezTo>
                    <a:pt x="25038" y="99595"/>
                    <a:pt x="24638" y="100334"/>
                    <a:pt x="24382" y="100529"/>
                  </a:cubicBezTo>
                  <a:cubicBezTo>
                    <a:pt x="24132" y="100718"/>
                    <a:pt x="23520" y="100379"/>
                    <a:pt x="23287" y="100612"/>
                  </a:cubicBezTo>
                  <a:cubicBezTo>
                    <a:pt x="23109" y="100784"/>
                    <a:pt x="23009" y="101518"/>
                    <a:pt x="22881" y="101774"/>
                  </a:cubicBezTo>
                  <a:cubicBezTo>
                    <a:pt x="22692" y="102113"/>
                    <a:pt x="22253" y="102664"/>
                    <a:pt x="22009" y="102869"/>
                  </a:cubicBezTo>
                  <a:cubicBezTo>
                    <a:pt x="21759" y="103081"/>
                    <a:pt x="21075" y="103014"/>
                    <a:pt x="20947" y="103420"/>
                  </a:cubicBezTo>
                  <a:cubicBezTo>
                    <a:pt x="20842" y="103748"/>
                    <a:pt x="21314" y="104493"/>
                    <a:pt x="21236" y="104826"/>
                  </a:cubicBezTo>
                  <a:cubicBezTo>
                    <a:pt x="21142" y="105238"/>
                    <a:pt x="20558" y="105494"/>
                    <a:pt x="20330" y="105705"/>
                  </a:cubicBezTo>
                  <a:cubicBezTo>
                    <a:pt x="20063" y="105938"/>
                    <a:pt x="19552" y="106578"/>
                    <a:pt x="19252" y="106600"/>
                  </a:cubicBezTo>
                  <a:cubicBezTo>
                    <a:pt x="18941" y="106622"/>
                    <a:pt x="18396" y="105994"/>
                    <a:pt x="18096" y="105877"/>
                  </a:cubicBezTo>
                  <a:cubicBezTo>
                    <a:pt x="17812" y="105761"/>
                    <a:pt x="17201" y="105794"/>
                    <a:pt x="16918" y="105644"/>
                  </a:cubicBezTo>
                  <a:cubicBezTo>
                    <a:pt x="16568" y="105460"/>
                    <a:pt x="15867" y="104932"/>
                    <a:pt x="15628" y="104493"/>
                  </a:cubicBezTo>
                  <a:cubicBezTo>
                    <a:pt x="15389" y="104048"/>
                    <a:pt x="15300" y="102814"/>
                    <a:pt x="15111" y="102324"/>
                  </a:cubicBezTo>
                  <a:cubicBezTo>
                    <a:pt x="14978" y="101974"/>
                    <a:pt x="14644" y="101335"/>
                    <a:pt x="14422" y="101135"/>
                  </a:cubicBezTo>
                  <a:cubicBezTo>
                    <a:pt x="14255" y="100996"/>
                    <a:pt x="13866" y="101051"/>
                    <a:pt x="13694" y="100934"/>
                  </a:cubicBezTo>
                  <a:cubicBezTo>
                    <a:pt x="13411" y="100718"/>
                    <a:pt x="12938" y="100006"/>
                    <a:pt x="12716" y="99633"/>
                  </a:cubicBezTo>
                  <a:cubicBezTo>
                    <a:pt x="12499" y="99250"/>
                    <a:pt x="12199" y="98232"/>
                    <a:pt x="11943" y="97899"/>
                  </a:cubicBezTo>
                  <a:cubicBezTo>
                    <a:pt x="11643" y="97510"/>
                    <a:pt x="10843" y="97265"/>
                    <a:pt x="10532" y="96915"/>
                  </a:cubicBezTo>
                  <a:cubicBezTo>
                    <a:pt x="10070" y="96414"/>
                    <a:pt x="9365" y="94985"/>
                    <a:pt x="8948" y="94379"/>
                  </a:cubicBezTo>
                  <a:cubicBezTo>
                    <a:pt x="8536" y="93762"/>
                    <a:pt x="7530" y="92795"/>
                    <a:pt x="7219" y="92033"/>
                  </a:cubicBezTo>
                  <a:cubicBezTo>
                    <a:pt x="7025" y="91555"/>
                    <a:pt x="6830" y="90426"/>
                    <a:pt x="6797" y="89870"/>
                  </a:cubicBezTo>
                  <a:cubicBezTo>
                    <a:pt x="6763" y="89459"/>
                    <a:pt x="6902" y="88647"/>
                    <a:pt x="6869" y="88247"/>
                  </a:cubicBezTo>
                  <a:cubicBezTo>
                    <a:pt x="6802" y="87702"/>
                    <a:pt x="6474" y="86712"/>
                    <a:pt x="6319" y="86234"/>
                  </a:cubicBezTo>
                  <a:cubicBezTo>
                    <a:pt x="6169" y="85767"/>
                    <a:pt x="5769" y="84939"/>
                    <a:pt x="5641" y="84460"/>
                  </a:cubicBezTo>
                  <a:cubicBezTo>
                    <a:pt x="5530" y="84032"/>
                    <a:pt x="5457" y="83065"/>
                    <a:pt x="5324" y="82642"/>
                  </a:cubicBezTo>
                  <a:cubicBezTo>
                    <a:pt x="5157" y="82109"/>
                    <a:pt x="4701" y="81119"/>
                    <a:pt x="4401" y="80769"/>
                  </a:cubicBezTo>
                  <a:cubicBezTo>
                    <a:pt x="4190" y="80513"/>
                    <a:pt x="3607" y="80463"/>
                    <a:pt x="3401" y="80185"/>
                  </a:cubicBezTo>
                  <a:cubicBezTo>
                    <a:pt x="3162" y="79873"/>
                    <a:pt x="3006" y="78812"/>
                    <a:pt x="2795" y="78461"/>
                  </a:cubicBezTo>
                  <a:cubicBezTo>
                    <a:pt x="2595" y="78111"/>
                    <a:pt x="1961" y="77866"/>
                    <a:pt x="1789" y="77472"/>
                  </a:cubicBezTo>
                  <a:cubicBezTo>
                    <a:pt x="1617" y="77099"/>
                    <a:pt x="1717" y="76015"/>
                    <a:pt x="1539" y="75653"/>
                  </a:cubicBezTo>
                  <a:cubicBezTo>
                    <a:pt x="1339" y="75259"/>
                    <a:pt x="589" y="75209"/>
                    <a:pt x="394" y="74814"/>
                  </a:cubicBezTo>
                  <a:cubicBezTo>
                    <a:pt x="116" y="74252"/>
                    <a:pt x="0" y="72017"/>
                    <a:pt x="0" y="72017"/>
                  </a:cubicBezTo>
                  <a:lnTo>
                    <a:pt x="0" y="67636"/>
                  </a:ln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6" name="Shape 816"/>
            <p:cNvSpPr/>
            <p:nvPr/>
          </p:nvSpPr>
          <p:spPr>
            <a:xfrm>
              <a:off x="858754" y="1407791"/>
              <a:ext cx="796200" cy="615300"/>
            </a:xfrm>
            <a:custGeom>
              <a:avLst/>
              <a:gdLst/>
              <a:ahLst/>
              <a:cxnLst/>
              <a:rect l="0" t="0" r="0" b="0"/>
              <a:pathLst>
                <a:path w="120000" h="120000" extrusionOk="0">
                  <a:moveTo>
                    <a:pt x="120000" y="0"/>
                  </a:moveTo>
                  <a:lnTo>
                    <a:pt x="120000" y="73152"/>
                  </a:lnTo>
                  <a:cubicBezTo>
                    <a:pt x="119994" y="73136"/>
                    <a:pt x="119977" y="73124"/>
                    <a:pt x="119966" y="73119"/>
                  </a:cubicBezTo>
                  <a:cubicBezTo>
                    <a:pt x="119561" y="72813"/>
                    <a:pt x="118505" y="72858"/>
                    <a:pt x="118022" y="72924"/>
                  </a:cubicBezTo>
                  <a:cubicBezTo>
                    <a:pt x="117577" y="72985"/>
                    <a:pt x="116755" y="73475"/>
                    <a:pt x="116316" y="73591"/>
                  </a:cubicBezTo>
                  <a:cubicBezTo>
                    <a:pt x="115855" y="73708"/>
                    <a:pt x="114911" y="73919"/>
                    <a:pt x="114438" y="73858"/>
                  </a:cubicBezTo>
                  <a:cubicBezTo>
                    <a:pt x="114011" y="73802"/>
                    <a:pt x="113255" y="73236"/>
                    <a:pt x="112833" y="73197"/>
                  </a:cubicBezTo>
                  <a:cubicBezTo>
                    <a:pt x="112250" y="73141"/>
                    <a:pt x="111116" y="73536"/>
                    <a:pt x="110550" y="73658"/>
                  </a:cubicBezTo>
                  <a:cubicBezTo>
                    <a:pt x="109944" y="73802"/>
                    <a:pt x="108755" y="74236"/>
                    <a:pt x="108133" y="74275"/>
                  </a:cubicBezTo>
                  <a:cubicBezTo>
                    <a:pt x="107511" y="74314"/>
                    <a:pt x="106277" y="74014"/>
                    <a:pt x="105655" y="73975"/>
                  </a:cubicBezTo>
                  <a:cubicBezTo>
                    <a:pt x="105183" y="73953"/>
                    <a:pt x="104238" y="73875"/>
                    <a:pt x="103777" y="73975"/>
                  </a:cubicBezTo>
                  <a:cubicBezTo>
                    <a:pt x="103466" y="74047"/>
                    <a:pt x="102916" y="74475"/>
                    <a:pt x="102605" y="74525"/>
                  </a:cubicBezTo>
                  <a:cubicBezTo>
                    <a:pt x="102277" y="74564"/>
                    <a:pt x="101650" y="74297"/>
                    <a:pt x="101327" y="74275"/>
                  </a:cubicBezTo>
                  <a:cubicBezTo>
                    <a:pt x="100972" y="74247"/>
                    <a:pt x="100227" y="74492"/>
                    <a:pt x="99888" y="74353"/>
                  </a:cubicBezTo>
                  <a:cubicBezTo>
                    <a:pt x="99605" y="74236"/>
                    <a:pt x="99288" y="73497"/>
                    <a:pt x="98994" y="73419"/>
                  </a:cubicBezTo>
                  <a:cubicBezTo>
                    <a:pt x="98811" y="73363"/>
                    <a:pt x="98433" y="73558"/>
                    <a:pt x="98255" y="73652"/>
                  </a:cubicBezTo>
                  <a:cubicBezTo>
                    <a:pt x="97927" y="73830"/>
                    <a:pt x="97405" y="74469"/>
                    <a:pt x="97077" y="74636"/>
                  </a:cubicBezTo>
                  <a:cubicBezTo>
                    <a:pt x="96477" y="74942"/>
                    <a:pt x="95172" y="75192"/>
                    <a:pt x="94522" y="75259"/>
                  </a:cubicBezTo>
                  <a:cubicBezTo>
                    <a:pt x="93877" y="75331"/>
                    <a:pt x="92561" y="75253"/>
                    <a:pt x="91911" y="75209"/>
                  </a:cubicBezTo>
                  <a:cubicBezTo>
                    <a:pt x="91650" y="75192"/>
                    <a:pt x="91133" y="75042"/>
                    <a:pt x="90877" y="75081"/>
                  </a:cubicBezTo>
                  <a:cubicBezTo>
                    <a:pt x="90627" y="75114"/>
                    <a:pt x="90188" y="75459"/>
                    <a:pt x="89938" y="75498"/>
                  </a:cubicBezTo>
                  <a:cubicBezTo>
                    <a:pt x="89577" y="75542"/>
                    <a:pt x="88794" y="75487"/>
                    <a:pt x="88466" y="75286"/>
                  </a:cubicBezTo>
                  <a:cubicBezTo>
                    <a:pt x="88172" y="75097"/>
                    <a:pt x="87888" y="74325"/>
                    <a:pt x="87616" y="74091"/>
                  </a:cubicBezTo>
                  <a:cubicBezTo>
                    <a:pt x="87405" y="73903"/>
                    <a:pt x="86894" y="73669"/>
                    <a:pt x="86633" y="73597"/>
                  </a:cubicBezTo>
                  <a:cubicBezTo>
                    <a:pt x="86372" y="73536"/>
                    <a:pt x="85827" y="73525"/>
                    <a:pt x="85561" y="73575"/>
                  </a:cubicBezTo>
                  <a:cubicBezTo>
                    <a:pt x="85372" y="73608"/>
                    <a:pt x="84961" y="73697"/>
                    <a:pt x="84822" y="73858"/>
                  </a:cubicBezTo>
                  <a:cubicBezTo>
                    <a:pt x="84627" y="74086"/>
                    <a:pt x="84533" y="74758"/>
                    <a:pt x="84488" y="75081"/>
                  </a:cubicBezTo>
                  <a:cubicBezTo>
                    <a:pt x="84461" y="75303"/>
                    <a:pt x="84405" y="75781"/>
                    <a:pt x="84488" y="75981"/>
                  </a:cubicBezTo>
                  <a:cubicBezTo>
                    <a:pt x="84561" y="76165"/>
                    <a:pt x="84911" y="76337"/>
                    <a:pt x="85005" y="76504"/>
                  </a:cubicBezTo>
                  <a:cubicBezTo>
                    <a:pt x="85116" y="76704"/>
                    <a:pt x="85250" y="77176"/>
                    <a:pt x="85227" y="77410"/>
                  </a:cubicBezTo>
                  <a:cubicBezTo>
                    <a:pt x="85216" y="77560"/>
                    <a:pt x="85116" y="77865"/>
                    <a:pt x="85005" y="77932"/>
                  </a:cubicBezTo>
                  <a:cubicBezTo>
                    <a:pt x="84838" y="78032"/>
                    <a:pt x="84433" y="77882"/>
                    <a:pt x="84266" y="77771"/>
                  </a:cubicBezTo>
                  <a:cubicBezTo>
                    <a:pt x="84083" y="77654"/>
                    <a:pt x="83838" y="77237"/>
                    <a:pt x="83711" y="77048"/>
                  </a:cubicBezTo>
                  <a:cubicBezTo>
                    <a:pt x="83577" y="76854"/>
                    <a:pt x="83422" y="76304"/>
                    <a:pt x="83216" y="76242"/>
                  </a:cubicBezTo>
                  <a:cubicBezTo>
                    <a:pt x="82972" y="76181"/>
                    <a:pt x="82583" y="76704"/>
                    <a:pt x="82344" y="76793"/>
                  </a:cubicBezTo>
                  <a:cubicBezTo>
                    <a:pt x="82200" y="76837"/>
                    <a:pt x="81894" y="76887"/>
                    <a:pt x="81738" y="76870"/>
                  </a:cubicBezTo>
                  <a:cubicBezTo>
                    <a:pt x="81522" y="76848"/>
                    <a:pt x="81111" y="76598"/>
                    <a:pt x="80894" y="76581"/>
                  </a:cubicBezTo>
                  <a:cubicBezTo>
                    <a:pt x="80633" y="76570"/>
                    <a:pt x="80105" y="76704"/>
                    <a:pt x="79861" y="76815"/>
                  </a:cubicBezTo>
                  <a:cubicBezTo>
                    <a:pt x="79583" y="76943"/>
                    <a:pt x="79077" y="77309"/>
                    <a:pt x="78855" y="77543"/>
                  </a:cubicBezTo>
                  <a:cubicBezTo>
                    <a:pt x="78666" y="77749"/>
                    <a:pt x="78416" y="78293"/>
                    <a:pt x="78227" y="78504"/>
                  </a:cubicBezTo>
                  <a:cubicBezTo>
                    <a:pt x="78044" y="78716"/>
                    <a:pt x="77633" y="79132"/>
                    <a:pt x="77383" y="79233"/>
                  </a:cubicBezTo>
                  <a:cubicBezTo>
                    <a:pt x="77111" y="79333"/>
                    <a:pt x="76505" y="79216"/>
                    <a:pt x="76222" y="79233"/>
                  </a:cubicBezTo>
                  <a:cubicBezTo>
                    <a:pt x="75927" y="79249"/>
                    <a:pt x="75327" y="79216"/>
                    <a:pt x="75055" y="79360"/>
                  </a:cubicBezTo>
                  <a:cubicBezTo>
                    <a:pt x="74861" y="79466"/>
                    <a:pt x="74550" y="79855"/>
                    <a:pt x="74433" y="80055"/>
                  </a:cubicBezTo>
                  <a:cubicBezTo>
                    <a:pt x="74316" y="80266"/>
                    <a:pt x="74261" y="80800"/>
                    <a:pt x="74116" y="80989"/>
                  </a:cubicBezTo>
                  <a:cubicBezTo>
                    <a:pt x="73944" y="81239"/>
                    <a:pt x="73438" y="81556"/>
                    <a:pt x="73177" y="81667"/>
                  </a:cubicBezTo>
                  <a:cubicBezTo>
                    <a:pt x="72883" y="81800"/>
                    <a:pt x="72250" y="81867"/>
                    <a:pt x="71933" y="81900"/>
                  </a:cubicBezTo>
                  <a:cubicBezTo>
                    <a:pt x="71511" y="81939"/>
                    <a:pt x="70666" y="81867"/>
                    <a:pt x="70255" y="81900"/>
                  </a:cubicBezTo>
                  <a:cubicBezTo>
                    <a:pt x="69994" y="81923"/>
                    <a:pt x="69438" y="81895"/>
                    <a:pt x="69222" y="82056"/>
                  </a:cubicBezTo>
                  <a:cubicBezTo>
                    <a:pt x="69022" y="82217"/>
                    <a:pt x="68844" y="82790"/>
                    <a:pt x="68733" y="83045"/>
                  </a:cubicBezTo>
                  <a:cubicBezTo>
                    <a:pt x="68594" y="83368"/>
                    <a:pt x="68488" y="84162"/>
                    <a:pt x="68244" y="84390"/>
                  </a:cubicBezTo>
                  <a:cubicBezTo>
                    <a:pt x="68011" y="84618"/>
                    <a:pt x="67350" y="84740"/>
                    <a:pt x="67055" y="84657"/>
                  </a:cubicBezTo>
                  <a:cubicBezTo>
                    <a:pt x="66855" y="84590"/>
                    <a:pt x="66538" y="84223"/>
                    <a:pt x="66411" y="84029"/>
                  </a:cubicBezTo>
                  <a:cubicBezTo>
                    <a:pt x="66250" y="83784"/>
                    <a:pt x="66194" y="83062"/>
                    <a:pt x="65961" y="82912"/>
                  </a:cubicBezTo>
                  <a:cubicBezTo>
                    <a:pt x="65677" y="82734"/>
                    <a:pt x="64966" y="82945"/>
                    <a:pt x="64666" y="83095"/>
                  </a:cubicBezTo>
                  <a:cubicBezTo>
                    <a:pt x="64294" y="83284"/>
                    <a:pt x="63755" y="84035"/>
                    <a:pt x="63411" y="84285"/>
                  </a:cubicBezTo>
                  <a:cubicBezTo>
                    <a:pt x="63061" y="84551"/>
                    <a:pt x="62222" y="84818"/>
                    <a:pt x="61905" y="85141"/>
                  </a:cubicBezTo>
                  <a:cubicBezTo>
                    <a:pt x="61544" y="85518"/>
                    <a:pt x="60977" y="86508"/>
                    <a:pt x="60833" y="87047"/>
                  </a:cubicBezTo>
                  <a:cubicBezTo>
                    <a:pt x="60738" y="87419"/>
                    <a:pt x="61000" y="88247"/>
                    <a:pt x="60833" y="88570"/>
                  </a:cubicBezTo>
                  <a:cubicBezTo>
                    <a:pt x="60616" y="88981"/>
                    <a:pt x="59700" y="89153"/>
                    <a:pt x="59355" y="89426"/>
                  </a:cubicBezTo>
                  <a:cubicBezTo>
                    <a:pt x="59177" y="89576"/>
                    <a:pt x="58922" y="90031"/>
                    <a:pt x="58722" y="90126"/>
                  </a:cubicBezTo>
                  <a:cubicBezTo>
                    <a:pt x="58433" y="90259"/>
                    <a:pt x="57777" y="90009"/>
                    <a:pt x="57477" y="90126"/>
                  </a:cubicBezTo>
                  <a:cubicBezTo>
                    <a:pt x="57183" y="90243"/>
                    <a:pt x="56777" y="90904"/>
                    <a:pt x="56472" y="91021"/>
                  </a:cubicBezTo>
                  <a:cubicBezTo>
                    <a:pt x="56283" y="91099"/>
                    <a:pt x="55872" y="91021"/>
                    <a:pt x="55672" y="91021"/>
                  </a:cubicBezTo>
                  <a:lnTo>
                    <a:pt x="54666" y="91021"/>
                  </a:lnTo>
                  <a:cubicBezTo>
                    <a:pt x="54183" y="91021"/>
                    <a:pt x="53205" y="90848"/>
                    <a:pt x="52755" y="91021"/>
                  </a:cubicBezTo>
                  <a:cubicBezTo>
                    <a:pt x="52488" y="91121"/>
                    <a:pt x="52022" y="91543"/>
                    <a:pt x="51850" y="91799"/>
                  </a:cubicBezTo>
                  <a:cubicBezTo>
                    <a:pt x="51705" y="92010"/>
                    <a:pt x="51672" y="92627"/>
                    <a:pt x="51477" y="92771"/>
                  </a:cubicBezTo>
                  <a:cubicBezTo>
                    <a:pt x="51200" y="92988"/>
                    <a:pt x="50466" y="92849"/>
                    <a:pt x="50138" y="92771"/>
                  </a:cubicBezTo>
                  <a:cubicBezTo>
                    <a:pt x="49950" y="92733"/>
                    <a:pt x="49627" y="92416"/>
                    <a:pt x="49433" y="92427"/>
                  </a:cubicBezTo>
                  <a:cubicBezTo>
                    <a:pt x="49255" y="92427"/>
                    <a:pt x="48966" y="92705"/>
                    <a:pt x="48800" y="92771"/>
                  </a:cubicBezTo>
                  <a:cubicBezTo>
                    <a:pt x="48538" y="92883"/>
                    <a:pt x="48000" y="93133"/>
                    <a:pt x="47722" y="93083"/>
                  </a:cubicBezTo>
                  <a:cubicBezTo>
                    <a:pt x="47422" y="93027"/>
                    <a:pt x="46950" y="92471"/>
                    <a:pt x="46650" y="92344"/>
                  </a:cubicBezTo>
                  <a:cubicBezTo>
                    <a:pt x="46305" y="92199"/>
                    <a:pt x="45577" y="92071"/>
                    <a:pt x="45211" y="92032"/>
                  </a:cubicBezTo>
                  <a:cubicBezTo>
                    <a:pt x="44905" y="91999"/>
                    <a:pt x="44266" y="92143"/>
                    <a:pt x="43972" y="92032"/>
                  </a:cubicBezTo>
                  <a:cubicBezTo>
                    <a:pt x="43794" y="91971"/>
                    <a:pt x="43555" y="91571"/>
                    <a:pt x="43372" y="91532"/>
                  </a:cubicBezTo>
                  <a:cubicBezTo>
                    <a:pt x="43033" y="91454"/>
                    <a:pt x="42372" y="91893"/>
                    <a:pt x="42027" y="91877"/>
                  </a:cubicBezTo>
                  <a:cubicBezTo>
                    <a:pt x="41822" y="91866"/>
                    <a:pt x="41433" y="91721"/>
                    <a:pt x="41255" y="91610"/>
                  </a:cubicBezTo>
                  <a:cubicBezTo>
                    <a:pt x="41150" y="91538"/>
                    <a:pt x="41005" y="91238"/>
                    <a:pt x="40888" y="91215"/>
                  </a:cubicBezTo>
                  <a:cubicBezTo>
                    <a:pt x="40705" y="91187"/>
                    <a:pt x="40338" y="91443"/>
                    <a:pt x="40216" y="91610"/>
                  </a:cubicBezTo>
                  <a:cubicBezTo>
                    <a:pt x="40077" y="91788"/>
                    <a:pt x="39950" y="92544"/>
                    <a:pt x="39950" y="92544"/>
                  </a:cubicBezTo>
                  <a:lnTo>
                    <a:pt x="39950" y="118432"/>
                  </a:lnTo>
                  <a:cubicBezTo>
                    <a:pt x="39394" y="118238"/>
                    <a:pt x="38611" y="117988"/>
                    <a:pt x="38244" y="117971"/>
                  </a:cubicBezTo>
                  <a:cubicBezTo>
                    <a:pt x="37261" y="117932"/>
                    <a:pt x="35316" y="118510"/>
                    <a:pt x="34361" y="118799"/>
                  </a:cubicBezTo>
                  <a:cubicBezTo>
                    <a:pt x="33616" y="119021"/>
                    <a:pt x="32194" y="119777"/>
                    <a:pt x="31438" y="119916"/>
                  </a:cubicBezTo>
                  <a:cubicBezTo>
                    <a:pt x="30922" y="120011"/>
                    <a:pt x="29877" y="120050"/>
                    <a:pt x="29377" y="119916"/>
                  </a:cubicBezTo>
                  <a:cubicBezTo>
                    <a:pt x="28966" y="119805"/>
                    <a:pt x="28183" y="119366"/>
                    <a:pt x="27861" y="119060"/>
                  </a:cubicBezTo>
                  <a:cubicBezTo>
                    <a:pt x="27561" y="118771"/>
                    <a:pt x="27205" y="117938"/>
                    <a:pt x="26922" y="117632"/>
                  </a:cubicBezTo>
                  <a:cubicBezTo>
                    <a:pt x="26733" y="117426"/>
                    <a:pt x="26311" y="117065"/>
                    <a:pt x="26072" y="116982"/>
                  </a:cubicBezTo>
                  <a:cubicBezTo>
                    <a:pt x="25733" y="116865"/>
                    <a:pt x="24983" y="117154"/>
                    <a:pt x="24661" y="116982"/>
                  </a:cubicBezTo>
                  <a:cubicBezTo>
                    <a:pt x="24227" y="116748"/>
                    <a:pt x="23711" y="115725"/>
                    <a:pt x="23427" y="115270"/>
                  </a:cubicBezTo>
                  <a:cubicBezTo>
                    <a:pt x="23200" y="114903"/>
                    <a:pt x="22872" y="114047"/>
                    <a:pt x="22605" y="113714"/>
                  </a:cubicBezTo>
                  <a:cubicBezTo>
                    <a:pt x="22377" y="113425"/>
                    <a:pt x="21827" y="112902"/>
                    <a:pt x="21511" y="112780"/>
                  </a:cubicBezTo>
                  <a:cubicBezTo>
                    <a:pt x="21072" y="112608"/>
                    <a:pt x="20138" y="112813"/>
                    <a:pt x="19677" y="112780"/>
                  </a:cubicBezTo>
                  <a:cubicBezTo>
                    <a:pt x="18950" y="112719"/>
                    <a:pt x="17488" y="112463"/>
                    <a:pt x="16772" y="112285"/>
                  </a:cubicBezTo>
                  <a:cubicBezTo>
                    <a:pt x="16194" y="112141"/>
                    <a:pt x="15033" y="111818"/>
                    <a:pt x="14494" y="111535"/>
                  </a:cubicBezTo>
                  <a:cubicBezTo>
                    <a:pt x="13938" y="111246"/>
                    <a:pt x="12844" y="110546"/>
                    <a:pt x="12433" y="110029"/>
                  </a:cubicBezTo>
                  <a:cubicBezTo>
                    <a:pt x="11666" y="109045"/>
                    <a:pt x="10727" y="106561"/>
                    <a:pt x="10333" y="105304"/>
                  </a:cubicBezTo>
                  <a:cubicBezTo>
                    <a:pt x="9988" y="104204"/>
                    <a:pt x="9655" y="101892"/>
                    <a:pt x="9466" y="100736"/>
                  </a:cubicBezTo>
                  <a:cubicBezTo>
                    <a:pt x="9311" y="99797"/>
                    <a:pt x="9155" y="97874"/>
                    <a:pt x="8933" y="96951"/>
                  </a:cubicBezTo>
                  <a:cubicBezTo>
                    <a:pt x="8755" y="96240"/>
                    <a:pt x="8133" y="94922"/>
                    <a:pt x="7966" y="94200"/>
                  </a:cubicBezTo>
                  <a:cubicBezTo>
                    <a:pt x="7850" y="93694"/>
                    <a:pt x="7744" y="92644"/>
                    <a:pt x="7722" y="92127"/>
                  </a:cubicBezTo>
                  <a:cubicBezTo>
                    <a:pt x="7688" y="91332"/>
                    <a:pt x="7900" y="89748"/>
                    <a:pt x="7827" y="88953"/>
                  </a:cubicBezTo>
                  <a:cubicBezTo>
                    <a:pt x="7788" y="88436"/>
                    <a:pt x="7444" y="87458"/>
                    <a:pt x="7411" y="86941"/>
                  </a:cubicBezTo>
                  <a:cubicBezTo>
                    <a:pt x="7355" y="86274"/>
                    <a:pt x="7316" y="84896"/>
                    <a:pt x="7538" y="84285"/>
                  </a:cubicBezTo>
                  <a:cubicBezTo>
                    <a:pt x="7761" y="83707"/>
                    <a:pt x="8733" y="82962"/>
                    <a:pt x="9061" y="82451"/>
                  </a:cubicBezTo>
                  <a:cubicBezTo>
                    <a:pt x="9377" y="81956"/>
                    <a:pt x="9938" y="80905"/>
                    <a:pt x="10094" y="80316"/>
                  </a:cubicBezTo>
                  <a:cubicBezTo>
                    <a:pt x="10238" y="79761"/>
                    <a:pt x="10305" y="78566"/>
                    <a:pt x="10266" y="77982"/>
                  </a:cubicBezTo>
                  <a:cubicBezTo>
                    <a:pt x="10238" y="77515"/>
                    <a:pt x="10100" y="76548"/>
                    <a:pt x="9888" y="76142"/>
                  </a:cubicBezTo>
                  <a:cubicBezTo>
                    <a:pt x="9638" y="75653"/>
                    <a:pt x="8877" y="74870"/>
                    <a:pt x="8438" y="74608"/>
                  </a:cubicBezTo>
                  <a:cubicBezTo>
                    <a:pt x="8005" y="74358"/>
                    <a:pt x="6966" y="74431"/>
                    <a:pt x="6533" y="74169"/>
                  </a:cubicBezTo>
                  <a:cubicBezTo>
                    <a:pt x="6194" y="73958"/>
                    <a:pt x="5722" y="73208"/>
                    <a:pt x="5422" y="72924"/>
                  </a:cubicBezTo>
                  <a:cubicBezTo>
                    <a:pt x="5083" y="72619"/>
                    <a:pt x="4361" y="72046"/>
                    <a:pt x="3966" y="71829"/>
                  </a:cubicBezTo>
                  <a:cubicBezTo>
                    <a:pt x="3522" y="71596"/>
                    <a:pt x="2561" y="71346"/>
                    <a:pt x="2083" y="71190"/>
                  </a:cubicBezTo>
                  <a:cubicBezTo>
                    <a:pt x="1733" y="71062"/>
                    <a:pt x="1027" y="70840"/>
                    <a:pt x="683" y="70696"/>
                  </a:cubicBezTo>
                  <a:cubicBezTo>
                    <a:pt x="533" y="70629"/>
                    <a:pt x="244" y="70473"/>
                    <a:pt x="0" y="70340"/>
                  </a:cubicBezTo>
                  <a:cubicBezTo>
                    <a:pt x="222" y="69879"/>
                    <a:pt x="588" y="69123"/>
                    <a:pt x="811" y="68761"/>
                  </a:cubicBezTo>
                  <a:cubicBezTo>
                    <a:pt x="1138" y="68211"/>
                    <a:pt x="1816" y="67094"/>
                    <a:pt x="2283" y="66700"/>
                  </a:cubicBezTo>
                  <a:cubicBezTo>
                    <a:pt x="2766" y="66294"/>
                    <a:pt x="3988" y="66027"/>
                    <a:pt x="4516" y="65688"/>
                  </a:cubicBezTo>
                  <a:cubicBezTo>
                    <a:pt x="4988" y="65382"/>
                    <a:pt x="5905" y="64665"/>
                    <a:pt x="6244" y="64165"/>
                  </a:cubicBezTo>
                  <a:cubicBezTo>
                    <a:pt x="6438" y="63865"/>
                    <a:pt x="6594" y="63104"/>
                    <a:pt x="6744" y="62770"/>
                  </a:cubicBezTo>
                  <a:cubicBezTo>
                    <a:pt x="6877" y="62470"/>
                    <a:pt x="7183" y="61903"/>
                    <a:pt x="7366" y="61636"/>
                  </a:cubicBezTo>
                  <a:cubicBezTo>
                    <a:pt x="7622" y="61258"/>
                    <a:pt x="8288" y="60664"/>
                    <a:pt x="8505" y="60258"/>
                  </a:cubicBezTo>
                  <a:cubicBezTo>
                    <a:pt x="8738" y="59791"/>
                    <a:pt x="9016" y="58741"/>
                    <a:pt x="9094" y="58218"/>
                  </a:cubicBezTo>
                  <a:cubicBezTo>
                    <a:pt x="9205" y="57401"/>
                    <a:pt x="9033" y="55728"/>
                    <a:pt x="9094" y="54906"/>
                  </a:cubicBezTo>
                  <a:cubicBezTo>
                    <a:pt x="9138" y="54172"/>
                    <a:pt x="9311" y="52733"/>
                    <a:pt x="9477" y="52021"/>
                  </a:cubicBezTo>
                  <a:cubicBezTo>
                    <a:pt x="9583" y="51554"/>
                    <a:pt x="9850" y="50593"/>
                    <a:pt x="10100" y="50193"/>
                  </a:cubicBezTo>
                  <a:cubicBezTo>
                    <a:pt x="10350" y="49781"/>
                    <a:pt x="11138" y="49237"/>
                    <a:pt x="11422" y="48853"/>
                  </a:cubicBezTo>
                  <a:cubicBezTo>
                    <a:pt x="11733" y="48431"/>
                    <a:pt x="12222" y="47469"/>
                    <a:pt x="12427" y="46964"/>
                  </a:cubicBezTo>
                  <a:cubicBezTo>
                    <a:pt x="12627" y="46441"/>
                    <a:pt x="12938" y="45335"/>
                    <a:pt x="13016" y="44763"/>
                  </a:cubicBezTo>
                  <a:cubicBezTo>
                    <a:pt x="13022" y="44668"/>
                    <a:pt x="13027" y="44551"/>
                    <a:pt x="13033" y="44429"/>
                  </a:cubicBezTo>
                  <a:cubicBezTo>
                    <a:pt x="13266" y="44512"/>
                    <a:pt x="13550" y="44613"/>
                    <a:pt x="13688" y="44629"/>
                  </a:cubicBezTo>
                  <a:cubicBezTo>
                    <a:pt x="13994" y="44657"/>
                    <a:pt x="14616" y="44590"/>
                    <a:pt x="14900" y="44457"/>
                  </a:cubicBezTo>
                  <a:cubicBezTo>
                    <a:pt x="15138" y="44346"/>
                    <a:pt x="15600" y="44001"/>
                    <a:pt x="15744" y="43746"/>
                  </a:cubicBezTo>
                  <a:cubicBezTo>
                    <a:pt x="15911" y="43451"/>
                    <a:pt x="15816" y="42667"/>
                    <a:pt x="15977" y="42373"/>
                  </a:cubicBezTo>
                  <a:cubicBezTo>
                    <a:pt x="16177" y="42011"/>
                    <a:pt x="16927" y="41689"/>
                    <a:pt x="17188" y="41383"/>
                  </a:cubicBezTo>
                  <a:cubicBezTo>
                    <a:pt x="17572" y="40933"/>
                    <a:pt x="18200" y="39877"/>
                    <a:pt x="18416" y="39294"/>
                  </a:cubicBezTo>
                  <a:cubicBezTo>
                    <a:pt x="18555" y="38916"/>
                    <a:pt x="18622" y="38076"/>
                    <a:pt x="18738" y="37687"/>
                  </a:cubicBezTo>
                  <a:cubicBezTo>
                    <a:pt x="18866" y="37248"/>
                    <a:pt x="19172" y="36376"/>
                    <a:pt x="19405" y="35998"/>
                  </a:cubicBezTo>
                  <a:cubicBezTo>
                    <a:pt x="19644" y="35637"/>
                    <a:pt x="20344" y="35175"/>
                    <a:pt x="20572" y="34803"/>
                  </a:cubicBezTo>
                  <a:cubicBezTo>
                    <a:pt x="20800" y="34442"/>
                    <a:pt x="20972" y="33525"/>
                    <a:pt x="21188" y="33147"/>
                  </a:cubicBezTo>
                  <a:cubicBezTo>
                    <a:pt x="21333" y="32891"/>
                    <a:pt x="21633" y="32513"/>
                    <a:pt x="21911" y="32185"/>
                  </a:cubicBezTo>
                  <a:lnTo>
                    <a:pt x="24950" y="32185"/>
                  </a:lnTo>
                  <a:cubicBezTo>
                    <a:pt x="24950" y="32185"/>
                    <a:pt x="26166" y="31518"/>
                    <a:pt x="26494" y="31179"/>
                  </a:cubicBezTo>
                  <a:cubicBezTo>
                    <a:pt x="26816" y="30835"/>
                    <a:pt x="27155" y="29823"/>
                    <a:pt x="27500" y="29517"/>
                  </a:cubicBezTo>
                  <a:cubicBezTo>
                    <a:pt x="27838" y="29217"/>
                    <a:pt x="28666" y="28928"/>
                    <a:pt x="29088" y="28839"/>
                  </a:cubicBezTo>
                  <a:cubicBezTo>
                    <a:pt x="29516" y="28756"/>
                    <a:pt x="30427" y="28989"/>
                    <a:pt x="30855" y="28839"/>
                  </a:cubicBezTo>
                  <a:cubicBezTo>
                    <a:pt x="31327" y="28667"/>
                    <a:pt x="32066" y="27806"/>
                    <a:pt x="32511" y="27544"/>
                  </a:cubicBezTo>
                  <a:cubicBezTo>
                    <a:pt x="33094" y="27194"/>
                    <a:pt x="34405" y="26850"/>
                    <a:pt x="34988" y="26477"/>
                  </a:cubicBezTo>
                  <a:cubicBezTo>
                    <a:pt x="35427" y="26205"/>
                    <a:pt x="36350" y="25599"/>
                    <a:pt x="36572" y="25082"/>
                  </a:cubicBezTo>
                  <a:cubicBezTo>
                    <a:pt x="36700" y="24782"/>
                    <a:pt x="36716" y="24043"/>
                    <a:pt x="36572" y="23754"/>
                  </a:cubicBezTo>
                  <a:cubicBezTo>
                    <a:pt x="36444" y="23482"/>
                    <a:pt x="35844" y="23309"/>
                    <a:pt x="35655" y="23081"/>
                  </a:cubicBezTo>
                  <a:cubicBezTo>
                    <a:pt x="35438" y="22803"/>
                    <a:pt x="35033" y="22131"/>
                    <a:pt x="35055" y="21753"/>
                  </a:cubicBezTo>
                  <a:cubicBezTo>
                    <a:pt x="35066" y="21520"/>
                    <a:pt x="35494" y="21214"/>
                    <a:pt x="35544" y="20975"/>
                  </a:cubicBezTo>
                  <a:cubicBezTo>
                    <a:pt x="35616" y="20680"/>
                    <a:pt x="35583" y="20013"/>
                    <a:pt x="35433" y="19763"/>
                  </a:cubicBezTo>
                  <a:cubicBezTo>
                    <a:pt x="35305" y="19524"/>
                    <a:pt x="34777" y="19408"/>
                    <a:pt x="34611" y="19213"/>
                  </a:cubicBezTo>
                  <a:cubicBezTo>
                    <a:pt x="34433" y="19007"/>
                    <a:pt x="34122" y="18491"/>
                    <a:pt x="34116" y="18202"/>
                  </a:cubicBezTo>
                  <a:cubicBezTo>
                    <a:pt x="34111" y="17940"/>
                    <a:pt x="34372" y="17468"/>
                    <a:pt x="34522" y="17262"/>
                  </a:cubicBezTo>
                  <a:cubicBezTo>
                    <a:pt x="34711" y="16995"/>
                    <a:pt x="35255" y="16651"/>
                    <a:pt x="35477" y="16412"/>
                  </a:cubicBezTo>
                  <a:cubicBezTo>
                    <a:pt x="35777" y="16095"/>
                    <a:pt x="36277" y="15350"/>
                    <a:pt x="36555" y="15011"/>
                  </a:cubicBezTo>
                  <a:cubicBezTo>
                    <a:pt x="36755" y="14761"/>
                    <a:pt x="37105" y="14172"/>
                    <a:pt x="37377" y="14050"/>
                  </a:cubicBezTo>
                  <a:cubicBezTo>
                    <a:pt x="37611" y="13944"/>
                    <a:pt x="38138" y="14061"/>
                    <a:pt x="38383" y="14128"/>
                  </a:cubicBezTo>
                  <a:cubicBezTo>
                    <a:pt x="38794" y="14233"/>
                    <a:pt x="39588" y="14606"/>
                    <a:pt x="39950" y="14856"/>
                  </a:cubicBezTo>
                  <a:cubicBezTo>
                    <a:pt x="40250" y="15067"/>
                    <a:pt x="40838" y="15562"/>
                    <a:pt x="41022" y="15917"/>
                  </a:cubicBezTo>
                  <a:cubicBezTo>
                    <a:pt x="41266" y="16395"/>
                    <a:pt x="41277" y="17562"/>
                    <a:pt x="41400" y="18096"/>
                  </a:cubicBezTo>
                  <a:cubicBezTo>
                    <a:pt x="41577" y="18841"/>
                    <a:pt x="41938" y="20341"/>
                    <a:pt x="42272" y="21003"/>
                  </a:cubicBezTo>
                  <a:cubicBezTo>
                    <a:pt x="42488" y="21431"/>
                    <a:pt x="43005" y="22281"/>
                    <a:pt x="43388" y="22481"/>
                  </a:cubicBezTo>
                  <a:cubicBezTo>
                    <a:pt x="43822" y="22709"/>
                    <a:pt x="44833" y="22681"/>
                    <a:pt x="45288" y="22509"/>
                  </a:cubicBezTo>
                  <a:cubicBezTo>
                    <a:pt x="45650" y="22375"/>
                    <a:pt x="46150" y="21592"/>
                    <a:pt x="46516" y="21447"/>
                  </a:cubicBezTo>
                  <a:cubicBezTo>
                    <a:pt x="46866" y="21308"/>
                    <a:pt x="47627" y="21370"/>
                    <a:pt x="47994" y="21447"/>
                  </a:cubicBezTo>
                  <a:cubicBezTo>
                    <a:pt x="48611" y="21564"/>
                    <a:pt x="49744" y="22203"/>
                    <a:pt x="50344" y="22403"/>
                  </a:cubicBezTo>
                  <a:cubicBezTo>
                    <a:pt x="51033" y="22648"/>
                    <a:pt x="52488" y="22837"/>
                    <a:pt x="53133" y="23204"/>
                  </a:cubicBezTo>
                  <a:cubicBezTo>
                    <a:pt x="53833" y="23615"/>
                    <a:pt x="55550" y="25488"/>
                    <a:pt x="55550" y="25488"/>
                  </a:cubicBezTo>
                  <a:lnTo>
                    <a:pt x="58266" y="6358"/>
                  </a:lnTo>
                  <a:cubicBezTo>
                    <a:pt x="58300" y="6385"/>
                    <a:pt x="58327" y="6419"/>
                    <a:pt x="58344" y="6452"/>
                  </a:cubicBezTo>
                  <a:cubicBezTo>
                    <a:pt x="58466" y="6691"/>
                    <a:pt x="58322" y="7308"/>
                    <a:pt x="58411" y="7564"/>
                  </a:cubicBezTo>
                  <a:cubicBezTo>
                    <a:pt x="58505" y="7853"/>
                    <a:pt x="58911" y="8320"/>
                    <a:pt x="59094" y="8548"/>
                  </a:cubicBezTo>
                  <a:cubicBezTo>
                    <a:pt x="59472" y="9031"/>
                    <a:pt x="60366" y="9848"/>
                    <a:pt x="60700" y="10382"/>
                  </a:cubicBezTo>
                  <a:cubicBezTo>
                    <a:pt x="61111" y="11026"/>
                    <a:pt x="61811" y="12471"/>
                    <a:pt x="61938" y="13261"/>
                  </a:cubicBezTo>
                  <a:cubicBezTo>
                    <a:pt x="62022" y="13750"/>
                    <a:pt x="61644" y="14767"/>
                    <a:pt x="61772" y="15239"/>
                  </a:cubicBezTo>
                  <a:cubicBezTo>
                    <a:pt x="61911" y="15784"/>
                    <a:pt x="62677" y="16556"/>
                    <a:pt x="63016" y="16957"/>
                  </a:cubicBezTo>
                  <a:cubicBezTo>
                    <a:pt x="63366" y="17373"/>
                    <a:pt x="64150" y="18113"/>
                    <a:pt x="64516" y="18513"/>
                  </a:cubicBezTo>
                  <a:cubicBezTo>
                    <a:pt x="64994" y="19013"/>
                    <a:pt x="66050" y="19924"/>
                    <a:pt x="66361" y="20575"/>
                  </a:cubicBezTo>
                  <a:cubicBezTo>
                    <a:pt x="66555" y="20986"/>
                    <a:pt x="66483" y="22014"/>
                    <a:pt x="66700" y="22403"/>
                  </a:cubicBezTo>
                  <a:cubicBezTo>
                    <a:pt x="66827" y="22642"/>
                    <a:pt x="67233" y="23087"/>
                    <a:pt x="67466" y="23065"/>
                  </a:cubicBezTo>
                  <a:cubicBezTo>
                    <a:pt x="67622" y="23059"/>
                    <a:pt x="67761" y="22620"/>
                    <a:pt x="67905" y="22564"/>
                  </a:cubicBezTo>
                  <a:cubicBezTo>
                    <a:pt x="68172" y="22470"/>
                    <a:pt x="68711" y="22859"/>
                    <a:pt x="68983" y="22798"/>
                  </a:cubicBezTo>
                  <a:cubicBezTo>
                    <a:pt x="69277" y="22720"/>
                    <a:pt x="69688" y="22081"/>
                    <a:pt x="69988" y="21975"/>
                  </a:cubicBezTo>
                  <a:cubicBezTo>
                    <a:pt x="70344" y="21847"/>
                    <a:pt x="71122" y="22053"/>
                    <a:pt x="71494" y="21975"/>
                  </a:cubicBezTo>
                  <a:cubicBezTo>
                    <a:pt x="71938" y="21886"/>
                    <a:pt x="72772" y="21458"/>
                    <a:pt x="73205" y="21275"/>
                  </a:cubicBezTo>
                  <a:cubicBezTo>
                    <a:pt x="73505" y="21147"/>
                    <a:pt x="74083" y="20780"/>
                    <a:pt x="74400" y="20775"/>
                  </a:cubicBezTo>
                  <a:cubicBezTo>
                    <a:pt x="74777" y="20758"/>
                    <a:pt x="75477" y="21236"/>
                    <a:pt x="75855" y="21275"/>
                  </a:cubicBezTo>
                  <a:cubicBezTo>
                    <a:pt x="76244" y="21325"/>
                    <a:pt x="77038" y="21164"/>
                    <a:pt x="77427" y="21081"/>
                  </a:cubicBezTo>
                  <a:cubicBezTo>
                    <a:pt x="78122" y="20930"/>
                    <a:pt x="79516" y="20569"/>
                    <a:pt x="80144" y="20186"/>
                  </a:cubicBezTo>
                  <a:cubicBezTo>
                    <a:pt x="80772" y="19802"/>
                    <a:pt x="81711" y="18441"/>
                    <a:pt x="82355" y="18090"/>
                  </a:cubicBezTo>
                  <a:cubicBezTo>
                    <a:pt x="83088" y="17679"/>
                    <a:pt x="84727" y="17273"/>
                    <a:pt x="85538" y="17307"/>
                  </a:cubicBezTo>
                  <a:cubicBezTo>
                    <a:pt x="86127" y="17329"/>
                    <a:pt x="87272" y="17718"/>
                    <a:pt x="87788" y="18051"/>
                  </a:cubicBezTo>
                  <a:cubicBezTo>
                    <a:pt x="88105" y="18252"/>
                    <a:pt x="88522" y="19024"/>
                    <a:pt x="88861" y="19174"/>
                  </a:cubicBezTo>
                  <a:cubicBezTo>
                    <a:pt x="89072" y="19269"/>
                    <a:pt x="89544" y="19202"/>
                    <a:pt x="89766" y="19174"/>
                  </a:cubicBezTo>
                  <a:cubicBezTo>
                    <a:pt x="90294" y="19107"/>
                    <a:pt x="91372" y="18918"/>
                    <a:pt x="91844" y="18629"/>
                  </a:cubicBezTo>
                  <a:cubicBezTo>
                    <a:pt x="92377" y="18302"/>
                    <a:pt x="93183" y="17201"/>
                    <a:pt x="93583" y="16684"/>
                  </a:cubicBezTo>
                  <a:cubicBezTo>
                    <a:pt x="94127" y="15995"/>
                    <a:pt x="94994" y="14394"/>
                    <a:pt x="95600" y="13766"/>
                  </a:cubicBezTo>
                  <a:cubicBezTo>
                    <a:pt x="96050" y="13294"/>
                    <a:pt x="97083" y="12516"/>
                    <a:pt x="97644" y="12249"/>
                  </a:cubicBezTo>
                  <a:cubicBezTo>
                    <a:pt x="98238" y="11966"/>
                    <a:pt x="99544" y="11849"/>
                    <a:pt x="100155" y="11621"/>
                  </a:cubicBezTo>
                  <a:cubicBezTo>
                    <a:pt x="100605" y="11460"/>
                    <a:pt x="101483" y="11032"/>
                    <a:pt x="101900" y="10765"/>
                  </a:cubicBezTo>
                  <a:cubicBezTo>
                    <a:pt x="102611" y="10320"/>
                    <a:pt x="103872" y="9126"/>
                    <a:pt x="104583" y="8664"/>
                  </a:cubicBezTo>
                  <a:cubicBezTo>
                    <a:pt x="105211" y="8264"/>
                    <a:pt x="106561" y="7680"/>
                    <a:pt x="107194" y="7308"/>
                  </a:cubicBezTo>
                  <a:cubicBezTo>
                    <a:pt x="107916" y="6875"/>
                    <a:pt x="109288" y="5852"/>
                    <a:pt x="110011" y="5441"/>
                  </a:cubicBezTo>
                  <a:cubicBezTo>
                    <a:pt x="111033" y="4852"/>
                    <a:pt x="113161" y="3901"/>
                    <a:pt x="114200" y="3373"/>
                  </a:cubicBezTo>
                  <a:cubicBezTo>
                    <a:pt x="115355" y="2784"/>
                    <a:pt x="117727" y="1734"/>
                    <a:pt x="118800" y="955"/>
                  </a:cubicBezTo>
                  <a:cubicBezTo>
                    <a:pt x="119116" y="728"/>
                    <a:pt x="119555" y="383"/>
                    <a:pt x="120000" y="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7" name="Shape 817"/>
            <p:cNvSpPr/>
            <p:nvPr/>
          </p:nvSpPr>
          <p:spPr>
            <a:xfrm>
              <a:off x="570308" y="1768326"/>
              <a:ext cx="1034400" cy="680100"/>
            </a:xfrm>
            <a:custGeom>
              <a:avLst/>
              <a:gdLst/>
              <a:ahLst/>
              <a:cxnLst/>
              <a:rect l="0" t="0" r="0" b="0"/>
              <a:pathLst>
                <a:path w="120000" h="120000" extrusionOk="0">
                  <a:moveTo>
                    <a:pt x="59380" y="110655"/>
                  </a:moveTo>
                  <a:cubicBezTo>
                    <a:pt x="59180" y="110538"/>
                    <a:pt x="58996" y="110427"/>
                    <a:pt x="58863" y="110349"/>
                  </a:cubicBezTo>
                  <a:cubicBezTo>
                    <a:pt x="58441" y="110099"/>
                    <a:pt x="57652" y="109405"/>
                    <a:pt x="57213" y="109221"/>
                  </a:cubicBezTo>
                  <a:cubicBezTo>
                    <a:pt x="56996" y="109132"/>
                    <a:pt x="56535" y="109149"/>
                    <a:pt x="56318" y="109082"/>
                  </a:cubicBezTo>
                  <a:cubicBezTo>
                    <a:pt x="56012" y="108982"/>
                    <a:pt x="55385" y="108760"/>
                    <a:pt x="55129" y="108516"/>
                  </a:cubicBezTo>
                  <a:cubicBezTo>
                    <a:pt x="54929" y="108332"/>
                    <a:pt x="54651" y="107793"/>
                    <a:pt x="54507" y="107532"/>
                  </a:cubicBezTo>
                  <a:cubicBezTo>
                    <a:pt x="54407" y="107338"/>
                    <a:pt x="54290" y="106849"/>
                    <a:pt x="54151" y="106716"/>
                  </a:cubicBezTo>
                  <a:cubicBezTo>
                    <a:pt x="53962" y="106538"/>
                    <a:pt x="53462" y="106593"/>
                    <a:pt x="53251" y="106477"/>
                  </a:cubicBezTo>
                  <a:cubicBezTo>
                    <a:pt x="53106" y="106393"/>
                    <a:pt x="52851" y="106132"/>
                    <a:pt x="52723" y="106004"/>
                  </a:cubicBezTo>
                  <a:cubicBezTo>
                    <a:pt x="52595" y="105888"/>
                    <a:pt x="52384" y="105554"/>
                    <a:pt x="52239" y="105515"/>
                  </a:cubicBezTo>
                  <a:cubicBezTo>
                    <a:pt x="52106" y="105477"/>
                    <a:pt x="51845" y="105621"/>
                    <a:pt x="51723" y="105677"/>
                  </a:cubicBezTo>
                  <a:cubicBezTo>
                    <a:pt x="51595" y="105732"/>
                    <a:pt x="51373" y="105993"/>
                    <a:pt x="51239" y="105982"/>
                  </a:cubicBezTo>
                  <a:cubicBezTo>
                    <a:pt x="51117" y="105977"/>
                    <a:pt x="50900" y="105760"/>
                    <a:pt x="50828" y="105632"/>
                  </a:cubicBezTo>
                  <a:cubicBezTo>
                    <a:pt x="50711" y="105427"/>
                    <a:pt x="50745" y="104827"/>
                    <a:pt x="50606" y="104665"/>
                  </a:cubicBezTo>
                  <a:cubicBezTo>
                    <a:pt x="50533" y="104588"/>
                    <a:pt x="50328" y="104604"/>
                    <a:pt x="50239" y="104621"/>
                  </a:cubicBezTo>
                  <a:cubicBezTo>
                    <a:pt x="50150" y="104632"/>
                    <a:pt x="49983" y="104765"/>
                    <a:pt x="49894" y="104788"/>
                  </a:cubicBezTo>
                  <a:cubicBezTo>
                    <a:pt x="49733" y="104810"/>
                    <a:pt x="49411" y="104760"/>
                    <a:pt x="49255" y="104688"/>
                  </a:cubicBezTo>
                  <a:cubicBezTo>
                    <a:pt x="49094" y="104621"/>
                    <a:pt x="48766" y="104421"/>
                    <a:pt x="48677" y="104221"/>
                  </a:cubicBezTo>
                  <a:cubicBezTo>
                    <a:pt x="48572" y="103988"/>
                    <a:pt x="48633" y="103399"/>
                    <a:pt x="48639" y="103121"/>
                  </a:cubicBezTo>
                  <a:cubicBezTo>
                    <a:pt x="48644" y="102926"/>
                    <a:pt x="48766" y="102543"/>
                    <a:pt x="48705" y="102365"/>
                  </a:cubicBezTo>
                  <a:cubicBezTo>
                    <a:pt x="48639" y="102138"/>
                    <a:pt x="48294" y="101899"/>
                    <a:pt x="48138" y="101776"/>
                  </a:cubicBezTo>
                  <a:cubicBezTo>
                    <a:pt x="47988" y="101660"/>
                    <a:pt x="47638" y="101532"/>
                    <a:pt x="47483" y="101404"/>
                  </a:cubicBezTo>
                  <a:cubicBezTo>
                    <a:pt x="47360" y="101304"/>
                    <a:pt x="47172" y="100976"/>
                    <a:pt x="47038" y="100910"/>
                  </a:cubicBezTo>
                  <a:cubicBezTo>
                    <a:pt x="46938" y="100860"/>
                    <a:pt x="46727" y="100882"/>
                    <a:pt x="46627" y="100910"/>
                  </a:cubicBezTo>
                  <a:cubicBezTo>
                    <a:pt x="46477" y="100954"/>
                    <a:pt x="46210" y="101160"/>
                    <a:pt x="46077" y="101238"/>
                  </a:cubicBezTo>
                  <a:cubicBezTo>
                    <a:pt x="45938" y="101315"/>
                    <a:pt x="45671" y="101565"/>
                    <a:pt x="45527" y="101543"/>
                  </a:cubicBezTo>
                  <a:cubicBezTo>
                    <a:pt x="45382" y="101521"/>
                    <a:pt x="45149" y="101243"/>
                    <a:pt x="45054" y="101099"/>
                  </a:cubicBezTo>
                  <a:cubicBezTo>
                    <a:pt x="44988" y="100988"/>
                    <a:pt x="44949" y="100676"/>
                    <a:pt x="44871" y="100587"/>
                  </a:cubicBezTo>
                  <a:cubicBezTo>
                    <a:pt x="44799" y="100493"/>
                    <a:pt x="44588" y="100360"/>
                    <a:pt x="44488" y="100393"/>
                  </a:cubicBezTo>
                  <a:cubicBezTo>
                    <a:pt x="44360" y="100443"/>
                    <a:pt x="44271" y="100904"/>
                    <a:pt x="44149" y="100982"/>
                  </a:cubicBezTo>
                  <a:cubicBezTo>
                    <a:pt x="43943" y="101110"/>
                    <a:pt x="43471" y="100910"/>
                    <a:pt x="43254" y="100960"/>
                  </a:cubicBezTo>
                  <a:cubicBezTo>
                    <a:pt x="43121" y="100988"/>
                    <a:pt x="42876" y="101115"/>
                    <a:pt x="42754" y="101193"/>
                  </a:cubicBezTo>
                  <a:cubicBezTo>
                    <a:pt x="42637" y="101265"/>
                    <a:pt x="42448" y="101521"/>
                    <a:pt x="42320" y="101543"/>
                  </a:cubicBezTo>
                  <a:cubicBezTo>
                    <a:pt x="42154" y="101571"/>
                    <a:pt x="41848" y="101315"/>
                    <a:pt x="41687" y="101288"/>
                  </a:cubicBezTo>
                  <a:cubicBezTo>
                    <a:pt x="41504" y="101254"/>
                    <a:pt x="41120" y="101365"/>
                    <a:pt x="40942" y="101288"/>
                  </a:cubicBezTo>
                  <a:cubicBezTo>
                    <a:pt x="40820" y="101232"/>
                    <a:pt x="40592" y="100999"/>
                    <a:pt x="40514" y="100843"/>
                  </a:cubicBezTo>
                  <a:cubicBezTo>
                    <a:pt x="40353" y="100493"/>
                    <a:pt x="40453" y="99515"/>
                    <a:pt x="40237" y="99221"/>
                  </a:cubicBezTo>
                  <a:cubicBezTo>
                    <a:pt x="40064" y="98987"/>
                    <a:pt x="39459" y="99160"/>
                    <a:pt x="39292" y="98915"/>
                  </a:cubicBezTo>
                  <a:cubicBezTo>
                    <a:pt x="39153" y="98704"/>
                    <a:pt x="39242" y="98043"/>
                    <a:pt x="39170" y="97765"/>
                  </a:cubicBezTo>
                  <a:cubicBezTo>
                    <a:pt x="39109" y="97515"/>
                    <a:pt x="38831" y="97104"/>
                    <a:pt x="38775" y="96848"/>
                  </a:cubicBezTo>
                  <a:cubicBezTo>
                    <a:pt x="38742" y="96671"/>
                    <a:pt x="38697" y="96254"/>
                    <a:pt x="38775" y="96098"/>
                  </a:cubicBezTo>
                  <a:cubicBezTo>
                    <a:pt x="38847" y="95965"/>
                    <a:pt x="39159" y="96015"/>
                    <a:pt x="39242" y="95887"/>
                  </a:cubicBezTo>
                  <a:cubicBezTo>
                    <a:pt x="39320" y="95759"/>
                    <a:pt x="39347" y="95382"/>
                    <a:pt x="39325" y="95209"/>
                  </a:cubicBezTo>
                  <a:cubicBezTo>
                    <a:pt x="39303" y="94982"/>
                    <a:pt x="39025" y="94637"/>
                    <a:pt x="38997" y="94409"/>
                  </a:cubicBezTo>
                  <a:cubicBezTo>
                    <a:pt x="38970" y="94176"/>
                    <a:pt x="39125" y="93704"/>
                    <a:pt x="39120" y="93470"/>
                  </a:cubicBezTo>
                  <a:cubicBezTo>
                    <a:pt x="39114" y="93193"/>
                    <a:pt x="39014" y="92637"/>
                    <a:pt x="38931" y="92393"/>
                  </a:cubicBezTo>
                  <a:cubicBezTo>
                    <a:pt x="38803" y="92015"/>
                    <a:pt x="38442" y="91320"/>
                    <a:pt x="38208" y="91048"/>
                  </a:cubicBezTo>
                  <a:cubicBezTo>
                    <a:pt x="37931" y="90737"/>
                    <a:pt x="37253" y="90320"/>
                    <a:pt x="36902" y="90181"/>
                  </a:cubicBezTo>
                  <a:cubicBezTo>
                    <a:pt x="36652" y="90093"/>
                    <a:pt x="36125" y="90098"/>
                    <a:pt x="35863" y="90070"/>
                  </a:cubicBezTo>
                  <a:cubicBezTo>
                    <a:pt x="35619" y="90031"/>
                    <a:pt x="35119" y="90070"/>
                    <a:pt x="34885" y="89948"/>
                  </a:cubicBezTo>
                  <a:cubicBezTo>
                    <a:pt x="34702" y="89854"/>
                    <a:pt x="34424" y="89437"/>
                    <a:pt x="34246" y="89315"/>
                  </a:cubicBezTo>
                  <a:cubicBezTo>
                    <a:pt x="34013" y="89148"/>
                    <a:pt x="33513" y="88881"/>
                    <a:pt x="33252" y="88848"/>
                  </a:cubicBezTo>
                  <a:cubicBezTo>
                    <a:pt x="33052" y="88820"/>
                    <a:pt x="32657" y="89004"/>
                    <a:pt x="32463" y="88981"/>
                  </a:cubicBezTo>
                  <a:cubicBezTo>
                    <a:pt x="32229" y="88970"/>
                    <a:pt x="31740" y="88898"/>
                    <a:pt x="31579" y="88676"/>
                  </a:cubicBezTo>
                  <a:cubicBezTo>
                    <a:pt x="31379" y="88409"/>
                    <a:pt x="31312" y="87565"/>
                    <a:pt x="31268" y="87181"/>
                  </a:cubicBezTo>
                  <a:cubicBezTo>
                    <a:pt x="31246" y="86898"/>
                    <a:pt x="31307" y="86315"/>
                    <a:pt x="31268" y="86031"/>
                  </a:cubicBezTo>
                  <a:cubicBezTo>
                    <a:pt x="31240" y="85765"/>
                    <a:pt x="30996" y="85281"/>
                    <a:pt x="31012" y="85020"/>
                  </a:cubicBezTo>
                  <a:cubicBezTo>
                    <a:pt x="31023" y="84815"/>
                    <a:pt x="31262" y="84509"/>
                    <a:pt x="31307" y="84309"/>
                  </a:cubicBezTo>
                  <a:cubicBezTo>
                    <a:pt x="31368" y="84042"/>
                    <a:pt x="31412" y="83464"/>
                    <a:pt x="31373" y="83187"/>
                  </a:cubicBezTo>
                  <a:cubicBezTo>
                    <a:pt x="31335" y="82920"/>
                    <a:pt x="31151" y="82420"/>
                    <a:pt x="31012" y="82226"/>
                  </a:cubicBezTo>
                  <a:cubicBezTo>
                    <a:pt x="30868" y="82009"/>
                    <a:pt x="30495" y="81692"/>
                    <a:pt x="30290" y="81614"/>
                  </a:cubicBezTo>
                  <a:cubicBezTo>
                    <a:pt x="30040" y="81520"/>
                    <a:pt x="29484" y="81776"/>
                    <a:pt x="29256" y="81614"/>
                  </a:cubicBezTo>
                  <a:cubicBezTo>
                    <a:pt x="29117" y="81514"/>
                    <a:pt x="29023" y="81009"/>
                    <a:pt x="28878" y="80909"/>
                  </a:cubicBezTo>
                  <a:cubicBezTo>
                    <a:pt x="28762" y="80831"/>
                    <a:pt x="28489" y="80881"/>
                    <a:pt x="28362" y="80909"/>
                  </a:cubicBezTo>
                  <a:cubicBezTo>
                    <a:pt x="28139" y="80959"/>
                    <a:pt x="27723" y="81237"/>
                    <a:pt x="27500" y="81287"/>
                  </a:cubicBezTo>
                  <a:cubicBezTo>
                    <a:pt x="27361" y="81314"/>
                    <a:pt x="27061" y="81320"/>
                    <a:pt x="26917" y="81287"/>
                  </a:cubicBezTo>
                  <a:cubicBezTo>
                    <a:pt x="26767" y="81253"/>
                    <a:pt x="26461" y="81142"/>
                    <a:pt x="26350" y="81003"/>
                  </a:cubicBezTo>
                  <a:cubicBezTo>
                    <a:pt x="26156" y="80770"/>
                    <a:pt x="26000" y="80059"/>
                    <a:pt x="25883" y="79737"/>
                  </a:cubicBezTo>
                  <a:cubicBezTo>
                    <a:pt x="25811" y="79525"/>
                    <a:pt x="25600" y="79125"/>
                    <a:pt x="25594" y="78892"/>
                  </a:cubicBezTo>
                  <a:cubicBezTo>
                    <a:pt x="25583" y="78681"/>
                    <a:pt x="25705" y="78281"/>
                    <a:pt x="25761" y="78092"/>
                  </a:cubicBezTo>
                  <a:cubicBezTo>
                    <a:pt x="25817" y="77920"/>
                    <a:pt x="26006" y="77620"/>
                    <a:pt x="26022" y="77436"/>
                  </a:cubicBezTo>
                  <a:cubicBezTo>
                    <a:pt x="26044" y="77175"/>
                    <a:pt x="25944" y="76620"/>
                    <a:pt x="25833" y="76403"/>
                  </a:cubicBezTo>
                  <a:cubicBezTo>
                    <a:pt x="25705" y="76153"/>
                    <a:pt x="25211" y="75959"/>
                    <a:pt x="25094" y="75697"/>
                  </a:cubicBezTo>
                  <a:cubicBezTo>
                    <a:pt x="24966" y="75431"/>
                    <a:pt x="24983" y="74747"/>
                    <a:pt x="24939" y="74436"/>
                  </a:cubicBezTo>
                  <a:cubicBezTo>
                    <a:pt x="24894" y="74131"/>
                    <a:pt x="24889" y="73470"/>
                    <a:pt x="24750" y="73236"/>
                  </a:cubicBezTo>
                  <a:cubicBezTo>
                    <a:pt x="24505" y="72842"/>
                    <a:pt x="23722" y="72558"/>
                    <a:pt x="23349" y="72458"/>
                  </a:cubicBezTo>
                  <a:cubicBezTo>
                    <a:pt x="23099" y="72392"/>
                    <a:pt x="22566" y="72431"/>
                    <a:pt x="22305" y="72458"/>
                  </a:cubicBezTo>
                  <a:cubicBezTo>
                    <a:pt x="22121" y="72481"/>
                    <a:pt x="21766" y="72603"/>
                    <a:pt x="21577" y="72625"/>
                  </a:cubicBezTo>
                  <a:cubicBezTo>
                    <a:pt x="21382" y="72647"/>
                    <a:pt x="20971" y="72686"/>
                    <a:pt x="20771" y="72625"/>
                  </a:cubicBezTo>
                  <a:cubicBezTo>
                    <a:pt x="20504" y="72536"/>
                    <a:pt x="20043" y="72047"/>
                    <a:pt x="19776" y="71964"/>
                  </a:cubicBezTo>
                  <a:cubicBezTo>
                    <a:pt x="19560" y="71897"/>
                    <a:pt x="19115" y="72075"/>
                    <a:pt x="18909" y="71964"/>
                  </a:cubicBezTo>
                  <a:cubicBezTo>
                    <a:pt x="18737" y="71869"/>
                    <a:pt x="18470" y="71464"/>
                    <a:pt x="18382" y="71236"/>
                  </a:cubicBezTo>
                  <a:cubicBezTo>
                    <a:pt x="18309" y="71064"/>
                    <a:pt x="18320" y="70636"/>
                    <a:pt x="18243" y="70464"/>
                  </a:cubicBezTo>
                  <a:cubicBezTo>
                    <a:pt x="18176" y="70314"/>
                    <a:pt x="17981" y="70075"/>
                    <a:pt x="17859" y="70019"/>
                  </a:cubicBezTo>
                  <a:cubicBezTo>
                    <a:pt x="17754" y="69958"/>
                    <a:pt x="17504" y="70047"/>
                    <a:pt x="17381" y="70019"/>
                  </a:cubicBezTo>
                  <a:cubicBezTo>
                    <a:pt x="17159" y="69969"/>
                    <a:pt x="16720" y="69825"/>
                    <a:pt x="16537" y="69642"/>
                  </a:cubicBezTo>
                  <a:cubicBezTo>
                    <a:pt x="16387" y="69492"/>
                    <a:pt x="16270" y="68925"/>
                    <a:pt x="16109" y="68797"/>
                  </a:cubicBezTo>
                  <a:cubicBezTo>
                    <a:pt x="15914" y="68647"/>
                    <a:pt x="15442" y="68647"/>
                    <a:pt x="15231" y="68703"/>
                  </a:cubicBezTo>
                  <a:cubicBezTo>
                    <a:pt x="15020" y="68753"/>
                    <a:pt x="14658" y="69108"/>
                    <a:pt x="14458" y="69192"/>
                  </a:cubicBezTo>
                  <a:cubicBezTo>
                    <a:pt x="14186" y="69308"/>
                    <a:pt x="13630" y="69486"/>
                    <a:pt x="13353" y="69430"/>
                  </a:cubicBezTo>
                  <a:cubicBezTo>
                    <a:pt x="13158" y="69392"/>
                    <a:pt x="12802" y="69114"/>
                    <a:pt x="12630" y="68986"/>
                  </a:cubicBezTo>
                  <a:cubicBezTo>
                    <a:pt x="12430" y="68825"/>
                    <a:pt x="12086" y="68386"/>
                    <a:pt x="11874" y="68258"/>
                  </a:cubicBezTo>
                  <a:cubicBezTo>
                    <a:pt x="11719" y="68164"/>
                    <a:pt x="11369" y="68092"/>
                    <a:pt x="11202" y="68042"/>
                  </a:cubicBezTo>
                  <a:cubicBezTo>
                    <a:pt x="11069" y="68008"/>
                    <a:pt x="10796" y="68003"/>
                    <a:pt x="10685" y="67903"/>
                  </a:cubicBezTo>
                  <a:cubicBezTo>
                    <a:pt x="10480" y="67725"/>
                    <a:pt x="10280" y="67069"/>
                    <a:pt x="10113" y="66825"/>
                  </a:cubicBezTo>
                  <a:cubicBezTo>
                    <a:pt x="9891" y="66486"/>
                    <a:pt x="9296" y="65997"/>
                    <a:pt x="9102" y="65630"/>
                  </a:cubicBezTo>
                  <a:cubicBezTo>
                    <a:pt x="8968" y="65358"/>
                    <a:pt x="8813" y="64730"/>
                    <a:pt x="8757" y="64408"/>
                  </a:cubicBezTo>
                  <a:cubicBezTo>
                    <a:pt x="8718" y="64175"/>
                    <a:pt x="8774" y="63669"/>
                    <a:pt x="8690" y="63469"/>
                  </a:cubicBezTo>
                  <a:cubicBezTo>
                    <a:pt x="8596" y="63241"/>
                    <a:pt x="8257" y="62952"/>
                    <a:pt x="8085" y="62858"/>
                  </a:cubicBezTo>
                  <a:cubicBezTo>
                    <a:pt x="7824" y="62714"/>
                    <a:pt x="7251" y="62675"/>
                    <a:pt x="6968" y="62669"/>
                  </a:cubicBezTo>
                  <a:cubicBezTo>
                    <a:pt x="6595" y="62664"/>
                    <a:pt x="5812" y="62625"/>
                    <a:pt x="5490" y="62880"/>
                  </a:cubicBezTo>
                  <a:cubicBezTo>
                    <a:pt x="5484" y="62891"/>
                    <a:pt x="5479" y="62891"/>
                    <a:pt x="5473" y="62897"/>
                  </a:cubicBezTo>
                  <a:cubicBezTo>
                    <a:pt x="5367" y="62636"/>
                    <a:pt x="5256" y="62369"/>
                    <a:pt x="5178" y="62247"/>
                  </a:cubicBezTo>
                  <a:cubicBezTo>
                    <a:pt x="4984" y="61947"/>
                    <a:pt x="4434" y="61597"/>
                    <a:pt x="4245" y="61286"/>
                  </a:cubicBezTo>
                  <a:cubicBezTo>
                    <a:pt x="4128" y="61086"/>
                    <a:pt x="4078" y="60530"/>
                    <a:pt x="3939" y="60369"/>
                  </a:cubicBezTo>
                  <a:cubicBezTo>
                    <a:pt x="3850" y="60269"/>
                    <a:pt x="3600" y="60125"/>
                    <a:pt x="3506" y="60202"/>
                  </a:cubicBezTo>
                  <a:cubicBezTo>
                    <a:pt x="3428" y="60269"/>
                    <a:pt x="3495" y="60602"/>
                    <a:pt x="3439" y="60697"/>
                  </a:cubicBezTo>
                  <a:cubicBezTo>
                    <a:pt x="3356" y="60836"/>
                    <a:pt x="3084" y="60986"/>
                    <a:pt x="2956" y="60980"/>
                  </a:cubicBezTo>
                  <a:cubicBezTo>
                    <a:pt x="2828" y="60969"/>
                    <a:pt x="2567" y="60797"/>
                    <a:pt x="2495" y="60652"/>
                  </a:cubicBezTo>
                  <a:cubicBezTo>
                    <a:pt x="2367" y="60408"/>
                    <a:pt x="2344" y="59786"/>
                    <a:pt x="2389" y="59502"/>
                  </a:cubicBezTo>
                  <a:cubicBezTo>
                    <a:pt x="2417" y="59347"/>
                    <a:pt x="2611" y="59113"/>
                    <a:pt x="2650" y="58963"/>
                  </a:cubicBezTo>
                  <a:cubicBezTo>
                    <a:pt x="2700" y="58741"/>
                    <a:pt x="2795" y="58208"/>
                    <a:pt x="2678" y="58047"/>
                  </a:cubicBezTo>
                  <a:cubicBezTo>
                    <a:pt x="2600" y="57930"/>
                    <a:pt x="2322" y="57980"/>
                    <a:pt x="2217" y="58047"/>
                  </a:cubicBezTo>
                  <a:cubicBezTo>
                    <a:pt x="2111" y="58108"/>
                    <a:pt x="2006" y="58430"/>
                    <a:pt x="1905" y="58513"/>
                  </a:cubicBezTo>
                  <a:cubicBezTo>
                    <a:pt x="1805" y="58602"/>
                    <a:pt x="1572" y="58758"/>
                    <a:pt x="1461" y="58730"/>
                  </a:cubicBezTo>
                  <a:cubicBezTo>
                    <a:pt x="1322" y="58691"/>
                    <a:pt x="1105" y="58402"/>
                    <a:pt x="1050" y="58230"/>
                  </a:cubicBezTo>
                  <a:cubicBezTo>
                    <a:pt x="950" y="57941"/>
                    <a:pt x="1122" y="57252"/>
                    <a:pt x="1050" y="56941"/>
                  </a:cubicBezTo>
                  <a:cubicBezTo>
                    <a:pt x="950" y="56541"/>
                    <a:pt x="494" y="55930"/>
                    <a:pt x="327" y="55580"/>
                  </a:cubicBezTo>
                  <a:cubicBezTo>
                    <a:pt x="244" y="55413"/>
                    <a:pt x="44" y="55091"/>
                    <a:pt x="11" y="54902"/>
                  </a:cubicBezTo>
                  <a:cubicBezTo>
                    <a:pt x="-27" y="54624"/>
                    <a:pt x="22" y="54041"/>
                    <a:pt x="116" y="53791"/>
                  </a:cubicBezTo>
                  <a:cubicBezTo>
                    <a:pt x="238" y="53474"/>
                    <a:pt x="739" y="53113"/>
                    <a:pt x="877" y="52813"/>
                  </a:cubicBezTo>
                  <a:cubicBezTo>
                    <a:pt x="966" y="52607"/>
                    <a:pt x="989" y="52096"/>
                    <a:pt x="1078" y="51896"/>
                  </a:cubicBezTo>
                  <a:cubicBezTo>
                    <a:pt x="1189" y="51657"/>
                    <a:pt x="1544" y="51324"/>
                    <a:pt x="1667" y="51096"/>
                  </a:cubicBezTo>
                  <a:cubicBezTo>
                    <a:pt x="1794" y="50852"/>
                    <a:pt x="1983" y="50307"/>
                    <a:pt x="2078" y="50035"/>
                  </a:cubicBezTo>
                  <a:cubicBezTo>
                    <a:pt x="2178" y="49768"/>
                    <a:pt x="2322" y="49207"/>
                    <a:pt x="2428" y="48935"/>
                  </a:cubicBezTo>
                  <a:cubicBezTo>
                    <a:pt x="2561" y="48568"/>
                    <a:pt x="2906" y="47863"/>
                    <a:pt x="3061" y="47502"/>
                  </a:cubicBezTo>
                  <a:cubicBezTo>
                    <a:pt x="3128" y="47346"/>
                    <a:pt x="3250" y="47046"/>
                    <a:pt x="3373" y="46768"/>
                  </a:cubicBezTo>
                  <a:cubicBezTo>
                    <a:pt x="3539" y="46768"/>
                    <a:pt x="3706" y="46791"/>
                    <a:pt x="3806" y="46829"/>
                  </a:cubicBezTo>
                  <a:cubicBezTo>
                    <a:pt x="4039" y="46913"/>
                    <a:pt x="4406" y="47379"/>
                    <a:pt x="4634" y="47468"/>
                  </a:cubicBezTo>
                  <a:cubicBezTo>
                    <a:pt x="4856" y="47546"/>
                    <a:pt x="5317" y="47496"/>
                    <a:pt x="5540" y="47468"/>
                  </a:cubicBezTo>
                  <a:cubicBezTo>
                    <a:pt x="5890" y="47407"/>
                    <a:pt x="6584" y="47218"/>
                    <a:pt x="6918" y="47063"/>
                  </a:cubicBezTo>
                  <a:cubicBezTo>
                    <a:pt x="7179" y="46935"/>
                    <a:pt x="7690" y="46652"/>
                    <a:pt x="7901" y="46407"/>
                  </a:cubicBezTo>
                  <a:cubicBezTo>
                    <a:pt x="8229" y="46029"/>
                    <a:pt x="8646" y="44968"/>
                    <a:pt x="8907" y="44507"/>
                  </a:cubicBezTo>
                  <a:cubicBezTo>
                    <a:pt x="9291" y="43852"/>
                    <a:pt x="10163" y="42657"/>
                    <a:pt x="10507" y="41968"/>
                  </a:cubicBezTo>
                  <a:cubicBezTo>
                    <a:pt x="10652" y="41685"/>
                    <a:pt x="10869" y="41063"/>
                    <a:pt x="10991" y="40757"/>
                  </a:cubicBezTo>
                  <a:cubicBezTo>
                    <a:pt x="11113" y="40424"/>
                    <a:pt x="11313" y="39696"/>
                    <a:pt x="11474" y="39401"/>
                  </a:cubicBezTo>
                  <a:cubicBezTo>
                    <a:pt x="11619" y="39151"/>
                    <a:pt x="11974" y="38751"/>
                    <a:pt x="12163" y="38568"/>
                  </a:cubicBezTo>
                  <a:cubicBezTo>
                    <a:pt x="12369" y="38362"/>
                    <a:pt x="12869" y="38112"/>
                    <a:pt x="13053" y="37868"/>
                  </a:cubicBezTo>
                  <a:cubicBezTo>
                    <a:pt x="13397" y="37407"/>
                    <a:pt x="13758" y="36140"/>
                    <a:pt x="14047" y="35618"/>
                  </a:cubicBezTo>
                  <a:cubicBezTo>
                    <a:pt x="14319" y="35112"/>
                    <a:pt x="14920" y="34123"/>
                    <a:pt x="15286" y="33746"/>
                  </a:cubicBezTo>
                  <a:cubicBezTo>
                    <a:pt x="15553" y="33479"/>
                    <a:pt x="16192" y="33173"/>
                    <a:pt x="16481" y="32951"/>
                  </a:cubicBezTo>
                  <a:cubicBezTo>
                    <a:pt x="16770" y="32740"/>
                    <a:pt x="17359" y="32334"/>
                    <a:pt x="17587" y="32023"/>
                  </a:cubicBezTo>
                  <a:cubicBezTo>
                    <a:pt x="17837" y="31684"/>
                    <a:pt x="18165" y="30806"/>
                    <a:pt x="18337" y="30384"/>
                  </a:cubicBezTo>
                  <a:cubicBezTo>
                    <a:pt x="18548" y="29845"/>
                    <a:pt x="18859" y="28673"/>
                    <a:pt x="19082" y="28134"/>
                  </a:cubicBezTo>
                  <a:cubicBezTo>
                    <a:pt x="19315" y="27562"/>
                    <a:pt x="19904" y="26534"/>
                    <a:pt x="20165" y="25978"/>
                  </a:cubicBezTo>
                  <a:cubicBezTo>
                    <a:pt x="20399" y="25484"/>
                    <a:pt x="20760" y="24390"/>
                    <a:pt x="21054" y="23956"/>
                  </a:cubicBezTo>
                  <a:cubicBezTo>
                    <a:pt x="21366" y="23501"/>
                    <a:pt x="22205" y="22934"/>
                    <a:pt x="22538" y="22517"/>
                  </a:cubicBezTo>
                  <a:cubicBezTo>
                    <a:pt x="23010" y="21934"/>
                    <a:pt x="23877" y="20656"/>
                    <a:pt x="24194" y="19912"/>
                  </a:cubicBezTo>
                  <a:cubicBezTo>
                    <a:pt x="24494" y="19200"/>
                    <a:pt x="24716" y="17545"/>
                    <a:pt x="24978" y="16806"/>
                  </a:cubicBezTo>
                  <a:cubicBezTo>
                    <a:pt x="25094" y="16489"/>
                    <a:pt x="25339" y="15828"/>
                    <a:pt x="25550" y="15611"/>
                  </a:cubicBezTo>
                  <a:cubicBezTo>
                    <a:pt x="25917" y="15245"/>
                    <a:pt x="26872" y="15167"/>
                    <a:pt x="27295" y="14922"/>
                  </a:cubicBezTo>
                  <a:cubicBezTo>
                    <a:pt x="27800" y="14634"/>
                    <a:pt x="28806" y="13922"/>
                    <a:pt x="29228" y="13428"/>
                  </a:cubicBezTo>
                  <a:cubicBezTo>
                    <a:pt x="29534" y="13072"/>
                    <a:pt x="30062" y="12217"/>
                    <a:pt x="30234" y="11722"/>
                  </a:cubicBezTo>
                  <a:cubicBezTo>
                    <a:pt x="30395" y="11261"/>
                    <a:pt x="30540" y="10239"/>
                    <a:pt x="30545" y="9733"/>
                  </a:cubicBezTo>
                  <a:cubicBezTo>
                    <a:pt x="30545" y="9344"/>
                    <a:pt x="30345" y="8589"/>
                    <a:pt x="30340" y="8200"/>
                  </a:cubicBezTo>
                  <a:cubicBezTo>
                    <a:pt x="30334" y="7739"/>
                    <a:pt x="30401" y="6789"/>
                    <a:pt x="30545" y="6366"/>
                  </a:cubicBezTo>
                  <a:cubicBezTo>
                    <a:pt x="30707" y="5878"/>
                    <a:pt x="31351" y="5178"/>
                    <a:pt x="31573" y="4727"/>
                  </a:cubicBezTo>
                  <a:cubicBezTo>
                    <a:pt x="31862" y="4166"/>
                    <a:pt x="32301" y="2939"/>
                    <a:pt x="32535" y="2333"/>
                  </a:cubicBezTo>
                  <a:cubicBezTo>
                    <a:pt x="32752" y="1783"/>
                    <a:pt x="33163" y="666"/>
                    <a:pt x="33385" y="122"/>
                  </a:cubicBezTo>
                  <a:cubicBezTo>
                    <a:pt x="33402" y="83"/>
                    <a:pt x="33418" y="44"/>
                    <a:pt x="33429" y="0"/>
                  </a:cubicBezTo>
                  <a:cubicBezTo>
                    <a:pt x="33618" y="122"/>
                    <a:pt x="33841" y="261"/>
                    <a:pt x="33957" y="322"/>
                  </a:cubicBezTo>
                  <a:cubicBezTo>
                    <a:pt x="34224" y="455"/>
                    <a:pt x="34769" y="655"/>
                    <a:pt x="35041" y="766"/>
                  </a:cubicBezTo>
                  <a:cubicBezTo>
                    <a:pt x="35402" y="911"/>
                    <a:pt x="36147" y="1133"/>
                    <a:pt x="36491" y="1350"/>
                  </a:cubicBezTo>
                  <a:cubicBezTo>
                    <a:pt x="36791" y="1538"/>
                    <a:pt x="37347" y="2061"/>
                    <a:pt x="37608" y="2333"/>
                  </a:cubicBezTo>
                  <a:cubicBezTo>
                    <a:pt x="37842" y="2589"/>
                    <a:pt x="38203" y="3272"/>
                    <a:pt x="38464" y="3466"/>
                  </a:cubicBezTo>
                  <a:cubicBezTo>
                    <a:pt x="38797" y="3700"/>
                    <a:pt x="39598" y="3633"/>
                    <a:pt x="39931" y="3861"/>
                  </a:cubicBezTo>
                  <a:cubicBezTo>
                    <a:pt x="40270" y="4094"/>
                    <a:pt x="40853" y="4805"/>
                    <a:pt x="41048" y="5244"/>
                  </a:cubicBezTo>
                  <a:cubicBezTo>
                    <a:pt x="41209" y="5616"/>
                    <a:pt x="41320" y="6489"/>
                    <a:pt x="41342" y="6916"/>
                  </a:cubicBezTo>
                  <a:cubicBezTo>
                    <a:pt x="41370" y="7439"/>
                    <a:pt x="41320" y="8522"/>
                    <a:pt x="41203" y="9022"/>
                  </a:cubicBezTo>
                  <a:cubicBezTo>
                    <a:pt x="41087" y="9555"/>
                    <a:pt x="40653" y="10506"/>
                    <a:pt x="40409" y="10956"/>
                  </a:cubicBezTo>
                  <a:cubicBezTo>
                    <a:pt x="40159" y="11417"/>
                    <a:pt x="39409" y="12089"/>
                    <a:pt x="39242" y="12617"/>
                  </a:cubicBezTo>
                  <a:cubicBezTo>
                    <a:pt x="39070" y="13172"/>
                    <a:pt x="39097" y="14411"/>
                    <a:pt x="39142" y="15017"/>
                  </a:cubicBezTo>
                  <a:cubicBezTo>
                    <a:pt x="39164" y="15484"/>
                    <a:pt x="39431" y="16372"/>
                    <a:pt x="39464" y="16839"/>
                  </a:cubicBezTo>
                  <a:cubicBezTo>
                    <a:pt x="39514" y="17561"/>
                    <a:pt x="39353" y="18995"/>
                    <a:pt x="39381" y="19712"/>
                  </a:cubicBezTo>
                  <a:cubicBezTo>
                    <a:pt x="39398" y="20178"/>
                    <a:pt x="39481" y="21128"/>
                    <a:pt x="39564" y="21584"/>
                  </a:cubicBezTo>
                  <a:cubicBezTo>
                    <a:pt x="39698" y="22239"/>
                    <a:pt x="40175" y="23434"/>
                    <a:pt x="40309" y="24078"/>
                  </a:cubicBezTo>
                  <a:cubicBezTo>
                    <a:pt x="40481" y="24917"/>
                    <a:pt x="40603" y="26645"/>
                    <a:pt x="40720" y="27501"/>
                  </a:cubicBezTo>
                  <a:cubicBezTo>
                    <a:pt x="40865" y="28545"/>
                    <a:pt x="41126" y="30640"/>
                    <a:pt x="41392" y="31634"/>
                  </a:cubicBezTo>
                  <a:cubicBezTo>
                    <a:pt x="41692" y="32768"/>
                    <a:pt x="42415" y="35018"/>
                    <a:pt x="43009" y="35907"/>
                  </a:cubicBezTo>
                  <a:cubicBezTo>
                    <a:pt x="43326" y="36373"/>
                    <a:pt x="44165" y="37007"/>
                    <a:pt x="44593" y="37268"/>
                  </a:cubicBezTo>
                  <a:cubicBezTo>
                    <a:pt x="45010" y="37523"/>
                    <a:pt x="45905" y="37818"/>
                    <a:pt x="46349" y="37951"/>
                  </a:cubicBezTo>
                  <a:cubicBezTo>
                    <a:pt x="46905" y="38107"/>
                    <a:pt x="48027" y="38340"/>
                    <a:pt x="48589" y="38401"/>
                  </a:cubicBezTo>
                  <a:cubicBezTo>
                    <a:pt x="48939" y="38429"/>
                    <a:pt x="49661" y="38240"/>
                    <a:pt x="50000" y="38401"/>
                  </a:cubicBezTo>
                  <a:cubicBezTo>
                    <a:pt x="50244" y="38507"/>
                    <a:pt x="50667" y="38979"/>
                    <a:pt x="50845" y="39246"/>
                  </a:cubicBezTo>
                  <a:cubicBezTo>
                    <a:pt x="51045" y="39540"/>
                    <a:pt x="51300" y="40318"/>
                    <a:pt x="51478" y="40651"/>
                  </a:cubicBezTo>
                  <a:cubicBezTo>
                    <a:pt x="51695" y="41063"/>
                    <a:pt x="52089" y="41985"/>
                    <a:pt x="52423" y="42196"/>
                  </a:cubicBezTo>
                  <a:cubicBezTo>
                    <a:pt x="52673" y="42351"/>
                    <a:pt x="53251" y="42090"/>
                    <a:pt x="53512" y="42196"/>
                  </a:cubicBezTo>
                  <a:cubicBezTo>
                    <a:pt x="53695" y="42274"/>
                    <a:pt x="54018" y="42601"/>
                    <a:pt x="54168" y="42785"/>
                  </a:cubicBezTo>
                  <a:cubicBezTo>
                    <a:pt x="54384" y="43063"/>
                    <a:pt x="54657" y="43818"/>
                    <a:pt x="54890" y="44079"/>
                  </a:cubicBezTo>
                  <a:cubicBezTo>
                    <a:pt x="55140" y="44357"/>
                    <a:pt x="55740" y="44752"/>
                    <a:pt x="56057" y="44852"/>
                  </a:cubicBezTo>
                  <a:cubicBezTo>
                    <a:pt x="56440" y="44974"/>
                    <a:pt x="57246" y="44940"/>
                    <a:pt x="57646" y="44852"/>
                  </a:cubicBezTo>
                  <a:cubicBezTo>
                    <a:pt x="58224" y="44724"/>
                    <a:pt x="59324" y="44046"/>
                    <a:pt x="59897" y="43846"/>
                  </a:cubicBezTo>
                  <a:cubicBezTo>
                    <a:pt x="60630" y="43585"/>
                    <a:pt x="62131" y="43057"/>
                    <a:pt x="62892" y="43090"/>
                  </a:cubicBezTo>
                  <a:cubicBezTo>
                    <a:pt x="63170" y="43107"/>
                    <a:pt x="63775" y="43335"/>
                    <a:pt x="64198" y="43513"/>
                  </a:cubicBezTo>
                  <a:lnTo>
                    <a:pt x="64198" y="46179"/>
                  </a:lnTo>
                  <a:cubicBezTo>
                    <a:pt x="64198" y="46179"/>
                    <a:pt x="64281" y="47546"/>
                    <a:pt x="64487" y="47885"/>
                  </a:cubicBezTo>
                  <a:cubicBezTo>
                    <a:pt x="64631" y="48124"/>
                    <a:pt x="65176" y="48157"/>
                    <a:pt x="65320" y="48396"/>
                  </a:cubicBezTo>
                  <a:cubicBezTo>
                    <a:pt x="65454" y="48618"/>
                    <a:pt x="65381" y="49280"/>
                    <a:pt x="65504" y="49502"/>
                  </a:cubicBezTo>
                  <a:cubicBezTo>
                    <a:pt x="65631" y="49746"/>
                    <a:pt x="66093" y="49896"/>
                    <a:pt x="66237" y="50107"/>
                  </a:cubicBezTo>
                  <a:cubicBezTo>
                    <a:pt x="66393" y="50318"/>
                    <a:pt x="66509" y="50969"/>
                    <a:pt x="66682" y="51157"/>
                  </a:cubicBezTo>
                  <a:cubicBezTo>
                    <a:pt x="66832" y="51330"/>
                    <a:pt x="67254" y="51357"/>
                    <a:pt x="67410" y="51513"/>
                  </a:cubicBezTo>
                  <a:cubicBezTo>
                    <a:pt x="67632" y="51724"/>
                    <a:pt x="67965" y="52330"/>
                    <a:pt x="68082" y="52657"/>
                  </a:cubicBezTo>
                  <a:cubicBezTo>
                    <a:pt x="68182" y="52913"/>
                    <a:pt x="68232" y="53502"/>
                    <a:pt x="68315" y="53763"/>
                  </a:cubicBezTo>
                  <a:cubicBezTo>
                    <a:pt x="68410" y="54058"/>
                    <a:pt x="68704" y="54558"/>
                    <a:pt x="68810" y="54846"/>
                  </a:cubicBezTo>
                  <a:cubicBezTo>
                    <a:pt x="68927" y="55135"/>
                    <a:pt x="69166" y="55741"/>
                    <a:pt x="69210" y="56074"/>
                  </a:cubicBezTo>
                  <a:cubicBezTo>
                    <a:pt x="69238" y="56313"/>
                    <a:pt x="69132" y="56813"/>
                    <a:pt x="69160" y="57058"/>
                  </a:cubicBezTo>
                  <a:cubicBezTo>
                    <a:pt x="69188" y="57402"/>
                    <a:pt x="69327" y="58091"/>
                    <a:pt x="69466" y="58380"/>
                  </a:cubicBezTo>
                  <a:cubicBezTo>
                    <a:pt x="69693" y="58841"/>
                    <a:pt x="70427" y="59430"/>
                    <a:pt x="70733" y="59808"/>
                  </a:cubicBezTo>
                  <a:cubicBezTo>
                    <a:pt x="71033" y="60175"/>
                    <a:pt x="71544" y="61052"/>
                    <a:pt x="71883" y="61352"/>
                  </a:cubicBezTo>
                  <a:cubicBezTo>
                    <a:pt x="72111" y="61569"/>
                    <a:pt x="72694" y="61719"/>
                    <a:pt x="72911" y="61952"/>
                  </a:cubicBezTo>
                  <a:cubicBezTo>
                    <a:pt x="73100" y="62158"/>
                    <a:pt x="73316" y="62775"/>
                    <a:pt x="73478" y="63008"/>
                  </a:cubicBezTo>
                  <a:cubicBezTo>
                    <a:pt x="73639" y="63236"/>
                    <a:pt x="73983" y="63669"/>
                    <a:pt x="74194" y="63802"/>
                  </a:cubicBezTo>
                  <a:cubicBezTo>
                    <a:pt x="74317" y="63875"/>
                    <a:pt x="74600" y="63841"/>
                    <a:pt x="74722" y="63925"/>
                  </a:cubicBezTo>
                  <a:cubicBezTo>
                    <a:pt x="74884" y="64047"/>
                    <a:pt x="75128" y="64436"/>
                    <a:pt x="75228" y="64647"/>
                  </a:cubicBezTo>
                  <a:cubicBezTo>
                    <a:pt x="75361" y="64947"/>
                    <a:pt x="75428" y="65703"/>
                    <a:pt x="75600" y="65969"/>
                  </a:cubicBezTo>
                  <a:cubicBezTo>
                    <a:pt x="75778" y="66241"/>
                    <a:pt x="76289" y="66558"/>
                    <a:pt x="76539" y="66675"/>
                  </a:cubicBezTo>
                  <a:cubicBezTo>
                    <a:pt x="76751" y="66764"/>
                    <a:pt x="77195" y="66741"/>
                    <a:pt x="77406" y="66814"/>
                  </a:cubicBezTo>
                  <a:cubicBezTo>
                    <a:pt x="77623" y="66886"/>
                    <a:pt x="78018" y="67269"/>
                    <a:pt x="78245" y="67258"/>
                  </a:cubicBezTo>
                  <a:cubicBezTo>
                    <a:pt x="78468" y="67242"/>
                    <a:pt x="78840" y="66853"/>
                    <a:pt x="79034" y="66708"/>
                  </a:cubicBezTo>
                  <a:cubicBezTo>
                    <a:pt x="79196" y="66580"/>
                    <a:pt x="79623" y="66425"/>
                    <a:pt x="79690" y="66175"/>
                  </a:cubicBezTo>
                  <a:cubicBezTo>
                    <a:pt x="79751" y="65969"/>
                    <a:pt x="79407" y="65514"/>
                    <a:pt x="79485" y="65319"/>
                  </a:cubicBezTo>
                  <a:cubicBezTo>
                    <a:pt x="79579" y="65069"/>
                    <a:pt x="80079" y="65114"/>
                    <a:pt x="80257" y="64986"/>
                  </a:cubicBezTo>
                  <a:cubicBezTo>
                    <a:pt x="80435" y="64858"/>
                    <a:pt x="80757" y="64519"/>
                    <a:pt x="80890" y="64314"/>
                  </a:cubicBezTo>
                  <a:cubicBezTo>
                    <a:pt x="80985" y="64158"/>
                    <a:pt x="81057" y="63714"/>
                    <a:pt x="81191" y="63608"/>
                  </a:cubicBezTo>
                  <a:cubicBezTo>
                    <a:pt x="81363" y="63464"/>
                    <a:pt x="81807" y="63669"/>
                    <a:pt x="81991" y="63558"/>
                  </a:cubicBezTo>
                  <a:cubicBezTo>
                    <a:pt x="82180" y="63436"/>
                    <a:pt x="82469" y="62986"/>
                    <a:pt x="82546" y="62725"/>
                  </a:cubicBezTo>
                  <a:cubicBezTo>
                    <a:pt x="82613" y="62486"/>
                    <a:pt x="82580" y="61952"/>
                    <a:pt x="82557" y="61691"/>
                  </a:cubicBezTo>
                  <a:cubicBezTo>
                    <a:pt x="82535" y="61413"/>
                    <a:pt x="82346" y="60875"/>
                    <a:pt x="82391" y="60597"/>
                  </a:cubicBezTo>
                  <a:cubicBezTo>
                    <a:pt x="82435" y="60291"/>
                    <a:pt x="82830" y="59852"/>
                    <a:pt x="82946" y="59580"/>
                  </a:cubicBezTo>
                  <a:cubicBezTo>
                    <a:pt x="83058" y="59308"/>
                    <a:pt x="83152" y="58691"/>
                    <a:pt x="83297" y="58452"/>
                  </a:cubicBezTo>
                  <a:cubicBezTo>
                    <a:pt x="83435" y="58197"/>
                    <a:pt x="83819" y="57774"/>
                    <a:pt x="84041" y="57674"/>
                  </a:cubicBezTo>
                  <a:cubicBezTo>
                    <a:pt x="84169" y="57613"/>
                    <a:pt x="84463" y="57585"/>
                    <a:pt x="84586" y="57674"/>
                  </a:cubicBezTo>
                  <a:cubicBezTo>
                    <a:pt x="84691" y="57763"/>
                    <a:pt x="84808" y="58102"/>
                    <a:pt x="84830" y="58274"/>
                  </a:cubicBezTo>
                  <a:cubicBezTo>
                    <a:pt x="84864" y="58530"/>
                    <a:pt x="84608" y="59074"/>
                    <a:pt x="84714" y="59297"/>
                  </a:cubicBezTo>
                  <a:cubicBezTo>
                    <a:pt x="84786" y="59458"/>
                    <a:pt x="85114" y="59536"/>
                    <a:pt x="85253" y="59508"/>
                  </a:cubicBezTo>
                  <a:cubicBezTo>
                    <a:pt x="85430" y="59469"/>
                    <a:pt x="85769" y="59163"/>
                    <a:pt x="85847" y="58941"/>
                  </a:cubicBezTo>
                  <a:cubicBezTo>
                    <a:pt x="85925" y="58736"/>
                    <a:pt x="85753" y="58236"/>
                    <a:pt x="85819" y="58024"/>
                  </a:cubicBezTo>
                  <a:cubicBezTo>
                    <a:pt x="85880" y="57869"/>
                    <a:pt x="86108" y="57613"/>
                    <a:pt x="86236" y="57585"/>
                  </a:cubicBezTo>
                  <a:cubicBezTo>
                    <a:pt x="86436" y="57541"/>
                    <a:pt x="86820" y="57824"/>
                    <a:pt x="86997" y="57952"/>
                  </a:cubicBezTo>
                  <a:cubicBezTo>
                    <a:pt x="87125" y="58052"/>
                    <a:pt x="87331" y="58374"/>
                    <a:pt x="87464" y="58463"/>
                  </a:cubicBezTo>
                  <a:cubicBezTo>
                    <a:pt x="87659" y="58602"/>
                    <a:pt x="88109" y="58641"/>
                    <a:pt x="88303" y="58786"/>
                  </a:cubicBezTo>
                  <a:cubicBezTo>
                    <a:pt x="88498" y="58936"/>
                    <a:pt x="88803" y="59424"/>
                    <a:pt x="88970" y="59630"/>
                  </a:cubicBezTo>
                  <a:cubicBezTo>
                    <a:pt x="89231" y="59941"/>
                    <a:pt x="89720" y="60608"/>
                    <a:pt x="90015" y="60841"/>
                  </a:cubicBezTo>
                  <a:cubicBezTo>
                    <a:pt x="90270" y="61041"/>
                    <a:pt x="90848" y="61197"/>
                    <a:pt x="91115" y="61352"/>
                  </a:cubicBezTo>
                  <a:cubicBezTo>
                    <a:pt x="91387" y="61513"/>
                    <a:pt x="91904" y="61925"/>
                    <a:pt x="92176" y="62091"/>
                  </a:cubicBezTo>
                  <a:cubicBezTo>
                    <a:pt x="92393" y="62236"/>
                    <a:pt x="92882" y="62408"/>
                    <a:pt x="93065" y="62625"/>
                  </a:cubicBezTo>
                  <a:cubicBezTo>
                    <a:pt x="93238" y="62825"/>
                    <a:pt x="93410" y="63414"/>
                    <a:pt x="93532" y="63675"/>
                  </a:cubicBezTo>
                  <a:cubicBezTo>
                    <a:pt x="93660" y="63975"/>
                    <a:pt x="93960" y="64536"/>
                    <a:pt x="94071" y="64841"/>
                  </a:cubicBezTo>
                  <a:cubicBezTo>
                    <a:pt x="94144" y="65047"/>
                    <a:pt x="94277" y="65480"/>
                    <a:pt x="94305" y="65708"/>
                  </a:cubicBezTo>
                  <a:cubicBezTo>
                    <a:pt x="94338" y="65964"/>
                    <a:pt x="94188" y="66525"/>
                    <a:pt x="94294" y="66741"/>
                  </a:cubicBezTo>
                  <a:cubicBezTo>
                    <a:pt x="94338" y="66841"/>
                    <a:pt x="94532" y="66969"/>
                    <a:pt x="94616" y="66936"/>
                  </a:cubicBezTo>
                  <a:cubicBezTo>
                    <a:pt x="94727" y="66891"/>
                    <a:pt x="94777" y="66475"/>
                    <a:pt x="94883" y="66425"/>
                  </a:cubicBezTo>
                  <a:cubicBezTo>
                    <a:pt x="95005" y="66375"/>
                    <a:pt x="95283" y="66519"/>
                    <a:pt x="95349" y="66653"/>
                  </a:cubicBezTo>
                  <a:cubicBezTo>
                    <a:pt x="95410" y="66780"/>
                    <a:pt x="95338" y="67091"/>
                    <a:pt x="95327" y="67236"/>
                  </a:cubicBezTo>
                  <a:cubicBezTo>
                    <a:pt x="95305" y="67425"/>
                    <a:pt x="95183" y="67803"/>
                    <a:pt x="95205" y="67992"/>
                  </a:cubicBezTo>
                  <a:cubicBezTo>
                    <a:pt x="95238" y="68214"/>
                    <a:pt x="95383" y="68742"/>
                    <a:pt x="95544" y="68769"/>
                  </a:cubicBezTo>
                  <a:cubicBezTo>
                    <a:pt x="95661" y="68792"/>
                    <a:pt x="95761" y="68347"/>
                    <a:pt x="95883" y="68308"/>
                  </a:cubicBezTo>
                  <a:cubicBezTo>
                    <a:pt x="96044" y="68258"/>
                    <a:pt x="96416" y="68392"/>
                    <a:pt x="96527" y="68575"/>
                  </a:cubicBezTo>
                  <a:cubicBezTo>
                    <a:pt x="96633" y="68753"/>
                    <a:pt x="96616" y="69264"/>
                    <a:pt x="96577" y="69492"/>
                  </a:cubicBezTo>
                  <a:cubicBezTo>
                    <a:pt x="96550" y="69669"/>
                    <a:pt x="96322" y="69953"/>
                    <a:pt x="96311" y="70136"/>
                  </a:cubicBezTo>
                  <a:cubicBezTo>
                    <a:pt x="96283" y="70386"/>
                    <a:pt x="96361" y="70919"/>
                    <a:pt x="96472" y="71108"/>
                  </a:cubicBezTo>
                  <a:cubicBezTo>
                    <a:pt x="96600" y="71319"/>
                    <a:pt x="97000" y="71508"/>
                    <a:pt x="97194" y="71564"/>
                  </a:cubicBezTo>
                  <a:cubicBezTo>
                    <a:pt x="97366" y="71619"/>
                    <a:pt x="97761" y="71436"/>
                    <a:pt x="97905" y="71564"/>
                  </a:cubicBezTo>
                  <a:cubicBezTo>
                    <a:pt x="98050" y="71692"/>
                    <a:pt x="98150" y="72181"/>
                    <a:pt x="98178" y="72408"/>
                  </a:cubicBezTo>
                  <a:cubicBezTo>
                    <a:pt x="98200" y="72597"/>
                    <a:pt x="98133" y="72964"/>
                    <a:pt x="98156" y="73147"/>
                  </a:cubicBezTo>
                  <a:cubicBezTo>
                    <a:pt x="98167" y="73347"/>
                    <a:pt x="98217" y="73764"/>
                    <a:pt x="98322" y="73908"/>
                  </a:cubicBezTo>
                  <a:cubicBezTo>
                    <a:pt x="98406" y="74031"/>
                    <a:pt x="98678" y="74181"/>
                    <a:pt x="98783" y="74103"/>
                  </a:cubicBezTo>
                  <a:cubicBezTo>
                    <a:pt x="98911" y="74014"/>
                    <a:pt x="98872" y="73508"/>
                    <a:pt x="98967" y="73364"/>
                  </a:cubicBezTo>
                  <a:cubicBezTo>
                    <a:pt x="99084" y="73170"/>
                    <a:pt x="99445" y="72964"/>
                    <a:pt x="99623" y="72908"/>
                  </a:cubicBezTo>
                  <a:cubicBezTo>
                    <a:pt x="99761" y="72858"/>
                    <a:pt x="100050" y="72870"/>
                    <a:pt x="100189" y="72908"/>
                  </a:cubicBezTo>
                  <a:cubicBezTo>
                    <a:pt x="100395" y="72958"/>
                    <a:pt x="100784" y="73192"/>
                    <a:pt x="100967" y="73325"/>
                  </a:cubicBezTo>
                  <a:cubicBezTo>
                    <a:pt x="101212" y="73520"/>
                    <a:pt x="101717" y="73925"/>
                    <a:pt x="101873" y="74242"/>
                  </a:cubicBezTo>
                  <a:cubicBezTo>
                    <a:pt x="101973" y="74453"/>
                    <a:pt x="101918" y="75053"/>
                    <a:pt x="102051" y="75231"/>
                  </a:cubicBezTo>
                  <a:cubicBezTo>
                    <a:pt x="102151" y="75364"/>
                    <a:pt x="102368" y="75397"/>
                    <a:pt x="102595" y="75420"/>
                  </a:cubicBezTo>
                  <a:cubicBezTo>
                    <a:pt x="102834" y="75447"/>
                    <a:pt x="103084" y="75464"/>
                    <a:pt x="103212" y="75586"/>
                  </a:cubicBezTo>
                  <a:cubicBezTo>
                    <a:pt x="103457" y="75814"/>
                    <a:pt x="103796" y="76536"/>
                    <a:pt x="103885" y="76920"/>
                  </a:cubicBezTo>
                  <a:cubicBezTo>
                    <a:pt x="103962" y="77236"/>
                    <a:pt x="103790" y="77970"/>
                    <a:pt x="103907" y="78253"/>
                  </a:cubicBezTo>
                  <a:cubicBezTo>
                    <a:pt x="104018" y="78514"/>
                    <a:pt x="104457" y="78781"/>
                    <a:pt x="104657" y="78892"/>
                  </a:cubicBezTo>
                  <a:cubicBezTo>
                    <a:pt x="104824" y="78986"/>
                    <a:pt x="105235" y="78920"/>
                    <a:pt x="105352" y="79109"/>
                  </a:cubicBezTo>
                  <a:cubicBezTo>
                    <a:pt x="105479" y="79292"/>
                    <a:pt x="105429" y="79864"/>
                    <a:pt x="105429" y="80120"/>
                  </a:cubicBezTo>
                  <a:cubicBezTo>
                    <a:pt x="105429" y="80475"/>
                    <a:pt x="105224" y="81209"/>
                    <a:pt x="105329" y="81537"/>
                  </a:cubicBezTo>
                  <a:cubicBezTo>
                    <a:pt x="105424" y="81820"/>
                    <a:pt x="105863" y="82164"/>
                    <a:pt x="106074" y="82276"/>
                  </a:cubicBezTo>
                  <a:cubicBezTo>
                    <a:pt x="106235" y="82353"/>
                    <a:pt x="106602" y="82231"/>
                    <a:pt x="106746" y="82342"/>
                  </a:cubicBezTo>
                  <a:cubicBezTo>
                    <a:pt x="106924" y="82481"/>
                    <a:pt x="107147" y="82998"/>
                    <a:pt x="107213" y="83259"/>
                  </a:cubicBezTo>
                  <a:cubicBezTo>
                    <a:pt x="107302" y="83609"/>
                    <a:pt x="107141" y="84409"/>
                    <a:pt x="107269" y="84737"/>
                  </a:cubicBezTo>
                  <a:cubicBezTo>
                    <a:pt x="107374" y="85026"/>
                    <a:pt x="107797" y="85420"/>
                    <a:pt x="108013" y="85548"/>
                  </a:cubicBezTo>
                  <a:cubicBezTo>
                    <a:pt x="108269" y="85703"/>
                    <a:pt x="108886" y="85598"/>
                    <a:pt x="109125" y="85792"/>
                  </a:cubicBezTo>
                  <a:cubicBezTo>
                    <a:pt x="109303" y="85942"/>
                    <a:pt x="109453" y="86531"/>
                    <a:pt x="109619" y="86709"/>
                  </a:cubicBezTo>
                  <a:cubicBezTo>
                    <a:pt x="109747" y="86854"/>
                    <a:pt x="110125" y="86881"/>
                    <a:pt x="110236" y="87059"/>
                  </a:cubicBezTo>
                  <a:cubicBezTo>
                    <a:pt x="110431" y="87376"/>
                    <a:pt x="110297" y="88342"/>
                    <a:pt x="110470" y="88676"/>
                  </a:cubicBezTo>
                  <a:cubicBezTo>
                    <a:pt x="110631" y="89004"/>
                    <a:pt x="111175" y="89393"/>
                    <a:pt x="111448" y="89520"/>
                  </a:cubicBezTo>
                  <a:cubicBezTo>
                    <a:pt x="111670" y="89631"/>
                    <a:pt x="112192" y="89470"/>
                    <a:pt x="112376" y="89665"/>
                  </a:cubicBezTo>
                  <a:cubicBezTo>
                    <a:pt x="112514" y="89809"/>
                    <a:pt x="112492" y="90387"/>
                    <a:pt x="112637" y="90509"/>
                  </a:cubicBezTo>
                  <a:cubicBezTo>
                    <a:pt x="112787" y="90643"/>
                    <a:pt x="113181" y="90498"/>
                    <a:pt x="113359" y="90476"/>
                  </a:cubicBezTo>
                  <a:cubicBezTo>
                    <a:pt x="113576" y="90454"/>
                    <a:pt x="114009" y="90237"/>
                    <a:pt x="114215" y="90337"/>
                  </a:cubicBezTo>
                  <a:cubicBezTo>
                    <a:pt x="114343" y="90398"/>
                    <a:pt x="114532" y="90704"/>
                    <a:pt x="114598" y="90865"/>
                  </a:cubicBezTo>
                  <a:cubicBezTo>
                    <a:pt x="114682" y="91065"/>
                    <a:pt x="114737" y="91520"/>
                    <a:pt x="114754" y="91743"/>
                  </a:cubicBezTo>
                  <a:cubicBezTo>
                    <a:pt x="114765" y="91893"/>
                    <a:pt x="114648" y="92237"/>
                    <a:pt x="114726" y="92343"/>
                  </a:cubicBezTo>
                  <a:cubicBezTo>
                    <a:pt x="114859" y="92532"/>
                    <a:pt x="115348" y="92498"/>
                    <a:pt x="115504" y="92343"/>
                  </a:cubicBezTo>
                  <a:cubicBezTo>
                    <a:pt x="115610" y="92237"/>
                    <a:pt x="115571" y="91743"/>
                    <a:pt x="115682" y="91637"/>
                  </a:cubicBezTo>
                  <a:cubicBezTo>
                    <a:pt x="115804" y="91526"/>
                    <a:pt x="116143" y="91559"/>
                    <a:pt x="116276" y="91637"/>
                  </a:cubicBezTo>
                  <a:cubicBezTo>
                    <a:pt x="116393" y="91704"/>
                    <a:pt x="116499" y="92065"/>
                    <a:pt x="116615" y="92126"/>
                  </a:cubicBezTo>
                  <a:cubicBezTo>
                    <a:pt x="116804" y="92243"/>
                    <a:pt x="117243" y="92198"/>
                    <a:pt x="117438" y="92098"/>
                  </a:cubicBezTo>
                  <a:cubicBezTo>
                    <a:pt x="117566" y="92032"/>
                    <a:pt x="117721" y="91676"/>
                    <a:pt x="117855" y="91604"/>
                  </a:cubicBezTo>
                  <a:cubicBezTo>
                    <a:pt x="118027" y="91504"/>
                    <a:pt x="118432" y="91482"/>
                    <a:pt x="118627" y="91532"/>
                  </a:cubicBezTo>
                  <a:cubicBezTo>
                    <a:pt x="118871" y="91598"/>
                    <a:pt x="119333" y="91915"/>
                    <a:pt x="119533" y="92126"/>
                  </a:cubicBezTo>
                  <a:cubicBezTo>
                    <a:pt x="119677" y="92298"/>
                    <a:pt x="119838" y="92632"/>
                    <a:pt x="120000" y="92965"/>
                  </a:cubicBezTo>
                  <a:cubicBezTo>
                    <a:pt x="119966" y="93287"/>
                    <a:pt x="119927" y="93598"/>
                    <a:pt x="119866" y="93754"/>
                  </a:cubicBezTo>
                  <a:cubicBezTo>
                    <a:pt x="119638" y="94315"/>
                    <a:pt x="118877" y="95159"/>
                    <a:pt x="118455" y="95443"/>
                  </a:cubicBezTo>
                  <a:cubicBezTo>
                    <a:pt x="117943" y="95787"/>
                    <a:pt x="116793" y="95932"/>
                    <a:pt x="116238" y="96054"/>
                  </a:cubicBezTo>
                  <a:cubicBezTo>
                    <a:pt x="115810" y="96143"/>
                    <a:pt x="114943" y="96154"/>
                    <a:pt x="114532" y="96310"/>
                  </a:cubicBezTo>
                  <a:cubicBezTo>
                    <a:pt x="114265" y="96410"/>
                    <a:pt x="113748" y="96715"/>
                    <a:pt x="113531" y="96943"/>
                  </a:cubicBezTo>
                  <a:cubicBezTo>
                    <a:pt x="113237" y="97254"/>
                    <a:pt x="112831" y="98148"/>
                    <a:pt x="112564" y="98521"/>
                  </a:cubicBezTo>
                  <a:cubicBezTo>
                    <a:pt x="112292" y="98887"/>
                    <a:pt x="111736" y="99643"/>
                    <a:pt x="111398" y="99876"/>
                  </a:cubicBezTo>
                  <a:cubicBezTo>
                    <a:pt x="111164" y="100037"/>
                    <a:pt x="110597" y="100010"/>
                    <a:pt x="110381" y="100210"/>
                  </a:cubicBezTo>
                  <a:cubicBezTo>
                    <a:pt x="110092" y="100476"/>
                    <a:pt x="109719" y="101360"/>
                    <a:pt x="109569" y="101804"/>
                  </a:cubicBezTo>
                  <a:cubicBezTo>
                    <a:pt x="109436" y="102210"/>
                    <a:pt x="109347" y="103115"/>
                    <a:pt x="109241" y="103538"/>
                  </a:cubicBezTo>
                  <a:cubicBezTo>
                    <a:pt x="109164" y="103865"/>
                    <a:pt x="109030" y="104549"/>
                    <a:pt x="108869" y="104810"/>
                  </a:cubicBezTo>
                  <a:cubicBezTo>
                    <a:pt x="108664" y="105138"/>
                    <a:pt x="108097" y="105582"/>
                    <a:pt x="107797" y="105699"/>
                  </a:cubicBezTo>
                  <a:cubicBezTo>
                    <a:pt x="107469" y="105827"/>
                    <a:pt x="106774" y="105777"/>
                    <a:pt x="106441" y="105699"/>
                  </a:cubicBezTo>
                  <a:cubicBezTo>
                    <a:pt x="106007" y="105599"/>
                    <a:pt x="105218" y="104982"/>
                    <a:pt x="104785" y="104904"/>
                  </a:cubicBezTo>
                  <a:cubicBezTo>
                    <a:pt x="104474" y="104843"/>
                    <a:pt x="103829" y="104888"/>
                    <a:pt x="103529" y="105021"/>
                  </a:cubicBezTo>
                  <a:cubicBezTo>
                    <a:pt x="103307" y="105121"/>
                    <a:pt x="102857" y="105432"/>
                    <a:pt x="102723" y="105699"/>
                  </a:cubicBezTo>
                  <a:cubicBezTo>
                    <a:pt x="102607" y="105927"/>
                    <a:pt x="102612" y="106527"/>
                    <a:pt x="102529" y="106782"/>
                  </a:cubicBezTo>
                  <a:cubicBezTo>
                    <a:pt x="102423" y="107116"/>
                    <a:pt x="102140" y="107771"/>
                    <a:pt x="101929" y="107999"/>
                  </a:cubicBezTo>
                  <a:cubicBezTo>
                    <a:pt x="101695" y="108260"/>
                    <a:pt x="101067" y="108410"/>
                    <a:pt x="100812" y="108638"/>
                  </a:cubicBezTo>
                  <a:cubicBezTo>
                    <a:pt x="100517" y="108888"/>
                    <a:pt x="99995" y="109527"/>
                    <a:pt x="99795" y="109899"/>
                  </a:cubicBezTo>
                  <a:cubicBezTo>
                    <a:pt x="99489" y="110482"/>
                    <a:pt x="99156" y="111855"/>
                    <a:pt x="98956" y="112505"/>
                  </a:cubicBezTo>
                  <a:cubicBezTo>
                    <a:pt x="98756" y="113138"/>
                    <a:pt x="98406" y="114421"/>
                    <a:pt x="98194" y="115044"/>
                  </a:cubicBezTo>
                  <a:cubicBezTo>
                    <a:pt x="98083" y="115383"/>
                    <a:pt x="97861" y="116088"/>
                    <a:pt x="97694" y="116383"/>
                  </a:cubicBezTo>
                  <a:cubicBezTo>
                    <a:pt x="97505" y="116733"/>
                    <a:pt x="97033" y="117355"/>
                    <a:pt x="96750" y="117555"/>
                  </a:cubicBezTo>
                  <a:cubicBezTo>
                    <a:pt x="96472" y="117749"/>
                    <a:pt x="95833" y="117933"/>
                    <a:pt x="95527" y="117883"/>
                  </a:cubicBezTo>
                  <a:cubicBezTo>
                    <a:pt x="95183" y="117833"/>
                    <a:pt x="94527" y="117444"/>
                    <a:pt x="94271" y="117138"/>
                  </a:cubicBezTo>
                  <a:cubicBezTo>
                    <a:pt x="94110" y="116938"/>
                    <a:pt x="93999" y="116322"/>
                    <a:pt x="93838" y="116122"/>
                  </a:cubicBezTo>
                  <a:cubicBezTo>
                    <a:pt x="93732" y="115994"/>
                    <a:pt x="93466" y="115822"/>
                    <a:pt x="93321" y="115816"/>
                  </a:cubicBezTo>
                  <a:cubicBezTo>
                    <a:pt x="93160" y="115810"/>
                    <a:pt x="92821" y="115988"/>
                    <a:pt x="92682" y="116122"/>
                  </a:cubicBezTo>
                  <a:cubicBezTo>
                    <a:pt x="92426" y="116399"/>
                    <a:pt x="92132" y="117249"/>
                    <a:pt x="91949" y="117627"/>
                  </a:cubicBezTo>
                  <a:cubicBezTo>
                    <a:pt x="91726" y="118066"/>
                    <a:pt x="91371" y="119044"/>
                    <a:pt x="91065" y="119388"/>
                  </a:cubicBezTo>
                  <a:cubicBezTo>
                    <a:pt x="90865" y="119622"/>
                    <a:pt x="90354" y="119988"/>
                    <a:pt x="90087" y="120000"/>
                  </a:cubicBezTo>
                  <a:cubicBezTo>
                    <a:pt x="89770" y="120005"/>
                    <a:pt x="89165" y="119577"/>
                    <a:pt x="88898" y="119338"/>
                  </a:cubicBezTo>
                  <a:cubicBezTo>
                    <a:pt x="88609" y="119077"/>
                    <a:pt x="88159" y="118299"/>
                    <a:pt x="87903" y="117983"/>
                  </a:cubicBezTo>
                  <a:cubicBezTo>
                    <a:pt x="87548" y="117544"/>
                    <a:pt x="86831" y="116677"/>
                    <a:pt x="86420" y="116333"/>
                  </a:cubicBezTo>
                  <a:cubicBezTo>
                    <a:pt x="86231" y="116177"/>
                    <a:pt x="85830" y="115888"/>
                    <a:pt x="85614" y="115844"/>
                  </a:cubicBezTo>
                  <a:cubicBezTo>
                    <a:pt x="85403" y="115799"/>
                    <a:pt x="84975" y="115922"/>
                    <a:pt x="84764" y="116005"/>
                  </a:cubicBezTo>
                  <a:cubicBezTo>
                    <a:pt x="84363" y="116172"/>
                    <a:pt x="83624" y="116794"/>
                    <a:pt x="83219" y="116994"/>
                  </a:cubicBezTo>
                  <a:cubicBezTo>
                    <a:pt x="82963" y="117116"/>
                    <a:pt x="82441" y="117372"/>
                    <a:pt x="82174" y="117372"/>
                  </a:cubicBezTo>
                  <a:cubicBezTo>
                    <a:pt x="81918" y="117366"/>
                    <a:pt x="81385" y="117205"/>
                    <a:pt x="81191" y="116994"/>
                  </a:cubicBezTo>
                  <a:cubicBezTo>
                    <a:pt x="80952" y="116733"/>
                    <a:pt x="80790" y="115866"/>
                    <a:pt x="80601" y="115538"/>
                  </a:cubicBezTo>
                  <a:cubicBezTo>
                    <a:pt x="80463" y="115288"/>
                    <a:pt x="80146" y="114794"/>
                    <a:pt x="79929" y="114666"/>
                  </a:cubicBezTo>
                  <a:cubicBezTo>
                    <a:pt x="79690" y="114533"/>
                    <a:pt x="79134" y="114516"/>
                    <a:pt x="78879" y="114594"/>
                  </a:cubicBezTo>
                  <a:cubicBezTo>
                    <a:pt x="78718" y="114649"/>
                    <a:pt x="78412" y="114877"/>
                    <a:pt x="78301" y="115044"/>
                  </a:cubicBezTo>
                  <a:cubicBezTo>
                    <a:pt x="78090" y="115338"/>
                    <a:pt x="77956" y="116194"/>
                    <a:pt x="77779" y="116527"/>
                  </a:cubicBezTo>
                  <a:cubicBezTo>
                    <a:pt x="77673" y="116727"/>
                    <a:pt x="77429" y="117099"/>
                    <a:pt x="77262" y="117199"/>
                  </a:cubicBezTo>
                  <a:cubicBezTo>
                    <a:pt x="76990" y="117372"/>
                    <a:pt x="76356" y="117238"/>
                    <a:pt x="76056" y="117322"/>
                  </a:cubicBezTo>
                  <a:cubicBezTo>
                    <a:pt x="75889" y="117372"/>
                    <a:pt x="75589" y="117622"/>
                    <a:pt x="75423" y="117649"/>
                  </a:cubicBezTo>
                  <a:cubicBezTo>
                    <a:pt x="75161" y="117688"/>
                    <a:pt x="74622" y="117638"/>
                    <a:pt x="74389" y="117483"/>
                  </a:cubicBezTo>
                  <a:cubicBezTo>
                    <a:pt x="74078" y="117288"/>
                    <a:pt x="73667" y="116477"/>
                    <a:pt x="73405" y="116172"/>
                  </a:cubicBezTo>
                  <a:cubicBezTo>
                    <a:pt x="73144" y="115860"/>
                    <a:pt x="72589" y="115260"/>
                    <a:pt x="72288" y="115021"/>
                  </a:cubicBezTo>
                  <a:cubicBezTo>
                    <a:pt x="72111" y="114877"/>
                    <a:pt x="71738" y="114610"/>
                    <a:pt x="71527" y="114549"/>
                  </a:cubicBezTo>
                  <a:cubicBezTo>
                    <a:pt x="71272" y="114471"/>
                    <a:pt x="70716" y="114610"/>
                    <a:pt x="70449" y="114549"/>
                  </a:cubicBezTo>
                  <a:cubicBezTo>
                    <a:pt x="70188" y="114494"/>
                    <a:pt x="69716" y="114099"/>
                    <a:pt x="69449" y="114083"/>
                  </a:cubicBezTo>
                  <a:cubicBezTo>
                    <a:pt x="69260" y="114071"/>
                    <a:pt x="68882" y="114266"/>
                    <a:pt x="68693" y="114316"/>
                  </a:cubicBezTo>
                  <a:cubicBezTo>
                    <a:pt x="68371" y="114394"/>
                    <a:pt x="67715" y="114544"/>
                    <a:pt x="67387" y="114533"/>
                  </a:cubicBezTo>
                  <a:cubicBezTo>
                    <a:pt x="66932" y="114510"/>
                    <a:pt x="65976" y="114438"/>
                    <a:pt x="65615" y="114083"/>
                  </a:cubicBezTo>
                  <a:cubicBezTo>
                    <a:pt x="65442" y="113921"/>
                    <a:pt x="65248" y="113366"/>
                    <a:pt x="65198" y="113094"/>
                  </a:cubicBezTo>
                  <a:cubicBezTo>
                    <a:pt x="65153" y="112871"/>
                    <a:pt x="65292" y="112349"/>
                    <a:pt x="65198" y="112160"/>
                  </a:cubicBezTo>
                  <a:cubicBezTo>
                    <a:pt x="65103" y="111960"/>
                    <a:pt x="64731" y="111832"/>
                    <a:pt x="64564" y="111782"/>
                  </a:cubicBezTo>
                  <a:cubicBezTo>
                    <a:pt x="64420" y="111738"/>
                    <a:pt x="64103" y="111860"/>
                    <a:pt x="63975" y="111755"/>
                  </a:cubicBezTo>
                  <a:cubicBezTo>
                    <a:pt x="63820" y="111632"/>
                    <a:pt x="63770" y="111038"/>
                    <a:pt x="63620" y="110910"/>
                  </a:cubicBezTo>
                  <a:cubicBezTo>
                    <a:pt x="63425" y="110755"/>
                    <a:pt x="62947" y="110921"/>
                    <a:pt x="62736" y="110844"/>
                  </a:cubicBezTo>
                  <a:cubicBezTo>
                    <a:pt x="62581" y="110782"/>
                    <a:pt x="62325" y="110460"/>
                    <a:pt x="62164" y="110421"/>
                  </a:cubicBezTo>
                  <a:cubicBezTo>
                    <a:pt x="61936" y="110355"/>
                    <a:pt x="61469" y="110505"/>
                    <a:pt x="61241" y="110560"/>
                  </a:cubicBezTo>
                  <a:cubicBezTo>
                    <a:pt x="60952" y="110632"/>
                    <a:pt x="60408" y="110971"/>
                    <a:pt x="60119" y="110960"/>
                  </a:cubicBezTo>
                  <a:cubicBezTo>
                    <a:pt x="59930" y="110944"/>
                    <a:pt x="59647" y="110810"/>
                    <a:pt x="59380" y="11065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8" name="Shape 818"/>
            <p:cNvSpPr/>
            <p:nvPr/>
          </p:nvSpPr>
          <p:spPr>
            <a:xfrm>
              <a:off x="911275" y="1007120"/>
              <a:ext cx="558600" cy="447900"/>
            </a:xfrm>
            <a:custGeom>
              <a:avLst/>
              <a:gdLst/>
              <a:ahLst/>
              <a:cxnLst/>
              <a:rect l="0" t="0" r="0" b="0"/>
              <a:pathLst>
                <a:path w="120000" h="120000" extrusionOk="0">
                  <a:moveTo>
                    <a:pt x="99782" y="41287"/>
                  </a:moveTo>
                  <a:cubicBezTo>
                    <a:pt x="99721" y="42082"/>
                    <a:pt x="99704" y="43289"/>
                    <a:pt x="99810" y="43929"/>
                  </a:cubicBezTo>
                  <a:cubicBezTo>
                    <a:pt x="99915" y="44563"/>
                    <a:pt x="100321" y="45804"/>
                    <a:pt x="100637" y="46344"/>
                  </a:cubicBezTo>
                  <a:cubicBezTo>
                    <a:pt x="100826" y="46689"/>
                    <a:pt x="101321" y="47284"/>
                    <a:pt x="101615" y="47484"/>
                  </a:cubicBezTo>
                  <a:cubicBezTo>
                    <a:pt x="101915" y="47679"/>
                    <a:pt x="102743" y="47596"/>
                    <a:pt x="102926" y="47918"/>
                  </a:cubicBezTo>
                  <a:cubicBezTo>
                    <a:pt x="103099" y="48230"/>
                    <a:pt x="102810" y="49031"/>
                    <a:pt x="102704" y="49376"/>
                  </a:cubicBezTo>
                  <a:cubicBezTo>
                    <a:pt x="102521" y="49966"/>
                    <a:pt x="101771" y="50984"/>
                    <a:pt x="101654" y="51585"/>
                  </a:cubicBezTo>
                  <a:cubicBezTo>
                    <a:pt x="101521" y="52241"/>
                    <a:pt x="101849" y="53604"/>
                    <a:pt x="101782" y="54261"/>
                  </a:cubicBezTo>
                  <a:cubicBezTo>
                    <a:pt x="101721" y="54884"/>
                    <a:pt x="101493" y="56169"/>
                    <a:pt x="101176" y="56686"/>
                  </a:cubicBezTo>
                  <a:cubicBezTo>
                    <a:pt x="100849" y="57215"/>
                    <a:pt x="99837" y="57916"/>
                    <a:pt x="99326" y="58216"/>
                  </a:cubicBezTo>
                  <a:cubicBezTo>
                    <a:pt x="99021" y="58411"/>
                    <a:pt x="98243" y="58511"/>
                    <a:pt x="97993" y="58789"/>
                  </a:cubicBezTo>
                  <a:cubicBezTo>
                    <a:pt x="97798" y="59018"/>
                    <a:pt x="97532" y="59685"/>
                    <a:pt x="97643" y="59963"/>
                  </a:cubicBezTo>
                  <a:cubicBezTo>
                    <a:pt x="97771" y="60308"/>
                    <a:pt x="98537" y="60470"/>
                    <a:pt x="98849" y="60614"/>
                  </a:cubicBezTo>
                  <a:cubicBezTo>
                    <a:pt x="99326" y="60826"/>
                    <a:pt x="100321" y="61143"/>
                    <a:pt x="100793" y="61354"/>
                  </a:cubicBezTo>
                  <a:cubicBezTo>
                    <a:pt x="101376" y="61627"/>
                    <a:pt x="102510" y="62200"/>
                    <a:pt x="103049" y="62534"/>
                  </a:cubicBezTo>
                  <a:cubicBezTo>
                    <a:pt x="103549" y="62845"/>
                    <a:pt x="104627" y="63396"/>
                    <a:pt x="104938" y="63925"/>
                  </a:cubicBezTo>
                  <a:cubicBezTo>
                    <a:pt x="105160" y="64314"/>
                    <a:pt x="105015" y="65349"/>
                    <a:pt x="105227" y="65744"/>
                  </a:cubicBezTo>
                  <a:cubicBezTo>
                    <a:pt x="105388" y="66072"/>
                    <a:pt x="106004" y="66478"/>
                    <a:pt x="106271" y="66706"/>
                  </a:cubicBezTo>
                  <a:cubicBezTo>
                    <a:pt x="106582" y="66973"/>
                    <a:pt x="107332" y="67374"/>
                    <a:pt x="107543" y="67741"/>
                  </a:cubicBezTo>
                  <a:cubicBezTo>
                    <a:pt x="107704" y="68014"/>
                    <a:pt x="107871" y="68681"/>
                    <a:pt x="107804" y="68993"/>
                  </a:cubicBezTo>
                  <a:cubicBezTo>
                    <a:pt x="107743" y="69221"/>
                    <a:pt x="107427" y="69605"/>
                    <a:pt x="107227" y="69705"/>
                  </a:cubicBezTo>
                  <a:cubicBezTo>
                    <a:pt x="106977" y="69822"/>
                    <a:pt x="106349" y="69510"/>
                    <a:pt x="106149" y="69705"/>
                  </a:cubicBezTo>
                  <a:cubicBezTo>
                    <a:pt x="105860" y="69972"/>
                    <a:pt x="105966" y="70946"/>
                    <a:pt x="105860" y="71346"/>
                  </a:cubicBezTo>
                  <a:cubicBezTo>
                    <a:pt x="105727" y="71853"/>
                    <a:pt x="105360" y="72832"/>
                    <a:pt x="105160" y="73305"/>
                  </a:cubicBezTo>
                  <a:cubicBezTo>
                    <a:pt x="104982" y="73728"/>
                    <a:pt x="104410" y="74484"/>
                    <a:pt x="104360" y="74946"/>
                  </a:cubicBezTo>
                  <a:cubicBezTo>
                    <a:pt x="104310" y="75441"/>
                    <a:pt x="105015" y="76392"/>
                    <a:pt x="104871" y="76876"/>
                  </a:cubicBezTo>
                  <a:cubicBezTo>
                    <a:pt x="104782" y="77160"/>
                    <a:pt x="104265" y="77494"/>
                    <a:pt x="104015" y="77589"/>
                  </a:cubicBezTo>
                  <a:cubicBezTo>
                    <a:pt x="103715" y="77694"/>
                    <a:pt x="103049" y="77717"/>
                    <a:pt x="102771" y="77589"/>
                  </a:cubicBezTo>
                  <a:cubicBezTo>
                    <a:pt x="102365" y="77394"/>
                    <a:pt x="101760" y="76598"/>
                    <a:pt x="101560" y="76153"/>
                  </a:cubicBezTo>
                  <a:cubicBezTo>
                    <a:pt x="101388" y="75786"/>
                    <a:pt x="101521" y="74829"/>
                    <a:pt x="101271" y="74518"/>
                  </a:cubicBezTo>
                  <a:cubicBezTo>
                    <a:pt x="101138" y="74351"/>
                    <a:pt x="100687" y="74234"/>
                    <a:pt x="100471" y="74267"/>
                  </a:cubicBezTo>
                  <a:cubicBezTo>
                    <a:pt x="100043" y="74345"/>
                    <a:pt x="99282" y="74979"/>
                    <a:pt x="98982" y="75335"/>
                  </a:cubicBezTo>
                  <a:cubicBezTo>
                    <a:pt x="98637" y="75753"/>
                    <a:pt x="98393" y="76954"/>
                    <a:pt x="98021" y="77333"/>
                  </a:cubicBezTo>
                  <a:cubicBezTo>
                    <a:pt x="97704" y="77678"/>
                    <a:pt x="96743" y="77806"/>
                    <a:pt x="96393" y="78117"/>
                  </a:cubicBezTo>
                  <a:cubicBezTo>
                    <a:pt x="96154" y="78356"/>
                    <a:pt x="95815" y="79002"/>
                    <a:pt x="95704" y="79336"/>
                  </a:cubicBezTo>
                  <a:cubicBezTo>
                    <a:pt x="95565" y="79692"/>
                    <a:pt x="95626" y="80532"/>
                    <a:pt x="95443" y="80866"/>
                  </a:cubicBezTo>
                  <a:cubicBezTo>
                    <a:pt x="95204" y="81322"/>
                    <a:pt x="94393" y="81967"/>
                    <a:pt x="93982" y="82217"/>
                  </a:cubicBezTo>
                  <a:cubicBezTo>
                    <a:pt x="93537" y="82496"/>
                    <a:pt x="92432" y="82551"/>
                    <a:pt x="92065" y="82941"/>
                  </a:cubicBezTo>
                  <a:cubicBezTo>
                    <a:pt x="91798" y="83230"/>
                    <a:pt x="91737" y="84159"/>
                    <a:pt x="91526" y="84504"/>
                  </a:cubicBezTo>
                  <a:cubicBezTo>
                    <a:pt x="91404" y="84710"/>
                    <a:pt x="91054" y="85033"/>
                    <a:pt x="90854" y="85149"/>
                  </a:cubicBezTo>
                  <a:cubicBezTo>
                    <a:pt x="90593" y="85289"/>
                    <a:pt x="89948" y="85239"/>
                    <a:pt x="89709" y="85428"/>
                  </a:cubicBezTo>
                  <a:cubicBezTo>
                    <a:pt x="89448" y="85645"/>
                    <a:pt x="89220" y="86390"/>
                    <a:pt x="89076" y="86713"/>
                  </a:cubicBezTo>
                  <a:cubicBezTo>
                    <a:pt x="88893" y="87147"/>
                    <a:pt x="88681" y="88104"/>
                    <a:pt x="88409" y="88460"/>
                  </a:cubicBezTo>
                  <a:cubicBezTo>
                    <a:pt x="88131" y="88816"/>
                    <a:pt x="87381" y="89584"/>
                    <a:pt x="86976" y="89461"/>
                  </a:cubicBezTo>
                  <a:cubicBezTo>
                    <a:pt x="86292" y="89261"/>
                    <a:pt x="86159" y="87197"/>
                    <a:pt x="85603" y="86713"/>
                  </a:cubicBezTo>
                  <a:cubicBezTo>
                    <a:pt x="85342" y="86485"/>
                    <a:pt x="84592" y="86551"/>
                    <a:pt x="84331" y="86323"/>
                  </a:cubicBezTo>
                  <a:cubicBezTo>
                    <a:pt x="83987" y="86012"/>
                    <a:pt x="83814" y="84921"/>
                    <a:pt x="83503" y="84576"/>
                  </a:cubicBezTo>
                  <a:cubicBezTo>
                    <a:pt x="83214" y="84265"/>
                    <a:pt x="82498" y="83770"/>
                    <a:pt x="82103" y="83792"/>
                  </a:cubicBezTo>
                  <a:cubicBezTo>
                    <a:pt x="81803" y="83803"/>
                    <a:pt x="81303" y="84276"/>
                    <a:pt x="81081" y="84504"/>
                  </a:cubicBezTo>
                  <a:cubicBezTo>
                    <a:pt x="80659" y="84955"/>
                    <a:pt x="80098" y="86151"/>
                    <a:pt x="79742" y="86679"/>
                  </a:cubicBezTo>
                  <a:cubicBezTo>
                    <a:pt x="79320" y="87308"/>
                    <a:pt x="78492" y="88588"/>
                    <a:pt x="77964" y="89105"/>
                  </a:cubicBezTo>
                  <a:cubicBezTo>
                    <a:pt x="77675" y="89378"/>
                    <a:pt x="76909" y="89634"/>
                    <a:pt x="76659" y="89962"/>
                  </a:cubicBezTo>
                  <a:cubicBezTo>
                    <a:pt x="76425" y="90262"/>
                    <a:pt x="76186" y="91030"/>
                    <a:pt x="76120" y="91414"/>
                  </a:cubicBezTo>
                  <a:cubicBezTo>
                    <a:pt x="76014" y="91987"/>
                    <a:pt x="76281" y="93183"/>
                    <a:pt x="76120" y="93734"/>
                  </a:cubicBezTo>
                  <a:cubicBezTo>
                    <a:pt x="76014" y="94090"/>
                    <a:pt x="75397" y="94552"/>
                    <a:pt x="75320" y="94919"/>
                  </a:cubicBezTo>
                  <a:cubicBezTo>
                    <a:pt x="75225" y="95309"/>
                    <a:pt x="75347" y="96160"/>
                    <a:pt x="75514" y="96516"/>
                  </a:cubicBezTo>
                  <a:cubicBezTo>
                    <a:pt x="75581" y="96688"/>
                    <a:pt x="75836" y="96950"/>
                    <a:pt x="75981" y="97055"/>
                  </a:cubicBezTo>
                  <a:cubicBezTo>
                    <a:pt x="76231" y="97239"/>
                    <a:pt x="76875" y="97306"/>
                    <a:pt x="77098" y="97523"/>
                  </a:cubicBezTo>
                  <a:cubicBezTo>
                    <a:pt x="77342" y="97756"/>
                    <a:pt x="77703" y="98435"/>
                    <a:pt x="77703" y="98802"/>
                  </a:cubicBezTo>
                  <a:cubicBezTo>
                    <a:pt x="77703" y="99247"/>
                    <a:pt x="77225" y="100010"/>
                    <a:pt x="77003" y="100366"/>
                  </a:cubicBezTo>
                  <a:cubicBezTo>
                    <a:pt x="76725" y="100822"/>
                    <a:pt x="76031" y="101606"/>
                    <a:pt x="75664" y="101974"/>
                  </a:cubicBezTo>
                  <a:cubicBezTo>
                    <a:pt x="75186" y="102458"/>
                    <a:pt x="74136" y="103314"/>
                    <a:pt x="73597" y="103721"/>
                  </a:cubicBezTo>
                  <a:cubicBezTo>
                    <a:pt x="73297" y="103949"/>
                    <a:pt x="72714" y="104394"/>
                    <a:pt x="72386" y="104544"/>
                  </a:cubicBezTo>
                  <a:cubicBezTo>
                    <a:pt x="72081" y="104694"/>
                    <a:pt x="71347" y="104694"/>
                    <a:pt x="71075" y="104939"/>
                  </a:cubicBezTo>
                  <a:cubicBezTo>
                    <a:pt x="70847" y="105145"/>
                    <a:pt x="70608" y="105812"/>
                    <a:pt x="70542" y="106146"/>
                  </a:cubicBezTo>
                  <a:cubicBezTo>
                    <a:pt x="70431" y="106675"/>
                    <a:pt x="70597" y="107788"/>
                    <a:pt x="70542" y="108327"/>
                  </a:cubicBezTo>
                  <a:cubicBezTo>
                    <a:pt x="70492" y="108811"/>
                    <a:pt x="70308" y="109796"/>
                    <a:pt x="70125" y="110247"/>
                  </a:cubicBezTo>
                  <a:cubicBezTo>
                    <a:pt x="70003" y="110569"/>
                    <a:pt x="69519" y="111087"/>
                    <a:pt x="69425" y="111421"/>
                  </a:cubicBezTo>
                  <a:cubicBezTo>
                    <a:pt x="69325" y="111777"/>
                    <a:pt x="69347" y="112555"/>
                    <a:pt x="69425" y="112923"/>
                  </a:cubicBezTo>
                  <a:cubicBezTo>
                    <a:pt x="69530" y="113407"/>
                    <a:pt x="70008" y="114258"/>
                    <a:pt x="70242" y="114692"/>
                  </a:cubicBezTo>
                  <a:cubicBezTo>
                    <a:pt x="70386" y="114948"/>
                    <a:pt x="70769" y="115554"/>
                    <a:pt x="70992" y="115888"/>
                  </a:cubicBezTo>
                  <a:cubicBezTo>
                    <a:pt x="70719" y="116027"/>
                    <a:pt x="70442" y="116255"/>
                    <a:pt x="70319" y="116417"/>
                  </a:cubicBezTo>
                  <a:cubicBezTo>
                    <a:pt x="69992" y="116839"/>
                    <a:pt x="69758" y="117958"/>
                    <a:pt x="69614" y="118486"/>
                  </a:cubicBezTo>
                  <a:cubicBezTo>
                    <a:pt x="69536" y="118781"/>
                    <a:pt x="69569" y="119471"/>
                    <a:pt x="69358" y="119666"/>
                  </a:cubicBezTo>
                  <a:cubicBezTo>
                    <a:pt x="68892" y="120116"/>
                    <a:pt x="67530" y="120000"/>
                    <a:pt x="66914" y="119944"/>
                  </a:cubicBezTo>
                  <a:cubicBezTo>
                    <a:pt x="66175" y="119888"/>
                    <a:pt x="64625" y="119677"/>
                    <a:pt x="64047" y="119165"/>
                  </a:cubicBezTo>
                  <a:cubicBezTo>
                    <a:pt x="63814" y="118965"/>
                    <a:pt x="63575" y="118336"/>
                    <a:pt x="63497" y="118024"/>
                  </a:cubicBezTo>
                  <a:cubicBezTo>
                    <a:pt x="63391" y="117568"/>
                    <a:pt x="63669" y="116506"/>
                    <a:pt x="63402" y="116138"/>
                  </a:cubicBezTo>
                  <a:cubicBezTo>
                    <a:pt x="63230" y="115888"/>
                    <a:pt x="62602" y="115760"/>
                    <a:pt x="62325" y="115782"/>
                  </a:cubicBezTo>
                  <a:cubicBezTo>
                    <a:pt x="62102" y="115793"/>
                    <a:pt x="61697" y="116038"/>
                    <a:pt x="61497" y="116138"/>
                  </a:cubicBezTo>
                  <a:cubicBezTo>
                    <a:pt x="61269" y="116244"/>
                    <a:pt x="60825" y="116622"/>
                    <a:pt x="60575" y="116600"/>
                  </a:cubicBezTo>
                  <a:cubicBezTo>
                    <a:pt x="60297" y="116567"/>
                    <a:pt x="59841" y="116116"/>
                    <a:pt x="59652" y="115888"/>
                  </a:cubicBezTo>
                  <a:cubicBezTo>
                    <a:pt x="59297" y="115465"/>
                    <a:pt x="58908" y="114380"/>
                    <a:pt x="58563" y="113957"/>
                  </a:cubicBezTo>
                  <a:cubicBezTo>
                    <a:pt x="58297" y="113624"/>
                    <a:pt x="57469" y="113279"/>
                    <a:pt x="57263" y="112889"/>
                  </a:cubicBezTo>
                  <a:cubicBezTo>
                    <a:pt x="56969" y="112361"/>
                    <a:pt x="57185" y="110970"/>
                    <a:pt x="56908" y="110430"/>
                  </a:cubicBezTo>
                  <a:cubicBezTo>
                    <a:pt x="56591" y="109807"/>
                    <a:pt x="55485" y="108934"/>
                    <a:pt x="54908" y="108611"/>
                  </a:cubicBezTo>
                  <a:cubicBezTo>
                    <a:pt x="54396" y="108327"/>
                    <a:pt x="53274" y="107982"/>
                    <a:pt x="52707" y="108005"/>
                  </a:cubicBezTo>
                  <a:cubicBezTo>
                    <a:pt x="52419" y="108016"/>
                    <a:pt x="51907" y="108349"/>
                    <a:pt x="51630" y="108394"/>
                  </a:cubicBezTo>
                  <a:cubicBezTo>
                    <a:pt x="51280" y="108444"/>
                    <a:pt x="50541" y="108566"/>
                    <a:pt x="50252" y="108361"/>
                  </a:cubicBezTo>
                  <a:cubicBezTo>
                    <a:pt x="49924" y="108132"/>
                    <a:pt x="49618" y="107248"/>
                    <a:pt x="49524" y="106831"/>
                  </a:cubicBezTo>
                  <a:cubicBezTo>
                    <a:pt x="49385" y="106269"/>
                    <a:pt x="49418" y="105084"/>
                    <a:pt x="49452" y="104511"/>
                  </a:cubicBezTo>
                  <a:cubicBezTo>
                    <a:pt x="49491" y="103993"/>
                    <a:pt x="49491" y="102847"/>
                    <a:pt x="49813" y="102469"/>
                  </a:cubicBezTo>
                  <a:cubicBezTo>
                    <a:pt x="50024" y="102224"/>
                    <a:pt x="50763" y="102319"/>
                    <a:pt x="51024" y="102113"/>
                  </a:cubicBezTo>
                  <a:cubicBezTo>
                    <a:pt x="51502" y="101751"/>
                    <a:pt x="52252" y="100650"/>
                    <a:pt x="52391" y="100010"/>
                  </a:cubicBezTo>
                  <a:cubicBezTo>
                    <a:pt x="52563" y="99181"/>
                    <a:pt x="52013" y="97501"/>
                    <a:pt x="51852" y="96660"/>
                  </a:cubicBezTo>
                  <a:cubicBezTo>
                    <a:pt x="51646" y="95642"/>
                    <a:pt x="51213" y="93606"/>
                    <a:pt x="50885" y="92632"/>
                  </a:cubicBezTo>
                  <a:cubicBezTo>
                    <a:pt x="50569" y="91664"/>
                    <a:pt x="49818" y="89745"/>
                    <a:pt x="49263" y="88927"/>
                  </a:cubicBezTo>
                  <a:cubicBezTo>
                    <a:pt x="48946" y="88449"/>
                    <a:pt x="47991" y="87803"/>
                    <a:pt x="47674" y="87319"/>
                  </a:cubicBezTo>
                  <a:cubicBezTo>
                    <a:pt x="47307" y="86780"/>
                    <a:pt x="46791" y="85517"/>
                    <a:pt x="46624" y="84860"/>
                  </a:cubicBezTo>
                  <a:cubicBezTo>
                    <a:pt x="46463" y="84209"/>
                    <a:pt x="46696" y="82746"/>
                    <a:pt x="46368" y="82184"/>
                  </a:cubicBezTo>
                  <a:cubicBezTo>
                    <a:pt x="46096" y="81722"/>
                    <a:pt x="45002" y="81461"/>
                    <a:pt x="44646" y="81083"/>
                  </a:cubicBezTo>
                  <a:cubicBezTo>
                    <a:pt x="44346" y="80749"/>
                    <a:pt x="44085" y="79770"/>
                    <a:pt x="43763" y="79475"/>
                  </a:cubicBezTo>
                  <a:cubicBezTo>
                    <a:pt x="43396" y="79163"/>
                    <a:pt x="42463" y="78818"/>
                    <a:pt x="42007" y="78874"/>
                  </a:cubicBezTo>
                  <a:cubicBezTo>
                    <a:pt x="41835" y="78885"/>
                    <a:pt x="41490" y="79069"/>
                    <a:pt x="41401" y="79230"/>
                  </a:cubicBezTo>
                  <a:cubicBezTo>
                    <a:pt x="41213" y="79553"/>
                    <a:pt x="41529" y="80471"/>
                    <a:pt x="41307" y="80760"/>
                  </a:cubicBezTo>
                  <a:cubicBezTo>
                    <a:pt x="41107" y="81027"/>
                    <a:pt x="40374" y="81266"/>
                    <a:pt x="40096" y="81116"/>
                  </a:cubicBezTo>
                  <a:cubicBezTo>
                    <a:pt x="39568" y="80838"/>
                    <a:pt x="39218" y="79369"/>
                    <a:pt x="39107" y="78724"/>
                  </a:cubicBezTo>
                  <a:cubicBezTo>
                    <a:pt x="39057" y="78451"/>
                    <a:pt x="39068" y="77878"/>
                    <a:pt x="39140" y="77622"/>
                  </a:cubicBezTo>
                  <a:cubicBezTo>
                    <a:pt x="39307" y="77027"/>
                    <a:pt x="40251" y="76153"/>
                    <a:pt x="40385" y="75552"/>
                  </a:cubicBezTo>
                  <a:cubicBezTo>
                    <a:pt x="40490" y="75063"/>
                    <a:pt x="40468" y="73956"/>
                    <a:pt x="40190" y="73555"/>
                  </a:cubicBezTo>
                  <a:cubicBezTo>
                    <a:pt x="40029" y="73316"/>
                    <a:pt x="39440" y="73116"/>
                    <a:pt x="39174" y="73121"/>
                  </a:cubicBezTo>
                  <a:cubicBezTo>
                    <a:pt x="38712" y="73154"/>
                    <a:pt x="37901" y="73794"/>
                    <a:pt x="37518" y="74095"/>
                  </a:cubicBezTo>
                  <a:cubicBezTo>
                    <a:pt x="36912" y="74557"/>
                    <a:pt x="35918" y="75786"/>
                    <a:pt x="35351" y="76303"/>
                  </a:cubicBezTo>
                  <a:cubicBezTo>
                    <a:pt x="34929" y="76682"/>
                    <a:pt x="33940" y="77255"/>
                    <a:pt x="33562" y="77694"/>
                  </a:cubicBezTo>
                  <a:cubicBezTo>
                    <a:pt x="33323" y="77978"/>
                    <a:pt x="32957" y="78690"/>
                    <a:pt x="32807" y="79046"/>
                  </a:cubicBezTo>
                  <a:cubicBezTo>
                    <a:pt x="32601" y="79519"/>
                    <a:pt x="32484" y="80587"/>
                    <a:pt x="32229" y="81010"/>
                  </a:cubicBezTo>
                  <a:cubicBezTo>
                    <a:pt x="31945" y="81472"/>
                    <a:pt x="31112" y="82117"/>
                    <a:pt x="30695" y="82429"/>
                  </a:cubicBezTo>
                  <a:cubicBezTo>
                    <a:pt x="30445" y="82635"/>
                    <a:pt x="29901" y="82991"/>
                    <a:pt x="29618" y="83141"/>
                  </a:cubicBezTo>
                  <a:cubicBezTo>
                    <a:pt x="29256" y="83347"/>
                    <a:pt x="28523" y="83803"/>
                    <a:pt x="28117" y="83792"/>
                  </a:cubicBezTo>
                  <a:cubicBezTo>
                    <a:pt x="27723" y="83781"/>
                    <a:pt x="26995" y="83358"/>
                    <a:pt x="26684" y="83080"/>
                  </a:cubicBezTo>
                  <a:cubicBezTo>
                    <a:pt x="26156" y="82585"/>
                    <a:pt x="25640" y="81049"/>
                    <a:pt x="25128" y="80543"/>
                  </a:cubicBezTo>
                  <a:cubicBezTo>
                    <a:pt x="24790" y="80209"/>
                    <a:pt x="23973" y="79747"/>
                    <a:pt x="23534" y="79619"/>
                  </a:cubicBezTo>
                  <a:cubicBezTo>
                    <a:pt x="23023" y="79475"/>
                    <a:pt x="21945" y="79703"/>
                    <a:pt x="21434" y="79586"/>
                  </a:cubicBezTo>
                  <a:cubicBezTo>
                    <a:pt x="20778" y="79425"/>
                    <a:pt x="19484" y="78907"/>
                    <a:pt x="18984" y="78406"/>
                  </a:cubicBezTo>
                  <a:cubicBezTo>
                    <a:pt x="18500" y="77922"/>
                    <a:pt x="18039" y="76520"/>
                    <a:pt x="17700" y="75908"/>
                  </a:cubicBezTo>
                  <a:cubicBezTo>
                    <a:pt x="17378" y="75302"/>
                    <a:pt x="16661" y="74128"/>
                    <a:pt x="16339" y="73522"/>
                  </a:cubicBezTo>
                  <a:cubicBezTo>
                    <a:pt x="16161" y="73188"/>
                    <a:pt x="15761" y="72543"/>
                    <a:pt x="15672" y="72164"/>
                  </a:cubicBezTo>
                  <a:cubicBezTo>
                    <a:pt x="15556" y="71702"/>
                    <a:pt x="15578" y="70707"/>
                    <a:pt x="15672" y="70245"/>
                  </a:cubicBezTo>
                  <a:cubicBezTo>
                    <a:pt x="15750" y="69833"/>
                    <a:pt x="16228" y="69154"/>
                    <a:pt x="16267" y="68743"/>
                  </a:cubicBezTo>
                  <a:cubicBezTo>
                    <a:pt x="16339" y="68153"/>
                    <a:pt x="15884" y="67007"/>
                    <a:pt x="15895" y="66428"/>
                  </a:cubicBezTo>
                  <a:cubicBezTo>
                    <a:pt x="15895" y="65961"/>
                    <a:pt x="16228" y="65065"/>
                    <a:pt x="16211" y="64603"/>
                  </a:cubicBezTo>
                  <a:cubicBezTo>
                    <a:pt x="16184" y="63936"/>
                    <a:pt x="15906" y="62545"/>
                    <a:pt x="15511" y="62039"/>
                  </a:cubicBezTo>
                  <a:cubicBezTo>
                    <a:pt x="15267" y="61733"/>
                    <a:pt x="14539" y="61315"/>
                    <a:pt x="14172" y="61354"/>
                  </a:cubicBezTo>
                  <a:cubicBezTo>
                    <a:pt x="13778" y="61410"/>
                    <a:pt x="13211" y="62133"/>
                    <a:pt x="12933" y="62434"/>
                  </a:cubicBezTo>
                  <a:cubicBezTo>
                    <a:pt x="12539" y="62845"/>
                    <a:pt x="11967" y="63913"/>
                    <a:pt x="11528" y="64247"/>
                  </a:cubicBezTo>
                  <a:cubicBezTo>
                    <a:pt x="11144" y="64537"/>
                    <a:pt x="10217" y="64904"/>
                    <a:pt x="9750" y="64926"/>
                  </a:cubicBezTo>
                  <a:cubicBezTo>
                    <a:pt x="9322" y="64948"/>
                    <a:pt x="8517" y="64614"/>
                    <a:pt x="8122" y="64464"/>
                  </a:cubicBezTo>
                  <a:cubicBezTo>
                    <a:pt x="7678" y="64292"/>
                    <a:pt x="6861" y="63730"/>
                    <a:pt x="6400" y="63641"/>
                  </a:cubicBezTo>
                  <a:cubicBezTo>
                    <a:pt x="6150" y="63591"/>
                    <a:pt x="5611" y="63591"/>
                    <a:pt x="5383" y="63719"/>
                  </a:cubicBezTo>
                  <a:cubicBezTo>
                    <a:pt x="5072" y="63880"/>
                    <a:pt x="4744" y="64648"/>
                    <a:pt x="4455" y="64854"/>
                  </a:cubicBezTo>
                  <a:cubicBezTo>
                    <a:pt x="4161" y="65065"/>
                    <a:pt x="3466" y="65315"/>
                    <a:pt x="3122" y="65315"/>
                  </a:cubicBezTo>
                  <a:cubicBezTo>
                    <a:pt x="2744" y="65327"/>
                    <a:pt x="1994" y="65065"/>
                    <a:pt x="1661" y="64893"/>
                  </a:cubicBezTo>
                  <a:cubicBezTo>
                    <a:pt x="1377" y="64742"/>
                    <a:pt x="955" y="64203"/>
                    <a:pt x="666" y="64108"/>
                  </a:cubicBezTo>
                  <a:cubicBezTo>
                    <a:pt x="505" y="64053"/>
                    <a:pt x="261" y="64008"/>
                    <a:pt x="5" y="63997"/>
                  </a:cubicBezTo>
                  <a:cubicBezTo>
                    <a:pt x="-5" y="63502"/>
                    <a:pt x="5" y="63051"/>
                    <a:pt x="61" y="62717"/>
                  </a:cubicBezTo>
                  <a:cubicBezTo>
                    <a:pt x="233" y="61710"/>
                    <a:pt x="1111" y="59880"/>
                    <a:pt x="1588" y="59006"/>
                  </a:cubicBezTo>
                  <a:cubicBezTo>
                    <a:pt x="1800" y="58617"/>
                    <a:pt x="2477" y="58011"/>
                    <a:pt x="2611" y="57582"/>
                  </a:cubicBezTo>
                  <a:cubicBezTo>
                    <a:pt x="2705" y="57259"/>
                    <a:pt x="2622" y="56570"/>
                    <a:pt x="2611" y="56225"/>
                  </a:cubicBezTo>
                  <a:cubicBezTo>
                    <a:pt x="2611" y="55930"/>
                    <a:pt x="2483" y="55329"/>
                    <a:pt x="2583" y="55045"/>
                  </a:cubicBezTo>
                  <a:cubicBezTo>
                    <a:pt x="2661" y="54834"/>
                    <a:pt x="3016" y="54550"/>
                    <a:pt x="3150" y="54366"/>
                  </a:cubicBezTo>
                  <a:cubicBezTo>
                    <a:pt x="3377" y="54077"/>
                    <a:pt x="3900" y="53526"/>
                    <a:pt x="4016" y="53159"/>
                  </a:cubicBezTo>
                  <a:cubicBezTo>
                    <a:pt x="4200" y="52564"/>
                    <a:pt x="4122" y="51273"/>
                    <a:pt x="4016" y="50656"/>
                  </a:cubicBezTo>
                  <a:cubicBezTo>
                    <a:pt x="3939" y="50227"/>
                    <a:pt x="3639" y="49387"/>
                    <a:pt x="3411" y="49020"/>
                  </a:cubicBezTo>
                  <a:cubicBezTo>
                    <a:pt x="3205" y="48697"/>
                    <a:pt x="2466" y="48330"/>
                    <a:pt x="2361" y="47952"/>
                  </a:cubicBezTo>
                  <a:cubicBezTo>
                    <a:pt x="2083" y="47023"/>
                    <a:pt x="2661" y="45009"/>
                    <a:pt x="2994" y="44102"/>
                  </a:cubicBezTo>
                  <a:cubicBezTo>
                    <a:pt x="3244" y="43423"/>
                    <a:pt x="4100" y="42255"/>
                    <a:pt x="4505" y="41670"/>
                  </a:cubicBezTo>
                  <a:cubicBezTo>
                    <a:pt x="4950" y="41047"/>
                    <a:pt x="5900" y="39829"/>
                    <a:pt x="6422" y="39267"/>
                  </a:cubicBezTo>
                  <a:cubicBezTo>
                    <a:pt x="6494" y="39184"/>
                    <a:pt x="6594" y="39094"/>
                    <a:pt x="6705" y="39000"/>
                  </a:cubicBezTo>
                  <a:cubicBezTo>
                    <a:pt x="6766" y="39300"/>
                    <a:pt x="6816" y="39579"/>
                    <a:pt x="6816" y="39751"/>
                  </a:cubicBezTo>
                  <a:cubicBezTo>
                    <a:pt x="6833" y="40229"/>
                    <a:pt x="6516" y="41164"/>
                    <a:pt x="6594" y="41643"/>
                  </a:cubicBezTo>
                  <a:cubicBezTo>
                    <a:pt x="6661" y="42049"/>
                    <a:pt x="7111" y="42739"/>
                    <a:pt x="7294" y="43106"/>
                  </a:cubicBezTo>
                  <a:cubicBezTo>
                    <a:pt x="7555" y="43612"/>
                    <a:pt x="8150" y="44575"/>
                    <a:pt x="8372" y="45103"/>
                  </a:cubicBezTo>
                  <a:cubicBezTo>
                    <a:pt x="8633" y="45715"/>
                    <a:pt x="8855" y="47089"/>
                    <a:pt x="9172" y="47668"/>
                  </a:cubicBezTo>
                  <a:cubicBezTo>
                    <a:pt x="9606" y="48436"/>
                    <a:pt x="10767" y="49771"/>
                    <a:pt x="11467" y="50238"/>
                  </a:cubicBezTo>
                  <a:cubicBezTo>
                    <a:pt x="11933" y="50539"/>
                    <a:pt x="13000" y="50861"/>
                    <a:pt x="13539" y="50917"/>
                  </a:cubicBezTo>
                  <a:cubicBezTo>
                    <a:pt x="13900" y="50950"/>
                    <a:pt x="14689" y="50928"/>
                    <a:pt x="15000" y="50700"/>
                  </a:cubicBezTo>
                  <a:cubicBezTo>
                    <a:pt x="15289" y="50483"/>
                    <a:pt x="15450" y="49598"/>
                    <a:pt x="15728" y="49376"/>
                  </a:cubicBezTo>
                  <a:cubicBezTo>
                    <a:pt x="16017" y="49148"/>
                    <a:pt x="16767" y="48897"/>
                    <a:pt x="17106" y="49020"/>
                  </a:cubicBezTo>
                  <a:cubicBezTo>
                    <a:pt x="17367" y="49126"/>
                    <a:pt x="17673" y="49710"/>
                    <a:pt x="17800" y="49988"/>
                  </a:cubicBezTo>
                  <a:cubicBezTo>
                    <a:pt x="18023" y="50461"/>
                    <a:pt x="18234" y="51518"/>
                    <a:pt x="18278" y="52046"/>
                  </a:cubicBezTo>
                  <a:cubicBezTo>
                    <a:pt x="18345" y="52792"/>
                    <a:pt x="18023" y="54283"/>
                    <a:pt x="18117" y="55017"/>
                  </a:cubicBezTo>
                  <a:cubicBezTo>
                    <a:pt x="18161" y="55351"/>
                    <a:pt x="18511" y="55952"/>
                    <a:pt x="18567" y="56297"/>
                  </a:cubicBezTo>
                  <a:cubicBezTo>
                    <a:pt x="18645" y="56731"/>
                    <a:pt x="18500" y="57638"/>
                    <a:pt x="18567" y="58077"/>
                  </a:cubicBezTo>
                  <a:cubicBezTo>
                    <a:pt x="18628" y="58467"/>
                    <a:pt x="18800" y="59262"/>
                    <a:pt x="19050" y="59546"/>
                  </a:cubicBezTo>
                  <a:cubicBezTo>
                    <a:pt x="19278" y="59813"/>
                    <a:pt x="19950" y="60136"/>
                    <a:pt x="20289" y="60119"/>
                  </a:cubicBezTo>
                  <a:cubicBezTo>
                    <a:pt x="20434" y="60108"/>
                    <a:pt x="20723" y="59936"/>
                    <a:pt x="20800" y="59791"/>
                  </a:cubicBezTo>
                  <a:cubicBezTo>
                    <a:pt x="20917" y="59568"/>
                    <a:pt x="20734" y="59006"/>
                    <a:pt x="20800" y="58756"/>
                  </a:cubicBezTo>
                  <a:cubicBezTo>
                    <a:pt x="20856" y="58511"/>
                    <a:pt x="21089" y="58011"/>
                    <a:pt x="21273" y="57860"/>
                  </a:cubicBezTo>
                  <a:cubicBezTo>
                    <a:pt x="21445" y="57721"/>
                    <a:pt x="21895" y="57593"/>
                    <a:pt x="22101" y="57649"/>
                  </a:cubicBezTo>
                  <a:cubicBezTo>
                    <a:pt x="22389" y="57732"/>
                    <a:pt x="22723" y="58361"/>
                    <a:pt x="22962" y="58539"/>
                  </a:cubicBezTo>
                  <a:cubicBezTo>
                    <a:pt x="23289" y="58801"/>
                    <a:pt x="24073" y="59090"/>
                    <a:pt x="24395" y="59362"/>
                  </a:cubicBezTo>
                  <a:cubicBezTo>
                    <a:pt x="24606" y="59546"/>
                    <a:pt x="24973" y="59974"/>
                    <a:pt x="25128" y="60225"/>
                  </a:cubicBezTo>
                  <a:cubicBezTo>
                    <a:pt x="25328" y="60536"/>
                    <a:pt x="25512" y="61376"/>
                    <a:pt x="25790" y="61605"/>
                  </a:cubicBezTo>
                  <a:cubicBezTo>
                    <a:pt x="26078" y="61844"/>
                    <a:pt x="26829" y="61788"/>
                    <a:pt x="27167" y="61894"/>
                  </a:cubicBezTo>
                  <a:cubicBezTo>
                    <a:pt x="27629" y="62050"/>
                    <a:pt x="28617" y="62294"/>
                    <a:pt x="28945" y="62684"/>
                  </a:cubicBezTo>
                  <a:cubicBezTo>
                    <a:pt x="29206" y="62973"/>
                    <a:pt x="29245" y="63891"/>
                    <a:pt x="29429" y="64247"/>
                  </a:cubicBezTo>
                  <a:cubicBezTo>
                    <a:pt x="29679" y="64731"/>
                    <a:pt x="30262" y="65727"/>
                    <a:pt x="30734" y="65927"/>
                  </a:cubicBezTo>
                  <a:cubicBezTo>
                    <a:pt x="30968" y="66028"/>
                    <a:pt x="31468" y="65799"/>
                    <a:pt x="31718" y="65777"/>
                  </a:cubicBezTo>
                  <a:cubicBezTo>
                    <a:pt x="32162" y="65744"/>
                    <a:pt x="33034" y="65705"/>
                    <a:pt x="33468" y="65777"/>
                  </a:cubicBezTo>
                  <a:cubicBezTo>
                    <a:pt x="33757" y="65833"/>
                    <a:pt x="34268" y="66156"/>
                    <a:pt x="34557" y="66211"/>
                  </a:cubicBezTo>
                  <a:cubicBezTo>
                    <a:pt x="34862" y="66267"/>
                    <a:pt x="35490" y="66284"/>
                    <a:pt x="35796" y="66211"/>
                  </a:cubicBezTo>
                  <a:cubicBezTo>
                    <a:pt x="36101" y="66133"/>
                    <a:pt x="36640" y="65738"/>
                    <a:pt x="36940" y="65638"/>
                  </a:cubicBezTo>
                  <a:cubicBezTo>
                    <a:pt x="37323" y="65510"/>
                    <a:pt x="38140" y="65544"/>
                    <a:pt x="38496" y="65360"/>
                  </a:cubicBezTo>
                  <a:cubicBezTo>
                    <a:pt x="38929" y="65132"/>
                    <a:pt x="39501" y="64203"/>
                    <a:pt x="39929" y="63997"/>
                  </a:cubicBezTo>
                  <a:cubicBezTo>
                    <a:pt x="40324" y="63813"/>
                    <a:pt x="41201" y="63752"/>
                    <a:pt x="41624" y="63813"/>
                  </a:cubicBezTo>
                  <a:cubicBezTo>
                    <a:pt x="42007" y="63880"/>
                    <a:pt x="42740" y="64214"/>
                    <a:pt x="43057" y="64464"/>
                  </a:cubicBezTo>
                  <a:cubicBezTo>
                    <a:pt x="43479" y="64798"/>
                    <a:pt x="43952" y="65972"/>
                    <a:pt x="44424" y="66211"/>
                  </a:cubicBezTo>
                  <a:cubicBezTo>
                    <a:pt x="44635" y="66317"/>
                    <a:pt x="45146" y="66339"/>
                    <a:pt x="45346" y="66211"/>
                  </a:cubicBezTo>
                  <a:cubicBezTo>
                    <a:pt x="45696" y="65983"/>
                    <a:pt x="45979" y="65054"/>
                    <a:pt x="46146" y="64648"/>
                  </a:cubicBezTo>
                  <a:cubicBezTo>
                    <a:pt x="46396" y="63997"/>
                    <a:pt x="46818" y="62662"/>
                    <a:pt x="46907" y="61972"/>
                  </a:cubicBezTo>
                  <a:cubicBezTo>
                    <a:pt x="46985" y="61365"/>
                    <a:pt x="46935" y="60136"/>
                    <a:pt x="46846" y="59546"/>
                  </a:cubicBezTo>
                  <a:cubicBezTo>
                    <a:pt x="46791" y="59134"/>
                    <a:pt x="46529" y="58367"/>
                    <a:pt x="46435" y="57972"/>
                  </a:cubicBezTo>
                  <a:cubicBezTo>
                    <a:pt x="46357" y="57649"/>
                    <a:pt x="46096" y="56987"/>
                    <a:pt x="46146" y="56653"/>
                  </a:cubicBezTo>
                  <a:cubicBezTo>
                    <a:pt x="46196" y="56364"/>
                    <a:pt x="46618" y="55930"/>
                    <a:pt x="46724" y="55652"/>
                  </a:cubicBezTo>
                  <a:cubicBezTo>
                    <a:pt x="46841" y="55340"/>
                    <a:pt x="46896" y="54628"/>
                    <a:pt x="47002" y="54305"/>
                  </a:cubicBezTo>
                  <a:cubicBezTo>
                    <a:pt x="47202" y="53743"/>
                    <a:pt x="47674" y="52619"/>
                    <a:pt x="48057" y="52202"/>
                  </a:cubicBezTo>
                  <a:cubicBezTo>
                    <a:pt x="48291" y="51941"/>
                    <a:pt x="48946" y="51701"/>
                    <a:pt x="49202" y="51490"/>
                  </a:cubicBezTo>
                  <a:cubicBezTo>
                    <a:pt x="49513" y="51217"/>
                    <a:pt x="50080" y="50605"/>
                    <a:pt x="50280" y="50238"/>
                  </a:cubicBezTo>
                  <a:cubicBezTo>
                    <a:pt x="50541" y="49771"/>
                    <a:pt x="50630" y="48597"/>
                    <a:pt x="50924" y="48169"/>
                  </a:cubicBezTo>
                  <a:cubicBezTo>
                    <a:pt x="51130" y="47863"/>
                    <a:pt x="51707" y="47273"/>
                    <a:pt x="52041" y="47312"/>
                  </a:cubicBezTo>
                  <a:cubicBezTo>
                    <a:pt x="52457" y="47367"/>
                    <a:pt x="52869" y="48380"/>
                    <a:pt x="53185" y="48703"/>
                  </a:cubicBezTo>
                  <a:cubicBezTo>
                    <a:pt x="53669" y="49203"/>
                    <a:pt x="54824" y="49955"/>
                    <a:pt x="55285" y="50483"/>
                  </a:cubicBezTo>
                  <a:cubicBezTo>
                    <a:pt x="55830" y="51112"/>
                    <a:pt x="56930" y="52458"/>
                    <a:pt x="57130" y="53298"/>
                  </a:cubicBezTo>
                  <a:cubicBezTo>
                    <a:pt x="57263" y="53849"/>
                    <a:pt x="57091" y="55017"/>
                    <a:pt x="56935" y="55546"/>
                  </a:cubicBezTo>
                  <a:cubicBezTo>
                    <a:pt x="56791" y="56063"/>
                    <a:pt x="56341" y="57065"/>
                    <a:pt x="55985" y="57443"/>
                  </a:cubicBezTo>
                  <a:cubicBezTo>
                    <a:pt x="55641" y="57799"/>
                    <a:pt x="54641" y="58005"/>
                    <a:pt x="54302" y="58367"/>
                  </a:cubicBezTo>
                  <a:cubicBezTo>
                    <a:pt x="54041" y="58628"/>
                    <a:pt x="53724" y="59329"/>
                    <a:pt x="53602" y="59685"/>
                  </a:cubicBezTo>
                  <a:cubicBezTo>
                    <a:pt x="53419" y="60214"/>
                    <a:pt x="53108" y="61338"/>
                    <a:pt x="53185" y="61894"/>
                  </a:cubicBezTo>
                  <a:cubicBezTo>
                    <a:pt x="53263" y="62489"/>
                    <a:pt x="53802" y="63602"/>
                    <a:pt x="54208" y="63997"/>
                  </a:cubicBezTo>
                  <a:cubicBezTo>
                    <a:pt x="54502" y="64292"/>
                    <a:pt x="55302" y="64687"/>
                    <a:pt x="55697" y="64648"/>
                  </a:cubicBezTo>
                  <a:cubicBezTo>
                    <a:pt x="56024" y="64603"/>
                    <a:pt x="56580" y="64142"/>
                    <a:pt x="56785" y="63858"/>
                  </a:cubicBezTo>
                  <a:cubicBezTo>
                    <a:pt x="56958" y="63624"/>
                    <a:pt x="57080" y="63007"/>
                    <a:pt x="57169" y="62717"/>
                  </a:cubicBezTo>
                  <a:cubicBezTo>
                    <a:pt x="57258" y="62361"/>
                    <a:pt x="57263" y="61582"/>
                    <a:pt x="57447" y="61293"/>
                  </a:cubicBezTo>
                  <a:cubicBezTo>
                    <a:pt x="57652" y="60970"/>
                    <a:pt x="58297" y="60581"/>
                    <a:pt x="58630" y="60470"/>
                  </a:cubicBezTo>
                  <a:cubicBezTo>
                    <a:pt x="59052" y="60331"/>
                    <a:pt x="59997" y="60648"/>
                    <a:pt x="60408" y="60470"/>
                  </a:cubicBezTo>
                  <a:cubicBezTo>
                    <a:pt x="60997" y="60225"/>
                    <a:pt x="61891" y="59179"/>
                    <a:pt x="62297" y="58650"/>
                  </a:cubicBezTo>
                  <a:cubicBezTo>
                    <a:pt x="62630" y="58194"/>
                    <a:pt x="63202" y="57159"/>
                    <a:pt x="63402" y="56620"/>
                  </a:cubicBezTo>
                  <a:cubicBezTo>
                    <a:pt x="63575" y="56180"/>
                    <a:pt x="63652" y="55190"/>
                    <a:pt x="63852" y="54767"/>
                  </a:cubicBezTo>
                  <a:cubicBezTo>
                    <a:pt x="64008" y="54433"/>
                    <a:pt x="64441" y="53788"/>
                    <a:pt x="64747" y="53621"/>
                  </a:cubicBezTo>
                  <a:cubicBezTo>
                    <a:pt x="65203" y="53387"/>
                    <a:pt x="66258" y="53493"/>
                    <a:pt x="66747" y="53593"/>
                  </a:cubicBezTo>
                  <a:cubicBezTo>
                    <a:pt x="67492" y="53732"/>
                    <a:pt x="68808" y="54678"/>
                    <a:pt x="69547" y="54767"/>
                  </a:cubicBezTo>
                  <a:cubicBezTo>
                    <a:pt x="70325" y="54850"/>
                    <a:pt x="72647" y="54194"/>
                    <a:pt x="72647" y="54194"/>
                  </a:cubicBezTo>
                  <a:lnTo>
                    <a:pt x="84487" y="40435"/>
                  </a:lnTo>
                  <a:cubicBezTo>
                    <a:pt x="84487" y="40435"/>
                    <a:pt x="83976" y="36185"/>
                    <a:pt x="84487" y="34933"/>
                  </a:cubicBezTo>
                  <a:cubicBezTo>
                    <a:pt x="84609" y="34649"/>
                    <a:pt x="85181" y="34371"/>
                    <a:pt x="85353" y="34115"/>
                  </a:cubicBezTo>
                  <a:cubicBezTo>
                    <a:pt x="85553" y="33798"/>
                    <a:pt x="85842" y="33047"/>
                    <a:pt x="85892" y="32657"/>
                  </a:cubicBezTo>
                  <a:cubicBezTo>
                    <a:pt x="85959" y="32118"/>
                    <a:pt x="85892" y="30983"/>
                    <a:pt x="85698" y="30477"/>
                  </a:cubicBezTo>
                  <a:cubicBezTo>
                    <a:pt x="85409" y="29731"/>
                    <a:pt x="84237" y="28685"/>
                    <a:pt x="83787" y="28051"/>
                  </a:cubicBezTo>
                  <a:cubicBezTo>
                    <a:pt x="83392" y="27489"/>
                    <a:pt x="82426" y="26410"/>
                    <a:pt x="82292" y="25697"/>
                  </a:cubicBezTo>
                  <a:cubicBezTo>
                    <a:pt x="82248" y="25475"/>
                    <a:pt x="82314" y="24958"/>
                    <a:pt x="82448" y="24774"/>
                  </a:cubicBezTo>
                  <a:cubicBezTo>
                    <a:pt x="82642" y="24512"/>
                    <a:pt x="83264" y="24318"/>
                    <a:pt x="83564" y="24279"/>
                  </a:cubicBezTo>
                  <a:cubicBezTo>
                    <a:pt x="84003" y="24212"/>
                    <a:pt x="84920" y="24307"/>
                    <a:pt x="85315" y="24524"/>
                  </a:cubicBezTo>
                  <a:cubicBezTo>
                    <a:pt x="85826" y="24802"/>
                    <a:pt x="86631" y="25787"/>
                    <a:pt x="86909" y="26348"/>
                  </a:cubicBezTo>
                  <a:cubicBezTo>
                    <a:pt x="87198" y="26916"/>
                    <a:pt x="87287" y="28290"/>
                    <a:pt x="87476" y="28913"/>
                  </a:cubicBezTo>
                  <a:cubicBezTo>
                    <a:pt x="87631" y="29397"/>
                    <a:pt x="87854" y="30521"/>
                    <a:pt x="88248" y="30799"/>
                  </a:cubicBezTo>
                  <a:cubicBezTo>
                    <a:pt x="88526" y="31005"/>
                    <a:pt x="89259" y="30888"/>
                    <a:pt x="89587" y="30799"/>
                  </a:cubicBezTo>
                  <a:cubicBezTo>
                    <a:pt x="89931" y="30705"/>
                    <a:pt x="90548" y="30271"/>
                    <a:pt x="90854" y="30087"/>
                  </a:cubicBezTo>
                  <a:cubicBezTo>
                    <a:pt x="91276" y="29842"/>
                    <a:pt x="92115" y="29369"/>
                    <a:pt x="92520" y="29086"/>
                  </a:cubicBezTo>
                  <a:cubicBezTo>
                    <a:pt x="92987" y="28752"/>
                    <a:pt x="94021" y="28145"/>
                    <a:pt x="94326" y="27628"/>
                  </a:cubicBezTo>
                  <a:cubicBezTo>
                    <a:pt x="94459" y="27405"/>
                    <a:pt x="94565" y="26855"/>
                    <a:pt x="94548" y="26593"/>
                  </a:cubicBezTo>
                  <a:cubicBezTo>
                    <a:pt x="94537" y="26293"/>
                    <a:pt x="94221" y="25753"/>
                    <a:pt x="94171" y="25453"/>
                  </a:cubicBezTo>
                  <a:cubicBezTo>
                    <a:pt x="94104" y="25052"/>
                    <a:pt x="94037" y="24223"/>
                    <a:pt x="94171" y="23845"/>
                  </a:cubicBezTo>
                  <a:cubicBezTo>
                    <a:pt x="94326" y="23394"/>
                    <a:pt x="95076" y="22777"/>
                    <a:pt x="95348" y="22387"/>
                  </a:cubicBezTo>
                  <a:cubicBezTo>
                    <a:pt x="95626" y="21992"/>
                    <a:pt x="96365" y="20707"/>
                    <a:pt x="96365" y="20707"/>
                  </a:cubicBezTo>
                  <a:lnTo>
                    <a:pt x="96365" y="7193"/>
                  </a:lnTo>
                  <a:cubicBezTo>
                    <a:pt x="96365" y="7193"/>
                    <a:pt x="96893" y="7204"/>
                    <a:pt x="97071" y="7238"/>
                  </a:cubicBezTo>
                  <a:cubicBezTo>
                    <a:pt x="97393" y="7277"/>
                    <a:pt x="98048" y="7416"/>
                    <a:pt x="98337" y="7588"/>
                  </a:cubicBezTo>
                  <a:cubicBezTo>
                    <a:pt x="98715" y="7794"/>
                    <a:pt x="99221" y="8606"/>
                    <a:pt x="99615" y="8768"/>
                  </a:cubicBezTo>
                  <a:cubicBezTo>
                    <a:pt x="100071" y="8951"/>
                    <a:pt x="101088" y="8907"/>
                    <a:pt x="101560" y="8768"/>
                  </a:cubicBezTo>
                  <a:cubicBezTo>
                    <a:pt x="102004" y="8629"/>
                    <a:pt x="102771" y="8033"/>
                    <a:pt x="103121" y="7688"/>
                  </a:cubicBezTo>
                  <a:cubicBezTo>
                    <a:pt x="103454" y="7366"/>
                    <a:pt x="104021" y="6576"/>
                    <a:pt x="104227" y="6136"/>
                  </a:cubicBezTo>
                  <a:cubicBezTo>
                    <a:pt x="104465" y="5585"/>
                    <a:pt x="104521" y="4322"/>
                    <a:pt x="104771" y="3783"/>
                  </a:cubicBezTo>
                  <a:cubicBezTo>
                    <a:pt x="104943" y="3427"/>
                    <a:pt x="105377" y="2715"/>
                    <a:pt x="105704" y="2553"/>
                  </a:cubicBezTo>
                  <a:cubicBezTo>
                    <a:pt x="105899" y="2447"/>
                    <a:pt x="106399" y="2403"/>
                    <a:pt x="106560" y="2553"/>
                  </a:cubicBezTo>
                  <a:cubicBezTo>
                    <a:pt x="106754" y="2703"/>
                    <a:pt x="106638" y="3404"/>
                    <a:pt x="106832" y="3566"/>
                  </a:cubicBezTo>
                  <a:cubicBezTo>
                    <a:pt x="107004" y="3722"/>
                    <a:pt x="107516" y="3666"/>
                    <a:pt x="107716" y="3566"/>
                  </a:cubicBezTo>
                  <a:cubicBezTo>
                    <a:pt x="107888" y="3482"/>
                    <a:pt x="108093" y="3093"/>
                    <a:pt x="108238" y="2954"/>
                  </a:cubicBezTo>
                  <a:cubicBezTo>
                    <a:pt x="108438" y="2759"/>
                    <a:pt x="108955" y="2509"/>
                    <a:pt x="109071" y="2253"/>
                  </a:cubicBezTo>
                  <a:cubicBezTo>
                    <a:pt x="109227" y="1919"/>
                    <a:pt x="108938" y="1079"/>
                    <a:pt x="109071" y="734"/>
                  </a:cubicBezTo>
                  <a:cubicBezTo>
                    <a:pt x="109160" y="506"/>
                    <a:pt x="109505" y="105"/>
                    <a:pt x="109716" y="33"/>
                  </a:cubicBezTo>
                  <a:cubicBezTo>
                    <a:pt x="109993" y="-55"/>
                    <a:pt x="110599" y="139"/>
                    <a:pt x="110860" y="278"/>
                  </a:cubicBezTo>
                  <a:cubicBezTo>
                    <a:pt x="111082" y="383"/>
                    <a:pt x="111382" y="828"/>
                    <a:pt x="111605" y="912"/>
                  </a:cubicBezTo>
                  <a:cubicBezTo>
                    <a:pt x="112044" y="1084"/>
                    <a:pt x="112999" y="1012"/>
                    <a:pt x="113449" y="912"/>
                  </a:cubicBezTo>
                  <a:cubicBezTo>
                    <a:pt x="113777" y="851"/>
                    <a:pt x="114433" y="589"/>
                    <a:pt x="114710" y="383"/>
                  </a:cubicBezTo>
                  <a:cubicBezTo>
                    <a:pt x="114805" y="311"/>
                    <a:pt x="114938" y="172"/>
                    <a:pt x="115077" y="0"/>
                  </a:cubicBezTo>
                  <a:cubicBezTo>
                    <a:pt x="115344" y="417"/>
                    <a:pt x="115660" y="828"/>
                    <a:pt x="115899" y="1023"/>
                  </a:cubicBezTo>
                  <a:cubicBezTo>
                    <a:pt x="116410" y="1435"/>
                    <a:pt x="117633" y="1819"/>
                    <a:pt x="118249" y="1941"/>
                  </a:cubicBezTo>
                  <a:cubicBezTo>
                    <a:pt x="118683" y="2014"/>
                    <a:pt x="119338" y="2036"/>
                    <a:pt x="120000" y="2025"/>
                  </a:cubicBezTo>
                  <a:cubicBezTo>
                    <a:pt x="119788" y="2726"/>
                    <a:pt x="119288" y="4311"/>
                    <a:pt x="119088" y="4929"/>
                  </a:cubicBezTo>
                  <a:cubicBezTo>
                    <a:pt x="118749" y="5930"/>
                    <a:pt x="118038" y="7928"/>
                    <a:pt x="117672" y="8918"/>
                  </a:cubicBezTo>
                  <a:cubicBezTo>
                    <a:pt x="117460" y="9480"/>
                    <a:pt x="116938" y="10570"/>
                    <a:pt x="116788" y="11160"/>
                  </a:cubicBezTo>
                  <a:cubicBezTo>
                    <a:pt x="116577" y="11989"/>
                    <a:pt x="116683" y="13814"/>
                    <a:pt x="116333" y="14582"/>
                  </a:cubicBezTo>
                  <a:cubicBezTo>
                    <a:pt x="116044" y="15227"/>
                    <a:pt x="114871" y="16034"/>
                    <a:pt x="114516" y="16640"/>
                  </a:cubicBezTo>
                  <a:cubicBezTo>
                    <a:pt x="114160" y="17263"/>
                    <a:pt x="113844" y="18743"/>
                    <a:pt x="113544" y="19400"/>
                  </a:cubicBezTo>
                  <a:cubicBezTo>
                    <a:pt x="113277" y="19973"/>
                    <a:pt x="112477" y="20952"/>
                    <a:pt x="112294" y="21569"/>
                  </a:cubicBezTo>
                  <a:cubicBezTo>
                    <a:pt x="112082" y="22304"/>
                    <a:pt x="112238" y="23900"/>
                    <a:pt x="112132" y="24663"/>
                  </a:cubicBezTo>
                  <a:cubicBezTo>
                    <a:pt x="112027" y="25486"/>
                    <a:pt x="111816" y="27166"/>
                    <a:pt x="111438" y="27878"/>
                  </a:cubicBezTo>
                  <a:cubicBezTo>
                    <a:pt x="111132" y="28451"/>
                    <a:pt x="110110" y="29236"/>
                    <a:pt x="109649" y="29670"/>
                  </a:cubicBezTo>
                  <a:cubicBezTo>
                    <a:pt x="109282" y="30004"/>
                    <a:pt x="108610" y="30777"/>
                    <a:pt x="108166" y="30955"/>
                  </a:cubicBezTo>
                  <a:cubicBezTo>
                    <a:pt x="107882" y="31061"/>
                    <a:pt x="107243" y="31083"/>
                    <a:pt x="106977" y="30955"/>
                  </a:cubicBezTo>
                  <a:cubicBezTo>
                    <a:pt x="106727" y="30833"/>
                    <a:pt x="106454" y="30248"/>
                    <a:pt x="106232" y="30098"/>
                  </a:cubicBezTo>
                  <a:cubicBezTo>
                    <a:pt x="106021" y="29948"/>
                    <a:pt x="105532" y="29703"/>
                    <a:pt x="105304" y="29776"/>
                  </a:cubicBezTo>
                  <a:cubicBezTo>
                    <a:pt x="105043" y="29865"/>
                    <a:pt x="104677" y="30404"/>
                    <a:pt x="104582" y="30682"/>
                  </a:cubicBezTo>
                  <a:cubicBezTo>
                    <a:pt x="104438" y="31116"/>
                    <a:pt x="104677" y="32084"/>
                    <a:pt x="104582" y="32530"/>
                  </a:cubicBezTo>
                  <a:cubicBezTo>
                    <a:pt x="104454" y="33142"/>
                    <a:pt x="103954" y="34293"/>
                    <a:pt x="103610" y="34783"/>
                  </a:cubicBezTo>
                  <a:cubicBezTo>
                    <a:pt x="103126" y="35439"/>
                    <a:pt x="101693" y="36218"/>
                    <a:pt x="101193" y="36864"/>
                  </a:cubicBezTo>
                  <a:cubicBezTo>
                    <a:pt x="100888" y="37264"/>
                    <a:pt x="100432" y="38210"/>
                    <a:pt x="100260" y="38705"/>
                  </a:cubicBezTo>
                  <a:cubicBezTo>
                    <a:pt x="100076" y="39245"/>
                    <a:pt x="99865" y="40380"/>
                    <a:pt x="99810" y="40953"/>
                  </a:cubicBezTo>
                  <a:cubicBezTo>
                    <a:pt x="99799" y="41047"/>
                    <a:pt x="99787" y="41164"/>
                    <a:pt x="99782" y="412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19" name="Shape 819"/>
            <p:cNvSpPr/>
            <p:nvPr/>
          </p:nvSpPr>
          <p:spPr>
            <a:xfrm>
              <a:off x="941908" y="812691"/>
              <a:ext cx="418200" cy="442200"/>
            </a:xfrm>
            <a:custGeom>
              <a:avLst/>
              <a:gdLst/>
              <a:ahLst/>
              <a:cxnLst/>
              <a:rect l="0" t="0" r="0" b="0"/>
              <a:pathLst>
                <a:path w="120000" h="120000" extrusionOk="0">
                  <a:moveTo>
                    <a:pt x="34612" y="41591"/>
                  </a:moveTo>
                  <a:cubicBezTo>
                    <a:pt x="34701" y="40724"/>
                    <a:pt x="34796" y="39907"/>
                    <a:pt x="34896" y="39329"/>
                  </a:cubicBezTo>
                  <a:cubicBezTo>
                    <a:pt x="35063" y="38423"/>
                    <a:pt x="35797" y="36672"/>
                    <a:pt x="35858" y="35756"/>
                  </a:cubicBezTo>
                  <a:cubicBezTo>
                    <a:pt x="35897" y="35055"/>
                    <a:pt x="35357" y="33683"/>
                    <a:pt x="35474" y="32994"/>
                  </a:cubicBezTo>
                  <a:cubicBezTo>
                    <a:pt x="35591" y="32238"/>
                    <a:pt x="36375" y="30843"/>
                    <a:pt x="36814" y="30176"/>
                  </a:cubicBezTo>
                  <a:cubicBezTo>
                    <a:pt x="37492" y="29137"/>
                    <a:pt x="39560" y="27414"/>
                    <a:pt x="40127" y="26330"/>
                  </a:cubicBezTo>
                  <a:cubicBezTo>
                    <a:pt x="40850" y="24985"/>
                    <a:pt x="41300" y="22040"/>
                    <a:pt x="41606" y="20584"/>
                  </a:cubicBezTo>
                  <a:cubicBezTo>
                    <a:pt x="41784" y="19745"/>
                    <a:pt x="42262" y="18033"/>
                    <a:pt x="42173" y="17177"/>
                  </a:cubicBezTo>
                  <a:cubicBezTo>
                    <a:pt x="42084" y="16271"/>
                    <a:pt x="41134" y="14593"/>
                    <a:pt x="40833" y="13704"/>
                  </a:cubicBezTo>
                  <a:cubicBezTo>
                    <a:pt x="40439" y="12537"/>
                    <a:pt x="39933" y="10114"/>
                    <a:pt x="39499" y="8947"/>
                  </a:cubicBezTo>
                  <a:cubicBezTo>
                    <a:pt x="39216" y="8202"/>
                    <a:pt x="38187" y="6846"/>
                    <a:pt x="38098" y="6074"/>
                  </a:cubicBezTo>
                  <a:cubicBezTo>
                    <a:pt x="37981" y="5229"/>
                    <a:pt x="38482" y="3528"/>
                    <a:pt x="38793" y="2717"/>
                  </a:cubicBezTo>
                  <a:cubicBezTo>
                    <a:pt x="39010" y="2172"/>
                    <a:pt x="39499" y="1050"/>
                    <a:pt x="40011" y="655"/>
                  </a:cubicBezTo>
                  <a:cubicBezTo>
                    <a:pt x="40411" y="350"/>
                    <a:pt x="41595" y="283"/>
                    <a:pt x="42095" y="0"/>
                  </a:cubicBezTo>
                  <a:cubicBezTo>
                    <a:pt x="42223" y="194"/>
                    <a:pt x="42440" y="394"/>
                    <a:pt x="42596" y="472"/>
                  </a:cubicBezTo>
                  <a:cubicBezTo>
                    <a:pt x="42868" y="611"/>
                    <a:pt x="43624" y="427"/>
                    <a:pt x="43869" y="600"/>
                  </a:cubicBezTo>
                  <a:cubicBezTo>
                    <a:pt x="44252" y="872"/>
                    <a:pt x="44230" y="1867"/>
                    <a:pt x="44514" y="2228"/>
                  </a:cubicBezTo>
                  <a:cubicBezTo>
                    <a:pt x="44808" y="2623"/>
                    <a:pt x="45876" y="3101"/>
                    <a:pt x="46170" y="3506"/>
                  </a:cubicBezTo>
                  <a:cubicBezTo>
                    <a:pt x="46582" y="4073"/>
                    <a:pt x="46610" y="5524"/>
                    <a:pt x="47032" y="6107"/>
                  </a:cubicBezTo>
                  <a:cubicBezTo>
                    <a:pt x="47299" y="6463"/>
                    <a:pt x="48200" y="6913"/>
                    <a:pt x="48533" y="7241"/>
                  </a:cubicBezTo>
                  <a:cubicBezTo>
                    <a:pt x="48895" y="7613"/>
                    <a:pt x="49628" y="8397"/>
                    <a:pt x="49767" y="8869"/>
                  </a:cubicBezTo>
                  <a:cubicBezTo>
                    <a:pt x="49962" y="9436"/>
                    <a:pt x="49962" y="10692"/>
                    <a:pt x="49640" y="11214"/>
                  </a:cubicBezTo>
                  <a:cubicBezTo>
                    <a:pt x="49245" y="11903"/>
                    <a:pt x="47432" y="12570"/>
                    <a:pt x="46865" y="13170"/>
                  </a:cubicBezTo>
                  <a:cubicBezTo>
                    <a:pt x="46476" y="13587"/>
                    <a:pt x="45826" y="14538"/>
                    <a:pt x="45720" y="15060"/>
                  </a:cubicBezTo>
                  <a:cubicBezTo>
                    <a:pt x="45653" y="15377"/>
                    <a:pt x="46004" y="16021"/>
                    <a:pt x="45937" y="16338"/>
                  </a:cubicBezTo>
                  <a:cubicBezTo>
                    <a:pt x="45887" y="16677"/>
                    <a:pt x="45337" y="17244"/>
                    <a:pt x="45242" y="17583"/>
                  </a:cubicBezTo>
                  <a:cubicBezTo>
                    <a:pt x="45131" y="18000"/>
                    <a:pt x="45242" y="19267"/>
                    <a:pt x="45242" y="19267"/>
                  </a:cubicBezTo>
                  <a:lnTo>
                    <a:pt x="52175" y="19267"/>
                  </a:lnTo>
                  <a:cubicBezTo>
                    <a:pt x="52175" y="19267"/>
                    <a:pt x="52831" y="19984"/>
                    <a:pt x="53125" y="20162"/>
                  </a:cubicBezTo>
                  <a:cubicBezTo>
                    <a:pt x="53548" y="20389"/>
                    <a:pt x="54593" y="20534"/>
                    <a:pt x="55043" y="20728"/>
                  </a:cubicBezTo>
                  <a:cubicBezTo>
                    <a:pt x="55477" y="20912"/>
                    <a:pt x="56289" y="21362"/>
                    <a:pt x="56633" y="21645"/>
                  </a:cubicBezTo>
                  <a:cubicBezTo>
                    <a:pt x="57173" y="22096"/>
                    <a:pt x="57895" y="23251"/>
                    <a:pt x="58396" y="23729"/>
                  </a:cubicBezTo>
                  <a:cubicBezTo>
                    <a:pt x="59118" y="24430"/>
                    <a:pt x="60669" y="25797"/>
                    <a:pt x="61620" y="26275"/>
                  </a:cubicBezTo>
                  <a:cubicBezTo>
                    <a:pt x="62354" y="26647"/>
                    <a:pt x="64050" y="27108"/>
                    <a:pt x="64900" y="27192"/>
                  </a:cubicBezTo>
                  <a:cubicBezTo>
                    <a:pt x="65389" y="27247"/>
                    <a:pt x="66379" y="26997"/>
                    <a:pt x="66857" y="27086"/>
                  </a:cubicBezTo>
                  <a:cubicBezTo>
                    <a:pt x="67457" y="27214"/>
                    <a:pt x="68425" y="27970"/>
                    <a:pt x="68986" y="28175"/>
                  </a:cubicBezTo>
                  <a:cubicBezTo>
                    <a:pt x="69787" y="28459"/>
                    <a:pt x="71444" y="28964"/>
                    <a:pt x="72305" y="28953"/>
                  </a:cubicBezTo>
                  <a:cubicBezTo>
                    <a:pt x="72822" y="28953"/>
                    <a:pt x="73951" y="28809"/>
                    <a:pt x="74262" y="28470"/>
                  </a:cubicBezTo>
                  <a:cubicBezTo>
                    <a:pt x="74501" y="28186"/>
                    <a:pt x="74145" y="27403"/>
                    <a:pt x="74262" y="27064"/>
                  </a:cubicBezTo>
                  <a:cubicBezTo>
                    <a:pt x="74429" y="26519"/>
                    <a:pt x="75185" y="25558"/>
                    <a:pt x="75596" y="25108"/>
                  </a:cubicBezTo>
                  <a:cubicBezTo>
                    <a:pt x="75852" y="24846"/>
                    <a:pt x="76781" y="24191"/>
                    <a:pt x="76781" y="24191"/>
                  </a:cubicBezTo>
                  <a:lnTo>
                    <a:pt x="82874" y="24191"/>
                  </a:lnTo>
                  <a:cubicBezTo>
                    <a:pt x="82874" y="24191"/>
                    <a:pt x="83874" y="24663"/>
                    <a:pt x="84225" y="24791"/>
                  </a:cubicBezTo>
                  <a:cubicBezTo>
                    <a:pt x="84558" y="24913"/>
                    <a:pt x="85225" y="25197"/>
                    <a:pt x="85587" y="25219"/>
                  </a:cubicBezTo>
                  <a:cubicBezTo>
                    <a:pt x="85959" y="25241"/>
                    <a:pt x="86715" y="25074"/>
                    <a:pt x="87066" y="24946"/>
                  </a:cubicBezTo>
                  <a:cubicBezTo>
                    <a:pt x="87321" y="24858"/>
                    <a:pt x="87744" y="24474"/>
                    <a:pt x="88016" y="24407"/>
                  </a:cubicBezTo>
                  <a:cubicBezTo>
                    <a:pt x="88350" y="24324"/>
                    <a:pt x="89095" y="24302"/>
                    <a:pt x="89417" y="24407"/>
                  </a:cubicBezTo>
                  <a:cubicBezTo>
                    <a:pt x="89645" y="24485"/>
                    <a:pt x="90056" y="24758"/>
                    <a:pt x="90151" y="24946"/>
                  </a:cubicBezTo>
                  <a:cubicBezTo>
                    <a:pt x="90396" y="25391"/>
                    <a:pt x="90045" y="26419"/>
                    <a:pt x="90151" y="26897"/>
                  </a:cubicBezTo>
                  <a:cubicBezTo>
                    <a:pt x="90229" y="27236"/>
                    <a:pt x="90523" y="27903"/>
                    <a:pt x="90768" y="28175"/>
                  </a:cubicBezTo>
                  <a:cubicBezTo>
                    <a:pt x="91230" y="28692"/>
                    <a:pt x="92603" y="29326"/>
                    <a:pt x="93181" y="29737"/>
                  </a:cubicBezTo>
                  <a:cubicBezTo>
                    <a:pt x="93609" y="30043"/>
                    <a:pt x="94543" y="30615"/>
                    <a:pt x="94815" y="31015"/>
                  </a:cubicBezTo>
                  <a:cubicBezTo>
                    <a:pt x="95149" y="31510"/>
                    <a:pt x="95177" y="32699"/>
                    <a:pt x="95394" y="33232"/>
                  </a:cubicBezTo>
                  <a:cubicBezTo>
                    <a:pt x="95599" y="33749"/>
                    <a:pt x="96127" y="34727"/>
                    <a:pt x="96472" y="35189"/>
                  </a:cubicBezTo>
                  <a:cubicBezTo>
                    <a:pt x="96961" y="35833"/>
                    <a:pt x="98840" y="37517"/>
                    <a:pt x="98840" y="37517"/>
                  </a:cubicBezTo>
                  <a:lnTo>
                    <a:pt x="99302" y="49277"/>
                  </a:lnTo>
                  <a:cubicBezTo>
                    <a:pt x="99302" y="49277"/>
                    <a:pt x="98479" y="49560"/>
                    <a:pt x="98262" y="49727"/>
                  </a:cubicBezTo>
                  <a:cubicBezTo>
                    <a:pt x="97929" y="49977"/>
                    <a:pt x="97373" y="50588"/>
                    <a:pt x="97245" y="50949"/>
                  </a:cubicBezTo>
                  <a:cubicBezTo>
                    <a:pt x="97106" y="51322"/>
                    <a:pt x="96939" y="52228"/>
                    <a:pt x="97245" y="52522"/>
                  </a:cubicBezTo>
                  <a:cubicBezTo>
                    <a:pt x="97489" y="52761"/>
                    <a:pt x="98379" y="52600"/>
                    <a:pt x="98735" y="52650"/>
                  </a:cubicBezTo>
                  <a:cubicBezTo>
                    <a:pt x="99185" y="52728"/>
                    <a:pt x="100497" y="53056"/>
                    <a:pt x="100497" y="53056"/>
                  </a:cubicBezTo>
                  <a:lnTo>
                    <a:pt x="102826" y="55229"/>
                  </a:lnTo>
                  <a:lnTo>
                    <a:pt x="107646" y="55229"/>
                  </a:lnTo>
                  <a:lnTo>
                    <a:pt x="108441" y="56357"/>
                  </a:lnTo>
                  <a:lnTo>
                    <a:pt x="115407" y="56357"/>
                  </a:lnTo>
                  <a:cubicBezTo>
                    <a:pt x="115407" y="56357"/>
                    <a:pt x="116102" y="57296"/>
                    <a:pt x="116219" y="57657"/>
                  </a:cubicBezTo>
                  <a:cubicBezTo>
                    <a:pt x="116347" y="58124"/>
                    <a:pt x="116063" y="59130"/>
                    <a:pt x="116219" y="59608"/>
                  </a:cubicBezTo>
                  <a:cubicBezTo>
                    <a:pt x="116297" y="59869"/>
                    <a:pt x="116569" y="60441"/>
                    <a:pt x="116847" y="60580"/>
                  </a:cubicBezTo>
                  <a:cubicBezTo>
                    <a:pt x="117298" y="60803"/>
                    <a:pt x="118432" y="60464"/>
                    <a:pt x="118932" y="60580"/>
                  </a:cubicBezTo>
                  <a:cubicBezTo>
                    <a:pt x="119188" y="60636"/>
                    <a:pt x="119616" y="60747"/>
                    <a:pt x="120000" y="60886"/>
                  </a:cubicBezTo>
                  <a:lnTo>
                    <a:pt x="120000" y="73829"/>
                  </a:lnTo>
                  <a:cubicBezTo>
                    <a:pt x="120000" y="73829"/>
                    <a:pt x="119010" y="75129"/>
                    <a:pt x="118637" y="75535"/>
                  </a:cubicBezTo>
                  <a:cubicBezTo>
                    <a:pt x="118276" y="75924"/>
                    <a:pt x="117275" y="76547"/>
                    <a:pt x="117070" y="77008"/>
                  </a:cubicBezTo>
                  <a:cubicBezTo>
                    <a:pt x="116886" y="77391"/>
                    <a:pt x="116981" y="78230"/>
                    <a:pt x="117070" y="78636"/>
                  </a:cubicBezTo>
                  <a:cubicBezTo>
                    <a:pt x="117131" y="78942"/>
                    <a:pt x="117559" y="79486"/>
                    <a:pt x="117570" y="79792"/>
                  </a:cubicBezTo>
                  <a:cubicBezTo>
                    <a:pt x="117598" y="80053"/>
                    <a:pt x="117453" y="80609"/>
                    <a:pt x="117275" y="80842"/>
                  </a:cubicBezTo>
                  <a:cubicBezTo>
                    <a:pt x="116864" y="81365"/>
                    <a:pt x="115485" y="81976"/>
                    <a:pt x="114857" y="82315"/>
                  </a:cubicBezTo>
                  <a:cubicBezTo>
                    <a:pt x="114318" y="82598"/>
                    <a:pt x="113200" y="83082"/>
                    <a:pt x="112633" y="83332"/>
                  </a:cubicBezTo>
                  <a:cubicBezTo>
                    <a:pt x="112222" y="83515"/>
                    <a:pt x="111399" y="83954"/>
                    <a:pt x="110938" y="84055"/>
                  </a:cubicBezTo>
                  <a:cubicBezTo>
                    <a:pt x="110498" y="84138"/>
                    <a:pt x="109520" y="84260"/>
                    <a:pt x="109148" y="84055"/>
                  </a:cubicBezTo>
                  <a:cubicBezTo>
                    <a:pt x="108636" y="83766"/>
                    <a:pt x="108325" y="82632"/>
                    <a:pt x="108119" y="82143"/>
                  </a:cubicBezTo>
                  <a:cubicBezTo>
                    <a:pt x="107863" y="81509"/>
                    <a:pt x="107747" y="80120"/>
                    <a:pt x="107363" y="79542"/>
                  </a:cubicBezTo>
                  <a:cubicBezTo>
                    <a:pt x="106990" y="78975"/>
                    <a:pt x="105912" y="77980"/>
                    <a:pt x="105228" y="77697"/>
                  </a:cubicBezTo>
                  <a:cubicBezTo>
                    <a:pt x="104700" y="77475"/>
                    <a:pt x="103482" y="77380"/>
                    <a:pt x="102888" y="77447"/>
                  </a:cubicBezTo>
                  <a:cubicBezTo>
                    <a:pt x="102493" y="77486"/>
                    <a:pt x="101653" y="77686"/>
                    <a:pt x="101398" y="77947"/>
                  </a:cubicBezTo>
                  <a:cubicBezTo>
                    <a:pt x="101220" y="78130"/>
                    <a:pt x="101125" y="78658"/>
                    <a:pt x="101192" y="78886"/>
                  </a:cubicBezTo>
                  <a:cubicBezTo>
                    <a:pt x="101370" y="79609"/>
                    <a:pt x="102660" y="80698"/>
                    <a:pt x="103182" y="81265"/>
                  </a:cubicBezTo>
                  <a:cubicBezTo>
                    <a:pt x="103788" y="81909"/>
                    <a:pt x="105356" y="82971"/>
                    <a:pt x="105745" y="83727"/>
                  </a:cubicBezTo>
                  <a:cubicBezTo>
                    <a:pt x="106001" y="84238"/>
                    <a:pt x="106090" y="85383"/>
                    <a:pt x="106001" y="85933"/>
                  </a:cubicBezTo>
                  <a:cubicBezTo>
                    <a:pt x="105934" y="86322"/>
                    <a:pt x="105551" y="87089"/>
                    <a:pt x="105278" y="87406"/>
                  </a:cubicBezTo>
                  <a:cubicBezTo>
                    <a:pt x="105050" y="87667"/>
                    <a:pt x="104289" y="87950"/>
                    <a:pt x="104122" y="88234"/>
                  </a:cubicBezTo>
                  <a:cubicBezTo>
                    <a:pt x="103444" y="89501"/>
                    <a:pt x="104122" y="93802"/>
                    <a:pt x="104122" y="93802"/>
                  </a:cubicBezTo>
                  <a:lnTo>
                    <a:pt x="88300" y="107740"/>
                  </a:lnTo>
                  <a:cubicBezTo>
                    <a:pt x="88300" y="107740"/>
                    <a:pt x="85198" y="108407"/>
                    <a:pt x="84158" y="108318"/>
                  </a:cubicBezTo>
                  <a:cubicBezTo>
                    <a:pt x="83168" y="108235"/>
                    <a:pt x="81406" y="107273"/>
                    <a:pt x="80416" y="107129"/>
                  </a:cubicBezTo>
                  <a:cubicBezTo>
                    <a:pt x="79760" y="107029"/>
                    <a:pt x="78348" y="106923"/>
                    <a:pt x="77742" y="107162"/>
                  </a:cubicBezTo>
                  <a:cubicBezTo>
                    <a:pt x="77331" y="107323"/>
                    <a:pt x="76753" y="107979"/>
                    <a:pt x="76547" y="108318"/>
                  </a:cubicBezTo>
                  <a:cubicBezTo>
                    <a:pt x="76280" y="108746"/>
                    <a:pt x="76175" y="109752"/>
                    <a:pt x="75941" y="110196"/>
                  </a:cubicBezTo>
                  <a:cubicBezTo>
                    <a:pt x="75674" y="110747"/>
                    <a:pt x="74913" y="111791"/>
                    <a:pt x="74468" y="112253"/>
                  </a:cubicBezTo>
                  <a:cubicBezTo>
                    <a:pt x="73923" y="112786"/>
                    <a:pt x="72728" y="113848"/>
                    <a:pt x="71944" y="114098"/>
                  </a:cubicBezTo>
                  <a:cubicBezTo>
                    <a:pt x="71394" y="114270"/>
                    <a:pt x="70132" y="113953"/>
                    <a:pt x="69570" y="114098"/>
                  </a:cubicBezTo>
                  <a:cubicBezTo>
                    <a:pt x="69120" y="114209"/>
                    <a:pt x="68258" y="114598"/>
                    <a:pt x="67986" y="114926"/>
                  </a:cubicBezTo>
                  <a:cubicBezTo>
                    <a:pt x="67741" y="115220"/>
                    <a:pt x="67730" y="116009"/>
                    <a:pt x="67613" y="116371"/>
                  </a:cubicBezTo>
                  <a:cubicBezTo>
                    <a:pt x="67496" y="116665"/>
                    <a:pt x="67330" y="117288"/>
                    <a:pt x="67102" y="117526"/>
                  </a:cubicBezTo>
                  <a:cubicBezTo>
                    <a:pt x="66829" y="117810"/>
                    <a:pt x="66084" y="118282"/>
                    <a:pt x="65645" y="118321"/>
                  </a:cubicBezTo>
                  <a:cubicBezTo>
                    <a:pt x="65117" y="118366"/>
                    <a:pt x="64050" y="117966"/>
                    <a:pt x="63655" y="117671"/>
                  </a:cubicBezTo>
                  <a:cubicBezTo>
                    <a:pt x="63116" y="117265"/>
                    <a:pt x="62393" y="116137"/>
                    <a:pt x="62293" y="115537"/>
                  </a:cubicBezTo>
                  <a:cubicBezTo>
                    <a:pt x="62187" y="114970"/>
                    <a:pt x="62599" y="113836"/>
                    <a:pt x="62843" y="113297"/>
                  </a:cubicBezTo>
                  <a:cubicBezTo>
                    <a:pt x="63010" y="112942"/>
                    <a:pt x="63438" y="112230"/>
                    <a:pt x="63783" y="111969"/>
                  </a:cubicBezTo>
                  <a:cubicBezTo>
                    <a:pt x="64233" y="111597"/>
                    <a:pt x="65567" y="111391"/>
                    <a:pt x="66034" y="111030"/>
                  </a:cubicBezTo>
                  <a:cubicBezTo>
                    <a:pt x="66507" y="110646"/>
                    <a:pt x="67113" y="109629"/>
                    <a:pt x="67307" y="109107"/>
                  </a:cubicBezTo>
                  <a:cubicBezTo>
                    <a:pt x="67513" y="108568"/>
                    <a:pt x="67741" y="107390"/>
                    <a:pt x="67563" y="106834"/>
                  </a:cubicBezTo>
                  <a:cubicBezTo>
                    <a:pt x="67291" y="105984"/>
                    <a:pt x="65829" y="104617"/>
                    <a:pt x="65095" y="103983"/>
                  </a:cubicBezTo>
                  <a:cubicBezTo>
                    <a:pt x="64478" y="103450"/>
                    <a:pt x="62932" y="102683"/>
                    <a:pt x="62293" y="102183"/>
                  </a:cubicBezTo>
                  <a:cubicBezTo>
                    <a:pt x="61865" y="101855"/>
                    <a:pt x="61314" y="100827"/>
                    <a:pt x="60764" y="100771"/>
                  </a:cubicBezTo>
                  <a:cubicBezTo>
                    <a:pt x="60314" y="100727"/>
                    <a:pt x="59541" y="101332"/>
                    <a:pt x="59268" y="101638"/>
                  </a:cubicBezTo>
                  <a:cubicBezTo>
                    <a:pt x="58874" y="102071"/>
                    <a:pt x="58757" y="103261"/>
                    <a:pt x="58407" y="103733"/>
                  </a:cubicBezTo>
                  <a:cubicBezTo>
                    <a:pt x="58140" y="104105"/>
                    <a:pt x="57378" y="104728"/>
                    <a:pt x="56967" y="105000"/>
                  </a:cubicBezTo>
                  <a:cubicBezTo>
                    <a:pt x="56622" y="105217"/>
                    <a:pt x="55749" y="105456"/>
                    <a:pt x="55438" y="105723"/>
                  </a:cubicBezTo>
                  <a:cubicBezTo>
                    <a:pt x="54927" y="106145"/>
                    <a:pt x="54293" y="107284"/>
                    <a:pt x="54026" y="107851"/>
                  </a:cubicBezTo>
                  <a:cubicBezTo>
                    <a:pt x="53881" y="108179"/>
                    <a:pt x="53809" y="108896"/>
                    <a:pt x="53653" y="109213"/>
                  </a:cubicBezTo>
                  <a:cubicBezTo>
                    <a:pt x="53509" y="109502"/>
                    <a:pt x="52947" y="109935"/>
                    <a:pt x="52881" y="110230"/>
                  </a:cubicBezTo>
                  <a:cubicBezTo>
                    <a:pt x="52814" y="110569"/>
                    <a:pt x="53164" y="111236"/>
                    <a:pt x="53264" y="111563"/>
                  </a:cubicBezTo>
                  <a:cubicBezTo>
                    <a:pt x="53398" y="111969"/>
                    <a:pt x="53742" y="112742"/>
                    <a:pt x="53820" y="113158"/>
                  </a:cubicBezTo>
                  <a:cubicBezTo>
                    <a:pt x="53937" y="113759"/>
                    <a:pt x="53998" y="115003"/>
                    <a:pt x="53898" y="115615"/>
                  </a:cubicBezTo>
                  <a:cubicBezTo>
                    <a:pt x="53781" y="116315"/>
                    <a:pt x="53214" y="117671"/>
                    <a:pt x="52881" y="118321"/>
                  </a:cubicBezTo>
                  <a:cubicBezTo>
                    <a:pt x="52664" y="118738"/>
                    <a:pt x="52291" y="119677"/>
                    <a:pt x="51813" y="119905"/>
                  </a:cubicBezTo>
                  <a:cubicBezTo>
                    <a:pt x="51558" y="120038"/>
                    <a:pt x="50863" y="120016"/>
                    <a:pt x="50579" y="119905"/>
                  </a:cubicBezTo>
                  <a:cubicBezTo>
                    <a:pt x="49951" y="119666"/>
                    <a:pt x="49323" y="118477"/>
                    <a:pt x="48756" y="118138"/>
                  </a:cubicBezTo>
                  <a:cubicBezTo>
                    <a:pt x="48328" y="117888"/>
                    <a:pt x="47355" y="117549"/>
                    <a:pt x="46838" y="117482"/>
                  </a:cubicBezTo>
                  <a:cubicBezTo>
                    <a:pt x="46271" y="117415"/>
                    <a:pt x="45103" y="117482"/>
                    <a:pt x="44575" y="117671"/>
                  </a:cubicBezTo>
                  <a:cubicBezTo>
                    <a:pt x="43997" y="117877"/>
                    <a:pt x="43241" y="118816"/>
                    <a:pt x="42662" y="119044"/>
                  </a:cubicBezTo>
                  <a:cubicBezTo>
                    <a:pt x="42184" y="119233"/>
                    <a:pt x="41095" y="119199"/>
                    <a:pt x="40578" y="119327"/>
                  </a:cubicBezTo>
                  <a:cubicBezTo>
                    <a:pt x="40177" y="119427"/>
                    <a:pt x="39460" y="119833"/>
                    <a:pt x="39049" y="119905"/>
                  </a:cubicBezTo>
                  <a:cubicBezTo>
                    <a:pt x="38637" y="119983"/>
                    <a:pt x="37804" y="119961"/>
                    <a:pt x="37392" y="119905"/>
                  </a:cubicBezTo>
                  <a:cubicBezTo>
                    <a:pt x="37003" y="119855"/>
                    <a:pt x="36325" y="119527"/>
                    <a:pt x="35936" y="119472"/>
                  </a:cubicBezTo>
                  <a:cubicBezTo>
                    <a:pt x="35357" y="119394"/>
                    <a:pt x="34190" y="119438"/>
                    <a:pt x="33595" y="119472"/>
                  </a:cubicBezTo>
                  <a:cubicBezTo>
                    <a:pt x="33261" y="119494"/>
                    <a:pt x="32594" y="119722"/>
                    <a:pt x="32289" y="119622"/>
                  </a:cubicBezTo>
                  <a:cubicBezTo>
                    <a:pt x="31655" y="119416"/>
                    <a:pt x="30871" y="118410"/>
                    <a:pt x="30537" y="117921"/>
                  </a:cubicBezTo>
                  <a:cubicBezTo>
                    <a:pt x="30293" y="117560"/>
                    <a:pt x="30243" y="116632"/>
                    <a:pt x="29892" y="116337"/>
                  </a:cubicBezTo>
                  <a:cubicBezTo>
                    <a:pt x="29459" y="115943"/>
                    <a:pt x="28136" y="115693"/>
                    <a:pt x="27519" y="115537"/>
                  </a:cubicBezTo>
                  <a:cubicBezTo>
                    <a:pt x="27068" y="115431"/>
                    <a:pt x="26062" y="115481"/>
                    <a:pt x="25678" y="115242"/>
                  </a:cubicBezTo>
                  <a:cubicBezTo>
                    <a:pt x="25306" y="115015"/>
                    <a:pt x="25072" y="114164"/>
                    <a:pt x="24789" y="113848"/>
                  </a:cubicBezTo>
                  <a:cubicBezTo>
                    <a:pt x="24583" y="113597"/>
                    <a:pt x="24100" y="113158"/>
                    <a:pt x="23816" y="112969"/>
                  </a:cubicBezTo>
                  <a:cubicBezTo>
                    <a:pt x="23377" y="112697"/>
                    <a:pt x="22337" y="112403"/>
                    <a:pt x="21898" y="112141"/>
                  </a:cubicBezTo>
                  <a:cubicBezTo>
                    <a:pt x="21576" y="111958"/>
                    <a:pt x="21125" y="111324"/>
                    <a:pt x="20742" y="111236"/>
                  </a:cubicBezTo>
                  <a:cubicBezTo>
                    <a:pt x="20475" y="111180"/>
                    <a:pt x="19869" y="111313"/>
                    <a:pt x="19635" y="111452"/>
                  </a:cubicBezTo>
                  <a:cubicBezTo>
                    <a:pt x="19391" y="111608"/>
                    <a:pt x="19085" y="112108"/>
                    <a:pt x="19007" y="112358"/>
                  </a:cubicBezTo>
                  <a:cubicBezTo>
                    <a:pt x="18918" y="112614"/>
                    <a:pt x="19163" y="113181"/>
                    <a:pt x="19007" y="113408"/>
                  </a:cubicBezTo>
                  <a:cubicBezTo>
                    <a:pt x="18902" y="113553"/>
                    <a:pt x="18518" y="113725"/>
                    <a:pt x="18323" y="113736"/>
                  </a:cubicBezTo>
                  <a:cubicBezTo>
                    <a:pt x="17873" y="113759"/>
                    <a:pt x="16978" y="113431"/>
                    <a:pt x="16667" y="113158"/>
                  </a:cubicBezTo>
                  <a:cubicBezTo>
                    <a:pt x="16333" y="112875"/>
                    <a:pt x="16100" y="112064"/>
                    <a:pt x="16022" y="111675"/>
                  </a:cubicBezTo>
                  <a:cubicBezTo>
                    <a:pt x="15933" y="111224"/>
                    <a:pt x="16127" y="110307"/>
                    <a:pt x="16022" y="109868"/>
                  </a:cubicBezTo>
                  <a:cubicBezTo>
                    <a:pt x="15949" y="109518"/>
                    <a:pt x="15482" y="108907"/>
                    <a:pt x="15432" y="108568"/>
                  </a:cubicBezTo>
                  <a:cubicBezTo>
                    <a:pt x="15293" y="107829"/>
                    <a:pt x="15727" y="106323"/>
                    <a:pt x="15638" y="105567"/>
                  </a:cubicBezTo>
                  <a:cubicBezTo>
                    <a:pt x="15571" y="105034"/>
                    <a:pt x="15293" y="103961"/>
                    <a:pt x="14993" y="103483"/>
                  </a:cubicBezTo>
                  <a:cubicBezTo>
                    <a:pt x="14826" y="103200"/>
                    <a:pt x="14415" y="102605"/>
                    <a:pt x="14070" y="102499"/>
                  </a:cubicBezTo>
                  <a:cubicBezTo>
                    <a:pt x="13620" y="102377"/>
                    <a:pt x="12619" y="102627"/>
                    <a:pt x="12230" y="102861"/>
                  </a:cubicBezTo>
                  <a:cubicBezTo>
                    <a:pt x="11858" y="103088"/>
                    <a:pt x="11641" y="103983"/>
                    <a:pt x="11257" y="104200"/>
                  </a:cubicBezTo>
                  <a:cubicBezTo>
                    <a:pt x="10846" y="104433"/>
                    <a:pt x="9790" y="104456"/>
                    <a:pt x="9300" y="104422"/>
                  </a:cubicBezTo>
                  <a:cubicBezTo>
                    <a:pt x="8583" y="104367"/>
                    <a:pt x="7154" y="104039"/>
                    <a:pt x="6537" y="103733"/>
                  </a:cubicBezTo>
                  <a:cubicBezTo>
                    <a:pt x="5598" y="103261"/>
                    <a:pt x="4041" y="101910"/>
                    <a:pt x="3463" y="101132"/>
                  </a:cubicBezTo>
                  <a:cubicBezTo>
                    <a:pt x="3041" y="100543"/>
                    <a:pt x="2746" y="99154"/>
                    <a:pt x="2396" y="98531"/>
                  </a:cubicBezTo>
                  <a:cubicBezTo>
                    <a:pt x="2101" y="97998"/>
                    <a:pt x="1306" y="97025"/>
                    <a:pt x="956" y="96514"/>
                  </a:cubicBezTo>
                  <a:cubicBezTo>
                    <a:pt x="711" y="96142"/>
                    <a:pt x="111" y="95442"/>
                    <a:pt x="16" y="95030"/>
                  </a:cubicBezTo>
                  <a:cubicBezTo>
                    <a:pt x="-83" y="94547"/>
                    <a:pt x="339" y="93596"/>
                    <a:pt x="316" y="93119"/>
                  </a:cubicBezTo>
                  <a:cubicBezTo>
                    <a:pt x="316" y="92941"/>
                    <a:pt x="250" y="92657"/>
                    <a:pt x="172" y="92352"/>
                  </a:cubicBezTo>
                  <a:cubicBezTo>
                    <a:pt x="972" y="91829"/>
                    <a:pt x="2257" y="91173"/>
                    <a:pt x="2718" y="90629"/>
                  </a:cubicBezTo>
                  <a:cubicBezTo>
                    <a:pt x="3157" y="90101"/>
                    <a:pt x="3307" y="88762"/>
                    <a:pt x="3747" y="88234"/>
                  </a:cubicBezTo>
                  <a:cubicBezTo>
                    <a:pt x="4058" y="87872"/>
                    <a:pt x="4920" y="87283"/>
                    <a:pt x="5403" y="87100"/>
                  </a:cubicBezTo>
                  <a:cubicBezTo>
                    <a:pt x="5815" y="86944"/>
                    <a:pt x="6899" y="87133"/>
                    <a:pt x="7193" y="86828"/>
                  </a:cubicBezTo>
                  <a:cubicBezTo>
                    <a:pt x="7644" y="86377"/>
                    <a:pt x="7282" y="85033"/>
                    <a:pt x="7193" y="84444"/>
                  </a:cubicBezTo>
                  <a:cubicBezTo>
                    <a:pt x="7077" y="83704"/>
                    <a:pt x="6382" y="82271"/>
                    <a:pt x="6293" y="81520"/>
                  </a:cubicBezTo>
                  <a:cubicBezTo>
                    <a:pt x="6165" y="80459"/>
                    <a:pt x="5998" y="78208"/>
                    <a:pt x="6548" y="77247"/>
                  </a:cubicBezTo>
                  <a:cubicBezTo>
                    <a:pt x="6910" y="76613"/>
                    <a:pt x="8300" y="75707"/>
                    <a:pt x="9045" y="75402"/>
                  </a:cubicBezTo>
                  <a:cubicBezTo>
                    <a:pt x="9662" y="75152"/>
                    <a:pt x="11102" y="75207"/>
                    <a:pt x="11719" y="74963"/>
                  </a:cubicBezTo>
                  <a:cubicBezTo>
                    <a:pt x="12414" y="74701"/>
                    <a:pt x="13542" y="73840"/>
                    <a:pt x="14082" y="73401"/>
                  </a:cubicBezTo>
                  <a:cubicBezTo>
                    <a:pt x="14599" y="72990"/>
                    <a:pt x="15405" y="71995"/>
                    <a:pt x="15933" y="71612"/>
                  </a:cubicBezTo>
                  <a:cubicBezTo>
                    <a:pt x="16911" y="70900"/>
                    <a:pt x="19224" y="69900"/>
                    <a:pt x="20280" y="69289"/>
                  </a:cubicBezTo>
                  <a:cubicBezTo>
                    <a:pt x="21064" y="68816"/>
                    <a:pt x="22699" y="67933"/>
                    <a:pt x="23338" y="67332"/>
                  </a:cubicBezTo>
                  <a:cubicBezTo>
                    <a:pt x="23838" y="66871"/>
                    <a:pt x="24533" y="65749"/>
                    <a:pt x="24933" y="65221"/>
                  </a:cubicBezTo>
                  <a:cubicBezTo>
                    <a:pt x="25395" y="64609"/>
                    <a:pt x="26268" y="63353"/>
                    <a:pt x="26785" y="62787"/>
                  </a:cubicBezTo>
                  <a:cubicBezTo>
                    <a:pt x="27246" y="62275"/>
                    <a:pt x="28236" y="61280"/>
                    <a:pt x="28831" y="60886"/>
                  </a:cubicBezTo>
                  <a:cubicBezTo>
                    <a:pt x="29765" y="60286"/>
                    <a:pt x="31899" y="59435"/>
                    <a:pt x="32978" y="59041"/>
                  </a:cubicBezTo>
                  <a:cubicBezTo>
                    <a:pt x="33662" y="58802"/>
                    <a:pt x="35168" y="58563"/>
                    <a:pt x="35797" y="58235"/>
                  </a:cubicBezTo>
                  <a:cubicBezTo>
                    <a:pt x="36308" y="57963"/>
                    <a:pt x="37287" y="57251"/>
                    <a:pt x="37520" y="56768"/>
                  </a:cubicBezTo>
                  <a:cubicBezTo>
                    <a:pt x="37776" y="56246"/>
                    <a:pt x="37659" y="55056"/>
                    <a:pt x="37520" y="54500"/>
                  </a:cubicBezTo>
                  <a:cubicBezTo>
                    <a:pt x="37353" y="53845"/>
                    <a:pt x="36514" y="52661"/>
                    <a:pt x="36180" y="52061"/>
                  </a:cubicBezTo>
                  <a:cubicBezTo>
                    <a:pt x="35758" y="51311"/>
                    <a:pt x="34679" y="49888"/>
                    <a:pt x="34446" y="49082"/>
                  </a:cubicBezTo>
                  <a:cubicBezTo>
                    <a:pt x="34162" y="48043"/>
                    <a:pt x="34346" y="45870"/>
                    <a:pt x="34384" y="44797"/>
                  </a:cubicBezTo>
                  <a:cubicBezTo>
                    <a:pt x="34418" y="44014"/>
                    <a:pt x="34496" y="42769"/>
                    <a:pt x="34612" y="4159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0" name="Shape 820"/>
            <p:cNvSpPr/>
            <p:nvPr/>
          </p:nvSpPr>
          <p:spPr>
            <a:xfrm>
              <a:off x="861524" y="1238665"/>
              <a:ext cx="383100" cy="393900"/>
            </a:xfrm>
            <a:custGeom>
              <a:avLst/>
              <a:gdLst/>
              <a:ahLst/>
              <a:cxnLst/>
              <a:rect l="0" t="0" r="0" b="0"/>
              <a:pathLst>
                <a:path w="120000" h="120000" extrusionOk="0">
                  <a:moveTo>
                    <a:pt x="10753" y="30842"/>
                  </a:moveTo>
                  <a:cubicBezTo>
                    <a:pt x="10781" y="30397"/>
                    <a:pt x="10825" y="29991"/>
                    <a:pt x="10897" y="29685"/>
                  </a:cubicBezTo>
                  <a:cubicBezTo>
                    <a:pt x="11120" y="28768"/>
                    <a:pt x="12159" y="27062"/>
                    <a:pt x="12526" y="26167"/>
                  </a:cubicBezTo>
                  <a:cubicBezTo>
                    <a:pt x="13043" y="24889"/>
                    <a:pt x="14010" y="22327"/>
                    <a:pt x="14376" y="21015"/>
                  </a:cubicBezTo>
                  <a:cubicBezTo>
                    <a:pt x="14726" y="19803"/>
                    <a:pt x="15232" y="17346"/>
                    <a:pt x="15399" y="16107"/>
                  </a:cubicBezTo>
                  <a:cubicBezTo>
                    <a:pt x="15582" y="14884"/>
                    <a:pt x="15610" y="12394"/>
                    <a:pt x="15777" y="11166"/>
                  </a:cubicBezTo>
                  <a:cubicBezTo>
                    <a:pt x="15877" y="10415"/>
                    <a:pt x="16383" y="8948"/>
                    <a:pt x="16344" y="8198"/>
                  </a:cubicBezTo>
                  <a:cubicBezTo>
                    <a:pt x="16299" y="7670"/>
                    <a:pt x="15777" y="6691"/>
                    <a:pt x="15682" y="6175"/>
                  </a:cubicBezTo>
                  <a:cubicBezTo>
                    <a:pt x="15543" y="5413"/>
                    <a:pt x="15360" y="4124"/>
                    <a:pt x="15316" y="3006"/>
                  </a:cubicBezTo>
                  <a:cubicBezTo>
                    <a:pt x="15693" y="3023"/>
                    <a:pt x="16044" y="3073"/>
                    <a:pt x="16283" y="3134"/>
                  </a:cubicBezTo>
                  <a:cubicBezTo>
                    <a:pt x="16705" y="3240"/>
                    <a:pt x="17322" y="3857"/>
                    <a:pt x="17733" y="4029"/>
                  </a:cubicBezTo>
                  <a:cubicBezTo>
                    <a:pt x="18222" y="4224"/>
                    <a:pt x="19317" y="4518"/>
                    <a:pt x="19861" y="4507"/>
                  </a:cubicBezTo>
                  <a:cubicBezTo>
                    <a:pt x="20367" y="4507"/>
                    <a:pt x="21379" y="4224"/>
                    <a:pt x="21818" y="3979"/>
                  </a:cubicBezTo>
                  <a:cubicBezTo>
                    <a:pt x="22234" y="3746"/>
                    <a:pt x="22712" y="2873"/>
                    <a:pt x="23163" y="2690"/>
                  </a:cubicBezTo>
                  <a:cubicBezTo>
                    <a:pt x="23502" y="2545"/>
                    <a:pt x="24285" y="2545"/>
                    <a:pt x="24652" y="2606"/>
                  </a:cubicBezTo>
                  <a:cubicBezTo>
                    <a:pt x="25324" y="2701"/>
                    <a:pt x="26519" y="3340"/>
                    <a:pt x="27164" y="3534"/>
                  </a:cubicBezTo>
                  <a:cubicBezTo>
                    <a:pt x="27736" y="3707"/>
                    <a:pt x="28920" y="4090"/>
                    <a:pt x="29537" y="4062"/>
                  </a:cubicBezTo>
                  <a:cubicBezTo>
                    <a:pt x="30220" y="4040"/>
                    <a:pt x="31571" y="3623"/>
                    <a:pt x="32132" y="3290"/>
                  </a:cubicBezTo>
                  <a:cubicBezTo>
                    <a:pt x="32777" y="2912"/>
                    <a:pt x="33605" y="1695"/>
                    <a:pt x="34183" y="1233"/>
                  </a:cubicBezTo>
                  <a:cubicBezTo>
                    <a:pt x="34588" y="889"/>
                    <a:pt x="35417" y="66"/>
                    <a:pt x="35994" y="5"/>
                  </a:cubicBezTo>
                  <a:cubicBezTo>
                    <a:pt x="36528" y="-44"/>
                    <a:pt x="37589" y="433"/>
                    <a:pt x="37945" y="778"/>
                  </a:cubicBezTo>
                  <a:cubicBezTo>
                    <a:pt x="38518" y="1356"/>
                    <a:pt x="38923" y="2934"/>
                    <a:pt x="38968" y="3696"/>
                  </a:cubicBezTo>
                  <a:cubicBezTo>
                    <a:pt x="38995" y="4224"/>
                    <a:pt x="38506" y="5241"/>
                    <a:pt x="38506" y="5769"/>
                  </a:cubicBezTo>
                  <a:cubicBezTo>
                    <a:pt x="38490" y="6430"/>
                    <a:pt x="39151" y="7731"/>
                    <a:pt x="39068" y="8403"/>
                  </a:cubicBezTo>
                  <a:cubicBezTo>
                    <a:pt x="38995" y="8870"/>
                    <a:pt x="38295" y="9643"/>
                    <a:pt x="38184" y="10110"/>
                  </a:cubicBezTo>
                  <a:cubicBezTo>
                    <a:pt x="38040" y="10638"/>
                    <a:pt x="38012" y="11766"/>
                    <a:pt x="38184" y="12294"/>
                  </a:cubicBezTo>
                  <a:cubicBezTo>
                    <a:pt x="38306" y="12722"/>
                    <a:pt x="38895" y="13461"/>
                    <a:pt x="39151" y="13839"/>
                  </a:cubicBezTo>
                  <a:cubicBezTo>
                    <a:pt x="39629" y="14528"/>
                    <a:pt x="40668" y="15862"/>
                    <a:pt x="41141" y="16552"/>
                  </a:cubicBezTo>
                  <a:cubicBezTo>
                    <a:pt x="41635" y="17252"/>
                    <a:pt x="42308" y="18842"/>
                    <a:pt x="43008" y="19397"/>
                  </a:cubicBezTo>
                  <a:cubicBezTo>
                    <a:pt x="43741" y="19959"/>
                    <a:pt x="45637" y="20548"/>
                    <a:pt x="46587" y="20731"/>
                  </a:cubicBezTo>
                  <a:cubicBezTo>
                    <a:pt x="47332" y="20870"/>
                    <a:pt x="48904" y="20609"/>
                    <a:pt x="49649" y="20770"/>
                  </a:cubicBezTo>
                  <a:cubicBezTo>
                    <a:pt x="50294" y="20915"/>
                    <a:pt x="51488" y="21443"/>
                    <a:pt x="51977" y="21826"/>
                  </a:cubicBezTo>
                  <a:cubicBezTo>
                    <a:pt x="52722" y="22399"/>
                    <a:pt x="53483" y="24144"/>
                    <a:pt x="54256" y="24705"/>
                  </a:cubicBezTo>
                  <a:cubicBezTo>
                    <a:pt x="54701" y="25028"/>
                    <a:pt x="55768" y="25506"/>
                    <a:pt x="56346" y="25517"/>
                  </a:cubicBezTo>
                  <a:cubicBezTo>
                    <a:pt x="56935" y="25528"/>
                    <a:pt x="58002" y="25011"/>
                    <a:pt x="58535" y="24783"/>
                  </a:cubicBezTo>
                  <a:cubicBezTo>
                    <a:pt x="58941" y="24611"/>
                    <a:pt x="59741" y="24205"/>
                    <a:pt x="60108" y="23972"/>
                  </a:cubicBezTo>
                  <a:cubicBezTo>
                    <a:pt x="60708" y="23616"/>
                    <a:pt x="61931" y="22877"/>
                    <a:pt x="62336" y="22354"/>
                  </a:cubicBezTo>
                  <a:cubicBezTo>
                    <a:pt x="62720" y="21876"/>
                    <a:pt x="62887" y="20659"/>
                    <a:pt x="63181" y="20120"/>
                  </a:cubicBezTo>
                  <a:cubicBezTo>
                    <a:pt x="63403" y="19714"/>
                    <a:pt x="63937" y="18903"/>
                    <a:pt x="64287" y="18586"/>
                  </a:cubicBezTo>
                  <a:cubicBezTo>
                    <a:pt x="64837" y="18086"/>
                    <a:pt x="66282" y="17435"/>
                    <a:pt x="66899" y="17002"/>
                  </a:cubicBezTo>
                  <a:cubicBezTo>
                    <a:pt x="67727" y="16418"/>
                    <a:pt x="69172" y="15018"/>
                    <a:pt x="70056" y="14490"/>
                  </a:cubicBezTo>
                  <a:cubicBezTo>
                    <a:pt x="70622" y="14145"/>
                    <a:pt x="71801" y="13422"/>
                    <a:pt x="72473" y="13383"/>
                  </a:cubicBezTo>
                  <a:cubicBezTo>
                    <a:pt x="72868" y="13372"/>
                    <a:pt x="73723" y="13606"/>
                    <a:pt x="73962" y="13878"/>
                  </a:cubicBezTo>
                  <a:cubicBezTo>
                    <a:pt x="74368" y="14328"/>
                    <a:pt x="74396" y="15596"/>
                    <a:pt x="74240" y="16146"/>
                  </a:cubicBezTo>
                  <a:cubicBezTo>
                    <a:pt x="74046" y="16835"/>
                    <a:pt x="72667" y="17824"/>
                    <a:pt x="72429" y="18503"/>
                  </a:cubicBezTo>
                  <a:cubicBezTo>
                    <a:pt x="72317" y="18797"/>
                    <a:pt x="72306" y="19447"/>
                    <a:pt x="72373" y="19753"/>
                  </a:cubicBezTo>
                  <a:cubicBezTo>
                    <a:pt x="72545" y="20487"/>
                    <a:pt x="73045" y="22154"/>
                    <a:pt x="73818" y="22477"/>
                  </a:cubicBezTo>
                  <a:cubicBezTo>
                    <a:pt x="74229" y="22649"/>
                    <a:pt x="75296" y="22377"/>
                    <a:pt x="75591" y="22071"/>
                  </a:cubicBezTo>
                  <a:cubicBezTo>
                    <a:pt x="75913" y="21737"/>
                    <a:pt x="75446" y="20698"/>
                    <a:pt x="75730" y="20326"/>
                  </a:cubicBezTo>
                  <a:cubicBezTo>
                    <a:pt x="75857" y="20142"/>
                    <a:pt x="76363" y="19937"/>
                    <a:pt x="76613" y="19925"/>
                  </a:cubicBezTo>
                  <a:cubicBezTo>
                    <a:pt x="77275" y="19864"/>
                    <a:pt x="78636" y="20253"/>
                    <a:pt x="79170" y="20609"/>
                  </a:cubicBezTo>
                  <a:cubicBezTo>
                    <a:pt x="79648" y="20943"/>
                    <a:pt x="80025" y="22060"/>
                    <a:pt x="80459" y="22438"/>
                  </a:cubicBezTo>
                  <a:cubicBezTo>
                    <a:pt x="80976" y="22866"/>
                    <a:pt x="82576" y="23160"/>
                    <a:pt x="82971" y="23688"/>
                  </a:cubicBezTo>
                  <a:cubicBezTo>
                    <a:pt x="83449" y="24327"/>
                    <a:pt x="83110" y="25995"/>
                    <a:pt x="83349" y="26729"/>
                  </a:cubicBezTo>
                  <a:cubicBezTo>
                    <a:pt x="83588" y="27479"/>
                    <a:pt x="84349" y="28913"/>
                    <a:pt x="84883" y="29530"/>
                  </a:cubicBezTo>
                  <a:cubicBezTo>
                    <a:pt x="85344" y="30080"/>
                    <a:pt x="86733" y="30814"/>
                    <a:pt x="87194" y="31353"/>
                  </a:cubicBezTo>
                  <a:cubicBezTo>
                    <a:pt x="88011" y="32287"/>
                    <a:pt x="89106" y="34471"/>
                    <a:pt x="89567" y="35577"/>
                  </a:cubicBezTo>
                  <a:cubicBezTo>
                    <a:pt x="90045" y="36678"/>
                    <a:pt x="90679" y="38995"/>
                    <a:pt x="90973" y="40151"/>
                  </a:cubicBezTo>
                  <a:cubicBezTo>
                    <a:pt x="91212" y="41107"/>
                    <a:pt x="92013" y="43019"/>
                    <a:pt x="91757" y="43964"/>
                  </a:cubicBezTo>
                  <a:cubicBezTo>
                    <a:pt x="91563" y="44687"/>
                    <a:pt x="90468" y="45937"/>
                    <a:pt x="89767" y="46354"/>
                  </a:cubicBezTo>
                  <a:cubicBezTo>
                    <a:pt x="89384" y="46588"/>
                    <a:pt x="88306" y="46477"/>
                    <a:pt x="87995" y="46760"/>
                  </a:cubicBezTo>
                  <a:cubicBezTo>
                    <a:pt x="87533" y="47188"/>
                    <a:pt x="87533" y="48489"/>
                    <a:pt x="87478" y="49078"/>
                  </a:cubicBezTo>
                  <a:cubicBezTo>
                    <a:pt x="87422" y="49728"/>
                    <a:pt x="87378" y="51079"/>
                    <a:pt x="87578" y="51718"/>
                  </a:cubicBezTo>
                  <a:cubicBezTo>
                    <a:pt x="87717" y="52196"/>
                    <a:pt x="88167" y="53202"/>
                    <a:pt x="88645" y="53458"/>
                  </a:cubicBezTo>
                  <a:cubicBezTo>
                    <a:pt x="89062" y="53691"/>
                    <a:pt x="90145" y="53558"/>
                    <a:pt x="90651" y="53496"/>
                  </a:cubicBezTo>
                  <a:cubicBezTo>
                    <a:pt x="91057" y="53446"/>
                    <a:pt x="91801" y="53063"/>
                    <a:pt x="92224" y="53052"/>
                  </a:cubicBezTo>
                  <a:cubicBezTo>
                    <a:pt x="93052" y="53030"/>
                    <a:pt x="94691" y="53419"/>
                    <a:pt x="95436" y="53741"/>
                  </a:cubicBezTo>
                  <a:cubicBezTo>
                    <a:pt x="96281" y="54108"/>
                    <a:pt x="97892" y="55103"/>
                    <a:pt x="98354" y="55814"/>
                  </a:cubicBezTo>
                  <a:cubicBezTo>
                    <a:pt x="98765" y="56426"/>
                    <a:pt x="98437" y="58010"/>
                    <a:pt x="98876" y="58610"/>
                  </a:cubicBezTo>
                  <a:cubicBezTo>
                    <a:pt x="99171" y="59049"/>
                    <a:pt x="100376" y="59444"/>
                    <a:pt x="100771" y="59822"/>
                  </a:cubicBezTo>
                  <a:cubicBezTo>
                    <a:pt x="101277" y="60300"/>
                    <a:pt x="101838" y="61539"/>
                    <a:pt x="102355" y="62017"/>
                  </a:cubicBezTo>
                  <a:cubicBezTo>
                    <a:pt x="102638" y="62278"/>
                    <a:pt x="103294" y="62790"/>
                    <a:pt x="103705" y="62829"/>
                  </a:cubicBezTo>
                  <a:cubicBezTo>
                    <a:pt x="104067" y="62851"/>
                    <a:pt x="104711" y="62423"/>
                    <a:pt x="105050" y="62301"/>
                  </a:cubicBezTo>
                  <a:cubicBezTo>
                    <a:pt x="105345" y="62189"/>
                    <a:pt x="105934" y="61906"/>
                    <a:pt x="106256" y="61895"/>
                  </a:cubicBezTo>
                  <a:cubicBezTo>
                    <a:pt x="106667" y="61873"/>
                    <a:pt x="107579" y="62017"/>
                    <a:pt x="107829" y="62301"/>
                  </a:cubicBezTo>
                  <a:cubicBezTo>
                    <a:pt x="108223" y="62717"/>
                    <a:pt x="107818" y="63935"/>
                    <a:pt x="107968" y="64446"/>
                  </a:cubicBezTo>
                  <a:cubicBezTo>
                    <a:pt x="108085" y="64802"/>
                    <a:pt x="108435" y="65513"/>
                    <a:pt x="108768" y="65747"/>
                  </a:cubicBezTo>
                  <a:cubicBezTo>
                    <a:pt x="109613" y="66325"/>
                    <a:pt x="111875" y="66569"/>
                    <a:pt x="112953" y="66630"/>
                  </a:cubicBezTo>
                  <a:cubicBezTo>
                    <a:pt x="113853" y="66691"/>
                    <a:pt x="115843" y="66825"/>
                    <a:pt x="116521" y="66314"/>
                  </a:cubicBezTo>
                  <a:cubicBezTo>
                    <a:pt x="116826" y="66091"/>
                    <a:pt x="116787" y="65308"/>
                    <a:pt x="116898" y="64974"/>
                  </a:cubicBezTo>
                  <a:cubicBezTo>
                    <a:pt x="117110" y="64374"/>
                    <a:pt x="117443" y="63101"/>
                    <a:pt x="117921" y="62617"/>
                  </a:cubicBezTo>
                  <a:cubicBezTo>
                    <a:pt x="118104" y="62434"/>
                    <a:pt x="118510" y="62178"/>
                    <a:pt x="118905" y="62017"/>
                  </a:cubicBezTo>
                  <a:cubicBezTo>
                    <a:pt x="119099" y="61934"/>
                    <a:pt x="119299" y="61884"/>
                    <a:pt x="119449" y="61895"/>
                  </a:cubicBezTo>
                  <a:cubicBezTo>
                    <a:pt x="119605" y="61895"/>
                    <a:pt x="119844" y="62017"/>
                    <a:pt x="120000" y="62156"/>
                  </a:cubicBezTo>
                  <a:lnTo>
                    <a:pt x="114342" y="92059"/>
                  </a:lnTo>
                  <a:cubicBezTo>
                    <a:pt x="114342" y="92059"/>
                    <a:pt x="110780" y="89124"/>
                    <a:pt x="109318" y="88490"/>
                  </a:cubicBezTo>
                  <a:cubicBezTo>
                    <a:pt x="107984" y="87912"/>
                    <a:pt x="104950" y="87618"/>
                    <a:pt x="103522" y="87234"/>
                  </a:cubicBezTo>
                  <a:cubicBezTo>
                    <a:pt x="102272" y="86918"/>
                    <a:pt x="99915" y="85923"/>
                    <a:pt x="98637" y="85739"/>
                  </a:cubicBezTo>
                  <a:cubicBezTo>
                    <a:pt x="97876" y="85617"/>
                    <a:pt x="96292" y="85522"/>
                    <a:pt x="95564" y="85739"/>
                  </a:cubicBezTo>
                  <a:cubicBezTo>
                    <a:pt x="94802" y="85962"/>
                    <a:pt x="93763" y="87190"/>
                    <a:pt x="93007" y="87396"/>
                  </a:cubicBezTo>
                  <a:cubicBezTo>
                    <a:pt x="92068" y="87668"/>
                    <a:pt x="89962" y="87718"/>
                    <a:pt x="89062" y="87362"/>
                  </a:cubicBezTo>
                  <a:cubicBezTo>
                    <a:pt x="88261" y="87040"/>
                    <a:pt x="87183" y="85717"/>
                    <a:pt x="86733" y="85039"/>
                  </a:cubicBezTo>
                  <a:cubicBezTo>
                    <a:pt x="86044" y="84011"/>
                    <a:pt x="85288" y="81671"/>
                    <a:pt x="84921" y="80503"/>
                  </a:cubicBezTo>
                  <a:cubicBezTo>
                    <a:pt x="84671" y="79670"/>
                    <a:pt x="84644" y="77841"/>
                    <a:pt x="84138" y="77091"/>
                  </a:cubicBezTo>
                  <a:cubicBezTo>
                    <a:pt x="83760" y="76540"/>
                    <a:pt x="82537" y="75768"/>
                    <a:pt x="81904" y="75440"/>
                  </a:cubicBezTo>
                  <a:cubicBezTo>
                    <a:pt x="81159" y="75045"/>
                    <a:pt x="79503" y="74467"/>
                    <a:pt x="78647" y="74295"/>
                  </a:cubicBezTo>
                  <a:cubicBezTo>
                    <a:pt x="78141" y="74201"/>
                    <a:pt x="77047" y="74017"/>
                    <a:pt x="76558" y="74173"/>
                  </a:cubicBezTo>
                  <a:cubicBezTo>
                    <a:pt x="75996" y="74373"/>
                    <a:pt x="75268" y="75290"/>
                    <a:pt x="74846" y="75685"/>
                  </a:cubicBezTo>
                  <a:cubicBezTo>
                    <a:pt x="74268" y="76213"/>
                    <a:pt x="73229" y="77374"/>
                    <a:pt x="72612" y="77863"/>
                  </a:cubicBezTo>
                  <a:cubicBezTo>
                    <a:pt x="72151" y="78247"/>
                    <a:pt x="71011" y="78786"/>
                    <a:pt x="70622" y="79203"/>
                  </a:cubicBezTo>
                  <a:cubicBezTo>
                    <a:pt x="70311" y="79520"/>
                    <a:pt x="69761" y="80259"/>
                    <a:pt x="69778" y="80665"/>
                  </a:cubicBezTo>
                  <a:cubicBezTo>
                    <a:pt x="69789" y="81115"/>
                    <a:pt x="70439" y="81926"/>
                    <a:pt x="70800" y="82243"/>
                  </a:cubicBezTo>
                  <a:cubicBezTo>
                    <a:pt x="71150" y="82549"/>
                    <a:pt x="72245" y="82738"/>
                    <a:pt x="72512" y="83105"/>
                  </a:cubicBezTo>
                  <a:cubicBezTo>
                    <a:pt x="72823" y="83494"/>
                    <a:pt x="72895" y="84539"/>
                    <a:pt x="72751" y="85006"/>
                  </a:cubicBezTo>
                  <a:cubicBezTo>
                    <a:pt x="72640" y="85372"/>
                    <a:pt x="71756" y="85850"/>
                    <a:pt x="71728" y="86217"/>
                  </a:cubicBezTo>
                  <a:cubicBezTo>
                    <a:pt x="71684" y="86806"/>
                    <a:pt x="72529" y="87862"/>
                    <a:pt x="72979" y="88290"/>
                  </a:cubicBezTo>
                  <a:cubicBezTo>
                    <a:pt x="73373" y="88646"/>
                    <a:pt x="74618" y="88918"/>
                    <a:pt x="74885" y="89346"/>
                  </a:cubicBezTo>
                  <a:cubicBezTo>
                    <a:pt x="75179" y="89802"/>
                    <a:pt x="75152" y="90953"/>
                    <a:pt x="74885" y="91420"/>
                  </a:cubicBezTo>
                  <a:cubicBezTo>
                    <a:pt x="74424" y="92231"/>
                    <a:pt x="72501" y="93176"/>
                    <a:pt x="71589" y="93604"/>
                  </a:cubicBezTo>
                  <a:cubicBezTo>
                    <a:pt x="70383" y="94182"/>
                    <a:pt x="67660" y="94721"/>
                    <a:pt x="66438" y="95271"/>
                  </a:cubicBezTo>
                  <a:cubicBezTo>
                    <a:pt x="65510" y="95677"/>
                    <a:pt x="63981" y="97022"/>
                    <a:pt x="62998" y="97295"/>
                  </a:cubicBezTo>
                  <a:cubicBezTo>
                    <a:pt x="62114" y="97528"/>
                    <a:pt x="60219" y="97161"/>
                    <a:pt x="59319" y="97295"/>
                  </a:cubicBezTo>
                  <a:cubicBezTo>
                    <a:pt x="58452" y="97428"/>
                    <a:pt x="56723" y="97884"/>
                    <a:pt x="56023" y="98351"/>
                  </a:cubicBezTo>
                  <a:cubicBezTo>
                    <a:pt x="55306" y="98829"/>
                    <a:pt x="54606" y="100413"/>
                    <a:pt x="53928" y="100952"/>
                  </a:cubicBezTo>
                  <a:cubicBezTo>
                    <a:pt x="53245" y="101480"/>
                    <a:pt x="50716" y="102519"/>
                    <a:pt x="50716" y="102519"/>
                  </a:cubicBezTo>
                  <a:lnTo>
                    <a:pt x="44397" y="102519"/>
                  </a:lnTo>
                  <a:cubicBezTo>
                    <a:pt x="44725" y="102236"/>
                    <a:pt x="45047" y="101991"/>
                    <a:pt x="45270" y="101808"/>
                  </a:cubicBezTo>
                  <a:cubicBezTo>
                    <a:pt x="45731" y="101452"/>
                    <a:pt x="46870" y="100985"/>
                    <a:pt x="47220" y="100557"/>
                  </a:cubicBezTo>
                  <a:cubicBezTo>
                    <a:pt x="47643" y="100079"/>
                    <a:pt x="47754" y="98779"/>
                    <a:pt x="48132" y="98278"/>
                  </a:cubicBezTo>
                  <a:cubicBezTo>
                    <a:pt x="48454" y="97861"/>
                    <a:pt x="49354" y="97211"/>
                    <a:pt x="49843" y="96939"/>
                  </a:cubicBezTo>
                  <a:cubicBezTo>
                    <a:pt x="50282" y="96694"/>
                    <a:pt x="51561" y="96633"/>
                    <a:pt x="51755" y="96205"/>
                  </a:cubicBezTo>
                  <a:cubicBezTo>
                    <a:pt x="51894" y="95911"/>
                    <a:pt x="51416" y="95260"/>
                    <a:pt x="51194" y="94988"/>
                  </a:cubicBezTo>
                  <a:cubicBezTo>
                    <a:pt x="50910" y="94643"/>
                    <a:pt x="49943" y="94265"/>
                    <a:pt x="49704" y="93899"/>
                  </a:cubicBezTo>
                  <a:cubicBezTo>
                    <a:pt x="49271" y="93209"/>
                    <a:pt x="49271" y="91581"/>
                    <a:pt x="49215" y="90792"/>
                  </a:cubicBezTo>
                  <a:cubicBezTo>
                    <a:pt x="49143" y="89741"/>
                    <a:pt x="48849" y="87529"/>
                    <a:pt x="49282" y="86540"/>
                  </a:cubicBezTo>
                  <a:cubicBezTo>
                    <a:pt x="49454" y="86145"/>
                    <a:pt x="50294" y="85617"/>
                    <a:pt x="50533" y="85261"/>
                  </a:cubicBezTo>
                  <a:cubicBezTo>
                    <a:pt x="50799" y="84872"/>
                    <a:pt x="51205" y="84038"/>
                    <a:pt x="51233" y="83583"/>
                  </a:cubicBezTo>
                  <a:cubicBezTo>
                    <a:pt x="51266" y="83077"/>
                    <a:pt x="50671" y="82121"/>
                    <a:pt x="50644" y="81610"/>
                  </a:cubicBezTo>
                  <a:cubicBezTo>
                    <a:pt x="50577" y="80748"/>
                    <a:pt x="50688" y="78947"/>
                    <a:pt x="51122" y="78175"/>
                  </a:cubicBezTo>
                  <a:cubicBezTo>
                    <a:pt x="51561" y="77424"/>
                    <a:pt x="53300" y="76490"/>
                    <a:pt x="53889" y="75829"/>
                  </a:cubicBezTo>
                  <a:cubicBezTo>
                    <a:pt x="54617" y="74984"/>
                    <a:pt x="55740" y="73083"/>
                    <a:pt x="56246" y="72127"/>
                  </a:cubicBezTo>
                  <a:cubicBezTo>
                    <a:pt x="56712" y="71294"/>
                    <a:pt x="57596" y="69587"/>
                    <a:pt x="57790" y="68681"/>
                  </a:cubicBezTo>
                  <a:cubicBezTo>
                    <a:pt x="57974" y="67798"/>
                    <a:pt x="57957" y="65958"/>
                    <a:pt x="57790" y="65063"/>
                  </a:cubicBezTo>
                  <a:cubicBezTo>
                    <a:pt x="57707" y="64629"/>
                    <a:pt x="57185" y="63857"/>
                    <a:pt x="57129" y="63418"/>
                  </a:cubicBezTo>
                  <a:cubicBezTo>
                    <a:pt x="56990" y="62545"/>
                    <a:pt x="57540" y="60778"/>
                    <a:pt x="57468" y="59899"/>
                  </a:cubicBezTo>
                  <a:cubicBezTo>
                    <a:pt x="57440" y="59344"/>
                    <a:pt x="57229" y="58226"/>
                    <a:pt x="56946" y="57737"/>
                  </a:cubicBezTo>
                  <a:cubicBezTo>
                    <a:pt x="56723" y="57348"/>
                    <a:pt x="56023" y="56681"/>
                    <a:pt x="55629" y="56426"/>
                  </a:cubicBezTo>
                  <a:cubicBezTo>
                    <a:pt x="55351" y="56242"/>
                    <a:pt x="54701" y="55909"/>
                    <a:pt x="54350" y="55937"/>
                  </a:cubicBezTo>
                  <a:cubicBezTo>
                    <a:pt x="53778" y="55959"/>
                    <a:pt x="52806" y="56609"/>
                    <a:pt x="52400" y="56943"/>
                  </a:cubicBezTo>
                  <a:cubicBezTo>
                    <a:pt x="51855" y="57382"/>
                    <a:pt x="51066" y="58488"/>
                    <a:pt x="50716" y="59049"/>
                  </a:cubicBezTo>
                  <a:cubicBezTo>
                    <a:pt x="50282" y="59799"/>
                    <a:pt x="49832" y="61478"/>
                    <a:pt x="49382" y="62217"/>
                  </a:cubicBezTo>
                  <a:cubicBezTo>
                    <a:pt x="48960" y="62879"/>
                    <a:pt x="47782" y="64007"/>
                    <a:pt x="47332" y="64646"/>
                  </a:cubicBezTo>
                  <a:cubicBezTo>
                    <a:pt x="46981" y="65135"/>
                    <a:pt x="46620" y="66297"/>
                    <a:pt x="46126" y="66680"/>
                  </a:cubicBezTo>
                  <a:cubicBezTo>
                    <a:pt x="45803" y="66925"/>
                    <a:pt x="44920" y="67025"/>
                    <a:pt x="44542" y="67208"/>
                  </a:cubicBezTo>
                  <a:cubicBezTo>
                    <a:pt x="44219" y="67364"/>
                    <a:pt x="43475" y="67675"/>
                    <a:pt x="43330" y="67981"/>
                  </a:cubicBezTo>
                  <a:cubicBezTo>
                    <a:pt x="43163" y="68348"/>
                    <a:pt x="43458" y="69220"/>
                    <a:pt x="43714" y="69559"/>
                  </a:cubicBezTo>
                  <a:cubicBezTo>
                    <a:pt x="43980" y="69932"/>
                    <a:pt x="45059" y="70238"/>
                    <a:pt x="45325" y="70604"/>
                  </a:cubicBezTo>
                  <a:cubicBezTo>
                    <a:pt x="45803" y="71244"/>
                    <a:pt x="46087" y="72778"/>
                    <a:pt x="46126" y="73522"/>
                  </a:cubicBezTo>
                  <a:cubicBezTo>
                    <a:pt x="46153" y="74345"/>
                    <a:pt x="45703" y="75929"/>
                    <a:pt x="45564" y="76735"/>
                  </a:cubicBezTo>
                  <a:cubicBezTo>
                    <a:pt x="45453" y="77374"/>
                    <a:pt x="45564" y="78747"/>
                    <a:pt x="45142" y="79286"/>
                  </a:cubicBezTo>
                  <a:cubicBezTo>
                    <a:pt x="44892" y="79620"/>
                    <a:pt x="43853" y="79792"/>
                    <a:pt x="43569" y="80098"/>
                  </a:cubicBezTo>
                  <a:cubicBezTo>
                    <a:pt x="43302" y="80381"/>
                    <a:pt x="42841" y="81143"/>
                    <a:pt x="43008" y="81482"/>
                  </a:cubicBezTo>
                  <a:cubicBezTo>
                    <a:pt x="43163" y="81765"/>
                    <a:pt x="44147" y="81693"/>
                    <a:pt x="44358" y="81949"/>
                  </a:cubicBezTo>
                  <a:cubicBezTo>
                    <a:pt x="44681" y="82343"/>
                    <a:pt x="44569" y="83433"/>
                    <a:pt x="44442" y="83911"/>
                  </a:cubicBezTo>
                  <a:cubicBezTo>
                    <a:pt x="44314" y="84466"/>
                    <a:pt x="43514" y="85395"/>
                    <a:pt x="43330" y="85939"/>
                  </a:cubicBezTo>
                  <a:cubicBezTo>
                    <a:pt x="43219" y="86278"/>
                    <a:pt x="43052" y="87006"/>
                    <a:pt x="43108" y="87362"/>
                  </a:cubicBezTo>
                  <a:cubicBezTo>
                    <a:pt x="43180" y="87924"/>
                    <a:pt x="43925" y="88941"/>
                    <a:pt x="44036" y="89508"/>
                  </a:cubicBezTo>
                  <a:cubicBezTo>
                    <a:pt x="44119" y="89997"/>
                    <a:pt x="44192" y="91053"/>
                    <a:pt x="43936" y="91492"/>
                  </a:cubicBezTo>
                  <a:cubicBezTo>
                    <a:pt x="43780" y="91786"/>
                    <a:pt x="42952" y="92048"/>
                    <a:pt x="42830" y="92353"/>
                  </a:cubicBezTo>
                  <a:cubicBezTo>
                    <a:pt x="42647" y="92759"/>
                    <a:pt x="43275" y="93676"/>
                    <a:pt x="43108" y="94093"/>
                  </a:cubicBezTo>
                  <a:cubicBezTo>
                    <a:pt x="42980" y="94377"/>
                    <a:pt x="42224" y="94632"/>
                    <a:pt x="42030" y="94905"/>
                  </a:cubicBezTo>
                  <a:cubicBezTo>
                    <a:pt x="41763" y="95283"/>
                    <a:pt x="41674" y="96216"/>
                    <a:pt x="41507" y="96644"/>
                  </a:cubicBezTo>
                  <a:cubicBezTo>
                    <a:pt x="41341" y="97072"/>
                    <a:pt x="41029" y="98006"/>
                    <a:pt x="40640" y="98312"/>
                  </a:cubicBezTo>
                  <a:cubicBezTo>
                    <a:pt x="40285" y="98584"/>
                    <a:pt x="39307" y="98829"/>
                    <a:pt x="38829" y="98790"/>
                  </a:cubicBezTo>
                  <a:cubicBezTo>
                    <a:pt x="38267" y="98756"/>
                    <a:pt x="37339" y="98056"/>
                    <a:pt x="36778" y="97945"/>
                  </a:cubicBezTo>
                  <a:cubicBezTo>
                    <a:pt x="36289" y="97845"/>
                    <a:pt x="35222" y="97811"/>
                    <a:pt x="34744" y="97945"/>
                  </a:cubicBezTo>
                  <a:cubicBezTo>
                    <a:pt x="34266" y="98078"/>
                    <a:pt x="33477" y="98634"/>
                    <a:pt x="33155" y="98951"/>
                  </a:cubicBezTo>
                  <a:cubicBezTo>
                    <a:pt x="32832" y="99284"/>
                    <a:pt x="32427" y="100090"/>
                    <a:pt x="32271" y="100496"/>
                  </a:cubicBezTo>
                  <a:cubicBezTo>
                    <a:pt x="32088" y="100985"/>
                    <a:pt x="31793" y="102019"/>
                    <a:pt x="31849" y="102519"/>
                  </a:cubicBezTo>
                  <a:cubicBezTo>
                    <a:pt x="31921" y="103058"/>
                    <a:pt x="32666" y="103981"/>
                    <a:pt x="32793" y="104509"/>
                  </a:cubicBezTo>
                  <a:cubicBezTo>
                    <a:pt x="32944" y="105204"/>
                    <a:pt x="32916" y="106654"/>
                    <a:pt x="32793" y="107355"/>
                  </a:cubicBezTo>
                  <a:cubicBezTo>
                    <a:pt x="32710" y="107733"/>
                    <a:pt x="32299" y="108433"/>
                    <a:pt x="32232" y="108811"/>
                  </a:cubicBezTo>
                  <a:cubicBezTo>
                    <a:pt x="32177" y="109094"/>
                    <a:pt x="32299" y="109684"/>
                    <a:pt x="32177" y="109950"/>
                  </a:cubicBezTo>
                  <a:cubicBezTo>
                    <a:pt x="32077" y="110173"/>
                    <a:pt x="31471" y="110434"/>
                    <a:pt x="31443" y="110679"/>
                  </a:cubicBezTo>
                  <a:cubicBezTo>
                    <a:pt x="31404" y="110945"/>
                    <a:pt x="31993" y="111340"/>
                    <a:pt x="32049" y="111607"/>
                  </a:cubicBezTo>
                  <a:cubicBezTo>
                    <a:pt x="32132" y="112124"/>
                    <a:pt x="31754" y="113141"/>
                    <a:pt x="31571" y="113630"/>
                  </a:cubicBezTo>
                  <a:cubicBezTo>
                    <a:pt x="31387" y="114197"/>
                    <a:pt x="30954" y="115347"/>
                    <a:pt x="30559" y="115825"/>
                  </a:cubicBezTo>
                  <a:cubicBezTo>
                    <a:pt x="30220" y="116231"/>
                    <a:pt x="29126" y="116687"/>
                    <a:pt x="28792" y="117081"/>
                  </a:cubicBezTo>
                  <a:cubicBezTo>
                    <a:pt x="28453" y="117471"/>
                    <a:pt x="28270" y="118477"/>
                    <a:pt x="27947" y="118871"/>
                  </a:cubicBezTo>
                  <a:cubicBezTo>
                    <a:pt x="27670" y="119216"/>
                    <a:pt x="26953" y="119816"/>
                    <a:pt x="26519" y="119961"/>
                  </a:cubicBezTo>
                  <a:cubicBezTo>
                    <a:pt x="26375" y="120000"/>
                    <a:pt x="26136" y="120011"/>
                    <a:pt x="25886" y="120000"/>
                  </a:cubicBezTo>
                  <a:cubicBezTo>
                    <a:pt x="25869" y="119616"/>
                    <a:pt x="25858" y="119260"/>
                    <a:pt x="25858" y="118993"/>
                  </a:cubicBezTo>
                  <a:cubicBezTo>
                    <a:pt x="25886" y="118354"/>
                    <a:pt x="26252" y="117081"/>
                    <a:pt x="26069" y="116465"/>
                  </a:cubicBezTo>
                  <a:cubicBezTo>
                    <a:pt x="25869" y="115792"/>
                    <a:pt x="24985" y="114530"/>
                    <a:pt x="24330" y="114147"/>
                  </a:cubicBezTo>
                  <a:cubicBezTo>
                    <a:pt x="24035" y="113986"/>
                    <a:pt x="23235" y="113891"/>
                    <a:pt x="22657" y="113852"/>
                  </a:cubicBezTo>
                  <a:cubicBezTo>
                    <a:pt x="22757" y="112735"/>
                    <a:pt x="22701" y="111068"/>
                    <a:pt x="23024" y="110234"/>
                  </a:cubicBezTo>
                  <a:cubicBezTo>
                    <a:pt x="23190" y="109817"/>
                    <a:pt x="23963" y="109194"/>
                    <a:pt x="24091" y="108778"/>
                  </a:cubicBezTo>
                  <a:cubicBezTo>
                    <a:pt x="24257" y="108283"/>
                    <a:pt x="24118" y="107244"/>
                    <a:pt x="24046" y="106738"/>
                  </a:cubicBezTo>
                  <a:cubicBezTo>
                    <a:pt x="23979" y="106210"/>
                    <a:pt x="23457" y="105204"/>
                    <a:pt x="23485" y="104681"/>
                  </a:cubicBezTo>
                  <a:cubicBezTo>
                    <a:pt x="23513" y="104214"/>
                    <a:pt x="24091" y="103381"/>
                    <a:pt x="24185" y="102936"/>
                  </a:cubicBezTo>
                  <a:cubicBezTo>
                    <a:pt x="24369" y="102080"/>
                    <a:pt x="23963" y="100301"/>
                    <a:pt x="24285" y="99490"/>
                  </a:cubicBezTo>
                  <a:cubicBezTo>
                    <a:pt x="24496" y="98962"/>
                    <a:pt x="25602" y="98228"/>
                    <a:pt x="25813" y="97700"/>
                  </a:cubicBezTo>
                  <a:cubicBezTo>
                    <a:pt x="26025" y="97183"/>
                    <a:pt x="25969" y="96055"/>
                    <a:pt x="25902" y="95505"/>
                  </a:cubicBezTo>
                  <a:cubicBezTo>
                    <a:pt x="25802" y="94610"/>
                    <a:pt x="25280" y="92820"/>
                    <a:pt x="24891" y="91981"/>
                  </a:cubicBezTo>
                  <a:cubicBezTo>
                    <a:pt x="24541" y="91258"/>
                    <a:pt x="23696" y="89824"/>
                    <a:pt x="23024" y="89308"/>
                  </a:cubicBezTo>
                  <a:cubicBezTo>
                    <a:pt x="22657" y="89013"/>
                    <a:pt x="21729" y="88674"/>
                    <a:pt x="21256" y="88574"/>
                  </a:cubicBezTo>
                  <a:cubicBezTo>
                    <a:pt x="20734" y="88463"/>
                    <a:pt x="19595" y="88379"/>
                    <a:pt x="19078" y="88535"/>
                  </a:cubicBezTo>
                  <a:cubicBezTo>
                    <a:pt x="18672" y="88657"/>
                    <a:pt x="18000" y="89174"/>
                    <a:pt x="17733" y="89469"/>
                  </a:cubicBezTo>
                  <a:cubicBezTo>
                    <a:pt x="17266" y="89947"/>
                    <a:pt x="16888" y="91225"/>
                    <a:pt x="16427" y="91703"/>
                  </a:cubicBezTo>
                  <a:cubicBezTo>
                    <a:pt x="16188" y="91948"/>
                    <a:pt x="15610" y="92364"/>
                    <a:pt x="15260" y="92476"/>
                  </a:cubicBezTo>
                  <a:cubicBezTo>
                    <a:pt x="14854" y="92587"/>
                    <a:pt x="13954" y="92587"/>
                    <a:pt x="13548" y="92476"/>
                  </a:cubicBezTo>
                  <a:cubicBezTo>
                    <a:pt x="12998" y="92303"/>
                    <a:pt x="12187" y="91553"/>
                    <a:pt x="11737" y="91247"/>
                  </a:cubicBezTo>
                  <a:cubicBezTo>
                    <a:pt x="11148" y="90869"/>
                    <a:pt x="10008" y="90058"/>
                    <a:pt x="9364" y="89752"/>
                  </a:cubicBezTo>
                  <a:cubicBezTo>
                    <a:pt x="8763" y="89469"/>
                    <a:pt x="7402" y="89202"/>
                    <a:pt x="6813" y="88907"/>
                  </a:cubicBezTo>
                  <a:cubicBezTo>
                    <a:pt x="6485" y="88735"/>
                    <a:pt x="6024" y="88207"/>
                    <a:pt x="5685" y="88085"/>
                  </a:cubicBezTo>
                  <a:cubicBezTo>
                    <a:pt x="5268" y="87935"/>
                    <a:pt x="4295" y="87874"/>
                    <a:pt x="3834" y="87924"/>
                  </a:cubicBezTo>
                  <a:cubicBezTo>
                    <a:pt x="3384" y="87974"/>
                    <a:pt x="2600" y="88390"/>
                    <a:pt x="2167" y="88452"/>
                  </a:cubicBezTo>
                  <a:cubicBezTo>
                    <a:pt x="1745" y="88513"/>
                    <a:pt x="805" y="88646"/>
                    <a:pt x="477" y="88413"/>
                  </a:cubicBezTo>
                  <a:cubicBezTo>
                    <a:pt x="61" y="88107"/>
                    <a:pt x="-38" y="87018"/>
                    <a:pt x="16" y="86551"/>
                  </a:cubicBezTo>
                  <a:cubicBezTo>
                    <a:pt x="127" y="85656"/>
                    <a:pt x="1294" y="84083"/>
                    <a:pt x="1745" y="83260"/>
                  </a:cubicBezTo>
                  <a:cubicBezTo>
                    <a:pt x="2261" y="82304"/>
                    <a:pt x="3356" y="80403"/>
                    <a:pt x="3879" y="79447"/>
                  </a:cubicBezTo>
                  <a:cubicBezTo>
                    <a:pt x="4395" y="78503"/>
                    <a:pt x="5746" y="76674"/>
                    <a:pt x="5885" y="75635"/>
                  </a:cubicBezTo>
                  <a:cubicBezTo>
                    <a:pt x="6013" y="74640"/>
                    <a:pt x="5001" y="72716"/>
                    <a:pt x="4946" y="71710"/>
                  </a:cubicBezTo>
                  <a:cubicBezTo>
                    <a:pt x="4901" y="70738"/>
                    <a:pt x="5518" y="68854"/>
                    <a:pt x="5507" y="67892"/>
                  </a:cubicBezTo>
                  <a:cubicBezTo>
                    <a:pt x="5490" y="67075"/>
                    <a:pt x="4918" y="65463"/>
                    <a:pt x="4901" y="64646"/>
                  </a:cubicBezTo>
                  <a:cubicBezTo>
                    <a:pt x="4890" y="64090"/>
                    <a:pt x="4973" y="62962"/>
                    <a:pt x="5223" y="62462"/>
                  </a:cubicBezTo>
                  <a:cubicBezTo>
                    <a:pt x="5462" y="61984"/>
                    <a:pt x="6446" y="61306"/>
                    <a:pt x="6752" y="60878"/>
                  </a:cubicBezTo>
                  <a:cubicBezTo>
                    <a:pt x="7313" y="60116"/>
                    <a:pt x="8202" y="58488"/>
                    <a:pt x="8524" y="57643"/>
                  </a:cubicBezTo>
                  <a:cubicBezTo>
                    <a:pt x="9141" y="56009"/>
                    <a:pt x="9897" y="52613"/>
                    <a:pt x="10069" y="50906"/>
                  </a:cubicBezTo>
                  <a:cubicBezTo>
                    <a:pt x="10181" y="49584"/>
                    <a:pt x="9786" y="46921"/>
                    <a:pt x="9869" y="45593"/>
                  </a:cubicBezTo>
                  <a:cubicBezTo>
                    <a:pt x="9981" y="43903"/>
                    <a:pt x="10897" y="40591"/>
                    <a:pt x="10992" y="38901"/>
                  </a:cubicBezTo>
                  <a:cubicBezTo>
                    <a:pt x="11064" y="37572"/>
                    <a:pt x="10714" y="34910"/>
                    <a:pt x="10714" y="33587"/>
                  </a:cubicBezTo>
                  <a:cubicBezTo>
                    <a:pt x="10714" y="32926"/>
                    <a:pt x="10686" y="31798"/>
                    <a:pt x="10753" y="3084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1" name="Shape 821"/>
            <p:cNvSpPr/>
            <p:nvPr/>
          </p:nvSpPr>
          <p:spPr>
            <a:xfrm>
              <a:off x="382430" y="2053858"/>
              <a:ext cx="699300" cy="371100"/>
            </a:xfrm>
            <a:custGeom>
              <a:avLst/>
              <a:gdLst/>
              <a:ahLst/>
              <a:cxnLst/>
              <a:rect l="0" t="0" r="0" b="0"/>
              <a:pathLst>
                <a:path w="120000" h="120000" extrusionOk="0">
                  <a:moveTo>
                    <a:pt x="40348" y="22887"/>
                  </a:moveTo>
                  <a:cubicBezTo>
                    <a:pt x="40353" y="22876"/>
                    <a:pt x="40364" y="22876"/>
                    <a:pt x="40370" y="22865"/>
                  </a:cubicBezTo>
                  <a:cubicBezTo>
                    <a:pt x="40848" y="22393"/>
                    <a:pt x="42004" y="22459"/>
                    <a:pt x="42559" y="22470"/>
                  </a:cubicBezTo>
                  <a:cubicBezTo>
                    <a:pt x="42976" y="22487"/>
                    <a:pt x="43821" y="22548"/>
                    <a:pt x="44210" y="22826"/>
                  </a:cubicBezTo>
                  <a:cubicBezTo>
                    <a:pt x="44465" y="22993"/>
                    <a:pt x="44965" y="23526"/>
                    <a:pt x="45104" y="23943"/>
                  </a:cubicBezTo>
                  <a:cubicBezTo>
                    <a:pt x="45227" y="24310"/>
                    <a:pt x="45143" y="25232"/>
                    <a:pt x="45204" y="25660"/>
                  </a:cubicBezTo>
                  <a:cubicBezTo>
                    <a:pt x="45288" y="26243"/>
                    <a:pt x="45510" y="27405"/>
                    <a:pt x="45710" y="27899"/>
                  </a:cubicBezTo>
                  <a:cubicBezTo>
                    <a:pt x="45993" y="28577"/>
                    <a:pt x="46877" y="29472"/>
                    <a:pt x="47205" y="30083"/>
                  </a:cubicBezTo>
                  <a:cubicBezTo>
                    <a:pt x="47455" y="30538"/>
                    <a:pt x="47744" y="31739"/>
                    <a:pt x="48050" y="32061"/>
                  </a:cubicBezTo>
                  <a:cubicBezTo>
                    <a:pt x="48211" y="32244"/>
                    <a:pt x="48622" y="32255"/>
                    <a:pt x="48811" y="32322"/>
                  </a:cubicBezTo>
                  <a:cubicBezTo>
                    <a:pt x="49061" y="32411"/>
                    <a:pt x="49572" y="32544"/>
                    <a:pt x="49805" y="32711"/>
                  </a:cubicBezTo>
                  <a:cubicBezTo>
                    <a:pt x="50117" y="32944"/>
                    <a:pt x="50628" y="33750"/>
                    <a:pt x="50922" y="34050"/>
                  </a:cubicBezTo>
                  <a:cubicBezTo>
                    <a:pt x="51178" y="34284"/>
                    <a:pt x="51700" y="34795"/>
                    <a:pt x="51995" y="34856"/>
                  </a:cubicBezTo>
                  <a:cubicBezTo>
                    <a:pt x="52401" y="34962"/>
                    <a:pt x="53223" y="34639"/>
                    <a:pt x="53623" y="34428"/>
                  </a:cubicBezTo>
                  <a:cubicBezTo>
                    <a:pt x="53923" y="34273"/>
                    <a:pt x="54451" y="33622"/>
                    <a:pt x="54768" y="33533"/>
                  </a:cubicBezTo>
                  <a:cubicBezTo>
                    <a:pt x="55079" y="33428"/>
                    <a:pt x="55779" y="33428"/>
                    <a:pt x="56062" y="33700"/>
                  </a:cubicBezTo>
                  <a:cubicBezTo>
                    <a:pt x="56301" y="33934"/>
                    <a:pt x="56474" y="34978"/>
                    <a:pt x="56696" y="35250"/>
                  </a:cubicBezTo>
                  <a:cubicBezTo>
                    <a:pt x="56963" y="35589"/>
                    <a:pt x="57618" y="35845"/>
                    <a:pt x="57946" y="35939"/>
                  </a:cubicBezTo>
                  <a:cubicBezTo>
                    <a:pt x="58124" y="35989"/>
                    <a:pt x="58491" y="35834"/>
                    <a:pt x="58652" y="35939"/>
                  </a:cubicBezTo>
                  <a:cubicBezTo>
                    <a:pt x="58830" y="36045"/>
                    <a:pt x="59119" y="36484"/>
                    <a:pt x="59213" y="36756"/>
                  </a:cubicBezTo>
                  <a:cubicBezTo>
                    <a:pt x="59330" y="37073"/>
                    <a:pt x="59313" y="37851"/>
                    <a:pt x="59419" y="38179"/>
                  </a:cubicBezTo>
                  <a:cubicBezTo>
                    <a:pt x="59552" y="38590"/>
                    <a:pt x="59952" y="39335"/>
                    <a:pt x="60202" y="39501"/>
                  </a:cubicBezTo>
                  <a:cubicBezTo>
                    <a:pt x="60502" y="39712"/>
                    <a:pt x="61164" y="39385"/>
                    <a:pt x="61480" y="39501"/>
                  </a:cubicBezTo>
                  <a:cubicBezTo>
                    <a:pt x="61880" y="39657"/>
                    <a:pt x="62553" y="40557"/>
                    <a:pt x="62953" y="40713"/>
                  </a:cubicBezTo>
                  <a:cubicBezTo>
                    <a:pt x="63247" y="40829"/>
                    <a:pt x="63853" y="40751"/>
                    <a:pt x="64148" y="40713"/>
                  </a:cubicBezTo>
                  <a:cubicBezTo>
                    <a:pt x="64420" y="40674"/>
                    <a:pt x="64942" y="40451"/>
                    <a:pt x="65220" y="40413"/>
                  </a:cubicBezTo>
                  <a:cubicBezTo>
                    <a:pt x="65604" y="40363"/>
                    <a:pt x="66387" y="40285"/>
                    <a:pt x="66765" y="40413"/>
                  </a:cubicBezTo>
                  <a:cubicBezTo>
                    <a:pt x="67310" y="40596"/>
                    <a:pt x="68471" y="41118"/>
                    <a:pt x="68832" y="41829"/>
                  </a:cubicBezTo>
                  <a:cubicBezTo>
                    <a:pt x="69038" y="42263"/>
                    <a:pt x="69049" y="43474"/>
                    <a:pt x="69110" y="44030"/>
                  </a:cubicBezTo>
                  <a:cubicBezTo>
                    <a:pt x="69177" y="44602"/>
                    <a:pt x="69154" y="45852"/>
                    <a:pt x="69338" y="46347"/>
                  </a:cubicBezTo>
                  <a:cubicBezTo>
                    <a:pt x="69516" y="46830"/>
                    <a:pt x="70244" y="47180"/>
                    <a:pt x="70427" y="47636"/>
                  </a:cubicBezTo>
                  <a:cubicBezTo>
                    <a:pt x="70599" y="48036"/>
                    <a:pt x="70744" y="49053"/>
                    <a:pt x="70716" y="49536"/>
                  </a:cubicBezTo>
                  <a:cubicBezTo>
                    <a:pt x="70683" y="49875"/>
                    <a:pt x="70405" y="50420"/>
                    <a:pt x="70327" y="50731"/>
                  </a:cubicBezTo>
                  <a:cubicBezTo>
                    <a:pt x="70244" y="51081"/>
                    <a:pt x="70060" y="51809"/>
                    <a:pt x="70077" y="52204"/>
                  </a:cubicBezTo>
                  <a:cubicBezTo>
                    <a:pt x="70094" y="52631"/>
                    <a:pt x="70399" y="53359"/>
                    <a:pt x="70505" y="53748"/>
                  </a:cubicBezTo>
                  <a:cubicBezTo>
                    <a:pt x="70677" y="54337"/>
                    <a:pt x="70905" y="55638"/>
                    <a:pt x="71199" y="56065"/>
                  </a:cubicBezTo>
                  <a:cubicBezTo>
                    <a:pt x="71360" y="56327"/>
                    <a:pt x="71811" y="56521"/>
                    <a:pt x="72033" y="56588"/>
                  </a:cubicBezTo>
                  <a:cubicBezTo>
                    <a:pt x="72250" y="56649"/>
                    <a:pt x="72689" y="56638"/>
                    <a:pt x="72894" y="56588"/>
                  </a:cubicBezTo>
                  <a:cubicBezTo>
                    <a:pt x="73228" y="56493"/>
                    <a:pt x="73839" y="55988"/>
                    <a:pt x="74172" y="55899"/>
                  </a:cubicBezTo>
                  <a:cubicBezTo>
                    <a:pt x="74356" y="55843"/>
                    <a:pt x="74761" y="55754"/>
                    <a:pt x="74928" y="55899"/>
                  </a:cubicBezTo>
                  <a:cubicBezTo>
                    <a:pt x="75145" y="56077"/>
                    <a:pt x="75284" y="57005"/>
                    <a:pt x="75489" y="57182"/>
                  </a:cubicBezTo>
                  <a:cubicBezTo>
                    <a:pt x="75828" y="57482"/>
                    <a:pt x="76651" y="57016"/>
                    <a:pt x="77017" y="57182"/>
                  </a:cubicBezTo>
                  <a:cubicBezTo>
                    <a:pt x="77317" y="57327"/>
                    <a:pt x="77873" y="57916"/>
                    <a:pt x="78090" y="58305"/>
                  </a:cubicBezTo>
                  <a:cubicBezTo>
                    <a:pt x="78290" y="58666"/>
                    <a:pt x="78562" y="59577"/>
                    <a:pt x="78618" y="60072"/>
                  </a:cubicBezTo>
                  <a:cubicBezTo>
                    <a:pt x="78679" y="60583"/>
                    <a:pt x="78612" y="61633"/>
                    <a:pt x="78518" y="62128"/>
                  </a:cubicBezTo>
                  <a:cubicBezTo>
                    <a:pt x="78457" y="62494"/>
                    <a:pt x="78101" y="63050"/>
                    <a:pt x="78090" y="63428"/>
                  </a:cubicBezTo>
                  <a:cubicBezTo>
                    <a:pt x="78056" y="63911"/>
                    <a:pt x="78418" y="64795"/>
                    <a:pt x="78462" y="65278"/>
                  </a:cubicBezTo>
                  <a:cubicBezTo>
                    <a:pt x="78518" y="65795"/>
                    <a:pt x="78423" y="66862"/>
                    <a:pt x="78462" y="67384"/>
                  </a:cubicBezTo>
                  <a:cubicBezTo>
                    <a:pt x="78523" y="68090"/>
                    <a:pt x="78623" y="69635"/>
                    <a:pt x="78923" y="70129"/>
                  </a:cubicBezTo>
                  <a:cubicBezTo>
                    <a:pt x="79162" y="70535"/>
                    <a:pt x="79885" y="70663"/>
                    <a:pt x="80224" y="70690"/>
                  </a:cubicBezTo>
                  <a:cubicBezTo>
                    <a:pt x="80513" y="70729"/>
                    <a:pt x="81102" y="70390"/>
                    <a:pt x="81391" y="70440"/>
                  </a:cubicBezTo>
                  <a:cubicBezTo>
                    <a:pt x="81785" y="70507"/>
                    <a:pt x="82519" y="70990"/>
                    <a:pt x="82863" y="71302"/>
                  </a:cubicBezTo>
                  <a:cubicBezTo>
                    <a:pt x="83124" y="71524"/>
                    <a:pt x="83536" y="72291"/>
                    <a:pt x="83813" y="72457"/>
                  </a:cubicBezTo>
                  <a:cubicBezTo>
                    <a:pt x="84147" y="72680"/>
                    <a:pt x="84891" y="72613"/>
                    <a:pt x="85253" y="72680"/>
                  </a:cubicBezTo>
                  <a:cubicBezTo>
                    <a:pt x="85642" y="72730"/>
                    <a:pt x="86414" y="72719"/>
                    <a:pt x="86786" y="72891"/>
                  </a:cubicBezTo>
                  <a:cubicBezTo>
                    <a:pt x="87309" y="73135"/>
                    <a:pt x="88303" y="73902"/>
                    <a:pt x="88720" y="74474"/>
                  </a:cubicBezTo>
                  <a:cubicBezTo>
                    <a:pt x="89065" y="74969"/>
                    <a:pt x="89592" y="76247"/>
                    <a:pt x="89787" y="76936"/>
                  </a:cubicBezTo>
                  <a:cubicBezTo>
                    <a:pt x="89909" y="77392"/>
                    <a:pt x="90054" y="78403"/>
                    <a:pt x="90065" y="78914"/>
                  </a:cubicBezTo>
                  <a:cubicBezTo>
                    <a:pt x="90070" y="79342"/>
                    <a:pt x="89843" y="80198"/>
                    <a:pt x="89887" y="80631"/>
                  </a:cubicBezTo>
                  <a:cubicBezTo>
                    <a:pt x="89926" y="81048"/>
                    <a:pt x="90332" y="81681"/>
                    <a:pt x="90370" y="82098"/>
                  </a:cubicBezTo>
                  <a:cubicBezTo>
                    <a:pt x="90404" y="82415"/>
                    <a:pt x="90365" y="83104"/>
                    <a:pt x="90243" y="83337"/>
                  </a:cubicBezTo>
                  <a:cubicBezTo>
                    <a:pt x="90126" y="83571"/>
                    <a:pt x="89665" y="83482"/>
                    <a:pt x="89559" y="83726"/>
                  </a:cubicBezTo>
                  <a:cubicBezTo>
                    <a:pt x="89442" y="84015"/>
                    <a:pt x="89504" y="84782"/>
                    <a:pt x="89559" y="85104"/>
                  </a:cubicBezTo>
                  <a:cubicBezTo>
                    <a:pt x="89631" y="85571"/>
                    <a:pt x="90048" y="86327"/>
                    <a:pt x="90143" y="86782"/>
                  </a:cubicBezTo>
                  <a:cubicBezTo>
                    <a:pt x="90248" y="87293"/>
                    <a:pt x="90109" y="88499"/>
                    <a:pt x="90315" y="88894"/>
                  </a:cubicBezTo>
                  <a:cubicBezTo>
                    <a:pt x="90565" y="89333"/>
                    <a:pt x="91460" y="89022"/>
                    <a:pt x="91715" y="89449"/>
                  </a:cubicBezTo>
                  <a:cubicBezTo>
                    <a:pt x="92037" y="89983"/>
                    <a:pt x="91882" y="91778"/>
                    <a:pt x="92121" y="92417"/>
                  </a:cubicBezTo>
                  <a:cubicBezTo>
                    <a:pt x="92238" y="92706"/>
                    <a:pt x="92576" y="93133"/>
                    <a:pt x="92760" y="93239"/>
                  </a:cubicBezTo>
                  <a:cubicBezTo>
                    <a:pt x="93021" y="93378"/>
                    <a:pt x="93582" y="93172"/>
                    <a:pt x="93849" y="93239"/>
                  </a:cubicBezTo>
                  <a:cubicBezTo>
                    <a:pt x="94099" y="93289"/>
                    <a:pt x="94549" y="93756"/>
                    <a:pt x="94794" y="93706"/>
                  </a:cubicBezTo>
                  <a:cubicBezTo>
                    <a:pt x="94983" y="93667"/>
                    <a:pt x="95266" y="93200"/>
                    <a:pt x="95433" y="93067"/>
                  </a:cubicBezTo>
                  <a:cubicBezTo>
                    <a:pt x="95611" y="92922"/>
                    <a:pt x="95977" y="92689"/>
                    <a:pt x="96172" y="92639"/>
                  </a:cubicBezTo>
                  <a:cubicBezTo>
                    <a:pt x="96494" y="92550"/>
                    <a:pt x="97194" y="92911"/>
                    <a:pt x="97494" y="92678"/>
                  </a:cubicBezTo>
                  <a:cubicBezTo>
                    <a:pt x="97678" y="92533"/>
                    <a:pt x="97805" y="91689"/>
                    <a:pt x="98000" y="91600"/>
                  </a:cubicBezTo>
                  <a:cubicBezTo>
                    <a:pt x="98144" y="91533"/>
                    <a:pt x="98450" y="91778"/>
                    <a:pt x="98561" y="91950"/>
                  </a:cubicBezTo>
                  <a:cubicBezTo>
                    <a:pt x="98672" y="92117"/>
                    <a:pt x="98739" y="92689"/>
                    <a:pt x="98833" y="92883"/>
                  </a:cubicBezTo>
                  <a:cubicBezTo>
                    <a:pt x="98972" y="93161"/>
                    <a:pt x="99322" y="93667"/>
                    <a:pt x="99528" y="93706"/>
                  </a:cubicBezTo>
                  <a:cubicBezTo>
                    <a:pt x="99745" y="93745"/>
                    <a:pt x="100134" y="93289"/>
                    <a:pt x="100339" y="93145"/>
                  </a:cubicBezTo>
                  <a:cubicBezTo>
                    <a:pt x="100539" y="93000"/>
                    <a:pt x="100934" y="92628"/>
                    <a:pt x="101156" y="92550"/>
                  </a:cubicBezTo>
                  <a:cubicBezTo>
                    <a:pt x="101301" y="92494"/>
                    <a:pt x="101617" y="92456"/>
                    <a:pt x="101762" y="92550"/>
                  </a:cubicBezTo>
                  <a:cubicBezTo>
                    <a:pt x="101962" y="92667"/>
                    <a:pt x="102240" y="93261"/>
                    <a:pt x="102423" y="93445"/>
                  </a:cubicBezTo>
                  <a:cubicBezTo>
                    <a:pt x="102657" y="93678"/>
                    <a:pt x="103168" y="93911"/>
                    <a:pt x="103390" y="94134"/>
                  </a:cubicBezTo>
                  <a:cubicBezTo>
                    <a:pt x="103623" y="94356"/>
                    <a:pt x="104129" y="94800"/>
                    <a:pt x="104229" y="95217"/>
                  </a:cubicBezTo>
                  <a:cubicBezTo>
                    <a:pt x="104313" y="95539"/>
                    <a:pt x="104135" y="96240"/>
                    <a:pt x="104129" y="96595"/>
                  </a:cubicBezTo>
                  <a:cubicBezTo>
                    <a:pt x="104124" y="97101"/>
                    <a:pt x="104029" y="98179"/>
                    <a:pt x="104185" y="98612"/>
                  </a:cubicBezTo>
                  <a:cubicBezTo>
                    <a:pt x="104313" y="98973"/>
                    <a:pt x="104807" y="99340"/>
                    <a:pt x="105040" y="99468"/>
                  </a:cubicBezTo>
                  <a:cubicBezTo>
                    <a:pt x="105268" y="99601"/>
                    <a:pt x="105752" y="99690"/>
                    <a:pt x="105991" y="99651"/>
                  </a:cubicBezTo>
                  <a:cubicBezTo>
                    <a:pt x="106119" y="99612"/>
                    <a:pt x="106363" y="99362"/>
                    <a:pt x="106496" y="99340"/>
                  </a:cubicBezTo>
                  <a:cubicBezTo>
                    <a:pt x="106624" y="99312"/>
                    <a:pt x="106924" y="99285"/>
                    <a:pt x="107035" y="99429"/>
                  </a:cubicBezTo>
                  <a:cubicBezTo>
                    <a:pt x="107241" y="99718"/>
                    <a:pt x="107197" y="100824"/>
                    <a:pt x="107363" y="101202"/>
                  </a:cubicBezTo>
                  <a:cubicBezTo>
                    <a:pt x="107469" y="101435"/>
                    <a:pt x="107791" y="101824"/>
                    <a:pt x="107969" y="101835"/>
                  </a:cubicBezTo>
                  <a:cubicBezTo>
                    <a:pt x="108169" y="101863"/>
                    <a:pt x="108502" y="101379"/>
                    <a:pt x="108686" y="101279"/>
                  </a:cubicBezTo>
                  <a:cubicBezTo>
                    <a:pt x="108869" y="101174"/>
                    <a:pt x="109253" y="100913"/>
                    <a:pt x="109447" y="100979"/>
                  </a:cubicBezTo>
                  <a:cubicBezTo>
                    <a:pt x="109658" y="101057"/>
                    <a:pt x="109975" y="101668"/>
                    <a:pt x="110158" y="101874"/>
                  </a:cubicBezTo>
                  <a:cubicBezTo>
                    <a:pt x="110353" y="102107"/>
                    <a:pt x="110725" y="102591"/>
                    <a:pt x="110942" y="102746"/>
                  </a:cubicBezTo>
                  <a:cubicBezTo>
                    <a:pt x="111259" y="102957"/>
                    <a:pt x="111998" y="102852"/>
                    <a:pt x="112264" y="103174"/>
                  </a:cubicBezTo>
                  <a:cubicBezTo>
                    <a:pt x="112481" y="103424"/>
                    <a:pt x="112648" y="104324"/>
                    <a:pt x="112803" y="104674"/>
                  </a:cubicBezTo>
                  <a:cubicBezTo>
                    <a:pt x="113009" y="105152"/>
                    <a:pt x="113426" y="106141"/>
                    <a:pt x="113715" y="106480"/>
                  </a:cubicBezTo>
                  <a:cubicBezTo>
                    <a:pt x="114098" y="106925"/>
                    <a:pt x="115021" y="107342"/>
                    <a:pt x="115476" y="107525"/>
                  </a:cubicBezTo>
                  <a:cubicBezTo>
                    <a:pt x="115799" y="107642"/>
                    <a:pt x="116471" y="107614"/>
                    <a:pt x="116799" y="107769"/>
                  </a:cubicBezTo>
                  <a:cubicBezTo>
                    <a:pt x="117449" y="108108"/>
                    <a:pt x="118610" y="109381"/>
                    <a:pt x="119238" y="109837"/>
                  </a:cubicBezTo>
                  <a:cubicBezTo>
                    <a:pt x="119433" y="109981"/>
                    <a:pt x="119705" y="110192"/>
                    <a:pt x="120000" y="110398"/>
                  </a:cubicBezTo>
                  <a:lnTo>
                    <a:pt x="99673" y="119999"/>
                  </a:lnTo>
                  <a:cubicBezTo>
                    <a:pt x="99650" y="119855"/>
                    <a:pt x="99617" y="119738"/>
                    <a:pt x="99573" y="119649"/>
                  </a:cubicBezTo>
                  <a:cubicBezTo>
                    <a:pt x="99434" y="119349"/>
                    <a:pt x="98922" y="119272"/>
                    <a:pt x="98761" y="118999"/>
                  </a:cubicBezTo>
                  <a:cubicBezTo>
                    <a:pt x="98467" y="118505"/>
                    <a:pt x="98339" y="116927"/>
                    <a:pt x="98028" y="116460"/>
                  </a:cubicBezTo>
                  <a:cubicBezTo>
                    <a:pt x="97717" y="116004"/>
                    <a:pt x="96855" y="115782"/>
                    <a:pt x="96472" y="115526"/>
                  </a:cubicBezTo>
                  <a:cubicBezTo>
                    <a:pt x="96038" y="115210"/>
                    <a:pt x="95116" y="114676"/>
                    <a:pt x="94771" y="114143"/>
                  </a:cubicBezTo>
                  <a:cubicBezTo>
                    <a:pt x="94305" y="113404"/>
                    <a:pt x="93927" y="111192"/>
                    <a:pt x="93499" y="110398"/>
                  </a:cubicBezTo>
                  <a:cubicBezTo>
                    <a:pt x="93138" y="109720"/>
                    <a:pt x="92271" y="108470"/>
                    <a:pt x="91749" y="108292"/>
                  </a:cubicBezTo>
                  <a:cubicBezTo>
                    <a:pt x="91493" y="108214"/>
                    <a:pt x="91009" y="108709"/>
                    <a:pt x="90754" y="108681"/>
                  </a:cubicBezTo>
                  <a:cubicBezTo>
                    <a:pt x="90426" y="108642"/>
                    <a:pt x="89843" y="108097"/>
                    <a:pt x="89531" y="107897"/>
                  </a:cubicBezTo>
                  <a:cubicBezTo>
                    <a:pt x="89287" y="107758"/>
                    <a:pt x="88764" y="107614"/>
                    <a:pt x="88564" y="107342"/>
                  </a:cubicBezTo>
                  <a:cubicBezTo>
                    <a:pt x="88287" y="106964"/>
                    <a:pt x="87964" y="105830"/>
                    <a:pt x="87831" y="105286"/>
                  </a:cubicBezTo>
                  <a:cubicBezTo>
                    <a:pt x="87592" y="104363"/>
                    <a:pt x="87375" y="102357"/>
                    <a:pt x="87192" y="101407"/>
                  </a:cubicBezTo>
                  <a:cubicBezTo>
                    <a:pt x="87020" y="100535"/>
                    <a:pt x="86775" y="98651"/>
                    <a:pt x="86397" y="97973"/>
                  </a:cubicBezTo>
                  <a:cubicBezTo>
                    <a:pt x="86208" y="97623"/>
                    <a:pt x="85669" y="97129"/>
                    <a:pt x="85386" y="97151"/>
                  </a:cubicBezTo>
                  <a:cubicBezTo>
                    <a:pt x="85103" y="97167"/>
                    <a:pt x="84619" y="97829"/>
                    <a:pt x="84397" y="98140"/>
                  </a:cubicBezTo>
                  <a:cubicBezTo>
                    <a:pt x="84180" y="98429"/>
                    <a:pt x="83897" y="99273"/>
                    <a:pt x="83658" y="99468"/>
                  </a:cubicBezTo>
                  <a:cubicBezTo>
                    <a:pt x="83324" y="99757"/>
                    <a:pt x="82513" y="100018"/>
                    <a:pt x="82180" y="99729"/>
                  </a:cubicBezTo>
                  <a:cubicBezTo>
                    <a:pt x="81985" y="99562"/>
                    <a:pt x="81918" y="98651"/>
                    <a:pt x="81752" y="98401"/>
                  </a:cubicBezTo>
                  <a:cubicBezTo>
                    <a:pt x="81329" y="97790"/>
                    <a:pt x="80090" y="97740"/>
                    <a:pt x="79662" y="97151"/>
                  </a:cubicBezTo>
                  <a:cubicBezTo>
                    <a:pt x="79323" y="96684"/>
                    <a:pt x="79107" y="95084"/>
                    <a:pt x="78773" y="94617"/>
                  </a:cubicBezTo>
                  <a:cubicBezTo>
                    <a:pt x="78395" y="94084"/>
                    <a:pt x="77306" y="93967"/>
                    <a:pt x="76912" y="93445"/>
                  </a:cubicBezTo>
                  <a:cubicBezTo>
                    <a:pt x="76467" y="92844"/>
                    <a:pt x="76134" y="90711"/>
                    <a:pt x="75645" y="90216"/>
                  </a:cubicBezTo>
                  <a:cubicBezTo>
                    <a:pt x="75178" y="89761"/>
                    <a:pt x="73983" y="90272"/>
                    <a:pt x="73489" y="89922"/>
                  </a:cubicBezTo>
                  <a:cubicBezTo>
                    <a:pt x="73189" y="89722"/>
                    <a:pt x="72794" y="88733"/>
                    <a:pt x="72489" y="88555"/>
                  </a:cubicBezTo>
                  <a:cubicBezTo>
                    <a:pt x="72166" y="88344"/>
                    <a:pt x="71388" y="88238"/>
                    <a:pt x="71088" y="88555"/>
                  </a:cubicBezTo>
                  <a:cubicBezTo>
                    <a:pt x="70738" y="88916"/>
                    <a:pt x="70616" y="90555"/>
                    <a:pt x="70327" y="91089"/>
                  </a:cubicBezTo>
                  <a:cubicBezTo>
                    <a:pt x="70055" y="91583"/>
                    <a:pt x="69343" y="92367"/>
                    <a:pt x="68954" y="92506"/>
                  </a:cubicBezTo>
                  <a:cubicBezTo>
                    <a:pt x="68571" y="92639"/>
                    <a:pt x="67787" y="92289"/>
                    <a:pt x="67404" y="92155"/>
                  </a:cubicBezTo>
                  <a:cubicBezTo>
                    <a:pt x="66626" y="91894"/>
                    <a:pt x="65081" y="91244"/>
                    <a:pt x="64353" y="90739"/>
                  </a:cubicBezTo>
                  <a:cubicBezTo>
                    <a:pt x="63409" y="90088"/>
                    <a:pt x="61697" y="88199"/>
                    <a:pt x="60786" y="87432"/>
                  </a:cubicBezTo>
                  <a:cubicBezTo>
                    <a:pt x="60291" y="87005"/>
                    <a:pt x="59213" y="86382"/>
                    <a:pt x="58763" y="85832"/>
                  </a:cubicBezTo>
                  <a:cubicBezTo>
                    <a:pt x="58174" y="85143"/>
                    <a:pt x="57452" y="82765"/>
                    <a:pt x="56768" y="82437"/>
                  </a:cubicBezTo>
                  <a:cubicBezTo>
                    <a:pt x="56324" y="82231"/>
                    <a:pt x="55429" y="83115"/>
                    <a:pt x="54968" y="83204"/>
                  </a:cubicBezTo>
                  <a:cubicBezTo>
                    <a:pt x="54151" y="83387"/>
                    <a:pt x="52489" y="83465"/>
                    <a:pt x="51684" y="83204"/>
                  </a:cubicBezTo>
                  <a:cubicBezTo>
                    <a:pt x="50956" y="82987"/>
                    <a:pt x="49494" y="82231"/>
                    <a:pt x="48911" y="81448"/>
                  </a:cubicBezTo>
                  <a:cubicBezTo>
                    <a:pt x="48511" y="80903"/>
                    <a:pt x="48188" y="79031"/>
                    <a:pt x="47766" y="78520"/>
                  </a:cubicBezTo>
                  <a:cubicBezTo>
                    <a:pt x="47283" y="77936"/>
                    <a:pt x="45955" y="78053"/>
                    <a:pt x="45454" y="77492"/>
                  </a:cubicBezTo>
                  <a:cubicBezTo>
                    <a:pt x="44871" y="76842"/>
                    <a:pt x="44087" y="74763"/>
                    <a:pt x="43726" y="73746"/>
                  </a:cubicBezTo>
                  <a:cubicBezTo>
                    <a:pt x="43448" y="72980"/>
                    <a:pt x="43048" y="71313"/>
                    <a:pt x="42859" y="70479"/>
                  </a:cubicBezTo>
                  <a:cubicBezTo>
                    <a:pt x="42659" y="69612"/>
                    <a:pt x="42620" y="67462"/>
                    <a:pt x="42176" y="66901"/>
                  </a:cubicBezTo>
                  <a:cubicBezTo>
                    <a:pt x="41843" y="66501"/>
                    <a:pt x="40887" y="67279"/>
                    <a:pt x="40548" y="66901"/>
                  </a:cubicBezTo>
                  <a:cubicBezTo>
                    <a:pt x="40309" y="66656"/>
                    <a:pt x="40342" y="65395"/>
                    <a:pt x="40087" y="65184"/>
                  </a:cubicBezTo>
                  <a:cubicBezTo>
                    <a:pt x="39848" y="64989"/>
                    <a:pt x="39320" y="65667"/>
                    <a:pt x="39047" y="65667"/>
                  </a:cubicBezTo>
                  <a:cubicBezTo>
                    <a:pt x="38797" y="65656"/>
                    <a:pt x="38275" y="65473"/>
                    <a:pt x="38081" y="65184"/>
                  </a:cubicBezTo>
                  <a:cubicBezTo>
                    <a:pt x="37842" y="64834"/>
                    <a:pt x="37836" y="63545"/>
                    <a:pt x="37575" y="63250"/>
                  </a:cubicBezTo>
                  <a:cubicBezTo>
                    <a:pt x="37219" y="62872"/>
                    <a:pt x="36297" y="63428"/>
                    <a:pt x="35891" y="63250"/>
                  </a:cubicBezTo>
                  <a:cubicBezTo>
                    <a:pt x="35524" y="63106"/>
                    <a:pt x="34891" y="62311"/>
                    <a:pt x="34546" y="62050"/>
                  </a:cubicBezTo>
                  <a:cubicBezTo>
                    <a:pt x="34241" y="61817"/>
                    <a:pt x="33585" y="61555"/>
                    <a:pt x="33296" y="61272"/>
                  </a:cubicBezTo>
                  <a:cubicBezTo>
                    <a:pt x="33040" y="61022"/>
                    <a:pt x="32674" y="60127"/>
                    <a:pt x="32379" y="60033"/>
                  </a:cubicBezTo>
                  <a:cubicBezTo>
                    <a:pt x="32068" y="59916"/>
                    <a:pt x="31390" y="60333"/>
                    <a:pt x="31134" y="60672"/>
                  </a:cubicBezTo>
                  <a:cubicBezTo>
                    <a:pt x="30907" y="60983"/>
                    <a:pt x="30807" y="62144"/>
                    <a:pt x="30551" y="62389"/>
                  </a:cubicBezTo>
                  <a:cubicBezTo>
                    <a:pt x="30223" y="62717"/>
                    <a:pt x="29395" y="62183"/>
                    <a:pt x="29023" y="62350"/>
                  </a:cubicBezTo>
                  <a:cubicBezTo>
                    <a:pt x="28756" y="62478"/>
                    <a:pt x="28217" y="62933"/>
                    <a:pt x="28056" y="63339"/>
                  </a:cubicBezTo>
                  <a:cubicBezTo>
                    <a:pt x="27789" y="64039"/>
                    <a:pt x="27850" y="65823"/>
                    <a:pt x="27778" y="66656"/>
                  </a:cubicBezTo>
                  <a:cubicBezTo>
                    <a:pt x="27689" y="67812"/>
                    <a:pt x="27939" y="70518"/>
                    <a:pt x="27428" y="71302"/>
                  </a:cubicBezTo>
                  <a:cubicBezTo>
                    <a:pt x="26917" y="72041"/>
                    <a:pt x="25405" y="71040"/>
                    <a:pt x="24755" y="71302"/>
                  </a:cubicBezTo>
                  <a:cubicBezTo>
                    <a:pt x="24294" y="71485"/>
                    <a:pt x="23510" y="72535"/>
                    <a:pt x="23049" y="72719"/>
                  </a:cubicBezTo>
                  <a:cubicBezTo>
                    <a:pt x="22688" y="72863"/>
                    <a:pt x="21855" y="73069"/>
                    <a:pt x="21549" y="72719"/>
                  </a:cubicBezTo>
                  <a:cubicBezTo>
                    <a:pt x="21288" y="72418"/>
                    <a:pt x="21299" y="71107"/>
                    <a:pt x="21065" y="70740"/>
                  </a:cubicBezTo>
                  <a:cubicBezTo>
                    <a:pt x="20643" y="70062"/>
                    <a:pt x="19432" y="69740"/>
                    <a:pt x="18876" y="69451"/>
                  </a:cubicBezTo>
                  <a:cubicBezTo>
                    <a:pt x="18387" y="69196"/>
                    <a:pt x="17409" y="68596"/>
                    <a:pt x="16892" y="68546"/>
                  </a:cubicBezTo>
                  <a:cubicBezTo>
                    <a:pt x="16542" y="68518"/>
                    <a:pt x="15659" y="68401"/>
                    <a:pt x="15498" y="68934"/>
                  </a:cubicBezTo>
                  <a:cubicBezTo>
                    <a:pt x="15425" y="69157"/>
                    <a:pt x="15648" y="69651"/>
                    <a:pt x="15748" y="69829"/>
                  </a:cubicBezTo>
                  <a:cubicBezTo>
                    <a:pt x="15859" y="70024"/>
                    <a:pt x="16242" y="70101"/>
                    <a:pt x="16309" y="70351"/>
                  </a:cubicBezTo>
                  <a:cubicBezTo>
                    <a:pt x="16409" y="70701"/>
                    <a:pt x="16337" y="71641"/>
                    <a:pt x="16159" y="71902"/>
                  </a:cubicBezTo>
                  <a:cubicBezTo>
                    <a:pt x="15987" y="72157"/>
                    <a:pt x="15459" y="72080"/>
                    <a:pt x="15242" y="71941"/>
                  </a:cubicBezTo>
                  <a:cubicBezTo>
                    <a:pt x="14964" y="71768"/>
                    <a:pt x="14653" y="70768"/>
                    <a:pt x="14375" y="70557"/>
                  </a:cubicBezTo>
                  <a:cubicBezTo>
                    <a:pt x="14053" y="70324"/>
                    <a:pt x="13286" y="70185"/>
                    <a:pt x="12952" y="70390"/>
                  </a:cubicBezTo>
                  <a:cubicBezTo>
                    <a:pt x="12752" y="70518"/>
                    <a:pt x="12552" y="71274"/>
                    <a:pt x="12369" y="71429"/>
                  </a:cubicBezTo>
                  <a:cubicBezTo>
                    <a:pt x="12141" y="71602"/>
                    <a:pt x="11619" y="71652"/>
                    <a:pt x="11380" y="71563"/>
                  </a:cubicBezTo>
                  <a:cubicBezTo>
                    <a:pt x="10896" y="71368"/>
                    <a:pt x="10080" y="70351"/>
                    <a:pt x="9696" y="69829"/>
                  </a:cubicBezTo>
                  <a:cubicBezTo>
                    <a:pt x="9391" y="69412"/>
                    <a:pt x="8957" y="68168"/>
                    <a:pt x="8607" y="67851"/>
                  </a:cubicBezTo>
                  <a:cubicBezTo>
                    <a:pt x="8046" y="67356"/>
                    <a:pt x="6695" y="67673"/>
                    <a:pt x="6112" y="67256"/>
                  </a:cubicBezTo>
                  <a:cubicBezTo>
                    <a:pt x="5556" y="66851"/>
                    <a:pt x="4773" y="65162"/>
                    <a:pt x="4189" y="64717"/>
                  </a:cubicBezTo>
                  <a:cubicBezTo>
                    <a:pt x="4250" y="63522"/>
                    <a:pt x="4317" y="61789"/>
                    <a:pt x="4284" y="61011"/>
                  </a:cubicBezTo>
                  <a:cubicBezTo>
                    <a:pt x="4206" y="59538"/>
                    <a:pt x="3811" y="56610"/>
                    <a:pt x="3511" y="55210"/>
                  </a:cubicBezTo>
                  <a:cubicBezTo>
                    <a:pt x="3272" y="54048"/>
                    <a:pt x="2639" y="51798"/>
                    <a:pt x="2222" y="50781"/>
                  </a:cubicBezTo>
                  <a:cubicBezTo>
                    <a:pt x="1861" y="49898"/>
                    <a:pt x="833" y="48547"/>
                    <a:pt x="489" y="47636"/>
                  </a:cubicBezTo>
                  <a:cubicBezTo>
                    <a:pt x="316" y="47192"/>
                    <a:pt x="50" y="46191"/>
                    <a:pt x="11" y="45658"/>
                  </a:cubicBezTo>
                  <a:cubicBezTo>
                    <a:pt x="-27" y="45163"/>
                    <a:pt x="50" y="44147"/>
                    <a:pt x="155" y="43680"/>
                  </a:cubicBezTo>
                  <a:cubicBezTo>
                    <a:pt x="288" y="43157"/>
                    <a:pt x="789" y="42380"/>
                    <a:pt x="972" y="41924"/>
                  </a:cubicBezTo>
                  <a:cubicBezTo>
                    <a:pt x="1322" y="41063"/>
                    <a:pt x="1878" y="39190"/>
                    <a:pt x="2244" y="38345"/>
                  </a:cubicBezTo>
                  <a:cubicBezTo>
                    <a:pt x="2700" y="37318"/>
                    <a:pt x="3734" y="35417"/>
                    <a:pt x="4284" y="34523"/>
                  </a:cubicBezTo>
                  <a:cubicBezTo>
                    <a:pt x="4656" y="33911"/>
                    <a:pt x="5612" y="33000"/>
                    <a:pt x="5879" y="32244"/>
                  </a:cubicBezTo>
                  <a:cubicBezTo>
                    <a:pt x="6034" y="31828"/>
                    <a:pt x="6156" y="30827"/>
                    <a:pt x="6134" y="30344"/>
                  </a:cubicBezTo>
                  <a:cubicBezTo>
                    <a:pt x="6112" y="29666"/>
                    <a:pt x="5695" y="28433"/>
                    <a:pt x="5601" y="27766"/>
                  </a:cubicBezTo>
                  <a:cubicBezTo>
                    <a:pt x="5501" y="26999"/>
                    <a:pt x="5617" y="25321"/>
                    <a:pt x="5395" y="24621"/>
                  </a:cubicBezTo>
                  <a:cubicBezTo>
                    <a:pt x="5256" y="24165"/>
                    <a:pt x="4617" y="23737"/>
                    <a:pt x="4456" y="23293"/>
                  </a:cubicBezTo>
                  <a:cubicBezTo>
                    <a:pt x="4250" y="22709"/>
                    <a:pt x="4173" y="21303"/>
                    <a:pt x="4106" y="20626"/>
                  </a:cubicBezTo>
                  <a:cubicBezTo>
                    <a:pt x="4023" y="19820"/>
                    <a:pt x="3834" y="18181"/>
                    <a:pt x="3845" y="17358"/>
                  </a:cubicBezTo>
                  <a:cubicBezTo>
                    <a:pt x="3856" y="16603"/>
                    <a:pt x="3923" y="15030"/>
                    <a:pt x="4150" y="14391"/>
                  </a:cubicBezTo>
                  <a:cubicBezTo>
                    <a:pt x="4395" y="13719"/>
                    <a:pt x="5251" y="12885"/>
                    <a:pt x="5656" y="12491"/>
                  </a:cubicBezTo>
                  <a:cubicBezTo>
                    <a:pt x="6212" y="11957"/>
                    <a:pt x="7418" y="11207"/>
                    <a:pt x="8012" y="10868"/>
                  </a:cubicBezTo>
                  <a:cubicBezTo>
                    <a:pt x="8746" y="10451"/>
                    <a:pt x="10296" y="10140"/>
                    <a:pt x="10974" y="9529"/>
                  </a:cubicBezTo>
                  <a:cubicBezTo>
                    <a:pt x="11402" y="9123"/>
                    <a:pt x="12130" y="8279"/>
                    <a:pt x="12630" y="7406"/>
                  </a:cubicBezTo>
                  <a:cubicBezTo>
                    <a:pt x="12930" y="7734"/>
                    <a:pt x="13247" y="8029"/>
                    <a:pt x="13436" y="8134"/>
                  </a:cubicBezTo>
                  <a:cubicBezTo>
                    <a:pt x="13919" y="8357"/>
                    <a:pt x="14975" y="8357"/>
                    <a:pt x="15459" y="8134"/>
                  </a:cubicBezTo>
                  <a:cubicBezTo>
                    <a:pt x="15814" y="7968"/>
                    <a:pt x="16487" y="7318"/>
                    <a:pt x="16720" y="6834"/>
                  </a:cubicBezTo>
                  <a:cubicBezTo>
                    <a:pt x="17065" y="6117"/>
                    <a:pt x="17209" y="4195"/>
                    <a:pt x="17442" y="3361"/>
                  </a:cubicBezTo>
                  <a:cubicBezTo>
                    <a:pt x="17615" y="2711"/>
                    <a:pt x="17970" y="1383"/>
                    <a:pt x="18276" y="900"/>
                  </a:cubicBezTo>
                  <a:cubicBezTo>
                    <a:pt x="18509" y="550"/>
                    <a:pt x="19082" y="44"/>
                    <a:pt x="19382" y="5"/>
                  </a:cubicBezTo>
                  <a:cubicBezTo>
                    <a:pt x="19582" y="-22"/>
                    <a:pt x="20004" y="161"/>
                    <a:pt x="20154" y="383"/>
                  </a:cubicBezTo>
                  <a:cubicBezTo>
                    <a:pt x="20254" y="550"/>
                    <a:pt x="20282" y="1072"/>
                    <a:pt x="20343" y="1289"/>
                  </a:cubicBezTo>
                  <a:cubicBezTo>
                    <a:pt x="20465" y="1744"/>
                    <a:pt x="20760" y="2644"/>
                    <a:pt x="20949" y="3033"/>
                  </a:cubicBezTo>
                  <a:cubicBezTo>
                    <a:pt x="21288" y="3700"/>
                    <a:pt x="22310" y="4506"/>
                    <a:pt x="22555" y="5284"/>
                  </a:cubicBezTo>
                  <a:cubicBezTo>
                    <a:pt x="22999" y="6756"/>
                    <a:pt x="22888" y="10218"/>
                    <a:pt x="22855" y="11868"/>
                  </a:cubicBezTo>
                  <a:cubicBezTo>
                    <a:pt x="22838" y="12819"/>
                    <a:pt x="22510" y="14680"/>
                    <a:pt x="22555" y="15614"/>
                  </a:cubicBezTo>
                  <a:cubicBezTo>
                    <a:pt x="22577" y="16147"/>
                    <a:pt x="22888" y="17136"/>
                    <a:pt x="22933" y="17686"/>
                  </a:cubicBezTo>
                  <a:cubicBezTo>
                    <a:pt x="23010" y="18503"/>
                    <a:pt x="22799" y="20220"/>
                    <a:pt x="22933" y="21026"/>
                  </a:cubicBezTo>
                  <a:cubicBezTo>
                    <a:pt x="23027" y="21576"/>
                    <a:pt x="23355" y="22615"/>
                    <a:pt x="23622" y="22965"/>
                  </a:cubicBezTo>
                  <a:cubicBezTo>
                    <a:pt x="23933" y="23370"/>
                    <a:pt x="24761" y="23459"/>
                    <a:pt x="25105" y="23748"/>
                  </a:cubicBezTo>
                  <a:cubicBezTo>
                    <a:pt x="25650" y="24187"/>
                    <a:pt x="26533" y="25671"/>
                    <a:pt x="27095" y="26065"/>
                  </a:cubicBezTo>
                  <a:cubicBezTo>
                    <a:pt x="27334" y="26232"/>
                    <a:pt x="27873" y="26271"/>
                    <a:pt x="28123" y="26388"/>
                  </a:cubicBezTo>
                  <a:cubicBezTo>
                    <a:pt x="28539" y="26582"/>
                    <a:pt x="29340" y="27221"/>
                    <a:pt x="29762" y="27349"/>
                  </a:cubicBezTo>
                  <a:cubicBezTo>
                    <a:pt x="30484" y="27599"/>
                    <a:pt x="31968" y="27688"/>
                    <a:pt x="32702" y="27610"/>
                  </a:cubicBezTo>
                  <a:cubicBezTo>
                    <a:pt x="33302" y="27549"/>
                    <a:pt x="34507" y="27232"/>
                    <a:pt x="35080" y="26910"/>
                  </a:cubicBezTo>
                  <a:cubicBezTo>
                    <a:pt x="35330" y="26754"/>
                    <a:pt x="35808" y="26321"/>
                    <a:pt x="36025" y="26049"/>
                  </a:cubicBezTo>
                  <a:cubicBezTo>
                    <a:pt x="36213" y="25788"/>
                    <a:pt x="36452" y="24982"/>
                    <a:pt x="36680" y="24843"/>
                  </a:cubicBezTo>
                  <a:cubicBezTo>
                    <a:pt x="37075" y="24604"/>
                    <a:pt x="37919" y="25243"/>
                    <a:pt x="38336" y="25232"/>
                  </a:cubicBezTo>
                  <a:cubicBezTo>
                    <a:pt x="38636" y="25215"/>
                    <a:pt x="39259" y="25115"/>
                    <a:pt x="39503" y="24843"/>
                  </a:cubicBezTo>
                  <a:cubicBezTo>
                    <a:pt x="39803" y="24515"/>
                    <a:pt x="40042" y="23226"/>
                    <a:pt x="40348" y="228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2" name="Shape 822"/>
            <p:cNvSpPr/>
            <p:nvPr/>
          </p:nvSpPr>
          <p:spPr>
            <a:xfrm>
              <a:off x="402353" y="666241"/>
              <a:ext cx="670800" cy="637500"/>
            </a:xfrm>
            <a:custGeom>
              <a:avLst/>
              <a:gdLst/>
              <a:ahLst/>
              <a:cxnLst/>
              <a:rect l="0" t="0" r="0" b="0"/>
              <a:pathLst>
                <a:path w="120000" h="120000" extrusionOk="0">
                  <a:moveTo>
                    <a:pt x="46285" y="119488"/>
                  </a:moveTo>
                  <a:cubicBezTo>
                    <a:pt x="46068" y="119677"/>
                    <a:pt x="45801" y="119922"/>
                    <a:pt x="45601" y="119972"/>
                  </a:cubicBezTo>
                  <a:cubicBezTo>
                    <a:pt x="45273" y="120050"/>
                    <a:pt x="44551" y="119938"/>
                    <a:pt x="44250" y="119794"/>
                  </a:cubicBezTo>
                  <a:cubicBezTo>
                    <a:pt x="44050" y="119699"/>
                    <a:pt x="43822" y="119260"/>
                    <a:pt x="43617" y="119194"/>
                  </a:cubicBezTo>
                  <a:cubicBezTo>
                    <a:pt x="43294" y="119105"/>
                    <a:pt x="42633" y="119316"/>
                    <a:pt x="42310" y="119399"/>
                  </a:cubicBezTo>
                  <a:cubicBezTo>
                    <a:pt x="42188" y="119427"/>
                    <a:pt x="42032" y="119488"/>
                    <a:pt x="41854" y="119566"/>
                  </a:cubicBezTo>
                  <a:cubicBezTo>
                    <a:pt x="41832" y="119483"/>
                    <a:pt x="41788" y="119416"/>
                    <a:pt x="41760" y="119366"/>
                  </a:cubicBezTo>
                  <a:cubicBezTo>
                    <a:pt x="41532" y="119110"/>
                    <a:pt x="40726" y="119032"/>
                    <a:pt x="40481" y="118793"/>
                  </a:cubicBezTo>
                  <a:cubicBezTo>
                    <a:pt x="40292" y="118604"/>
                    <a:pt x="40114" y="118071"/>
                    <a:pt x="40059" y="117815"/>
                  </a:cubicBezTo>
                  <a:cubicBezTo>
                    <a:pt x="39987" y="117465"/>
                    <a:pt x="40203" y="116726"/>
                    <a:pt x="40059" y="116392"/>
                  </a:cubicBezTo>
                  <a:cubicBezTo>
                    <a:pt x="39875" y="115959"/>
                    <a:pt x="38936" y="115470"/>
                    <a:pt x="38708" y="115064"/>
                  </a:cubicBezTo>
                  <a:cubicBezTo>
                    <a:pt x="38480" y="114664"/>
                    <a:pt x="38363" y="113736"/>
                    <a:pt x="38308" y="113286"/>
                  </a:cubicBezTo>
                  <a:cubicBezTo>
                    <a:pt x="38263" y="112908"/>
                    <a:pt x="38385" y="112135"/>
                    <a:pt x="38308" y="111757"/>
                  </a:cubicBezTo>
                  <a:cubicBezTo>
                    <a:pt x="38219" y="111285"/>
                    <a:pt x="37857" y="110384"/>
                    <a:pt x="37591" y="109979"/>
                  </a:cubicBezTo>
                  <a:cubicBezTo>
                    <a:pt x="37390" y="109667"/>
                    <a:pt x="36746" y="109206"/>
                    <a:pt x="36562" y="108878"/>
                  </a:cubicBezTo>
                  <a:cubicBezTo>
                    <a:pt x="36418" y="108623"/>
                    <a:pt x="36279" y="108039"/>
                    <a:pt x="36273" y="107750"/>
                  </a:cubicBezTo>
                  <a:cubicBezTo>
                    <a:pt x="36245" y="107378"/>
                    <a:pt x="36418" y="106638"/>
                    <a:pt x="36501" y="106272"/>
                  </a:cubicBezTo>
                  <a:cubicBezTo>
                    <a:pt x="36590" y="105938"/>
                    <a:pt x="36846" y="105299"/>
                    <a:pt x="36962" y="104971"/>
                  </a:cubicBezTo>
                  <a:cubicBezTo>
                    <a:pt x="37090" y="104571"/>
                    <a:pt x="37402" y="103782"/>
                    <a:pt x="37463" y="103376"/>
                  </a:cubicBezTo>
                  <a:cubicBezTo>
                    <a:pt x="37513" y="103042"/>
                    <a:pt x="37585" y="102353"/>
                    <a:pt x="37463" y="102042"/>
                  </a:cubicBezTo>
                  <a:cubicBezTo>
                    <a:pt x="37385" y="101859"/>
                    <a:pt x="37096" y="101547"/>
                    <a:pt x="36901" y="101464"/>
                  </a:cubicBezTo>
                  <a:cubicBezTo>
                    <a:pt x="36607" y="101342"/>
                    <a:pt x="35928" y="101503"/>
                    <a:pt x="35606" y="101464"/>
                  </a:cubicBezTo>
                  <a:cubicBezTo>
                    <a:pt x="35334" y="101436"/>
                    <a:pt x="34772" y="101353"/>
                    <a:pt x="34544" y="101214"/>
                  </a:cubicBezTo>
                  <a:cubicBezTo>
                    <a:pt x="34110" y="100958"/>
                    <a:pt x="33466" y="100147"/>
                    <a:pt x="33221" y="99713"/>
                  </a:cubicBezTo>
                  <a:cubicBezTo>
                    <a:pt x="32988" y="99313"/>
                    <a:pt x="32732" y="98435"/>
                    <a:pt x="32660" y="97990"/>
                  </a:cubicBezTo>
                  <a:cubicBezTo>
                    <a:pt x="32582" y="97490"/>
                    <a:pt x="32604" y="96484"/>
                    <a:pt x="32660" y="95984"/>
                  </a:cubicBezTo>
                  <a:cubicBezTo>
                    <a:pt x="32693" y="95756"/>
                    <a:pt x="32949" y="95300"/>
                    <a:pt x="32876" y="95078"/>
                  </a:cubicBezTo>
                  <a:cubicBezTo>
                    <a:pt x="32793" y="94839"/>
                    <a:pt x="32332" y="94483"/>
                    <a:pt x="32076" y="94383"/>
                  </a:cubicBezTo>
                  <a:cubicBezTo>
                    <a:pt x="31776" y="94261"/>
                    <a:pt x="31103" y="94272"/>
                    <a:pt x="30775" y="94311"/>
                  </a:cubicBezTo>
                  <a:cubicBezTo>
                    <a:pt x="30275" y="94361"/>
                    <a:pt x="29319" y="94756"/>
                    <a:pt x="28813" y="94833"/>
                  </a:cubicBezTo>
                  <a:cubicBezTo>
                    <a:pt x="28279" y="94922"/>
                    <a:pt x="27189" y="94945"/>
                    <a:pt x="26645" y="94961"/>
                  </a:cubicBezTo>
                  <a:cubicBezTo>
                    <a:pt x="26094" y="94967"/>
                    <a:pt x="24988" y="94878"/>
                    <a:pt x="24443" y="94906"/>
                  </a:cubicBezTo>
                  <a:cubicBezTo>
                    <a:pt x="23971" y="94939"/>
                    <a:pt x="22998" y="95022"/>
                    <a:pt x="22559" y="95178"/>
                  </a:cubicBezTo>
                  <a:cubicBezTo>
                    <a:pt x="22269" y="95284"/>
                    <a:pt x="21814" y="95712"/>
                    <a:pt x="21525" y="95806"/>
                  </a:cubicBezTo>
                  <a:cubicBezTo>
                    <a:pt x="21180" y="95928"/>
                    <a:pt x="20429" y="96034"/>
                    <a:pt x="20068" y="95984"/>
                  </a:cubicBezTo>
                  <a:cubicBezTo>
                    <a:pt x="19835" y="95951"/>
                    <a:pt x="19434" y="95678"/>
                    <a:pt x="19218" y="95612"/>
                  </a:cubicBezTo>
                  <a:cubicBezTo>
                    <a:pt x="18990" y="95528"/>
                    <a:pt x="18506" y="95378"/>
                    <a:pt x="18261" y="95384"/>
                  </a:cubicBezTo>
                  <a:cubicBezTo>
                    <a:pt x="17906" y="95400"/>
                    <a:pt x="17261" y="95734"/>
                    <a:pt x="16916" y="95806"/>
                  </a:cubicBezTo>
                  <a:cubicBezTo>
                    <a:pt x="16560" y="95884"/>
                    <a:pt x="15843" y="96095"/>
                    <a:pt x="15504" y="95984"/>
                  </a:cubicBezTo>
                  <a:cubicBezTo>
                    <a:pt x="15309" y="95912"/>
                    <a:pt x="15054" y="95573"/>
                    <a:pt x="14954" y="95406"/>
                  </a:cubicBezTo>
                  <a:cubicBezTo>
                    <a:pt x="14837" y="95223"/>
                    <a:pt x="14742" y="94817"/>
                    <a:pt x="14681" y="94617"/>
                  </a:cubicBezTo>
                  <a:cubicBezTo>
                    <a:pt x="14526" y="94172"/>
                    <a:pt x="14325" y="93249"/>
                    <a:pt x="14103" y="92833"/>
                  </a:cubicBezTo>
                  <a:cubicBezTo>
                    <a:pt x="13847" y="92377"/>
                    <a:pt x="13013" y="91660"/>
                    <a:pt x="12747" y="91204"/>
                  </a:cubicBezTo>
                  <a:cubicBezTo>
                    <a:pt x="12574" y="90898"/>
                    <a:pt x="12307" y="90248"/>
                    <a:pt x="12269" y="89909"/>
                  </a:cubicBezTo>
                  <a:cubicBezTo>
                    <a:pt x="12230" y="89537"/>
                    <a:pt x="12469" y="88809"/>
                    <a:pt x="12491" y="88436"/>
                  </a:cubicBezTo>
                  <a:cubicBezTo>
                    <a:pt x="12524" y="87881"/>
                    <a:pt x="12524" y="86741"/>
                    <a:pt x="12452" y="86191"/>
                  </a:cubicBezTo>
                  <a:cubicBezTo>
                    <a:pt x="12380" y="85696"/>
                    <a:pt x="12130" y="84729"/>
                    <a:pt x="11929" y="84274"/>
                  </a:cubicBezTo>
                  <a:cubicBezTo>
                    <a:pt x="11790" y="83940"/>
                    <a:pt x="11396" y="83318"/>
                    <a:pt x="11157" y="83056"/>
                  </a:cubicBezTo>
                  <a:cubicBezTo>
                    <a:pt x="10884" y="82751"/>
                    <a:pt x="10245" y="82228"/>
                    <a:pt x="9884" y="82017"/>
                  </a:cubicBezTo>
                  <a:cubicBezTo>
                    <a:pt x="9700" y="81906"/>
                    <a:pt x="9267" y="81784"/>
                    <a:pt x="9066" y="81684"/>
                  </a:cubicBezTo>
                  <a:cubicBezTo>
                    <a:pt x="8872" y="81583"/>
                    <a:pt x="8466" y="81395"/>
                    <a:pt x="8338" y="81228"/>
                  </a:cubicBezTo>
                  <a:cubicBezTo>
                    <a:pt x="8216" y="81078"/>
                    <a:pt x="8049" y="80666"/>
                    <a:pt x="8138" y="80494"/>
                  </a:cubicBezTo>
                  <a:cubicBezTo>
                    <a:pt x="8210" y="80350"/>
                    <a:pt x="8633" y="80322"/>
                    <a:pt x="8766" y="80216"/>
                  </a:cubicBezTo>
                  <a:cubicBezTo>
                    <a:pt x="8883" y="80122"/>
                    <a:pt x="9083" y="79888"/>
                    <a:pt x="9105" y="79744"/>
                  </a:cubicBezTo>
                  <a:cubicBezTo>
                    <a:pt x="9144" y="79577"/>
                    <a:pt x="9066" y="79205"/>
                    <a:pt x="8955" y="79071"/>
                  </a:cubicBezTo>
                  <a:cubicBezTo>
                    <a:pt x="8761" y="78843"/>
                    <a:pt x="8149" y="78677"/>
                    <a:pt x="7871" y="78566"/>
                  </a:cubicBezTo>
                  <a:cubicBezTo>
                    <a:pt x="7632" y="78466"/>
                    <a:pt x="7110" y="78354"/>
                    <a:pt x="6876" y="78221"/>
                  </a:cubicBezTo>
                  <a:cubicBezTo>
                    <a:pt x="6654" y="78104"/>
                    <a:pt x="6220" y="77815"/>
                    <a:pt x="6087" y="77604"/>
                  </a:cubicBezTo>
                  <a:cubicBezTo>
                    <a:pt x="5798" y="77176"/>
                    <a:pt x="5636" y="76131"/>
                    <a:pt x="5548" y="75631"/>
                  </a:cubicBezTo>
                  <a:cubicBezTo>
                    <a:pt x="5459" y="75131"/>
                    <a:pt x="5247" y="74108"/>
                    <a:pt x="5375" y="73625"/>
                  </a:cubicBezTo>
                  <a:cubicBezTo>
                    <a:pt x="5431" y="73408"/>
                    <a:pt x="5725" y="73019"/>
                    <a:pt x="5887" y="72852"/>
                  </a:cubicBezTo>
                  <a:cubicBezTo>
                    <a:pt x="6059" y="72680"/>
                    <a:pt x="6509" y="72452"/>
                    <a:pt x="6704" y="72291"/>
                  </a:cubicBezTo>
                  <a:cubicBezTo>
                    <a:pt x="6854" y="72157"/>
                    <a:pt x="7076" y="71802"/>
                    <a:pt x="7254" y="71707"/>
                  </a:cubicBezTo>
                  <a:cubicBezTo>
                    <a:pt x="7421" y="71618"/>
                    <a:pt x="7821" y="71574"/>
                    <a:pt x="8016" y="71596"/>
                  </a:cubicBezTo>
                  <a:cubicBezTo>
                    <a:pt x="8310" y="71629"/>
                    <a:pt x="8833" y="71957"/>
                    <a:pt x="9128" y="72013"/>
                  </a:cubicBezTo>
                  <a:cubicBezTo>
                    <a:pt x="9456" y="72068"/>
                    <a:pt x="10156" y="72052"/>
                    <a:pt x="10484" y="71974"/>
                  </a:cubicBezTo>
                  <a:cubicBezTo>
                    <a:pt x="10701" y="71913"/>
                    <a:pt x="11118" y="71724"/>
                    <a:pt x="11273" y="71579"/>
                  </a:cubicBezTo>
                  <a:cubicBezTo>
                    <a:pt x="11557" y="71318"/>
                    <a:pt x="11946" y="70640"/>
                    <a:pt x="12052" y="70279"/>
                  </a:cubicBezTo>
                  <a:cubicBezTo>
                    <a:pt x="12146" y="69951"/>
                    <a:pt x="12118" y="69256"/>
                    <a:pt x="12091" y="68906"/>
                  </a:cubicBezTo>
                  <a:cubicBezTo>
                    <a:pt x="12063" y="68567"/>
                    <a:pt x="11941" y="67883"/>
                    <a:pt x="11835" y="67561"/>
                  </a:cubicBezTo>
                  <a:cubicBezTo>
                    <a:pt x="11746" y="67311"/>
                    <a:pt x="11418" y="66877"/>
                    <a:pt x="11374" y="66622"/>
                  </a:cubicBezTo>
                  <a:cubicBezTo>
                    <a:pt x="11346" y="66455"/>
                    <a:pt x="11346" y="66088"/>
                    <a:pt x="11451" y="65960"/>
                  </a:cubicBezTo>
                  <a:cubicBezTo>
                    <a:pt x="11613" y="65782"/>
                    <a:pt x="12163" y="65721"/>
                    <a:pt x="12413" y="65660"/>
                  </a:cubicBezTo>
                  <a:cubicBezTo>
                    <a:pt x="12574" y="65621"/>
                    <a:pt x="12902" y="65555"/>
                    <a:pt x="13069" y="65555"/>
                  </a:cubicBezTo>
                  <a:cubicBezTo>
                    <a:pt x="13558" y="65538"/>
                    <a:pt x="14526" y="65749"/>
                    <a:pt x="15015" y="65771"/>
                  </a:cubicBezTo>
                  <a:cubicBezTo>
                    <a:pt x="15271" y="65788"/>
                    <a:pt x="15793" y="65827"/>
                    <a:pt x="16049" y="65771"/>
                  </a:cubicBezTo>
                  <a:cubicBezTo>
                    <a:pt x="16199" y="65744"/>
                    <a:pt x="16471" y="65499"/>
                    <a:pt x="16627" y="65532"/>
                  </a:cubicBezTo>
                  <a:cubicBezTo>
                    <a:pt x="16794" y="65566"/>
                    <a:pt x="16916" y="65955"/>
                    <a:pt x="17066" y="66038"/>
                  </a:cubicBezTo>
                  <a:cubicBezTo>
                    <a:pt x="17361" y="66205"/>
                    <a:pt x="18089" y="66210"/>
                    <a:pt x="18434" y="66244"/>
                  </a:cubicBezTo>
                  <a:cubicBezTo>
                    <a:pt x="18778" y="66283"/>
                    <a:pt x="19507" y="66160"/>
                    <a:pt x="19807" y="66316"/>
                  </a:cubicBezTo>
                  <a:cubicBezTo>
                    <a:pt x="20101" y="66477"/>
                    <a:pt x="20318" y="67166"/>
                    <a:pt x="20568" y="67394"/>
                  </a:cubicBezTo>
                  <a:cubicBezTo>
                    <a:pt x="20752" y="67567"/>
                    <a:pt x="21191" y="67967"/>
                    <a:pt x="21452" y="67933"/>
                  </a:cubicBezTo>
                  <a:cubicBezTo>
                    <a:pt x="21702" y="67900"/>
                    <a:pt x="22025" y="67455"/>
                    <a:pt x="22114" y="67244"/>
                  </a:cubicBezTo>
                  <a:cubicBezTo>
                    <a:pt x="22197" y="67044"/>
                    <a:pt x="22158" y="66605"/>
                    <a:pt x="22136" y="66394"/>
                  </a:cubicBezTo>
                  <a:cubicBezTo>
                    <a:pt x="22103" y="66144"/>
                    <a:pt x="21903" y="65666"/>
                    <a:pt x="21880" y="65416"/>
                  </a:cubicBezTo>
                  <a:cubicBezTo>
                    <a:pt x="21853" y="65204"/>
                    <a:pt x="21880" y="64765"/>
                    <a:pt x="21919" y="64554"/>
                  </a:cubicBezTo>
                  <a:cubicBezTo>
                    <a:pt x="21969" y="64243"/>
                    <a:pt x="22169" y="63643"/>
                    <a:pt x="22297" y="63348"/>
                  </a:cubicBezTo>
                  <a:cubicBezTo>
                    <a:pt x="22392" y="63131"/>
                    <a:pt x="22681" y="62720"/>
                    <a:pt x="22770" y="62487"/>
                  </a:cubicBezTo>
                  <a:cubicBezTo>
                    <a:pt x="22881" y="62203"/>
                    <a:pt x="23087" y="61625"/>
                    <a:pt x="23070" y="61325"/>
                  </a:cubicBezTo>
                  <a:cubicBezTo>
                    <a:pt x="23048" y="61003"/>
                    <a:pt x="22686" y="60419"/>
                    <a:pt x="22609" y="60102"/>
                  </a:cubicBezTo>
                  <a:cubicBezTo>
                    <a:pt x="22514" y="59691"/>
                    <a:pt x="22514" y="58830"/>
                    <a:pt x="22414" y="58413"/>
                  </a:cubicBezTo>
                  <a:cubicBezTo>
                    <a:pt x="22342" y="58107"/>
                    <a:pt x="22197" y="57462"/>
                    <a:pt x="21992" y="57212"/>
                  </a:cubicBezTo>
                  <a:cubicBezTo>
                    <a:pt x="21714" y="56857"/>
                    <a:pt x="20807" y="56512"/>
                    <a:pt x="20446" y="56240"/>
                  </a:cubicBezTo>
                  <a:cubicBezTo>
                    <a:pt x="20179" y="56040"/>
                    <a:pt x="19790" y="55456"/>
                    <a:pt x="19468" y="55373"/>
                  </a:cubicBezTo>
                  <a:cubicBezTo>
                    <a:pt x="19284" y="55323"/>
                    <a:pt x="18890" y="55495"/>
                    <a:pt x="18689" y="55506"/>
                  </a:cubicBezTo>
                  <a:cubicBezTo>
                    <a:pt x="18395" y="55517"/>
                    <a:pt x="17789" y="55517"/>
                    <a:pt x="17522" y="55411"/>
                  </a:cubicBezTo>
                  <a:cubicBezTo>
                    <a:pt x="17088" y="55228"/>
                    <a:pt x="16449" y="54517"/>
                    <a:pt x="16127" y="54183"/>
                  </a:cubicBezTo>
                  <a:cubicBezTo>
                    <a:pt x="15754" y="53800"/>
                    <a:pt x="15104" y="52944"/>
                    <a:pt x="14776" y="52521"/>
                  </a:cubicBezTo>
                  <a:cubicBezTo>
                    <a:pt x="14342" y="51949"/>
                    <a:pt x="13542" y="50765"/>
                    <a:pt x="13086" y="50209"/>
                  </a:cubicBezTo>
                  <a:cubicBezTo>
                    <a:pt x="12652" y="49670"/>
                    <a:pt x="11757" y="48620"/>
                    <a:pt x="11235" y="48158"/>
                  </a:cubicBezTo>
                  <a:cubicBezTo>
                    <a:pt x="10923" y="47886"/>
                    <a:pt x="10178" y="47453"/>
                    <a:pt x="9839" y="47203"/>
                  </a:cubicBezTo>
                  <a:cubicBezTo>
                    <a:pt x="9111" y="46658"/>
                    <a:pt x="7749" y="45452"/>
                    <a:pt x="7021" y="44907"/>
                  </a:cubicBezTo>
                  <a:cubicBezTo>
                    <a:pt x="6593" y="44596"/>
                    <a:pt x="5659" y="44046"/>
                    <a:pt x="5231" y="43729"/>
                  </a:cubicBezTo>
                  <a:cubicBezTo>
                    <a:pt x="4858" y="43462"/>
                    <a:pt x="4108" y="42934"/>
                    <a:pt x="3796" y="42601"/>
                  </a:cubicBezTo>
                  <a:cubicBezTo>
                    <a:pt x="3491" y="42278"/>
                    <a:pt x="3074" y="41495"/>
                    <a:pt x="2785" y="41150"/>
                  </a:cubicBezTo>
                  <a:cubicBezTo>
                    <a:pt x="2490" y="40811"/>
                    <a:pt x="1806" y="40188"/>
                    <a:pt x="1473" y="39877"/>
                  </a:cubicBezTo>
                  <a:cubicBezTo>
                    <a:pt x="1184" y="39605"/>
                    <a:pt x="511" y="39144"/>
                    <a:pt x="277" y="38827"/>
                  </a:cubicBezTo>
                  <a:cubicBezTo>
                    <a:pt x="177" y="38693"/>
                    <a:pt x="16" y="38371"/>
                    <a:pt x="0" y="38204"/>
                  </a:cubicBezTo>
                  <a:cubicBezTo>
                    <a:pt x="-16" y="37988"/>
                    <a:pt x="72" y="37515"/>
                    <a:pt x="216" y="37343"/>
                  </a:cubicBezTo>
                  <a:cubicBezTo>
                    <a:pt x="322" y="37221"/>
                    <a:pt x="655" y="37098"/>
                    <a:pt x="817" y="37065"/>
                  </a:cubicBezTo>
                  <a:cubicBezTo>
                    <a:pt x="1017" y="37015"/>
                    <a:pt x="1467" y="37154"/>
                    <a:pt x="1651" y="37065"/>
                  </a:cubicBezTo>
                  <a:cubicBezTo>
                    <a:pt x="1945" y="36920"/>
                    <a:pt x="2201" y="36276"/>
                    <a:pt x="2412" y="36031"/>
                  </a:cubicBezTo>
                  <a:cubicBezTo>
                    <a:pt x="2579" y="35820"/>
                    <a:pt x="3040" y="35498"/>
                    <a:pt x="3163" y="35259"/>
                  </a:cubicBezTo>
                  <a:cubicBezTo>
                    <a:pt x="3296" y="34981"/>
                    <a:pt x="3240" y="34330"/>
                    <a:pt x="3341" y="34041"/>
                  </a:cubicBezTo>
                  <a:cubicBezTo>
                    <a:pt x="3452" y="33708"/>
                    <a:pt x="3930" y="33152"/>
                    <a:pt x="4019" y="32824"/>
                  </a:cubicBezTo>
                  <a:cubicBezTo>
                    <a:pt x="4091" y="32513"/>
                    <a:pt x="4091" y="31857"/>
                    <a:pt x="3997" y="31557"/>
                  </a:cubicBezTo>
                  <a:cubicBezTo>
                    <a:pt x="3947" y="31390"/>
                    <a:pt x="3741" y="31085"/>
                    <a:pt x="3602" y="30974"/>
                  </a:cubicBezTo>
                  <a:cubicBezTo>
                    <a:pt x="3441" y="30851"/>
                    <a:pt x="3024" y="30768"/>
                    <a:pt x="2868" y="30657"/>
                  </a:cubicBezTo>
                  <a:cubicBezTo>
                    <a:pt x="2707" y="30557"/>
                    <a:pt x="2418" y="30307"/>
                    <a:pt x="2329" y="30151"/>
                  </a:cubicBezTo>
                  <a:cubicBezTo>
                    <a:pt x="2234" y="29990"/>
                    <a:pt x="2106" y="29590"/>
                    <a:pt x="2184" y="29423"/>
                  </a:cubicBezTo>
                  <a:cubicBezTo>
                    <a:pt x="2240" y="29306"/>
                    <a:pt x="2512" y="29178"/>
                    <a:pt x="2640" y="29156"/>
                  </a:cubicBezTo>
                  <a:cubicBezTo>
                    <a:pt x="2874" y="29112"/>
                    <a:pt x="3379" y="29151"/>
                    <a:pt x="3563" y="29284"/>
                  </a:cubicBezTo>
                  <a:cubicBezTo>
                    <a:pt x="3757" y="29434"/>
                    <a:pt x="3730" y="29995"/>
                    <a:pt x="3896" y="30173"/>
                  </a:cubicBezTo>
                  <a:cubicBezTo>
                    <a:pt x="4019" y="30290"/>
                    <a:pt x="4358" y="30468"/>
                    <a:pt x="4530" y="30451"/>
                  </a:cubicBezTo>
                  <a:cubicBezTo>
                    <a:pt x="4741" y="30429"/>
                    <a:pt x="5053" y="30118"/>
                    <a:pt x="5214" y="29984"/>
                  </a:cubicBezTo>
                  <a:cubicBezTo>
                    <a:pt x="5403" y="29817"/>
                    <a:pt x="5781" y="29467"/>
                    <a:pt x="5909" y="29245"/>
                  </a:cubicBezTo>
                  <a:cubicBezTo>
                    <a:pt x="5964" y="29156"/>
                    <a:pt x="6031" y="28945"/>
                    <a:pt x="6087" y="28756"/>
                  </a:cubicBezTo>
                  <a:cubicBezTo>
                    <a:pt x="6276" y="28745"/>
                    <a:pt x="6470" y="28695"/>
                    <a:pt x="6559" y="28617"/>
                  </a:cubicBezTo>
                  <a:cubicBezTo>
                    <a:pt x="6709" y="28472"/>
                    <a:pt x="6504" y="27950"/>
                    <a:pt x="6637" y="27794"/>
                  </a:cubicBezTo>
                  <a:cubicBezTo>
                    <a:pt x="6865" y="27522"/>
                    <a:pt x="7816" y="27644"/>
                    <a:pt x="8038" y="27366"/>
                  </a:cubicBezTo>
                  <a:cubicBezTo>
                    <a:pt x="8210" y="27166"/>
                    <a:pt x="7927" y="26538"/>
                    <a:pt x="8105" y="26338"/>
                  </a:cubicBezTo>
                  <a:cubicBezTo>
                    <a:pt x="8255" y="26172"/>
                    <a:pt x="8783" y="26144"/>
                    <a:pt x="9028" y="26149"/>
                  </a:cubicBezTo>
                  <a:cubicBezTo>
                    <a:pt x="9267" y="26155"/>
                    <a:pt x="9784" y="26249"/>
                    <a:pt x="9945" y="26416"/>
                  </a:cubicBezTo>
                  <a:cubicBezTo>
                    <a:pt x="10173" y="26633"/>
                    <a:pt x="10228" y="27300"/>
                    <a:pt x="10256" y="27605"/>
                  </a:cubicBezTo>
                  <a:cubicBezTo>
                    <a:pt x="10284" y="27944"/>
                    <a:pt x="10290" y="28661"/>
                    <a:pt x="10145" y="28984"/>
                  </a:cubicBezTo>
                  <a:cubicBezTo>
                    <a:pt x="10089" y="29112"/>
                    <a:pt x="9817" y="29278"/>
                    <a:pt x="9761" y="29406"/>
                  </a:cubicBezTo>
                  <a:cubicBezTo>
                    <a:pt x="9689" y="29578"/>
                    <a:pt x="9850" y="30034"/>
                    <a:pt x="9711" y="30173"/>
                  </a:cubicBezTo>
                  <a:cubicBezTo>
                    <a:pt x="9583" y="30290"/>
                    <a:pt x="9167" y="30290"/>
                    <a:pt x="9011" y="30234"/>
                  </a:cubicBezTo>
                  <a:cubicBezTo>
                    <a:pt x="8783" y="30151"/>
                    <a:pt x="8616" y="29617"/>
                    <a:pt x="8383" y="29556"/>
                  </a:cubicBezTo>
                  <a:cubicBezTo>
                    <a:pt x="8183" y="29506"/>
                    <a:pt x="7710" y="29634"/>
                    <a:pt x="7577" y="29784"/>
                  </a:cubicBezTo>
                  <a:cubicBezTo>
                    <a:pt x="7338" y="30051"/>
                    <a:pt x="7510" y="30851"/>
                    <a:pt x="7377" y="31185"/>
                  </a:cubicBezTo>
                  <a:cubicBezTo>
                    <a:pt x="7293" y="31396"/>
                    <a:pt x="6910" y="31729"/>
                    <a:pt x="6837" y="31952"/>
                  </a:cubicBezTo>
                  <a:cubicBezTo>
                    <a:pt x="6687" y="32391"/>
                    <a:pt x="6548" y="33413"/>
                    <a:pt x="6804" y="33814"/>
                  </a:cubicBezTo>
                  <a:cubicBezTo>
                    <a:pt x="7071" y="34214"/>
                    <a:pt x="8110" y="34558"/>
                    <a:pt x="8600" y="34664"/>
                  </a:cubicBezTo>
                  <a:cubicBezTo>
                    <a:pt x="9144" y="34781"/>
                    <a:pt x="10284" y="34708"/>
                    <a:pt x="10834" y="34664"/>
                  </a:cubicBezTo>
                  <a:cubicBezTo>
                    <a:pt x="11357" y="34625"/>
                    <a:pt x="12485" y="34642"/>
                    <a:pt x="12875" y="34330"/>
                  </a:cubicBezTo>
                  <a:cubicBezTo>
                    <a:pt x="13119" y="34142"/>
                    <a:pt x="13236" y="33502"/>
                    <a:pt x="13303" y="33213"/>
                  </a:cubicBezTo>
                  <a:cubicBezTo>
                    <a:pt x="13375" y="32891"/>
                    <a:pt x="13291" y="32218"/>
                    <a:pt x="13397" y="31896"/>
                  </a:cubicBezTo>
                  <a:cubicBezTo>
                    <a:pt x="13503" y="31585"/>
                    <a:pt x="14009" y="31096"/>
                    <a:pt x="14103" y="30785"/>
                  </a:cubicBezTo>
                  <a:cubicBezTo>
                    <a:pt x="14175" y="30518"/>
                    <a:pt x="14053" y="29968"/>
                    <a:pt x="14103" y="29695"/>
                  </a:cubicBezTo>
                  <a:cubicBezTo>
                    <a:pt x="14142" y="29423"/>
                    <a:pt x="14553" y="28884"/>
                    <a:pt x="14431" y="28634"/>
                  </a:cubicBezTo>
                  <a:cubicBezTo>
                    <a:pt x="14359" y="28472"/>
                    <a:pt x="13903" y="28467"/>
                    <a:pt x="13797" y="28334"/>
                  </a:cubicBezTo>
                  <a:cubicBezTo>
                    <a:pt x="13581" y="28056"/>
                    <a:pt x="13581" y="27333"/>
                    <a:pt x="13542" y="26989"/>
                  </a:cubicBezTo>
                  <a:cubicBezTo>
                    <a:pt x="13453" y="26216"/>
                    <a:pt x="13519" y="24649"/>
                    <a:pt x="13380" y="23876"/>
                  </a:cubicBezTo>
                  <a:cubicBezTo>
                    <a:pt x="13269" y="23187"/>
                    <a:pt x="12630" y="21886"/>
                    <a:pt x="12591" y="21197"/>
                  </a:cubicBezTo>
                  <a:cubicBezTo>
                    <a:pt x="12574" y="20947"/>
                    <a:pt x="12674" y="20452"/>
                    <a:pt x="12747" y="20219"/>
                  </a:cubicBezTo>
                  <a:cubicBezTo>
                    <a:pt x="12836" y="19919"/>
                    <a:pt x="13219" y="19380"/>
                    <a:pt x="13286" y="19069"/>
                  </a:cubicBezTo>
                  <a:cubicBezTo>
                    <a:pt x="13392" y="18574"/>
                    <a:pt x="13469" y="17523"/>
                    <a:pt x="13264" y="17062"/>
                  </a:cubicBezTo>
                  <a:cubicBezTo>
                    <a:pt x="13119" y="16745"/>
                    <a:pt x="12452" y="16351"/>
                    <a:pt x="12213" y="16084"/>
                  </a:cubicBezTo>
                  <a:cubicBezTo>
                    <a:pt x="12013" y="15867"/>
                    <a:pt x="11646" y="15406"/>
                    <a:pt x="11518" y="15145"/>
                  </a:cubicBezTo>
                  <a:cubicBezTo>
                    <a:pt x="11324" y="14772"/>
                    <a:pt x="11290" y="13861"/>
                    <a:pt x="10996" y="13550"/>
                  </a:cubicBezTo>
                  <a:cubicBezTo>
                    <a:pt x="10690" y="13227"/>
                    <a:pt x="9689" y="13122"/>
                    <a:pt x="9306" y="12899"/>
                  </a:cubicBezTo>
                  <a:cubicBezTo>
                    <a:pt x="9089" y="12760"/>
                    <a:pt x="8794" y="12305"/>
                    <a:pt x="8555" y="12238"/>
                  </a:cubicBezTo>
                  <a:cubicBezTo>
                    <a:pt x="8355" y="12177"/>
                    <a:pt x="7910" y="12266"/>
                    <a:pt x="7721" y="12349"/>
                  </a:cubicBezTo>
                  <a:cubicBezTo>
                    <a:pt x="7560" y="12410"/>
                    <a:pt x="7349" y="12733"/>
                    <a:pt x="7182" y="12744"/>
                  </a:cubicBezTo>
                  <a:cubicBezTo>
                    <a:pt x="6998" y="12760"/>
                    <a:pt x="6637" y="12588"/>
                    <a:pt x="6543" y="12444"/>
                  </a:cubicBezTo>
                  <a:cubicBezTo>
                    <a:pt x="6431" y="12266"/>
                    <a:pt x="6454" y="11804"/>
                    <a:pt x="6543" y="11615"/>
                  </a:cubicBezTo>
                  <a:cubicBezTo>
                    <a:pt x="6676" y="11321"/>
                    <a:pt x="7288" y="10949"/>
                    <a:pt x="7560" y="10754"/>
                  </a:cubicBezTo>
                  <a:cubicBezTo>
                    <a:pt x="7766" y="10593"/>
                    <a:pt x="8305" y="10415"/>
                    <a:pt x="8433" y="10193"/>
                  </a:cubicBezTo>
                  <a:cubicBezTo>
                    <a:pt x="8566" y="9943"/>
                    <a:pt x="8272" y="9314"/>
                    <a:pt x="8433" y="9081"/>
                  </a:cubicBezTo>
                  <a:cubicBezTo>
                    <a:pt x="8611" y="8820"/>
                    <a:pt x="9306" y="8653"/>
                    <a:pt x="9628" y="8598"/>
                  </a:cubicBezTo>
                  <a:cubicBezTo>
                    <a:pt x="10139" y="8486"/>
                    <a:pt x="11196" y="8581"/>
                    <a:pt x="11718" y="8570"/>
                  </a:cubicBezTo>
                  <a:cubicBezTo>
                    <a:pt x="12213" y="8570"/>
                    <a:pt x="13236" y="8681"/>
                    <a:pt x="13720" y="8559"/>
                  </a:cubicBezTo>
                  <a:cubicBezTo>
                    <a:pt x="14142" y="8453"/>
                    <a:pt x="14898" y="7997"/>
                    <a:pt x="15254" y="7769"/>
                  </a:cubicBezTo>
                  <a:cubicBezTo>
                    <a:pt x="15649" y="7514"/>
                    <a:pt x="16343" y="6886"/>
                    <a:pt x="16721" y="6602"/>
                  </a:cubicBezTo>
                  <a:cubicBezTo>
                    <a:pt x="17300" y="6174"/>
                    <a:pt x="18467" y="5352"/>
                    <a:pt x="19051" y="4952"/>
                  </a:cubicBezTo>
                  <a:cubicBezTo>
                    <a:pt x="20229" y="4135"/>
                    <a:pt x="22703" y="2645"/>
                    <a:pt x="23804" y="1739"/>
                  </a:cubicBezTo>
                  <a:cubicBezTo>
                    <a:pt x="24232" y="1383"/>
                    <a:pt x="24905" y="477"/>
                    <a:pt x="25377" y="161"/>
                  </a:cubicBezTo>
                  <a:cubicBezTo>
                    <a:pt x="25460" y="105"/>
                    <a:pt x="25566" y="55"/>
                    <a:pt x="25694" y="0"/>
                  </a:cubicBezTo>
                  <a:cubicBezTo>
                    <a:pt x="26011" y="505"/>
                    <a:pt x="26533" y="1350"/>
                    <a:pt x="26722" y="1717"/>
                  </a:cubicBezTo>
                  <a:cubicBezTo>
                    <a:pt x="27023" y="2278"/>
                    <a:pt x="27590" y="3418"/>
                    <a:pt x="27784" y="4012"/>
                  </a:cubicBezTo>
                  <a:cubicBezTo>
                    <a:pt x="27957" y="4568"/>
                    <a:pt x="28029" y="5746"/>
                    <a:pt x="28196" y="6302"/>
                  </a:cubicBezTo>
                  <a:cubicBezTo>
                    <a:pt x="28351" y="6780"/>
                    <a:pt x="28729" y="7725"/>
                    <a:pt x="29013" y="8142"/>
                  </a:cubicBezTo>
                  <a:cubicBezTo>
                    <a:pt x="29280" y="8536"/>
                    <a:pt x="29986" y="9203"/>
                    <a:pt x="30369" y="9498"/>
                  </a:cubicBezTo>
                  <a:cubicBezTo>
                    <a:pt x="30703" y="9748"/>
                    <a:pt x="31442" y="10176"/>
                    <a:pt x="31842" y="10337"/>
                  </a:cubicBezTo>
                  <a:cubicBezTo>
                    <a:pt x="32237" y="10504"/>
                    <a:pt x="33154" y="10532"/>
                    <a:pt x="33510" y="10771"/>
                  </a:cubicBezTo>
                  <a:cubicBezTo>
                    <a:pt x="33805" y="10971"/>
                    <a:pt x="34155" y="11604"/>
                    <a:pt x="34300" y="11921"/>
                  </a:cubicBezTo>
                  <a:cubicBezTo>
                    <a:pt x="34516" y="12366"/>
                    <a:pt x="34755" y="13344"/>
                    <a:pt x="34822" y="13833"/>
                  </a:cubicBezTo>
                  <a:cubicBezTo>
                    <a:pt x="34911" y="14472"/>
                    <a:pt x="35022" y="15806"/>
                    <a:pt x="34822" y="16423"/>
                  </a:cubicBezTo>
                  <a:cubicBezTo>
                    <a:pt x="34683" y="16840"/>
                    <a:pt x="34083" y="17557"/>
                    <a:pt x="33788" y="17885"/>
                  </a:cubicBezTo>
                  <a:cubicBezTo>
                    <a:pt x="33243" y="18502"/>
                    <a:pt x="31859" y="19463"/>
                    <a:pt x="31320" y="20086"/>
                  </a:cubicBezTo>
                  <a:cubicBezTo>
                    <a:pt x="30847" y="20630"/>
                    <a:pt x="30097" y="21853"/>
                    <a:pt x="29769" y="22492"/>
                  </a:cubicBezTo>
                  <a:cubicBezTo>
                    <a:pt x="29485" y="23037"/>
                    <a:pt x="29096" y="24210"/>
                    <a:pt x="28857" y="24776"/>
                  </a:cubicBezTo>
                  <a:cubicBezTo>
                    <a:pt x="28679" y="25204"/>
                    <a:pt x="28351" y="26060"/>
                    <a:pt x="28118" y="26455"/>
                  </a:cubicBezTo>
                  <a:cubicBezTo>
                    <a:pt x="27901" y="26822"/>
                    <a:pt x="27267" y="27439"/>
                    <a:pt x="27084" y="27822"/>
                  </a:cubicBezTo>
                  <a:cubicBezTo>
                    <a:pt x="26923" y="28167"/>
                    <a:pt x="26772" y="28900"/>
                    <a:pt x="26711" y="29267"/>
                  </a:cubicBezTo>
                  <a:cubicBezTo>
                    <a:pt x="26611" y="29845"/>
                    <a:pt x="26611" y="31018"/>
                    <a:pt x="26511" y="31596"/>
                  </a:cubicBezTo>
                  <a:cubicBezTo>
                    <a:pt x="26406" y="32141"/>
                    <a:pt x="26133" y="33230"/>
                    <a:pt x="25894" y="33736"/>
                  </a:cubicBezTo>
                  <a:cubicBezTo>
                    <a:pt x="25633" y="34269"/>
                    <a:pt x="24788" y="35164"/>
                    <a:pt x="24521" y="35692"/>
                  </a:cubicBezTo>
                  <a:cubicBezTo>
                    <a:pt x="24332" y="36076"/>
                    <a:pt x="24087" y="36909"/>
                    <a:pt x="23987" y="37326"/>
                  </a:cubicBezTo>
                  <a:cubicBezTo>
                    <a:pt x="23809" y="38010"/>
                    <a:pt x="23570" y="39394"/>
                    <a:pt x="23448" y="40083"/>
                  </a:cubicBezTo>
                  <a:cubicBezTo>
                    <a:pt x="23359" y="40555"/>
                    <a:pt x="23170" y="41495"/>
                    <a:pt x="23142" y="41961"/>
                  </a:cubicBezTo>
                  <a:cubicBezTo>
                    <a:pt x="23120" y="42606"/>
                    <a:pt x="23187" y="43907"/>
                    <a:pt x="23331" y="44535"/>
                  </a:cubicBezTo>
                  <a:cubicBezTo>
                    <a:pt x="23459" y="45113"/>
                    <a:pt x="23954" y="46213"/>
                    <a:pt x="24204" y="46747"/>
                  </a:cubicBezTo>
                  <a:cubicBezTo>
                    <a:pt x="24560" y="47536"/>
                    <a:pt x="25360" y="49081"/>
                    <a:pt x="25833" y="49815"/>
                  </a:cubicBezTo>
                  <a:cubicBezTo>
                    <a:pt x="26244" y="50454"/>
                    <a:pt x="27212" y="51632"/>
                    <a:pt x="27684" y="52232"/>
                  </a:cubicBezTo>
                  <a:cubicBezTo>
                    <a:pt x="28040" y="52694"/>
                    <a:pt x="29135" y="54055"/>
                    <a:pt x="29135" y="54055"/>
                  </a:cubicBezTo>
                  <a:lnTo>
                    <a:pt x="47630" y="53661"/>
                  </a:lnTo>
                  <a:cubicBezTo>
                    <a:pt x="47630" y="53661"/>
                    <a:pt x="49721" y="50571"/>
                    <a:pt x="50454" y="49565"/>
                  </a:cubicBezTo>
                  <a:cubicBezTo>
                    <a:pt x="50905" y="48959"/>
                    <a:pt x="51955" y="47842"/>
                    <a:pt x="52322" y="47180"/>
                  </a:cubicBezTo>
                  <a:cubicBezTo>
                    <a:pt x="52684" y="46552"/>
                    <a:pt x="53128" y="45168"/>
                    <a:pt x="53356" y="44479"/>
                  </a:cubicBezTo>
                  <a:cubicBezTo>
                    <a:pt x="53556" y="43896"/>
                    <a:pt x="53707" y="42623"/>
                    <a:pt x="54051" y="42089"/>
                  </a:cubicBezTo>
                  <a:cubicBezTo>
                    <a:pt x="54285" y="41745"/>
                    <a:pt x="55018" y="41256"/>
                    <a:pt x="55363" y="41011"/>
                  </a:cubicBezTo>
                  <a:cubicBezTo>
                    <a:pt x="55663" y="40789"/>
                    <a:pt x="56264" y="40322"/>
                    <a:pt x="56620" y="40211"/>
                  </a:cubicBezTo>
                  <a:cubicBezTo>
                    <a:pt x="56870" y="40144"/>
                    <a:pt x="57426" y="40138"/>
                    <a:pt x="57670" y="40211"/>
                  </a:cubicBezTo>
                  <a:cubicBezTo>
                    <a:pt x="57954" y="40311"/>
                    <a:pt x="58376" y="40744"/>
                    <a:pt x="58610" y="40911"/>
                  </a:cubicBezTo>
                  <a:cubicBezTo>
                    <a:pt x="58776" y="41039"/>
                    <a:pt x="59082" y="41339"/>
                    <a:pt x="59282" y="41400"/>
                  </a:cubicBezTo>
                  <a:cubicBezTo>
                    <a:pt x="59544" y="41478"/>
                    <a:pt x="60138" y="41483"/>
                    <a:pt x="60378" y="41367"/>
                  </a:cubicBezTo>
                  <a:cubicBezTo>
                    <a:pt x="60628" y="41233"/>
                    <a:pt x="60972" y="40744"/>
                    <a:pt x="61034" y="40477"/>
                  </a:cubicBezTo>
                  <a:cubicBezTo>
                    <a:pt x="61084" y="40261"/>
                    <a:pt x="60800" y="39822"/>
                    <a:pt x="60850" y="39599"/>
                  </a:cubicBezTo>
                  <a:cubicBezTo>
                    <a:pt x="60922" y="39321"/>
                    <a:pt x="61473" y="38955"/>
                    <a:pt x="61589" y="38699"/>
                  </a:cubicBezTo>
                  <a:cubicBezTo>
                    <a:pt x="61689" y="38454"/>
                    <a:pt x="61562" y="37865"/>
                    <a:pt x="61734" y="37660"/>
                  </a:cubicBezTo>
                  <a:cubicBezTo>
                    <a:pt x="61901" y="37454"/>
                    <a:pt x="62484" y="37365"/>
                    <a:pt x="62740" y="37287"/>
                  </a:cubicBezTo>
                  <a:cubicBezTo>
                    <a:pt x="63140" y="37159"/>
                    <a:pt x="63997" y="37087"/>
                    <a:pt x="64352" y="36876"/>
                  </a:cubicBezTo>
                  <a:cubicBezTo>
                    <a:pt x="64847" y="36576"/>
                    <a:pt x="65542" y="35648"/>
                    <a:pt x="65887" y="35197"/>
                  </a:cubicBezTo>
                  <a:cubicBezTo>
                    <a:pt x="66176" y="34831"/>
                    <a:pt x="66570" y="33936"/>
                    <a:pt x="66921" y="33608"/>
                  </a:cubicBezTo>
                  <a:cubicBezTo>
                    <a:pt x="67249" y="33291"/>
                    <a:pt x="68171" y="32974"/>
                    <a:pt x="68505" y="32669"/>
                  </a:cubicBezTo>
                  <a:cubicBezTo>
                    <a:pt x="68877" y="32335"/>
                    <a:pt x="69378" y="31479"/>
                    <a:pt x="69661" y="31085"/>
                  </a:cubicBezTo>
                  <a:cubicBezTo>
                    <a:pt x="69950" y="30701"/>
                    <a:pt x="70367" y="29779"/>
                    <a:pt x="70795" y="29534"/>
                  </a:cubicBezTo>
                  <a:cubicBezTo>
                    <a:pt x="71151" y="29328"/>
                    <a:pt x="72013" y="29351"/>
                    <a:pt x="72430" y="29362"/>
                  </a:cubicBezTo>
                  <a:cubicBezTo>
                    <a:pt x="72919" y="29378"/>
                    <a:pt x="73892" y="29590"/>
                    <a:pt x="74375" y="29640"/>
                  </a:cubicBezTo>
                  <a:cubicBezTo>
                    <a:pt x="74787" y="29695"/>
                    <a:pt x="75621" y="29840"/>
                    <a:pt x="76027" y="29790"/>
                  </a:cubicBezTo>
                  <a:cubicBezTo>
                    <a:pt x="76605" y="29734"/>
                    <a:pt x="77644" y="29162"/>
                    <a:pt x="78211" y="29078"/>
                  </a:cubicBezTo>
                  <a:cubicBezTo>
                    <a:pt x="78623" y="29017"/>
                    <a:pt x="79457" y="29173"/>
                    <a:pt x="79862" y="29117"/>
                  </a:cubicBezTo>
                  <a:cubicBezTo>
                    <a:pt x="80240" y="29067"/>
                    <a:pt x="80969" y="28856"/>
                    <a:pt x="81297" y="28689"/>
                  </a:cubicBezTo>
                  <a:cubicBezTo>
                    <a:pt x="81747" y="28461"/>
                    <a:pt x="82625" y="27883"/>
                    <a:pt x="82892" y="27467"/>
                  </a:cubicBezTo>
                  <a:cubicBezTo>
                    <a:pt x="83070" y="27177"/>
                    <a:pt x="82998" y="26477"/>
                    <a:pt x="83131" y="26172"/>
                  </a:cubicBezTo>
                  <a:cubicBezTo>
                    <a:pt x="83253" y="25871"/>
                    <a:pt x="83615" y="25293"/>
                    <a:pt x="83882" y="25099"/>
                  </a:cubicBezTo>
                  <a:cubicBezTo>
                    <a:pt x="84143" y="24921"/>
                    <a:pt x="84804" y="24860"/>
                    <a:pt x="85094" y="24743"/>
                  </a:cubicBezTo>
                  <a:cubicBezTo>
                    <a:pt x="85199" y="24704"/>
                    <a:pt x="85327" y="24649"/>
                    <a:pt x="85460" y="24582"/>
                  </a:cubicBezTo>
                  <a:cubicBezTo>
                    <a:pt x="85510" y="24621"/>
                    <a:pt x="85561" y="24649"/>
                    <a:pt x="85588" y="24671"/>
                  </a:cubicBezTo>
                  <a:cubicBezTo>
                    <a:pt x="85861" y="24893"/>
                    <a:pt x="86278" y="25443"/>
                    <a:pt x="86544" y="25671"/>
                  </a:cubicBezTo>
                  <a:cubicBezTo>
                    <a:pt x="86872" y="25960"/>
                    <a:pt x="87617" y="26444"/>
                    <a:pt x="87979" y="26705"/>
                  </a:cubicBezTo>
                  <a:cubicBezTo>
                    <a:pt x="88379" y="26989"/>
                    <a:pt x="89141" y="27628"/>
                    <a:pt x="89563" y="27878"/>
                  </a:cubicBezTo>
                  <a:cubicBezTo>
                    <a:pt x="89908" y="28083"/>
                    <a:pt x="90669" y="28356"/>
                    <a:pt x="91020" y="28528"/>
                  </a:cubicBezTo>
                  <a:cubicBezTo>
                    <a:pt x="91459" y="28745"/>
                    <a:pt x="92387" y="29134"/>
                    <a:pt x="92749" y="29462"/>
                  </a:cubicBezTo>
                  <a:cubicBezTo>
                    <a:pt x="93110" y="29784"/>
                    <a:pt x="93466" y="30729"/>
                    <a:pt x="93805" y="31085"/>
                  </a:cubicBezTo>
                  <a:cubicBezTo>
                    <a:pt x="94161" y="31446"/>
                    <a:pt x="95156" y="31852"/>
                    <a:pt x="95484" y="32241"/>
                  </a:cubicBezTo>
                  <a:cubicBezTo>
                    <a:pt x="95778" y="32580"/>
                    <a:pt x="96123" y="33436"/>
                    <a:pt x="96251" y="33869"/>
                  </a:cubicBezTo>
                  <a:cubicBezTo>
                    <a:pt x="96418" y="34447"/>
                    <a:pt x="96540" y="35664"/>
                    <a:pt x="96562" y="36270"/>
                  </a:cubicBezTo>
                  <a:cubicBezTo>
                    <a:pt x="96595" y="36993"/>
                    <a:pt x="96112" y="38510"/>
                    <a:pt x="96412" y="39182"/>
                  </a:cubicBezTo>
                  <a:cubicBezTo>
                    <a:pt x="96473" y="39327"/>
                    <a:pt x="96801" y="39477"/>
                    <a:pt x="96907" y="39599"/>
                  </a:cubicBezTo>
                  <a:cubicBezTo>
                    <a:pt x="97090" y="39805"/>
                    <a:pt x="97251" y="40366"/>
                    <a:pt x="97468" y="40539"/>
                  </a:cubicBezTo>
                  <a:cubicBezTo>
                    <a:pt x="97724" y="40744"/>
                    <a:pt x="98502" y="40722"/>
                    <a:pt x="98741" y="40950"/>
                  </a:cubicBezTo>
                  <a:cubicBezTo>
                    <a:pt x="98941" y="41139"/>
                    <a:pt x="99158" y="41706"/>
                    <a:pt x="99092" y="41961"/>
                  </a:cubicBezTo>
                  <a:cubicBezTo>
                    <a:pt x="99036" y="42228"/>
                    <a:pt x="98547" y="42612"/>
                    <a:pt x="98302" y="42751"/>
                  </a:cubicBezTo>
                  <a:cubicBezTo>
                    <a:pt x="97996" y="42923"/>
                    <a:pt x="97257" y="43001"/>
                    <a:pt x="96929" y="43129"/>
                  </a:cubicBezTo>
                  <a:cubicBezTo>
                    <a:pt x="96573" y="43268"/>
                    <a:pt x="95795" y="43518"/>
                    <a:pt x="95556" y="43801"/>
                  </a:cubicBezTo>
                  <a:cubicBezTo>
                    <a:pt x="95295" y="44135"/>
                    <a:pt x="95167" y="45007"/>
                    <a:pt x="95200" y="45418"/>
                  </a:cubicBezTo>
                  <a:cubicBezTo>
                    <a:pt x="95211" y="45607"/>
                    <a:pt x="95422" y="45930"/>
                    <a:pt x="95456" y="46113"/>
                  </a:cubicBezTo>
                  <a:cubicBezTo>
                    <a:pt x="95506" y="46385"/>
                    <a:pt x="95545" y="46947"/>
                    <a:pt x="95456" y="47203"/>
                  </a:cubicBezTo>
                  <a:cubicBezTo>
                    <a:pt x="95395" y="47386"/>
                    <a:pt x="95089" y="47658"/>
                    <a:pt x="94978" y="47825"/>
                  </a:cubicBezTo>
                  <a:cubicBezTo>
                    <a:pt x="94778" y="48120"/>
                    <a:pt x="94338" y="48720"/>
                    <a:pt x="94249" y="49059"/>
                  </a:cubicBezTo>
                  <a:cubicBezTo>
                    <a:pt x="94127" y="49470"/>
                    <a:pt x="94161" y="50337"/>
                    <a:pt x="94249" y="50754"/>
                  </a:cubicBezTo>
                  <a:cubicBezTo>
                    <a:pt x="94305" y="51043"/>
                    <a:pt x="94561" y="51588"/>
                    <a:pt x="94722" y="51838"/>
                  </a:cubicBezTo>
                  <a:cubicBezTo>
                    <a:pt x="95056" y="52355"/>
                    <a:pt x="95967" y="53211"/>
                    <a:pt x="96412" y="53639"/>
                  </a:cubicBezTo>
                  <a:cubicBezTo>
                    <a:pt x="96618" y="53844"/>
                    <a:pt x="96996" y="54317"/>
                    <a:pt x="97268" y="54411"/>
                  </a:cubicBezTo>
                  <a:cubicBezTo>
                    <a:pt x="97518" y="54506"/>
                    <a:pt x="98102" y="54506"/>
                    <a:pt x="98341" y="54400"/>
                  </a:cubicBezTo>
                  <a:cubicBezTo>
                    <a:pt x="98502" y="54328"/>
                    <a:pt x="98663" y="54005"/>
                    <a:pt x="98797" y="53905"/>
                  </a:cubicBezTo>
                  <a:cubicBezTo>
                    <a:pt x="99086" y="53700"/>
                    <a:pt x="99881" y="53594"/>
                    <a:pt x="100092" y="53322"/>
                  </a:cubicBezTo>
                  <a:cubicBezTo>
                    <a:pt x="100309" y="53049"/>
                    <a:pt x="100253" y="52299"/>
                    <a:pt x="100353" y="51977"/>
                  </a:cubicBezTo>
                  <a:cubicBezTo>
                    <a:pt x="100420" y="51727"/>
                    <a:pt x="100526" y="51187"/>
                    <a:pt x="100726" y="51015"/>
                  </a:cubicBezTo>
                  <a:cubicBezTo>
                    <a:pt x="100909" y="50854"/>
                    <a:pt x="101437" y="50715"/>
                    <a:pt x="101682" y="50754"/>
                  </a:cubicBezTo>
                  <a:cubicBezTo>
                    <a:pt x="101938" y="50787"/>
                    <a:pt x="102399" y="51082"/>
                    <a:pt x="102560" y="51276"/>
                  </a:cubicBezTo>
                  <a:cubicBezTo>
                    <a:pt x="102705" y="51477"/>
                    <a:pt x="102844" y="51977"/>
                    <a:pt x="102816" y="52216"/>
                  </a:cubicBezTo>
                  <a:cubicBezTo>
                    <a:pt x="102777" y="52583"/>
                    <a:pt x="102399" y="53277"/>
                    <a:pt x="102121" y="53533"/>
                  </a:cubicBezTo>
                  <a:cubicBezTo>
                    <a:pt x="101899" y="53739"/>
                    <a:pt x="101210" y="53827"/>
                    <a:pt x="100982" y="54044"/>
                  </a:cubicBezTo>
                  <a:cubicBezTo>
                    <a:pt x="100826" y="54194"/>
                    <a:pt x="100615" y="54622"/>
                    <a:pt x="100609" y="54845"/>
                  </a:cubicBezTo>
                  <a:cubicBezTo>
                    <a:pt x="100609" y="55078"/>
                    <a:pt x="100937" y="55478"/>
                    <a:pt x="100982" y="55706"/>
                  </a:cubicBezTo>
                  <a:cubicBezTo>
                    <a:pt x="101065" y="56051"/>
                    <a:pt x="101071" y="56762"/>
                    <a:pt x="101009" y="57101"/>
                  </a:cubicBezTo>
                  <a:cubicBezTo>
                    <a:pt x="100926" y="57512"/>
                    <a:pt x="100398" y="58235"/>
                    <a:pt x="100353" y="58663"/>
                  </a:cubicBezTo>
                  <a:cubicBezTo>
                    <a:pt x="100309" y="58963"/>
                    <a:pt x="100392" y="59608"/>
                    <a:pt x="100554" y="59880"/>
                  </a:cubicBezTo>
                  <a:cubicBezTo>
                    <a:pt x="100665" y="60080"/>
                    <a:pt x="101126" y="60280"/>
                    <a:pt x="101248" y="60480"/>
                  </a:cubicBezTo>
                  <a:cubicBezTo>
                    <a:pt x="101465" y="60853"/>
                    <a:pt x="101415" y="61753"/>
                    <a:pt x="101560" y="62153"/>
                  </a:cubicBezTo>
                  <a:cubicBezTo>
                    <a:pt x="101665" y="62420"/>
                    <a:pt x="102138" y="63142"/>
                    <a:pt x="102138" y="63142"/>
                  </a:cubicBezTo>
                  <a:lnTo>
                    <a:pt x="102755" y="66227"/>
                  </a:lnTo>
                  <a:lnTo>
                    <a:pt x="107136" y="66227"/>
                  </a:lnTo>
                  <a:lnTo>
                    <a:pt x="118093" y="56373"/>
                  </a:lnTo>
                  <a:cubicBezTo>
                    <a:pt x="118020" y="57190"/>
                    <a:pt x="117970" y="58057"/>
                    <a:pt x="117948" y="58602"/>
                  </a:cubicBezTo>
                  <a:cubicBezTo>
                    <a:pt x="117920" y="59341"/>
                    <a:pt x="117809" y="60853"/>
                    <a:pt x="117987" y="61570"/>
                  </a:cubicBezTo>
                  <a:cubicBezTo>
                    <a:pt x="118132" y="62131"/>
                    <a:pt x="118804" y="63115"/>
                    <a:pt x="119066" y="63637"/>
                  </a:cubicBezTo>
                  <a:cubicBezTo>
                    <a:pt x="119277" y="64054"/>
                    <a:pt x="119794" y="64871"/>
                    <a:pt x="119899" y="65327"/>
                  </a:cubicBezTo>
                  <a:cubicBezTo>
                    <a:pt x="119988" y="65710"/>
                    <a:pt x="120061" y="66538"/>
                    <a:pt x="119899" y="66900"/>
                  </a:cubicBezTo>
                  <a:cubicBezTo>
                    <a:pt x="119755" y="67233"/>
                    <a:pt x="119149" y="67728"/>
                    <a:pt x="118827" y="67917"/>
                  </a:cubicBezTo>
                  <a:cubicBezTo>
                    <a:pt x="118437" y="68145"/>
                    <a:pt x="117498" y="68311"/>
                    <a:pt x="117075" y="68478"/>
                  </a:cubicBezTo>
                  <a:cubicBezTo>
                    <a:pt x="116403" y="68750"/>
                    <a:pt x="115069" y="69340"/>
                    <a:pt x="114485" y="69756"/>
                  </a:cubicBezTo>
                  <a:cubicBezTo>
                    <a:pt x="114118" y="70029"/>
                    <a:pt x="113501" y="70718"/>
                    <a:pt x="113212" y="71074"/>
                  </a:cubicBezTo>
                  <a:cubicBezTo>
                    <a:pt x="112895" y="71468"/>
                    <a:pt x="112350" y="72341"/>
                    <a:pt x="112061" y="72763"/>
                  </a:cubicBezTo>
                  <a:cubicBezTo>
                    <a:pt x="111811" y="73124"/>
                    <a:pt x="111377" y="73908"/>
                    <a:pt x="111066" y="74225"/>
                  </a:cubicBezTo>
                  <a:cubicBezTo>
                    <a:pt x="110666" y="74642"/>
                    <a:pt x="109648" y="75253"/>
                    <a:pt x="109159" y="75581"/>
                  </a:cubicBezTo>
                  <a:cubicBezTo>
                    <a:pt x="108503" y="76003"/>
                    <a:pt x="107063" y="76698"/>
                    <a:pt x="106452" y="77193"/>
                  </a:cubicBezTo>
                  <a:cubicBezTo>
                    <a:pt x="106124" y="77460"/>
                    <a:pt x="105618" y="78149"/>
                    <a:pt x="105301" y="78432"/>
                  </a:cubicBezTo>
                  <a:cubicBezTo>
                    <a:pt x="104962" y="78738"/>
                    <a:pt x="104262" y="79338"/>
                    <a:pt x="103828" y="79516"/>
                  </a:cubicBezTo>
                  <a:cubicBezTo>
                    <a:pt x="103444" y="79683"/>
                    <a:pt x="102544" y="79649"/>
                    <a:pt x="102160" y="79822"/>
                  </a:cubicBezTo>
                  <a:cubicBezTo>
                    <a:pt x="101699" y="80033"/>
                    <a:pt x="100832" y="80661"/>
                    <a:pt x="100609" y="81100"/>
                  </a:cubicBezTo>
                  <a:cubicBezTo>
                    <a:pt x="100264" y="81767"/>
                    <a:pt x="100365" y="83329"/>
                    <a:pt x="100448" y="84062"/>
                  </a:cubicBezTo>
                  <a:cubicBezTo>
                    <a:pt x="100504" y="84585"/>
                    <a:pt x="100937" y="85574"/>
                    <a:pt x="101009" y="86091"/>
                  </a:cubicBezTo>
                  <a:cubicBezTo>
                    <a:pt x="101065" y="86502"/>
                    <a:pt x="101287" y="87430"/>
                    <a:pt x="101009" y="87742"/>
                  </a:cubicBezTo>
                  <a:cubicBezTo>
                    <a:pt x="100826" y="87953"/>
                    <a:pt x="100148" y="87825"/>
                    <a:pt x="99892" y="87931"/>
                  </a:cubicBezTo>
                  <a:cubicBezTo>
                    <a:pt x="99592" y="88058"/>
                    <a:pt x="99053" y="88470"/>
                    <a:pt x="98864" y="88720"/>
                  </a:cubicBezTo>
                  <a:cubicBezTo>
                    <a:pt x="98591" y="89081"/>
                    <a:pt x="98491" y="90015"/>
                    <a:pt x="98219" y="90376"/>
                  </a:cubicBezTo>
                  <a:cubicBezTo>
                    <a:pt x="97930" y="90754"/>
                    <a:pt x="97129" y="91210"/>
                    <a:pt x="96634" y="91577"/>
                  </a:cubicBezTo>
                  <a:cubicBezTo>
                    <a:pt x="96540" y="91643"/>
                    <a:pt x="96456" y="91704"/>
                    <a:pt x="96395" y="91766"/>
                  </a:cubicBezTo>
                  <a:cubicBezTo>
                    <a:pt x="95962" y="92160"/>
                    <a:pt x="95167" y="93016"/>
                    <a:pt x="94800" y="93455"/>
                  </a:cubicBezTo>
                  <a:cubicBezTo>
                    <a:pt x="94466" y="93861"/>
                    <a:pt x="93749" y="94678"/>
                    <a:pt x="93543" y="95156"/>
                  </a:cubicBezTo>
                  <a:cubicBezTo>
                    <a:pt x="93266" y="95795"/>
                    <a:pt x="92782" y="97207"/>
                    <a:pt x="93015" y="97862"/>
                  </a:cubicBezTo>
                  <a:cubicBezTo>
                    <a:pt x="93104" y="98124"/>
                    <a:pt x="93721" y="98385"/>
                    <a:pt x="93888" y="98607"/>
                  </a:cubicBezTo>
                  <a:cubicBezTo>
                    <a:pt x="94077" y="98868"/>
                    <a:pt x="94327" y="99458"/>
                    <a:pt x="94394" y="99763"/>
                  </a:cubicBezTo>
                  <a:cubicBezTo>
                    <a:pt x="94477" y="100191"/>
                    <a:pt x="94544" y="101103"/>
                    <a:pt x="94394" y="101520"/>
                  </a:cubicBezTo>
                  <a:cubicBezTo>
                    <a:pt x="94294" y="101775"/>
                    <a:pt x="93866" y="102164"/>
                    <a:pt x="93671" y="102364"/>
                  </a:cubicBezTo>
                  <a:cubicBezTo>
                    <a:pt x="93560" y="102492"/>
                    <a:pt x="93266" y="102692"/>
                    <a:pt x="93199" y="102842"/>
                  </a:cubicBezTo>
                  <a:cubicBezTo>
                    <a:pt x="93121" y="103042"/>
                    <a:pt x="93221" y="103465"/>
                    <a:pt x="93221" y="103670"/>
                  </a:cubicBezTo>
                  <a:cubicBezTo>
                    <a:pt x="93232" y="103909"/>
                    <a:pt x="93304" y="104393"/>
                    <a:pt x="93221" y="104621"/>
                  </a:cubicBezTo>
                  <a:cubicBezTo>
                    <a:pt x="93110" y="104927"/>
                    <a:pt x="92548" y="105349"/>
                    <a:pt x="92376" y="105621"/>
                  </a:cubicBezTo>
                  <a:cubicBezTo>
                    <a:pt x="91976" y="106238"/>
                    <a:pt x="91242" y="107522"/>
                    <a:pt x="91103" y="108228"/>
                  </a:cubicBezTo>
                  <a:cubicBezTo>
                    <a:pt x="91053" y="108461"/>
                    <a:pt x="91042" y="108778"/>
                    <a:pt x="91053" y="109128"/>
                  </a:cubicBezTo>
                  <a:cubicBezTo>
                    <a:pt x="90636" y="109112"/>
                    <a:pt x="90158" y="109151"/>
                    <a:pt x="89886" y="109228"/>
                  </a:cubicBezTo>
                  <a:cubicBezTo>
                    <a:pt x="89602" y="109301"/>
                    <a:pt x="89041" y="109578"/>
                    <a:pt x="88874" y="109801"/>
                  </a:cubicBezTo>
                  <a:cubicBezTo>
                    <a:pt x="88657" y="110106"/>
                    <a:pt x="88824" y="110957"/>
                    <a:pt x="88607" y="111257"/>
                  </a:cubicBezTo>
                  <a:cubicBezTo>
                    <a:pt x="88435" y="111502"/>
                    <a:pt x="87851" y="111785"/>
                    <a:pt x="87551" y="111885"/>
                  </a:cubicBezTo>
                  <a:cubicBezTo>
                    <a:pt x="87278" y="111968"/>
                    <a:pt x="86689" y="112030"/>
                    <a:pt x="86406" y="111985"/>
                  </a:cubicBezTo>
                  <a:cubicBezTo>
                    <a:pt x="86022" y="111924"/>
                    <a:pt x="85299" y="111590"/>
                    <a:pt x="85005" y="111357"/>
                  </a:cubicBezTo>
                  <a:cubicBezTo>
                    <a:pt x="84788" y="111190"/>
                    <a:pt x="84599" y="110651"/>
                    <a:pt x="84365" y="110507"/>
                  </a:cubicBezTo>
                  <a:cubicBezTo>
                    <a:pt x="84182" y="110384"/>
                    <a:pt x="83715" y="110351"/>
                    <a:pt x="83493" y="110334"/>
                  </a:cubicBezTo>
                  <a:cubicBezTo>
                    <a:pt x="82987" y="110290"/>
                    <a:pt x="81980" y="110312"/>
                    <a:pt x="81475" y="110379"/>
                  </a:cubicBezTo>
                  <a:cubicBezTo>
                    <a:pt x="80835" y="110468"/>
                    <a:pt x="79501" y="110696"/>
                    <a:pt x="78956" y="111029"/>
                  </a:cubicBezTo>
                  <a:cubicBezTo>
                    <a:pt x="78567" y="111274"/>
                    <a:pt x="78156" y="112141"/>
                    <a:pt x="77789" y="112407"/>
                  </a:cubicBezTo>
                  <a:cubicBezTo>
                    <a:pt x="77461" y="112641"/>
                    <a:pt x="76666" y="112908"/>
                    <a:pt x="76282" y="113035"/>
                  </a:cubicBezTo>
                  <a:cubicBezTo>
                    <a:pt x="76027" y="113119"/>
                    <a:pt x="75448" y="113130"/>
                    <a:pt x="75243" y="113286"/>
                  </a:cubicBezTo>
                  <a:cubicBezTo>
                    <a:pt x="74970" y="113497"/>
                    <a:pt x="74715" y="114164"/>
                    <a:pt x="74637" y="114492"/>
                  </a:cubicBezTo>
                  <a:cubicBezTo>
                    <a:pt x="74553" y="114814"/>
                    <a:pt x="74748" y="115531"/>
                    <a:pt x="74609" y="115837"/>
                  </a:cubicBezTo>
                  <a:cubicBezTo>
                    <a:pt x="74498" y="116081"/>
                    <a:pt x="74020" y="116415"/>
                    <a:pt x="73820" y="116587"/>
                  </a:cubicBezTo>
                  <a:cubicBezTo>
                    <a:pt x="73497" y="116870"/>
                    <a:pt x="72880" y="117476"/>
                    <a:pt x="72485" y="117643"/>
                  </a:cubicBezTo>
                  <a:cubicBezTo>
                    <a:pt x="72096" y="117815"/>
                    <a:pt x="71134" y="117693"/>
                    <a:pt x="70768" y="117921"/>
                  </a:cubicBezTo>
                  <a:cubicBezTo>
                    <a:pt x="70462" y="118104"/>
                    <a:pt x="70189" y="118793"/>
                    <a:pt x="69939" y="119044"/>
                  </a:cubicBezTo>
                  <a:cubicBezTo>
                    <a:pt x="69789" y="119199"/>
                    <a:pt x="69461" y="119510"/>
                    <a:pt x="69250" y="119594"/>
                  </a:cubicBezTo>
                  <a:cubicBezTo>
                    <a:pt x="69011" y="119694"/>
                    <a:pt x="68449" y="119772"/>
                    <a:pt x="68194" y="119722"/>
                  </a:cubicBezTo>
                  <a:cubicBezTo>
                    <a:pt x="67660" y="119616"/>
                    <a:pt x="66665" y="119082"/>
                    <a:pt x="66315" y="118693"/>
                  </a:cubicBezTo>
                  <a:cubicBezTo>
                    <a:pt x="65992" y="118354"/>
                    <a:pt x="65703" y="117460"/>
                    <a:pt x="65592" y="117015"/>
                  </a:cubicBezTo>
                  <a:cubicBezTo>
                    <a:pt x="65486" y="116609"/>
                    <a:pt x="65742" y="115659"/>
                    <a:pt x="65431" y="115364"/>
                  </a:cubicBezTo>
                  <a:cubicBezTo>
                    <a:pt x="65325" y="115264"/>
                    <a:pt x="64992" y="115364"/>
                    <a:pt x="64853" y="115314"/>
                  </a:cubicBezTo>
                  <a:cubicBezTo>
                    <a:pt x="64703" y="115264"/>
                    <a:pt x="64413" y="115097"/>
                    <a:pt x="64352" y="114959"/>
                  </a:cubicBezTo>
                  <a:cubicBezTo>
                    <a:pt x="64252" y="114792"/>
                    <a:pt x="64302" y="114375"/>
                    <a:pt x="64352" y="114186"/>
                  </a:cubicBezTo>
                  <a:cubicBezTo>
                    <a:pt x="64397" y="113997"/>
                    <a:pt x="64714" y="113680"/>
                    <a:pt x="64719" y="113486"/>
                  </a:cubicBezTo>
                  <a:cubicBezTo>
                    <a:pt x="64725" y="113269"/>
                    <a:pt x="64536" y="112841"/>
                    <a:pt x="64375" y="112680"/>
                  </a:cubicBezTo>
                  <a:cubicBezTo>
                    <a:pt x="64241" y="112558"/>
                    <a:pt x="63835" y="112535"/>
                    <a:pt x="63685" y="112430"/>
                  </a:cubicBezTo>
                  <a:cubicBezTo>
                    <a:pt x="63552" y="112341"/>
                    <a:pt x="63413" y="112002"/>
                    <a:pt x="63263" y="111929"/>
                  </a:cubicBezTo>
                  <a:cubicBezTo>
                    <a:pt x="63035" y="111835"/>
                    <a:pt x="62490" y="111818"/>
                    <a:pt x="62279" y="111929"/>
                  </a:cubicBezTo>
                  <a:cubicBezTo>
                    <a:pt x="62068" y="112046"/>
                    <a:pt x="61962" y="112580"/>
                    <a:pt x="61773" y="112735"/>
                  </a:cubicBezTo>
                  <a:cubicBezTo>
                    <a:pt x="61595" y="112880"/>
                    <a:pt x="61134" y="112997"/>
                    <a:pt x="60900" y="113035"/>
                  </a:cubicBezTo>
                  <a:cubicBezTo>
                    <a:pt x="60633" y="113080"/>
                    <a:pt x="60050" y="113163"/>
                    <a:pt x="59816" y="113035"/>
                  </a:cubicBezTo>
                  <a:cubicBezTo>
                    <a:pt x="59571" y="112891"/>
                    <a:pt x="59449" y="112302"/>
                    <a:pt x="59282" y="112085"/>
                  </a:cubicBezTo>
                  <a:cubicBezTo>
                    <a:pt x="59043" y="111757"/>
                    <a:pt x="58487" y="111135"/>
                    <a:pt x="58143" y="110907"/>
                  </a:cubicBezTo>
                  <a:cubicBezTo>
                    <a:pt x="57848" y="110712"/>
                    <a:pt x="57175" y="110418"/>
                    <a:pt x="56814" y="110379"/>
                  </a:cubicBezTo>
                  <a:cubicBezTo>
                    <a:pt x="56631" y="110362"/>
                    <a:pt x="56219" y="110395"/>
                    <a:pt x="56075" y="110507"/>
                  </a:cubicBezTo>
                  <a:cubicBezTo>
                    <a:pt x="55847" y="110679"/>
                    <a:pt x="55669" y="111279"/>
                    <a:pt x="55619" y="111563"/>
                  </a:cubicBezTo>
                  <a:cubicBezTo>
                    <a:pt x="55519" y="112218"/>
                    <a:pt x="55775" y="113552"/>
                    <a:pt x="55863" y="114208"/>
                  </a:cubicBezTo>
                  <a:cubicBezTo>
                    <a:pt x="55925" y="114647"/>
                    <a:pt x="56119" y="115520"/>
                    <a:pt x="56180" y="115970"/>
                  </a:cubicBezTo>
                  <a:cubicBezTo>
                    <a:pt x="56236" y="116376"/>
                    <a:pt x="56503" y="117215"/>
                    <a:pt x="56364" y="117621"/>
                  </a:cubicBezTo>
                  <a:cubicBezTo>
                    <a:pt x="56308" y="117793"/>
                    <a:pt x="56036" y="118093"/>
                    <a:pt x="55863" y="118171"/>
                  </a:cubicBezTo>
                  <a:cubicBezTo>
                    <a:pt x="55541" y="118310"/>
                    <a:pt x="54802" y="118188"/>
                    <a:pt x="54457" y="118171"/>
                  </a:cubicBezTo>
                  <a:cubicBezTo>
                    <a:pt x="54179" y="118149"/>
                    <a:pt x="53618" y="118104"/>
                    <a:pt x="53345" y="118043"/>
                  </a:cubicBezTo>
                  <a:cubicBezTo>
                    <a:pt x="52962" y="117954"/>
                    <a:pt x="52250" y="117582"/>
                    <a:pt x="51855" y="117521"/>
                  </a:cubicBezTo>
                  <a:cubicBezTo>
                    <a:pt x="51483" y="117454"/>
                    <a:pt x="50705" y="117482"/>
                    <a:pt x="50321" y="117543"/>
                  </a:cubicBezTo>
                  <a:cubicBezTo>
                    <a:pt x="49893" y="117610"/>
                    <a:pt x="49070" y="117871"/>
                    <a:pt x="48675" y="118043"/>
                  </a:cubicBezTo>
                  <a:cubicBezTo>
                    <a:pt x="48103" y="118293"/>
                    <a:pt x="47052" y="118960"/>
                    <a:pt x="46530" y="119294"/>
                  </a:cubicBezTo>
                  <a:cubicBezTo>
                    <a:pt x="46457" y="119338"/>
                    <a:pt x="46380" y="119416"/>
                    <a:pt x="46285" y="1194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3" name="Shape 823"/>
            <p:cNvSpPr/>
            <p:nvPr/>
          </p:nvSpPr>
          <p:spPr>
            <a:xfrm>
              <a:off x="506697" y="1609469"/>
              <a:ext cx="438600" cy="428100"/>
            </a:xfrm>
            <a:custGeom>
              <a:avLst/>
              <a:gdLst/>
              <a:ahLst/>
              <a:cxnLst/>
              <a:rect l="0" t="0" r="0" b="0"/>
              <a:pathLst>
                <a:path w="120000" h="120000" extrusionOk="0">
                  <a:moveTo>
                    <a:pt x="25455" y="118827"/>
                  </a:moveTo>
                  <a:cubicBezTo>
                    <a:pt x="25088" y="118816"/>
                    <a:pt x="24720" y="118838"/>
                    <a:pt x="24476" y="118860"/>
                  </a:cubicBezTo>
                  <a:cubicBezTo>
                    <a:pt x="23997" y="118927"/>
                    <a:pt x="23129" y="119333"/>
                    <a:pt x="22651" y="119388"/>
                  </a:cubicBezTo>
                  <a:cubicBezTo>
                    <a:pt x="22028" y="119477"/>
                    <a:pt x="20665" y="119594"/>
                    <a:pt x="20103" y="119333"/>
                  </a:cubicBezTo>
                  <a:cubicBezTo>
                    <a:pt x="19625" y="119116"/>
                    <a:pt x="19041" y="118238"/>
                    <a:pt x="18757" y="117832"/>
                  </a:cubicBezTo>
                  <a:cubicBezTo>
                    <a:pt x="18512" y="117459"/>
                    <a:pt x="18318" y="116565"/>
                    <a:pt x="18001" y="116264"/>
                  </a:cubicBezTo>
                  <a:cubicBezTo>
                    <a:pt x="17622" y="115886"/>
                    <a:pt x="16565" y="115425"/>
                    <a:pt x="16031" y="115303"/>
                  </a:cubicBezTo>
                  <a:cubicBezTo>
                    <a:pt x="15431" y="115181"/>
                    <a:pt x="14179" y="115358"/>
                    <a:pt x="13567" y="115358"/>
                  </a:cubicBezTo>
                  <a:cubicBezTo>
                    <a:pt x="13250" y="115370"/>
                    <a:pt x="12605" y="115392"/>
                    <a:pt x="12282" y="115358"/>
                  </a:cubicBezTo>
                  <a:cubicBezTo>
                    <a:pt x="11893" y="115325"/>
                    <a:pt x="11086" y="115214"/>
                    <a:pt x="10741" y="115031"/>
                  </a:cubicBezTo>
                  <a:cubicBezTo>
                    <a:pt x="10313" y="114792"/>
                    <a:pt x="9701" y="114036"/>
                    <a:pt x="9434" y="113652"/>
                  </a:cubicBezTo>
                  <a:cubicBezTo>
                    <a:pt x="9117" y="113202"/>
                    <a:pt x="8538" y="112207"/>
                    <a:pt x="8488" y="111668"/>
                  </a:cubicBezTo>
                  <a:cubicBezTo>
                    <a:pt x="8427" y="110968"/>
                    <a:pt x="9200" y="109656"/>
                    <a:pt x="9250" y="108955"/>
                  </a:cubicBezTo>
                  <a:cubicBezTo>
                    <a:pt x="9312" y="108111"/>
                    <a:pt x="9089" y="106427"/>
                    <a:pt x="8822" y="105615"/>
                  </a:cubicBezTo>
                  <a:cubicBezTo>
                    <a:pt x="8588" y="104904"/>
                    <a:pt x="7904" y="103492"/>
                    <a:pt x="7365" y="102930"/>
                  </a:cubicBezTo>
                  <a:cubicBezTo>
                    <a:pt x="7048" y="102603"/>
                    <a:pt x="6241" y="102102"/>
                    <a:pt x="5785" y="101958"/>
                  </a:cubicBezTo>
                  <a:cubicBezTo>
                    <a:pt x="5273" y="101774"/>
                    <a:pt x="4144" y="101730"/>
                    <a:pt x="3593" y="101697"/>
                  </a:cubicBezTo>
                  <a:cubicBezTo>
                    <a:pt x="3243" y="101674"/>
                    <a:pt x="2480" y="101813"/>
                    <a:pt x="2141" y="101697"/>
                  </a:cubicBezTo>
                  <a:cubicBezTo>
                    <a:pt x="1774" y="101585"/>
                    <a:pt x="1073" y="101146"/>
                    <a:pt x="890" y="100830"/>
                  </a:cubicBezTo>
                  <a:cubicBezTo>
                    <a:pt x="611" y="100340"/>
                    <a:pt x="684" y="99168"/>
                    <a:pt x="745" y="98628"/>
                  </a:cubicBezTo>
                  <a:cubicBezTo>
                    <a:pt x="795" y="98162"/>
                    <a:pt x="1173" y="97283"/>
                    <a:pt x="1257" y="96833"/>
                  </a:cubicBezTo>
                  <a:cubicBezTo>
                    <a:pt x="1379" y="96188"/>
                    <a:pt x="1635" y="94888"/>
                    <a:pt x="1501" y="94260"/>
                  </a:cubicBezTo>
                  <a:cubicBezTo>
                    <a:pt x="1390" y="93748"/>
                    <a:pt x="673" y="92893"/>
                    <a:pt x="472" y="92409"/>
                  </a:cubicBezTo>
                  <a:cubicBezTo>
                    <a:pt x="328" y="92081"/>
                    <a:pt x="83" y="91392"/>
                    <a:pt x="44" y="91042"/>
                  </a:cubicBezTo>
                  <a:cubicBezTo>
                    <a:pt x="-27" y="90452"/>
                    <a:pt x="-38" y="89257"/>
                    <a:pt x="194" y="88713"/>
                  </a:cubicBezTo>
                  <a:cubicBezTo>
                    <a:pt x="339" y="88374"/>
                    <a:pt x="867" y="87812"/>
                    <a:pt x="1195" y="87618"/>
                  </a:cubicBezTo>
                  <a:cubicBezTo>
                    <a:pt x="1602" y="87384"/>
                    <a:pt x="2581" y="87212"/>
                    <a:pt x="3059" y="87145"/>
                  </a:cubicBezTo>
                  <a:cubicBezTo>
                    <a:pt x="4049" y="86990"/>
                    <a:pt x="6068" y="86806"/>
                    <a:pt x="7059" y="86918"/>
                  </a:cubicBezTo>
                  <a:cubicBezTo>
                    <a:pt x="7904" y="87012"/>
                    <a:pt x="9529" y="87496"/>
                    <a:pt x="10291" y="87846"/>
                  </a:cubicBezTo>
                  <a:cubicBezTo>
                    <a:pt x="10630" y="88001"/>
                    <a:pt x="11158" y="88579"/>
                    <a:pt x="11526" y="88679"/>
                  </a:cubicBezTo>
                  <a:cubicBezTo>
                    <a:pt x="11976" y="88807"/>
                    <a:pt x="12944" y="88713"/>
                    <a:pt x="13384" y="88568"/>
                  </a:cubicBezTo>
                  <a:cubicBezTo>
                    <a:pt x="13934" y="88396"/>
                    <a:pt x="15052" y="87823"/>
                    <a:pt x="15330" y="87340"/>
                  </a:cubicBezTo>
                  <a:cubicBezTo>
                    <a:pt x="15664" y="86762"/>
                    <a:pt x="15464" y="85350"/>
                    <a:pt x="15297" y="84705"/>
                  </a:cubicBezTo>
                  <a:cubicBezTo>
                    <a:pt x="15136" y="84122"/>
                    <a:pt x="14301" y="83127"/>
                    <a:pt x="14084" y="82549"/>
                  </a:cubicBezTo>
                  <a:cubicBezTo>
                    <a:pt x="13951" y="82199"/>
                    <a:pt x="13890" y="81432"/>
                    <a:pt x="13778" y="81070"/>
                  </a:cubicBezTo>
                  <a:cubicBezTo>
                    <a:pt x="13717" y="80848"/>
                    <a:pt x="13434" y="80426"/>
                    <a:pt x="13445" y="80203"/>
                  </a:cubicBezTo>
                  <a:cubicBezTo>
                    <a:pt x="13473" y="79775"/>
                    <a:pt x="13862" y="78903"/>
                    <a:pt x="14229" y="78669"/>
                  </a:cubicBezTo>
                  <a:cubicBezTo>
                    <a:pt x="14574" y="78441"/>
                    <a:pt x="15481" y="78608"/>
                    <a:pt x="15870" y="78497"/>
                  </a:cubicBezTo>
                  <a:cubicBezTo>
                    <a:pt x="16360" y="78352"/>
                    <a:pt x="17328" y="77969"/>
                    <a:pt x="17633" y="77597"/>
                  </a:cubicBezTo>
                  <a:cubicBezTo>
                    <a:pt x="17951" y="77224"/>
                    <a:pt x="17989" y="76229"/>
                    <a:pt x="18156" y="75779"/>
                  </a:cubicBezTo>
                  <a:cubicBezTo>
                    <a:pt x="18318" y="75334"/>
                    <a:pt x="18613" y="74423"/>
                    <a:pt x="18941" y="74073"/>
                  </a:cubicBezTo>
                  <a:cubicBezTo>
                    <a:pt x="19185" y="73811"/>
                    <a:pt x="19859" y="73439"/>
                    <a:pt x="20226" y="73339"/>
                  </a:cubicBezTo>
                  <a:cubicBezTo>
                    <a:pt x="20604" y="73239"/>
                    <a:pt x="21427" y="73239"/>
                    <a:pt x="21828" y="73283"/>
                  </a:cubicBezTo>
                  <a:cubicBezTo>
                    <a:pt x="22256" y="73339"/>
                    <a:pt x="23079" y="73584"/>
                    <a:pt x="23469" y="73734"/>
                  </a:cubicBezTo>
                  <a:cubicBezTo>
                    <a:pt x="23925" y="73911"/>
                    <a:pt x="24732" y="74490"/>
                    <a:pt x="25210" y="74601"/>
                  </a:cubicBezTo>
                  <a:cubicBezTo>
                    <a:pt x="25649" y="74706"/>
                    <a:pt x="26590" y="74717"/>
                    <a:pt x="27029" y="74601"/>
                  </a:cubicBezTo>
                  <a:cubicBezTo>
                    <a:pt x="27741" y="74434"/>
                    <a:pt x="29004" y="73678"/>
                    <a:pt x="29577" y="73261"/>
                  </a:cubicBezTo>
                  <a:cubicBezTo>
                    <a:pt x="30105" y="72878"/>
                    <a:pt x="31023" y="71961"/>
                    <a:pt x="31401" y="71466"/>
                  </a:cubicBezTo>
                  <a:cubicBezTo>
                    <a:pt x="31746" y="71032"/>
                    <a:pt x="32097" y="69949"/>
                    <a:pt x="32503" y="69565"/>
                  </a:cubicBezTo>
                  <a:cubicBezTo>
                    <a:pt x="32892" y="69170"/>
                    <a:pt x="33899" y="68503"/>
                    <a:pt x="34472" y="68437"/>
                  </a:cubicBezTo>
                  <a:cubicBezTo>
                    <a:pt x="34745" y="68415"/>
                    <a:pt x="35279" y="68620"/>
                    <a:pt x="35512" y="68754"/>
                  </a:cubicBezTo>
                  <a:cubicBezTo>
                    <a:pt x="35818" y="68948"/>
                    <a:pt x="36174" y="69587"/>
                    <a:pt x="36480" y="69793"/>
                  </a:cubicBezTo>
                  <a:cubicBezTo>
                    <a:pt x="36764" y="69976"/>
                    <a:pt x="37470" y="70132"/>
                    <a:pt x="37787" y="70265"/>
                  </a:cubicBezTo>
                  <a:cubicBezTo>
                    <a:pt x="38193" y="70438"/>
                    <a:pt x="39039" y="70766"/>
                    <a:pt x="39367" y="71044"/>
                  </a:cubicBezTo>
                  <a:cubicBezTo>
                    <a:pt x="39745" y="71383"/>
                    <a:pt x="40018" y="72444"/>
                    <a:pt x="40458" y="72694"/>
                  </a:cubicBezTo>
                  <a:cubicBezTo>
                    <a:pt x="40847" y="72911"/>
                    <a:pt x="41826" y="72944"/>
                    <a:pt x="42254" y="72805"/>
                  </a:cubicBezTo>
                  <a:cubicBezTo>
                    <a:pt x="42577" y="72716"/>
                    <a:pt x="43005" y="72188"/>
                    <a:pt x="43283" y="72027"/>
                  </a:cubicBezTo>
                  <a:cubicBezTo>
                    <a:pt x="43662" y="71816"/>
                    <a:pt x="44641" y="71677"/>
                    <a:pt x="44924" y="71349"/>
                  </a:cubicBezTo>
                  <a:cubicBezTo>
                    <a:pt x="45180" y="71071"/>
                    <a:pt x="45292" y="70288"/>
                    <a:pt x="45269" y="69926"/>
                  </a:cubicBezTo>
                  <a:cubicBezTo>
                    <a:pt x="45191" y="69115"/>
                    <a:pt x="44385" y="67614"/>
                    <a:pt x="43956" y="66903"/>
                  </a:cubicBezTo>
                  <a:cubicBezTo>
                    <a:pt x="43578" y="66280"/>
                    <a:pt x="42499" y="65219"/>
                    <a:pt x="42099" y="64613"/>
                  </a:cubicBezTo>
                  <a:cubicBezTo>
                    <a:pt x="41598" y="63846"/>
                    <a:pt x="40847" y="62184"/>
                    <a:pt x="40396" y="61395"/>
                  </a:cubicBezTo>
                  <a:cubicBezTo>
                    <a:pt x="39834" y="60366"/>
                    <a:pt x="38388" y="58460"/>
                    <a:pt x="38032" y="57365"/>
                  </a:cubicBezTo>
                  <a:cubicBezTo>
                    <a:pt x="37826" y="56720"/>
                    <a:pt x="37715" y="55386"/>
                    <a:pt x="37787" y="54719"/>
                  </a:cubicBezTo>
                  <a:cubicBezTo>
                    <a:pt x="37849" y="54091"/>
                    <a:pt x="38499" y="52880"/>
                    <a:pt x="38511" y="52235"/>
                  </a:cubicBezTo>
                  <a:cubicBezTo>
                    <a:pt x="38538" y="51551"/>
                    <a:pt x="38082" y="50206"/>
                    <a:pt x="37849" y="49550"/>
                  </a:cubicBezTo>
                  <a:cubicBezTo>
                    <a:pt x="37593" y="48861"/>
                    <a:pt x="36825" y="47599"/>
                    <a:pt x="36564" y="46921"/>
                  </a:cubicBezTo>
                  <a:cubicBezTo>
                    <a:pt x="36380" y="46421"/>
                    <a:pt x="36091" y="45432"/>
                    <a:pt x="36030" y="44909"/>
                  </a:cubicBezTo>
                  <a:cubicBezTo>
                    <a:pt x="36013" y="44809"/>
                    <a:pt x="36002" y="44615"/>
                    <a:pt x="36002" y="44426"/>
                  </a:cubicBezTo>
                  <a:cubicBezTo>
                    <a:pt x="36580" y="44615"/>
                    <a:pt x="37543" y="44765"/>
                    <a:pt x="38049" y="44820"/>
                  </a:cubicBezTo>
                  <a:cubicBezTo>
                    <a:pt x="38661" y="44876"/>
                    <a:pt x="39907" y="44998"/>
                    <a:pt x="40480" y="44820"/>
                  </a:cubicBezTo>
                  <a:cubicBezTo>
                    <a:pt x="41242" y="44559"/>
                    <a:pt x="42315" y="43331"/>
                    <a:pt x="42989" y="42914"/>
                  </a:cubicBezTo>
                  <a:cubicBezTo>
                    <a:pt x="43689" y="42497"/>
                    <a:pt x="45230" y="41886"/>
                    <a:pt x="45954" y="41491"/>
                  </a:cubicBezTo>
                  <a:cubicBezTo>
                    <a:pt x="46677" y="41107"/>
                    <a:pt x="48056" y="40201"/>
                    <a:pt x="48768" y="39796"/>
                  </a:cubicBezTo>
                  <a:cubicBezTo>
                    <a:pt x="49441" y="39412"/>
                    <a:pt x="50838" y="38745"/>
                    <a:pt x="51483" y="38317"/>
                  </a:cubicBezTo>
                  <a:cubicBezTo>
                    <a:pt x="52095" y="37923"/>
                    <a:pt x="53163" y="36939"/>
                    <a:pt x="53775" y="36533"/>
                  </a:cubicBezTo>
                  <a:cubicBezTo>
                    <a:pt x="54359" y="36138"/>
                    <a:pt x="55672" y="35505"/>
                    <a:pt x="56267" y="35110"/>
                  </a:cubicBezTo>
                  <a:cubicBezTo>
                    <a:pt x="56712" y="34816"/>
                    <a:pt x="57613" y="34221"/>
                    <a:pt x="57919" y="33798"/>
                  </a:cubicBezTo>
                  <a:cubicBezTo>
                    <a:pt x="58164" y="33498"/>
                    <a:pt x="58447" y="32765"/>
                    <a:pt x="58509" y="32392"/>
                  </a:cubicBezTo>
                  <a:cubicBezTo>
                    <a:pt x="58559" y="32142"/>
                    <a:pt x="58531" y="31659"/>
                    <a:pt x="58470" y="31420"/>
                  </a:cubicBezTo>
                  <a:cubicBezTo>
                    <a:pt x="58409" y="31158"/>
                    <a:pt x="58008" y="30708"/>
                    <a:pt x="58008" y="30447"/>
                  </a:cubicBezTo>
                  <a:cubicBezTo>
                    <a:pt x="58008" y="30175"/>
                    <a:pt x="58314" y="29680"/>
                    <a:pt x="58498" y="29480"/>
                  </a:cubicBezTo>
                  <a:cubicBezTo>
                    <a:pt x="58876" y="29035"/>
                    <a:pt x="59938" y="28452"/>
                    <a:pt x="60417" y="28113"/>
                  </a:cubicBezTo>
                  <a:cubicBezTo>
                    <a:pt x="60979" y="27718"/>
                    <a:pt x="62169" y="26962"/>
                    <a:pt x="62681" y="26506"/>
                  </a:cubicBezTo>
                  <a:cubicBezTo>
                    <a:pt x="63170" y="26078"/>
                    <a:pt x="64099" y="25178"/>
                    <a:pt x="64405" y="24622"/>
                  </a:cubicBezTo>
                  <a:cubicBezTo>
                    <a:pt x="64617" y="24250"/>
                    <a:pt x="64728" y="23394"/>
                    <a:pt x="64850" y="22988"/>
                  </a:cubicBezTo>
                  <a:cubicBezTo>
                    <a:pt x="64973" y="22566"/>
                    <a:pt x="65045" y="21643"/>
                    <a:pt x="65373" y="21359"/>
                  </a:cubicBezTo>
                  <a:cubicBezTo>
                    <a:pt x="65668" y="21109"/>
                    <a:pt x="66513" y="21098"/>
                    <a:pt x="66903" y="21054"/>
                  </a:cubicBezTo>
                  <a:cubicBezTo>
                    <a:pt x="67175" y="21031"/>
                    <a:pt x="67748" y="20976"/>
                    <a:pt x="68015" y="21054"/>
                  </a:cubicBezTo>
                  <a:cubicBezTo>
                    <a:pt x="68383" y="21182"/>
                    <a:pt x="68922" y="21798"/>
                    <a:pt x="69289" y="21937"/>
                  </a:cubicBezTo>
                  <a:cubicBezTo>
                    <a:pt x="69851" y="22138"/>
                    <a:pt x="71075" y="22215"/>
                    <a:pt x="71676" y="22171"/>
                  </a:cubicBezTo>
                  <a:cubicBezTo>
                    <a:pt x="71932" y="22160"/>
                    <a:pt x="72399" y="21937"/>
                    <a:pt x="72655" y="21937"/>
                  </a:cubicBezTo>
                  <a:cubicBezTo>
                    <a:pt x="73194" y="21949"/>
                    <a:pt x="74246" y="22299"/>
                    <a:pt x="74724" y="22532"/>
                  </a:cubicBezTo>
                  <a:cubicBezTo>
                    <a:pt x="74958" y="22649"/>
                    <a:pt x="75336" y="23044"/>
                    <a:pt x="75570" y="23166"/>
                  </a:cubicBezTo>
                  <a:cubicBezTo>
                    <a:pt x="75837" y="23310"/>
                    <a:pt x="76426" y="23572"/>
                    <a:pt x="76743" y="23572"/>
                  </a:cubicBezTo>
                  <a:cubicBezTo>
                    <a:pt x="76949" y="23583"/>
                    <a:pt x="77417" y="23516"/>
                    <a:pt x="77517" y="23360"/>
                  </a:cubicBezTo>
                  <a:cubicBezTo>
                    <a:pt x="77661" y="23132"/>
                    <a:pt x="77233" y="22588"/>
                    <a:pt x="77316" y="22343"/>
                  </a:cubicBezTo>
                  <a:cubicBezTo>
                    <a:pt x="77378" y="22126"/>
                    <a:pt x="77734" y="21754"/>
                    <a:pt x="77956" y="21676"/>
                  </a:cubicBezTo>
                  <a:cubicBezTo>
                    <a:pt x="78190" y="21587"/>
                    <a:pt x="78752" y="21632"/>
                    <a:pt x="78957" y="21765"/>
                  </a:cubicBezTo>
                  <a:cubicBezTo>
                    <a:pt x="79202" y="21926"/>
                    <a:pt x="79230" y="22588"/>
                    <a:pt x="79458" y="22771"/>
                  </a:cubicBezTo>
                  <a:cubicBezTo>
                    <a:pt x="79669" y="22938"/>
                    <a:pt x="80254" y="22977"/>
                    <a:pt x="80515" y="23055"/>
                  </a:cubicBezTo>
                  <a:cubicBezTo>
                    <a:pt x="80771" y="23132"/>
                    <a:pt x="81260" y="23505"/>
                    <a:pt x="81527" y="23427"/>
                  </a:cubicBezTo>
                  <a:cubicBezTo>
                    <a:pt x="82028" y="23288"/>
                    <a:pt x="82351" y="22149"/>
                    <a:pt x="82740" y="21821"/>
                  </a:cubicBezTo>
                  <a:cubicBezTo>
                    <a:pt x="83024" y="21587"/>
                    <a:pt x="83708" y="21204"/>
                    <a:pt x="84075" y="21109"/>
                  </a:cubicBezTo>
                  <a:cubicBezTo>
                    <a:pt x="84576" y="20998"/>
                    <a:pt x="85655" y="21304"/>
                    <a:pt x="86145" y="21159"/>
                  </a:cubicBezTo>
                  <a:cubicBezTo>
                    <a:pt x="86400" y="21065"/>
                    <a:pt x="86729" y="20592"/>
                    <a:pt x="87001" y="20515"/>
                  </a:cubicBezTo>
                  <a:cubicBezTo>
                    <a:pt x="87585" y="20353"/>
                    <a:pt x="88931" y="20409"/>
                    <a:pt x="89421" y="20737"/>
                  </a:cubicBezTo>
                  <a:cubicBezTo>
                    <a:pt x="89766" y="20965"/>
                    <a:pt x="90083" y="21765"/>
                    <a:pt x="90122" y="22160"/>
                  </a:cubicBezTo>
                  <a:cubicBezTo>
                    <a:pt x="90155" y="22682"/>
                    <a:pt x="89788" y="23722"/>
                    <a:pt x="89510" y="24172"/>
                  </a:cubicBezTo>
                  <a:cubicBezTo>
                    <a:pt x="89276" y="24555"/>
                    <a:pt x="88553" y="25144"/>
                    <a:pt x="88208" y="25445"/>
                  </a:cubicBezTo>
                  <a:cubicBezTo>
                    <a:pt x="87941" y="25684"/>
                    <a:pt x="87229" y="26056"/>
                    <a:pt x="87073" y="26373"/>
                  </a:cubicBezTo>
                  <a:cubicBezTo>
                    <a:pt x="86879" y="26790"/>
                    <a:pt x="86729" y="27885"/>
                    <a:pt x="87073" y="28201"/>
                  </a:cubicBezTo>
                  <a:cubicBezTo>
                    <a:pt x="88503" y="29524"/>
                    <a:pt x="93243" y="28757"/>
                    <a:pt x="95190" y="28201"/>
                  </a:cubicBezTo>
                  <a:cubicBezTo>
                    <a:pt x="96057" y="27951"/>
                    <a:pt x="97559" y="26912"/>
                    <a:pt x="98188" y="26306"/>
                  </a:cubicBezTo>
                  <a:cubicBezTo>
                    <a:pt x="98922" y="25572"/>
                    <a:pt x="99640" y="23583"/>
                    <a:pt x="100363" y="22827"/>
                  </a:cubicBezTo>
                  <a:cubicBezTo>
                    <a:pt x="100852" y="22321"/>
                    <a:pt x="102087" y="21554"/>
                    <a:pt x="102716" y="21193"/>
                  </a:cubicBezTo>
                  <a:cubicBezTo>
                    <a:pt x="103117" y="20965"/>
                    <a:pt x="104134" y="20770"/>
                    <a:pt x="104379" y="20398"/>
                  </a:cubicBezTo>
                  <a:cubicBezTo>
                    <a:pt x="104646" y="20003"/>
                    <a:pt x="104613" y="18964"/>
                    <a:pt x="104413" y="18536"/>
                  </a:cubicBezTo>
                  <a:cubicBezTo>
                    <a:pt x="104279" y="18230"/>
                    <a:pt x="103534" y="17908"/>
                    <a:pt x="103361" y="17602"/>
                  </a:cubicBezTo>
                  <a:cubicBezTo>
                    <a:pt x="103167" y="17241"/>
                    <a:pt x="103044" y="16390"/>
                    <a:pt x="103117" y="15996"/>
                  </a:cubicBezTo>
                  <a:cubicBezTo>
                    <a:pt x="103189" y="15701"/>
                    <a:pt x="103473" y="15084"/>
                    <a:pt x="103767" y="14956"/>
                  </a:cubicBezTo>
                  <a:cubicBezTo>
                    <a:pt x="104107" y="14801"/>
                    <a:pt x="104902" y="15284"/>
                    <a:pt x="105269" y="15173"/>
                  </a:cubicBezTo>
                  <a:cubicBezTo>
                    <a:pt x="105553" y="15095"/>
                    <a:pt x="105981" y="14640"/>
                    <a:pt x="106126" y="14395"/>
                  </a:cubicBezTo>
                  <a:cubicBezTo>
                    <a:pt x="106298" y="14078"/>
                    <a:pt x="106399" y="13367"/>
                    <a:pt x="106360" y="13017"/>
                  </a:cubicBezTo>
                  <a:cubicBezTo>
                    <a:pt x="106337" y="12744"/>
                    <a:pt x="106004" y="12272"/>
                    <a:pt x="105959" y="12000"/>
                  </a:cubicBezTo>
                  <a:cubicBezTo>
                    <a:pt x="105898" y="11660"/>
                    <a:pt x="105776" y="10927"/>
                    <a:pt x="105959" y="10621"/>
                  </a:cubicBezTo>
                  <a:cubicBezTo>
                    <a:pt x="106126" y="10365"/>
                    <a:pt x="106777" y="10082"/>
                    <a:pt x="107094" y="9993"/>
                  </a:cubicBezTo>
                  <a:cubicBezTo>
                    <a:pt x="107472" y="9876"/>
                    <a:pt x="108295" y="10037"/>
                    <a:pt x="108674" y="9910"/>
                  </a:cubicBezTo>
                  <a:cubicBezTo>
                    <a:pt x="109163" y="9754"/>
                    <a:pt x="110042" y="9165"/>
                    <a:pt x="110376" y="8792"/>
                  </a:cubicBezTo>
                  <a:cubicBezTo>
                    <a:pt x="110682" y="8442"/>
                    <a:pt x="110865" y="7520"/>
                    <a:pt x="111144" y="7158"/>
                  </a:cubicBezTo>
                  <a:cubicBezTo>
                    <a:pt x="111561" y="6614"/>
                    <a:pt x="112690" y="5780"/>
                    <a:pt x="113252" y="5385"/>
                  </a:cubicBezTo>
                  <a:cubicBezTo>
                    <a:pt x="113886" y="4935"/>
                    <a:pt x="115477" y="4402"/>
                    <a:pt x="115944" y="3818"/>
                  </a:cubicBezTo>
                  <a:cubicBezTo>
                    <a:pt x="116506" y="3118"/>
                    <a:pt x="116751" y="1345"/>
                    <a:pt x="116923" y="494"/>
                  </a:cubicBezTo>
                  <a:cubicBezTo>
                    <a:pt x="116946" y="350"/>
                    <a:pt x="116973" y="177"/>
                    <a:pt x="116984" y="0"/>
                  </a:cubicBezTo>
                  <a:cubicBezTo>
                    <a:pt x="117485" y="33"/>
                    <a:pt x="118180" y="122"/>
                    <a:pt x="118442" y="272"/>
                  </a:cubicBezTo>
                  <a:cubicBezTo>
                    <a:pt x="119015" y="622"/>
                    <a:pt x="119788" y="1784"/>
                    <a:pt x="119955" y="2406"/>
                  </a:cubicBezTo>
                  <a:cubicBezTo>
                    <a:pt x="120116" y="2968"/>
                    <a:pt x="119799" y="4140"/>
                    <a:pt x="119771" y="4729"/>
                  </a:cubicBezTo>
                  <a:cubicBezTo>
                    <a:pt x="119771" y="4980"/>
                    <a:pt x="119788" y="5308"/>
                    <a:pt x="119799" y="5658"/>
                  </a:cubicBezTo>
                  <a:cubicBezTo>
                    <a:pt x="119821" y="6163"/>
                    <a:pt x="119860" y="6730"/>
                    <a:pt x="119849" y="7181"/>
                  </a:cubicBezTo>
                  <a:cubicBezTo>
                    <a:pt x="119833" y="7358"/>
                    <a:pt x="119821" y="7531"/>
                    <a:pt x="119810" y="7664"/>
                  </a:cubicBezTo>
                  <a:cubicBezTo>
                    <a:pt x="119677" y="8487"/>
                    <a:pt x="119115" y="10082"/>
                    <a:pt x="118748" y="10827"/>
                  </a:cubicBezTo>
                  <a:cubicBezTo>
                    <a:pt x="118381" y="11560"/>
                    <a:pt x="117485" y="12939"/>
                    <a:pt x="116923" y="13545"/>
                  </a:cubicBezTo>
                  <a:cubicBezTo>
                    <a:pt x="116406" y="14100"/>
                    <a:pt x="114976" y="14879"/>
                    <a:pt x="114526" y="15479"/>
                  </a:cubicBezTo>
                  <a:cubicBezTo>
                    <a:pt x="114070" y="16051"/>
                    <a:pt x="113591" y="17430"/>
                    <a:pt x="113396" y="18108"/>
                  </a:cubicBezTo>
                  <a:cubicBezTo>
                    <a:pt x="113091" y="19125"/>
                    <a:pt x="112785" y="21204"/>
                    <a:pt x="112701" y="22254"/>
                  </a:cubicBezTo>
                  <a:cubicBezTo>
                    <a:pt x="112590" y="23438"/>
                    <a:pt x="112907" y="25839"/>
                    <a:pt x="112701" y="27018"/>
                  </a:cubicBezTo>
                  <a:cubicBezTo>
                    <a:pt x="112568" y="27773"/>
                    <a:pt x="112061" y="29285"/>
                    <a:pt x="111633" y="29952"/>
                  </a:cubicBezTo>
                  <a:cubicBezTo>
                    <a:pt x="111244" y="30536"/>
                    <a:pt x="110031" y="31397"/>
                    <a:pt x="109569" y="31937"/>
                  </a:cubicBezTo>
                  <a:cubicBezTo>
                    <a:pt x="109236" y="32320"/>
                    <a:pt x="108685" y="33137"/>
                    <a:pt x="108440" y="33565"/>
                  </a:cubicBezTo>
                  <a:cubicBezTo>
                    <a:pt x="108173" y="34049"/>
                    <a:pt x="107889" y="35144"/>
                    <a:pt x="107533" y="35572"/>
                  </a:cubicBezTo>
                  <a:cubicBezTo>
                    <a:pt x="106921" y="36294"/>
                    <a:pt x="105258" y="37322"/>
                    <a:pt x="104402" y="37761"/>
                  </a:cubicBezTo>
                  <a:cubicBezTo>
                    <a:pt x="103450" y="38251"/>
                    <a:pt x="101231" y="38634"/>
                    <a:pt x="100352" y="39218"/>
                  </a:cubicBezTo>
                  <a:cubicBezTo>
                    <a:pt x="99506" y="39785"/>
                    <a:pt x="98282" y="41396"/>
                    <a:pt x="97682" y="42191"/>
                  </a:cubicBezTo>
                  <a:cubicBezTo>
                    <a:pt x="97281" y="42708"/>
                    <a:pt x="96619" y="43792"/>
                    <a:pt x="96213" y="44459"/>
                  </a:cubicBezTo>
                  <a:cubicBezTo>
                    <a:pt x="96180" y="44526"/>
                    <a:pt x="96141" y="44592"/>
                    <a:pt x="96107" y="44648"/>
                  </a:cubicBezTo>
                  <a:cubicBezTo>
                    <a:pt x="95579" y="45521"/>
                    <a:pt x="94611" y="47294"/>
                    <a:pt x="94099" y="48172"/>
                  </a:cubicBezTo>
                  <a:cubicBezTo>
                    <a:pt x="93549" y="49133"/>
                    <a:pt x="92519" y="51084"/>
                    <a:pt x="91846" y="51979"/>
                  </a:cubicBezTo>
                  <a:cubicBezTo>
                    <a:pt x="91318" y="52691"/>
                    <a:pt x="89799" y="53808"/>
                    <a:pt x="89421" y="54586"/>
                  </a:cubicBezTo>
                  <a:cubicBezTo>
                    <a:pt x="89082" y="55253"/>
                    <a:pt x="88920" y="56765"/>
                    <a:pt x="88931" y="57498"/>
                  </a:cubicBezTo>
                  <a:cubicBezTo>
                    <a:pt x="88943" y="58121"/>
                    <a:pt x="89421" y="59316"/>
                    <a:pt x="89421" y="59938"/>
                  </a:cubicBezTo>
                  <a:cubicBezTo>
                    <a:pt x="89410" y="60739"/>
                    <a:pt x="89065" y="62362"/>
                    <a:pt x="88687" y="63095"/>
                  </a:cubicBezTo>
                  <a:cubicBezTo>
                    <a:pt x="88286" y="63890"/>
                    <a:pt x="87035" y="65241"/>
                    <a:pt x="86311" y="65808"/>
                  </a:cubicBezTo>
                  <a:cubicBezTo>
                    <a:pt x="85321" y="66597"/>
                    <a:pt x="82963" y="67725"/>
                    <a:pt x="81761" y="68192"/>
                  </a:cubicBezTo>
                  <a:cubicBezTo>
                    <a:pt x="80771" y="68576"/>
                    <a:pt x="78518" y="68698"/>
                    <a:pt x="77661" y="69287"/>
                  </a:cubicBezTo>
                  <a:cubicBezTo>
                    <a:pt x="77161" y="69626"/>
                    <a:pt x="76582" y="70671"/>
                    <a:pt x="76315" y="71182"/>
                  </a:cubicBezTo>
                  <a:cubicBezTo>
                    <a:pt x="75703" y="72355"/>
                    <a:pt x="75175" y="74984"/>
                    <a:pt x="74468" y="76113"/>
                  </a:cubicBezTo>
                  <a:cubicBezTo>
                    <a:pt x="73723" y="77302"/>
                    <a:pt x="71676" y="79331"/>
                    <a:pt x="70574" y="80259"/>
                  </a:cubicBezTo>
                  <a:cubicBezTo>
                    <a:pt x="69779" y="80926"/>
                    <a:pt x="67810" y="81826"/>
                    <a:pt x="67075" y="82549"/>
                  </a:cubicBezTo>
                  <a:cubicBezTo>
                    <a:pt x="66391" y="83238"/>
                    <a:pt x="65534" y="84978"/>
                    <a:pt x="64984" y="85767"/>
                  </a:cubicBezTo>
                  <a:cubicBezTo>
                    <a:pt x="64372" y="86651"/>
                    <a:pt x="62987" y="88285"/>
                    <a:pt x="62436" y="89191"/>
                  </a:cubicBezTo>
                  <a:cubicBezTo>
                    <a:pt x="61913" y="90047"/>
                    <a:pt x="61179" y="91909"/>
                    <a:pt x="60673" y="92770"/>
                  </a:cubicBezTo>
                  <a:cubicBezTo>
                    <a:pt x="60272" y="93443"/>
                    <a:pt x="59499" y="94832"/>
                    <a:pt x="58915" y="95377"/>
                  </a:cubicBezTo>
                  <a:cubicBezTo>
                    <a:pt x="58375" y="95872"/>
                    <a:pt x="56990" y="96516"/>
                    <a:pt x="56317" y="96855"/>
                  </a:cubicBezTo>
                  <a:cubicBezTo>
                    <a:pt x="55633" y="97206"/>
                    <a:pt x="54125" y="97689"/>
                    <a:pt x="53502" y="98117"/>
                  </a:cubicBezTo>
                  <a:cubicBezTo>
                    <a:pt x="52634" y="98717"/>
                    <a:pt x="51227" y="100285"/>
                    <a:pt x="50576" y="101091"/>
                  </a:cubicBezTo>
                  <a:cubicBezTo>
                    <a:pt x="49903" y="101924"/>
                    <a:pt x="49046" y="103931"/>
                    <a:pt x="48240" y="104665"/>
                  </a:cubicBezTo>
                  <a:cubicBezTo>
                    <a:pt x="47811" y="105065"/>
                    <a:pt x="46638" y="105459"/>
                    <a:pt x="46148" y="105787"/>
                  </a:cubicBezTo>
                  <a:cubicBezTo>
                    <a:pt x="45709" y="106076"/>
                    <a:pt x="44863" y="106710"/>
                    <a:pt x="44535" y="107105"/>
                  </a:cubicBezTo>
                  <a:cubicBezTo>
                    <a:pt x="44140" y="107583"/>
                    <a:pt x="43678" y="108733"/>
                    <a:pt x="43384" y="109261"/>
                  </a:cubicBezTo>
                  <a:cubicBezTo>
                    <a:pt x="43100" y="109745"/>
                    <a:pt x="42588" y="110740"/>
                    <a:pt x="42254" y="111190"/>
                  </a:cubicBezTo>
                  <a:cubicBezTo>
                    <a:pt x="41437" y="112290"/>
                    <a:pt x="39378" y="114186"/>
                    <a:pt x="38488" y="115225"/>
                  </a:cubicBezTo>
                  <a:cubicBezTo>
                    <a:pt x="37865" y="115959"/>
                    <a:pt x="36886" y="117648"/>
                    <a:pt x="36113" y="118249"/>
                  </a:cubicBezTo>
                  <a:cubicBezTo>
                    <a:pt x="35623" y="118632"/>
                    <a:pt x="34411" y="119082"/>
                    <a:pt x="33799" y="119288"/>
                  </a:cubicBezTo>
                  <a:cubicBezTo>
                    <a:pt x="33015" y="119538"/>
                    <a:pt x="31379" y="119838"/>
                    <a:pt x="30556" y="119933"/>
                  </a:cubicBezTo>
                  <a:cubicBezTo>
                    <a:pt x="30027" y="119977"/>
                    <a:pt x="28943" y="120055"/>
                    <a:pt x="28425" y="119933"/>
                  </a:cubicBezTo>
                  <a:cubicBezTo>
                    <a:pt x="27886" y="119794"/>
                    <a:pt x="27018" y="119049"/>
                    <a:pt x="26478" y="118916"/>
                  </a:cubicBezTo>
                  <a:cubicBezTo>
                    <a:pt x="26234" y="118860"/>
                    <a:pt x="25844" y="118827"/>
                    <a:pt x="25455" y="1188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4" name="Shape 824"/>
            <p:cNvSpPr/>
            <p:nvPr/>
          </p:nvSpPr>
          <p:spPr>
            <a:xfrm>
              <a:off x="648450" y="1245891"/>
              <a:ext cx="266100" cy="177900"/>
            </a:xfrm>
            <a:custGeom>
              <a:avLst/>
              <a:gdLst/>
              <a:ahLst/>
              <a:cxnLst/>
              <a:rect l="0" t="0" r="0" b="0"/>
              <a:pathLst>
                <a:path w="120000" h="120000" extrusionOk="0">
                  <a:moveTo>
                    <a:pt x="119994" y="11504"/>
                  </a:moveTo>
                  <a:cubicBezTo>
                    <a:pt x="120055" y="13165"/>
                    <a:pt x="119326" y="16422"/>
                    <a:pt x="119187" y="18084"/>
                  </a:cubicBezTo>
                  <a:cubicBezTo>
                    <a:pt x="118942" y="20802"/>
                    <a:pt x="118903" y="26315"/>
                    <a:pt x="118642" y="29038"/>
                  </a:cubicBezTo>
                  <a:cubicBezTo>
                    <a:pt x="118397" y="31778"/>
                    <a:pt x="117668" y="37213"/>
                    <a:pt x="117161" y="39909"/>
                  </a:cubicBezTo>
                  <a:cubicBezTo>
                    <a:pt x="116638" y="42815"/>
                    <a:pt x="115242" y="48495"/>
                    <a:pt x="114496" y="51319"/>
                  </a:cubicBezTo>
                  <a:cubicBezTo>
                    <a:pt x="113967" y="53303"/>
                    <a:pt x="112470" y="57082"/>
                    <a:pt x="112148" y="59121"/>
                  </a:cubicBezTo>
                  <a:cubicBezTo>
                    <a:pt x="112047" y="59799"/>
                    <a:pt x="111986" y="60700"/>
                    <a:pt x="111947" y="61678"/>
                  </a:cubicBezTo>
                  <a:cubicBezTo>
                    <a:pt x="111074" y="61650"/>
                    <a:pt x="109821" y="61595"/>
                    <a:pt x="109276" y="61461"/>
                  </a:cubicBezTo>
                  <a:cubicBezTo>
                    <a:pt x="108747" y="61350"/>
                    <a:pt x="107740" y="60944"/>
                    <a:pt x="107250" y="60672"/>
                  </a:cubicBezTo>
                  <a:cubicBezTo>
                    <a:pt x="106744" y="60372"/>
                    <a:pt x="105859" y="59338"/>
                    <a:pt x="105308" y="59121"/>
                  </a:cubicBezTo>
                  <a:cubicBezTo>
                    <a:pt x="104340" y="58793"/>
                    <a:pt x="102298" y="59121"/>
                    <a:pt x="101307" y="59121"/>
                  </a:cubicBezTo>
                  <a:cubicBezTo>
                    <a:pt x="99666" y="59121"/>
                    <a:pt x="96432" y="58988"/>
                    <a:pt x="94813" y="59121"/>
                  </a:cubicBezTo>
                  <a:cubicBezTo>
                    <a:pt x="93194" y="59283"/>
                    <a:pt x="90022" y="59883"/>
                    <a:pt x="88441" y="60288"/>
                  </a:cubicBezTo>
                  <a:cubicBezTo>
                    <a:pt x="86967" y="60722"/>
                    <a:pt x="83934" y="61461"/>
                    <a:pt x="82615" y="62462"/>
                  </a:cubicBezTo>
                  <a:cubicBezTo>
                    <a:pt x="81547" y="63251"/>
                    <a:pt x="79627" y="65535"/>
                    <a:pt x="78998" y="66947"/>
                  </a:cubicBezTo>
                  <a:cubicBezTo>
                    <a:pt x="78514" y="68036"/>
                    <a:pt x="77863" y="70642"/>
                    <a:pt x="78069" y="71893"/>
                  </a:cubicBezTo>
                  <a:cubicBezTo>
                    <a:pt x="78208" y="72738"/>
                    <a:pt x="79504" y="73743"/>
                    <a:pt x="79727" y="74560"/>
                  </a:cubicBezTo>
                  <a:cubicBezTo>
                    <a:pt x="79905" y="75238"/>
                    <a:pt x="79888" y="76733"/>
                    <a:pt x="79727" y="77384"/>
                  </a:cubicBezTo>
                  <a:cubicBezTo>
                    <a:pt x="79565" y="78040"/>
                    <a:pt x="78998" y="79368"/>
                    <a:pt x="78514" y="79557"/>
                  </a:cubicBezTo>
                  <a:cubicBezTo>
                    <a:pt x="78046" y="79751"/>
                    <a:pt x="77056" y="79018"/>
                    <a:pt x="76649" y="78606"/>
                  </a:cubicBezTo>
                  <a:cubicBezTo>
                    <a:pt x="76327" y="78256"/>
                    <a:pt x="76087" y="76922"/>
                    <a:pt x="75698" y="76650"/>
                  </a:cubicBezTo>
                  <a:cubicBezTo>
                    <a:pt x="75297" y="76350"/>
                    <a:pt x="74284" y="76489"/>
                    <a:pt x="73839" y="76650"/>
                  </a:cubicBezTo>
                  <a:cubicBezTo>
                    <a:pt x="73377" y="76839"/>
                    <a:pt x="72543" y="77628"/>
                    <a:pt x="72142" y="78012"/>
                  </a:cubicBezTo>
                  <a:cubicBezTo>
                    <a:pt x="71836" y="78284"/>
                    <a:pt x="71374" y="79095"/>
                    <a:pt x="71029" y="79207"/>
                  </a:cubicBezTo>
                  <a:cubicBezTo>
                    <a:pt x="70623" y="79368"/>
                    <a:pt x="69671" y="79234"/>
                    <a:pt x="69332" y="78879"/>
                  </a:cubicBezTo>
                  <a:cubicBezTo>
                    <a:pt x="69126" y="78662"/>
                    <a:pt x="69126" y="77817"/>
                    <a:pt x="68925" y="77600"/>
                  </a:cubicBezTo>
                  <a:cubicBezTo>
                    <a:pt x="68580" y="77250"/>
                    <a:pt x="67590" y="77111"/>
                    <a:pt x="67167" y="77278"/>
                  </a:cubicBezTo>
                  <a:cubicBezTo>
                    <a:pt x="66577" y="77467"/>
                    <a:pt x="65687" y="78745"/>
                    <a:pt x="65203" y="79284"/>
                  </a:cubicBezTo>
                  <a:cubicBezTo>
                    <a:pt x="64902" y="79612"/>
                    <a:pt x="64435" y="80563"/>
                    <a:pt x="64051" y="80702"/>
                  </a:cubicBezTo>
                  <a:cubicBezTo>
                    <a:pt x="63522" y="80891"/>
                    <a:pt x="62370" y="80457"/>
                    <a:pt x="61947" y="80024"/>
                  </a:cubicBezTo>
                  <a:cubicBezTo>
                    <a:pt x="61725" y="79801"/>
                    <a:pt x="61641" y="78879"/>
                    <a:pt x="61402" y="78745"/>
                  </a:cubicBezTo>
                  <a:cubicBezTo>
                    <a:pt x="60979" y="78529"/>
                    <a:pt x="60027" y="79123"/>
                    <a:pt x="59643" y="79423"/>
                  </a:cubicBezTo>
                  <a:cubicBezTo>
                    <a:pt x="59115" y="79801"/>
                    <a:pt x="58269" y="80891"/>
                    <a:pt x="57902" y="81513"/>
                  </a:cubicBezTo>
                  <a:cubicBezTo>
                    <a:pt x="57295" y="82519"/>
                    <a:pt x="56265" y="84775"/>
                    <a:pt x="55959" y="85998"/>
                  </a:cubicBezTo>
                  <a:cubicBezTo>
                    <a:pt x="55498" y="87876"/>
                    <a:pt x="55153" y="91872"/>
                    <a:pt x="55292" y="93829"/>
                  </a:cubicBezTo>
                  <a:cubicBezTo>
                    <a:pt x="55375" y="94940"/>
                    <a:pt x="56327" y="97008"/>
                    <a:pt x="56304" y="98119"/>
                  </a:cubicBezTo>
                  <a:cubicBezTo>
                    <a:pt x="56282" y="99181"/>
                    <a:pt x="55336" y="100976"/>
                    <a:pt x="55169" y="102010"/>
                  </a:cubicBezTo>
                  <a:cubicBezTo>
                    <a:pt x="54969" y="103149"/>
                    <a:pt x="54830" y="105566"/>
                    <a:pt x="54969" y="106761"/>
                  </a:cubicBezTo>
                  <a:cubicBezTo>
                    <a:pt x="55052" y="107578"/>
                    <a:pt x="55614" y="109129"/>
                    <a:pt x="55837" y="109890"/>
                  </a:cubicBezTo>
                  <a:cubicBezTo>
                    <a:pt x="56082" y="110729"/>
                    <a:pt x="56972" y="112363"/>
                    <a:pt x="56828" y="113230"/>
                  </a:cubicBezTo>
                  <a:cubicBezTo>
                    <a:pt x="56750" y="113831"/>
                    <a:pt x="55920" y="114592"/>
                    <a:pt x="55553" y="114942"/>
                  </a:cubicBezTo>
                  <a:cubicBezTo>
                    <a:pt x="55091" y="115409"/>
                    <a:pt x="53956" y="115920"/>
                    <a:pt x="53494" y="116387"/>
                  </a:cubicBezTo>
                  <a:cubicBezTo>
                    <a:pt x="52888" y="116954"/>
                    <a:pt x="51836" y="118371"/>
                    <a:pt x="51391" y="119183"/>
                  </a:cubicBezTo>
                  <a:cubicBezTo>
                    <a:pt x="51291" y="119399"/>
                    <a:pt x="51146" y="119672"/>
                    <a:pt x="51007" y="120000"/>
                  </a:cubicBezTo>
                  <a:cubicBezTo>
                    <a:pt x="50517" y="119566"/>
                    <a:pt x="49972" y="119133"/>
                    <a:pt x="49688" y="118910"/>
                  </a:cubicBezTo>
                  <a:cubicBezTo>
                    <a:pt x="48820" y="118232"/>
                    <a:pt x="46861" y="117337"/>
                    <a:pt x="46132" y="116409"/>
                  </a:cubicBezTo>
                  <a:cubicBezTo>
                    <a:pt x="45097" y="115109"/>
                    <a:pt x="44290" y="111113"/>
                    <a:pt x="43216" y="109890"/>
                  </a:cubicBezTo>
                  <a:cubicBezTo>
                    <a:pt x="42331" y="108884"/>
                    <a:pt x="40061" y="107989"/>
                    <a:pt x="38953" y="107578"/>
                  </a:cubicBezTo>
                  <a:cubicBezTo>
                    <a:pt x="37512" y="107089"/>
                    <a:pt x="34579" y="106761"/>
                    <a:pt x="33127" y="106572"/>
                  </a:cubicBezTo>
                  <a:cubicBezTo>
                    <a:pt x="31569" y="106356"/>
                    <a:pt x="28452" y="105922"/>
                    <a:pt x="26894" y="105978"/>
                  </a:cubicBezTo>
                  <a:cubicBezTo>
                    <a:pt x="25481" y="106005"/>
                    <a:pt x="22687" y="107145"/>
                    <a:pt x="21313" y="106845"/>
                  </a:cubicBezTo>
                  <a:cubicBezTo>
                    <a:pt x="20606" y="106683"/>
                    <a:pt x="19209" y="105950"/>
                    <a:pt x="18747" y="105244"/>
                  </a:cubicBezTo>
                  <a:cubicBezTo>
                    <a:pt x="18202" y="104371"/>
                    <a:pt x="18080" y="101954"/>
                    <a:pt x="17857" y="100837"/>
                  </a:cubicBezTo>
                  <a:cubicBezTo>
                    <a:pt x="17612" y="99698"/>
                    <a:pt x="17167" y="97358"/>
                    <a:pt x="16883" y="96191"/>
                  </a:cubicBezTo>
                  <a:cubicBezTo>
                    <a:pt x="16683" y="95296"/>
                    <a:pt x="16421" y="93312"/>
                    <a:pt x="15932" y="92634"/>
                  </a:cubicBezTo>
                  <a:cubicBezTo>
                    <a:pt x="15692" y="92278"/>
                    <a:pt x="14941" y="91900"/>
                    <a:pt x="14579" y="91900"/>
                  </a:cubicBezTo>
                  <a:cubicBezTo>
                    <a:pt x="13973" y="91845"/>
                    <a:pt x="12721" y="92389"/>
                    <a:pt x="12231" y="92901"/>
                  </a:cubicBezTo>
                  <a:cubicBezTo>
                    <a:pt x="11502" y="93640"/>
                    <a:pt x="10634" y="95868"/>
                    <a:pt x="10211" y="96952"/>
                  </a:cubicBezTo>
                  <a:cubicBezTo>
                    <a:pt x="9844" y="97847"/>
                    <a:pt x="9037" y="99753"/>
                    <a:pt x="9059" y="100787"/>
                  </a:cubicBezTo>
                  <a:cubicBezTo>
                    <a:pt x="9076" y="101548"/>
                    <a:pt x="9966" y="102849"/>
                    <a:pt x="10011" y="103610"/>
                  </a:cubicBezTo>
                  <a:cubicBezTo>
                    <a:pt x="10050" y="104427"/>
                    <a:pt x="9827" y="106328"/>
                    <a:pt x="9321" y="106789"/>
                  </a:cubicBezTo>
                  <a:cubicBezTo>
                    <a:pt x="8714" y="107334"/>
                    <a:pt x="7095" y="106761"/>
                    <a:pt x="6410" y="106439"/>
                  </a:cubicBezTo>
                  <a:cubicBezTo>
                    <a:pt x="5275" y="105922"/>
                    <a:pt x="3272" y="104044"/>
                    <a:pt x="2481" y="102876"/>
                  </a:cubicBezTo>
                  <a:cubicBezTo>
                    <a:pt x="1675" y="101654"/>
                    <a:pt x="484" y="98664"/>
                    <a:pt x="217" y="97091"/>
                  </a:cubicBezTo>
                  <a:cubicBezTo>
                    <a:pt x="-105" y="95024"/>
                    <a:pt x="-144" y="90539"/>
                    <a:pt x="623" y="88716"/>
                  </a:cubicBezTo>
                  <a:cubicBezTo>
                    <a:pt x="907" y="88065"/>
                    <a:pt x="2203" y="87688"/>
                    <a:pt x="2481" y="87032"/>
                  </a:cubicBezTo>
                  <a:cubicBezTo>
                    <a:pt x="2704" y="86515"/>
                    <a:pt x="2303" y="85020"/>
                    <a:pt x="2626" y="84614"/>
                  </a:cubicBezTo>
                  <a:cubicBezTo>
                    <a:pt x="2927" y="84231"/>
                    <a:pt x="3861" y="84397"/>
                    <a:pt x="4245" y="84614"/>
                  </a:cubicBezTo>
                  <a:cubicBezTo>
                    <a:pt x="4607" y="84803"/>
                    <a:pt x="4991" y="86081"/>
                    <a:pt x="5397" y="86081"/>
                  </a:cubicBezTo>
                  <a:cubicBezTo>
                    <a:pt x="5698" y="86109"/>
                    <a:pt x="6143" y="85376"/>
                    <a:pt x="6304" y="85020"/>
                  </a:cubicBezTo>
                  <a:cubicBezTo>
                    <a:pt x="6688" y="84070"/>
                    <a:pt x="6510" y="81758"/>
                    <a:pt x="6794" y="80757"/>
                  </a:cubicBezTo>
                  <a:cubicBezTo>
                    <a:pt x="7117" y="79696"/>
                    <a:pt x="8452" y="78012"/>
                    <a:pt x="8753" y="76922"/>
                  </a:cubicBezTo>
                  <a:cubicBezTo>
                    <a:pt x="9282" y="75127"/>
                    <a:pt x="9705" y="71243"/>
                    <a:pt x="9604" y="69314"/>
                  </a:cubicBezTo>
                  <a:cubicBezTo>
                    <a:pt x="9565" y="68197"/>
                    <a:pt x="8553" y="66163"/>
                    <a:pt x="8653" y="65074"/>
                  </a:cubicBezTo>
                  <a:cubicBezTo>
                    <a:pt x="8753" y="64123"/>
                    <a:pt x="9521" y="62356"/>
                    <a:pt x="10111" y="61839"/>
                  </a:cubicBezTo>
                  <a:cubicBezTo>
                    <a:pt x="10734" y="61294"/>
                    <a:pt x="12292" y="61294"/>
                    <a:pt x="13021" y="61294"/>
                  </a:cubicBezTo>
                  <a:cubicBezTo>
                    <a:pt x="13606" y="61294"/>
                    <a:pt x="14802" y="61378"/>
                    <a:pt x="15347" y="61706"/>
                  </a:cubicBezTo>
                  <a:cubicBezTo>
                    <a:pt x="15915" y="62056"/>
                    <a:pt x="16705" y="63634"/>
                    <a:pt x="17289" y="63934"/>
                  </a:cubicBezTo>
                  <a:cubicBezTo>
                    <a:pt x="17612" y="64068"/>
                    <a:pt x="18363" y="64151"/>
                    <a:pt x="18642" y="63934"/>
                  </a:cubicBezTo>
                  <a:cubicBezTo>
                    <a:pt x="19170" y="63551"/>
                    <a:pt x="19515" y="61867"/>
                    <a:pt x="19899" y="61294"/>
                  </a:cubicBezTo>
                  <a:cubicBezTo>
                    <a:pt x="20261" y="60750"/>
                    <a:pt x="21190" y="60016"/>
                    <a:pt x="21519" y="59477"/>
                  </a:cubicBezTo>
                  <a:cubicBezTo>
                    <a:pt x="21903" y="58821"/>
                    <a:pt x="22225" y="57137"/>
                    <a:pt x="22671" y="56565"/>
                  </a:cubicBezTo>
                  <a:cubicBezTo>
                    <a:pt x="22832" y="56376"/>
                    <a:pt x="23377" y="56293"/>
                    <a:pt x="23478" y="56020"/>
                  </a:cubicBezTo>
                  <a:cubicBezTo>
                    <a:pt x="23661" y="55481"/>
                    <a:pt x="23294" y="54203"/>
                    <a:pt x="23071" y="53686"/>
                  </a:cubicBezTo>
                  <a:cubicBezTo>
                    <a:pt x="22749" y="52925"/>
                    <a:pt x="21658" y="51947"/>
                    <a:pt x="21174" y="51374"/>
                  </a:cubicBezTo>
                  <a:cubicBezTo>
                    <a:pt x="20567" y="50696"/>
                    <a:pt x="19493" y="49090"/>
                    <a:pt x="18747" y="48768"/>
                  </a:cubicBezTo>
                  <a:cubicBezTo>
                    <a:pt x="17696" y="48251"/>
                    <a:pt x="15347" y="48334"/>
                    <a:pt x="14273" y="48768"/>
                  </a:cubicBezTo>
                  <a:cubicBezTo>
                    <a:pt x="13650" y="49012"/>
                    <a:pt x="12637" y="50263"/>
                    <a:pt x="12070" y="50724"/>
                  </a:cubicBezTo>
                  <a:cubicBezTo>
                    <a:pt x="11363" y="51268"/>
                    <a:pt x="9966" y="52491"/>
                    <a:pt x="9159" y="52652"/>
                  </a:cubicBezTo>
                  <a:cubicBezTo>
                    <a:pt x="8614" y="52791"/>
                    <a:pt x="7401" y="52625"/>
                    <a:pt x="6956" y="52191"/>
                  </a:cubicBezTo>
                  <a:cubicBezTo>
                    <a:pt x="6349" y="51619"/>
                    <a:pt x="5742" y="49690"/>
                    <a:pt x="5537" y="48768"/>
                  </a:cubicBezTo>
                  <a:cubicBezTo>
                    <a:pt x="5236" y="47328"/>
                    <a:pt x="5236" y="44310"/>
                    <a:pt x="5236" y="42815"/>
                  </a:cubicBezTo>
                  <a:cubicBezTo>
                    <a:pt x="5253" y="41809"/>
                    <a:pt x="5475" y="39798"/>
                    <a:pt x="5498" y="38792"/>
                  </a:cubicBezTo>
                  <a:cubicBezTo>
                    <a:pt x="5498" y="38414"/>
                    <a:pt x="5475" y="37814"/>
                    <a:pt x="5459" y="37191"/>
                  </a:cubicBezTo>
                  <a:cubicBezTo>
                    <a:pt x="5698" y="36919"/>
                    <a:pt x="5904" y="36646"/>
                    <a:pt x="6082" y="36480"/>
                  </a:cubicBezTo>
                  <a:cubicBezTo>
                    <a:pt x="7401" y="35285"/>
                    <a:pt x="10050" y="32895"/>
                    <a:pt x="11502" y="32000"/>
                  </a:cubicBezTo>
                  <a:cubicBezTo>
                    <a:pt x="12498" y="31372"/>
                    <a:pt x="14579" y="30450"/>
                    <a:pt x="15653" y="30205"/>
                  </a:cubicBezTo>
                  <a:cubicBezTo>
                    <a:pt x="16622" y="29988"/>
                    <a:pt x="18586" y="29877"/>
                    <a:pt x="19532" y="30122"/>
                  </a:cubicBezTo>
                  <a:cubicBezTo>
                    <a:pt x="20523" y="30339"/>
                    <a:pt x="22326" y="31672"/>
                    <a:pt x="23294" y="32000"/>
                  </a:cubicBezTo>
                  <a:cubicBezTo>
                    <a:pt x="23984" y="32217"/>
                    <a:pt x="25397" y="32378"/>
                    <a:pt x="26110" y="32462"/>
                  </a:cubicBezTo>
                  <a:cubicBezTo>
                    <a:pt x="26978" y="32512"/>
                    <a:pt x="28836" y="32951"/>
                    <a:pt x="29649" y="32462"/>
                  </a:cubicBezTo>
                  <a:cubicBezTo>
                    <a:pt x="30094" y="32189"/>
                    <a:pt x="30779" y="31100"/>
                    <a:pt x="30923" y="30477"/>
                  </a:cubicBezTo>
                  <a:cubicBezTo>
                    <a:pt x="31263" y="29038"/>
                    <a:pt x="30595" y="26020"/>
                    <a:pt x="30456" y="24553"/>
                  </a:cubicBezTo>
                  <a:cubicBezTo>
                    <a:pt x="30294" y="22947"/>
                    <a:pt x="29810" y="19824"/>
                    <a:pt x="29649" y="18245"/>
                  </a:cubicBezTo>
                  <a:cubicBezTo>
                    <a:pt x="29426" y="15883"/>
                    <a:pt x="28775" y="11098"/>
                    <a:pt x="29042" y="8736"/>
                  </a:cubicBezTo>
                  <a:cubicBezTo>
                    <a:pt x="29159" y="7730"/>
                    <a:pt x="29604" y="5579"/>
                    <a:pt x="30194" y="4957"/>
                  </a:cubicBezTo>
                  <a:cubicBezTo>
                    <a:pt x="30556" y="4546"/>
                    <a:pt x="31591" y="4440"/>
                    <a:pt x="32053" y="4496"/>
                  </a:cubicBezTo>
                  <a:cubicBezTo>
                    <a:pt x="32966" y="4629"/>
                    <a:pt x="34663" y="5690"/>
                    <a:pt x="35414" y="6396"/>
                  </a:cubicBezTo>
                  <a:cubicBezTo>
                    <a:pt x="36282" y="7213"/>
                    <a:pt x="37679" y="9442"/>
                    <a:pt x="38286" y="10609"/>
                  </a:cubicBezTo>
                  <a:cubicBezTo>
                    <a:pt x="38708" y="11398"/>
                    <a:pt x="39009" y="13516"/>
                    <a:pt x="39638" y="14032"/>
                  </a:cubicBezTo>
                  <a:cubicBezTo>
                    <a:pt x="40228" y="14494"/>
                    <a:pt x="41702" y="14194"/>
                    <a:pt x="42370" y="14032"/>
                  </a:cubicBezTo>
                  <a:cubicBezTo>
                    <a:pt x="42954" y="13899"/>
                    <a:pt x="44129" y="13460"/>
                    <a:pt x="44574" y="12949"/>
                  </a:cubicBezTo>
                  <a:cubicBezTo>
                    <a:pt x="45058" y="12404"/>
                    <a:pt x="45319" y="10476"/>
                    <a:pt x="45848" y="10064"/>
                  </a:cubicBezTo>
                  <a:cubicBezTo>
                    <a:pt x="46393" y="9659"/>
                    <a:pt x="47768" y="9714"/>
                    <a:pt x="48336" y="10064"/>
                  </a:cubicBezTo>
                  <a:cubicBezTo>
                    <a:pt x="48720" y="10309"/>
                    <a:pt x="49065" y="11532"/>
                    <a:pt x="49410" y="11859"/>
                  </a:cubicBezTo>
                  <a:cubicBezTo>
                    <a:pt x="49794" y="12237"/>
                    <a:pt x="50801" y="12321"/>
                    <a:pt x="51146" y="12782"/>
                  </a:cubicBezTo>
                  <a:cubicBezTo>
                    <a:pt x="51552" y="13327"/>
                    <a:pt x="52036" y="14877"/>
                    <a:pt x="52014" y="15639"/>
                  </a:cubicBezTo>
                  <a:cubicBezTo>
                    <a:pt x="51997" y="16344"/>
                    <a:pt x="51207" y="17484"/>
                    <a:pt x="51085" y="18162"/>
                  </a:cubicBezTo>
                  <a:cubicBezTo>
                    <a:pt x="50962" y="18845"/>
                    <a:pt x="50845" y="20340"/>
                    <a:pt x="51085" y="20935"/>
                  </a:cubicBezTo>
                  <a:cubicBezTo>
                    <a:pt x="51246" y="21424"/>
                    <a:pt x="51975" y="22024"/>
                    <a:pt x="52359" y="22213"/>
                  </a:cubicBezTo>
                  <a:cubicBezTo>
                    <a:pt x="52704" y="22374"/>
                    <a:pt x="53555" y="22024"/>
                    <a:pt x="53817" y="22374"/>
                  </a:cubicBezTo>
                  <a:cubicBezTo>
                    <a:pt x="54607" y="23436"/>
                    <a:pt x="53956" y="26859"/>
                    <a:pt x="54223" y="28327"/>
                  </a:cubicBezTo>
                  <a:cubicBezTo>
                    <a:pt x="54501" y="29905"/>
                    <a:pt x="55230" y="33112"/>
                    <a:pt x="56043" y="34334"/>
                  </a:cubicBezTo>
                  <a:cubicBezTo>
                    <a:pt x="56933" y="35718"/>
                    <a:pt x="59437" y="37652"/>
                    <a:pt x="60795" y="38030"/>
                  </a:cubicBezTo>
                  <a:cubicBezTo>
                    <a:pt x="61441" y="38197"/>
                    <a:pt x="62860" y="37925"/>
                    <a:pt x="63466" y="37569"/>
                  </a:cubicBezTo>
                  <a:cubicBezTo>
                    <a:pt x="63989" y="37269"/>
                    <a:pt x="64819" y="36157"/>
                    <a:pt x="65203" y="35585"/>
                  </a:cubicBezTo>
                  <a:cubicBezTo>
                    <a:pt x="65831" y="34690"/>
                    <a:pt x="66516" y="32217"/>
                    <a:pt x="67289" y="31561"/>
                  </a:cubicBezTo>
                  <a:cubicBezTo>
                    <a:pt x="68219" y="30750"/>
                    <a:pt x="70645" y="31183"/>
                    <a:pt x="71636" y="30555"/>
                  </a:cubicBezTo>
                  <a:cubicBezTo>
                    <a:pt x="72626" y="29961"/>
                    <a:pt x="74184" y="27788"/>
                    <a:pt x="74991" y="26782"/>
                  </a:cubicBezTo>
                  <a:cubicBezTo>
                    <a:pt x="75498" y="26154"/>
                    <a:pt x="76711" y="24959"/>
                    <a:pt x="76994" y="24086"/>
                  </a:cubicBezTo>
                  <a:cubicBezTo>
                    <a:pt x="77340" y="22975"/>
                    <a:pt x="76855" y="20418"/>
                    <a:pt x="77056" y="19251"/>
                  </a:cubicBezTo>
                  <a:cubicBezTo>
                    <a:pt x="77256" y="18084"/>
                    <a:pt x="77907" y="15689"/>
                    <a:pt x="78592" y="14927"/>
                  </a:cubicBezTo>
                  <a:cubicBezTo>
                    <a:pt x="79120" y="14360"/>
                    <a:pt x="80573" y="14333"/>
                    <a:pt x="81224" y="14032"/>
                  </a:cubicBezTo>
                  <a:cubicBezTo>
                    <a:pt x="82192" y="13571"/>
                    <a:pt x="84195" y="12621"/>
                    <a:pt x="85025" y="11776"/>
                  </a:cubicBezTo>
                  <a:cubicBezTo>
                    <a:pt x="85954" y="10826"/>
                    <a:pt x="86989" y="7702"/>
                    <a:pt x="87979" y="6830"/>
                  </a:cubicBezTo>
                  <a:cubicBezTo>
                    <a:pt x="89354" y="5635"/>
                    <a:pt x="92710" y="4818"/>
                    <a:pt x="94329" y="4496"/>
                  </a:cubicBezTo>
                  <a:cubicBezTo>
                    <a:pt x="95603" y="4251"/>
                    <a:pt x="98152" y="4168"/>
                    <a:pt x="99426" y="4329"/>
                  </a:cubicBezTo>
                  <a:cubicBezTo>
                    <a:pt x="99994" y="4384"/>
                    <a:pt x="101163" y="4523"/>
                    <a:pt x="101630" y="4957"/>
                  </a:cubicBezTo>
                  <a:cubicBezTo>
                    <a:pt x="102214" y="5474"/>
                    <a:pt x="102704" y="7402"/>
                    <a:pt x="103249" y="7997"/>
                  </a:cubicBezTo>
                  <a:cubicBezTo>
                    <a:pt x="103995" y="8842"/>
                    <a:pt x="105815" y="10037"/>
                    <a:pt x="106789" y="10253"/>
                  </a:cubicBezTo>
                  <a:cubicBezTo>
                    <a:pt x="107495" y="10420"/>
                    <a:pt x="108992" y="10203"/>
                    <a:pt x="109677" y="9903"/>
                  </a:cubicBezTo>
                  <a:cubicBezTo>
                    <a:pt x="110428" y="9547"/>
                    <a:pt x="111903" y="8514"/>
                    <a:pt x="112348" y="7647"/>
                  </a:cubicBezTo>
                  <a:cubicBezTo>
                    <a:pt x="112893" y="6557"/>
                    <a:pt x="112470" y="3517"/>
                    <a:pt x="113016" y="2428"/>
                  </a:cubicBezTo>
                  <a:cubicBezTo>
                    <a:pt x="113444" y="1611"/>
                    <a:pt x="114858" y="633"/>
                    <a:pt x="115564" y="361"/>
                  </a:cubicBezTo>
                  <a:cubicBezTo>
                    <a:pt x="116254" y="88"/>
                    <a:pt x="117468" y="-44"/>
                    <a:pt x="118519" y="11"/>
                  </a:cubicBezTo>
                  <a:cubicBezTo>
                    <a:pt x="118580" y="2484"/>
                    <a:pt x="118842" y="5335"/>
                    <a:pt x="119042" y="7019"/>
                  </a:cubicBezTo>
                  <a:cubicBezTo>
                    <a:pt x="119187" y="8164"/>
                    <a:pt x="119933" y="10337"/>
                    <a:pt x="119994" y="1150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5" name="Shape 825"/>
            <p:cNvSpPr/>
            <p:nvPr/>
          </p:nvSpPr>
          <p:spPr>
            <a:xfrm>
              <a:off x="217212" y="1701308"/>
              <a:ext cx="455100" cy="438000"/>
            </a:xfrm>
            <a:custGeom>
              <a:avLst/>
              <a:gdLst/>
              <a:ahLst/>
              <a:cxnLst/>
              <a:rect l="0" t="0" r="0" b="0"/>
              <a:pathLst>
                <a:path w="120000" h="120000" extrusionOk="0">
                  <a:moveTo>
                    <a:pt x="119994" y="43227"/>
                  </a:moveTo>
                  <a:cubicBezTo>
                    <a:pt x="120016" y="43582"/>
                    <a:pt x="119911" y="44344"/>
                    <a:pt x="119661" y="44616"/>
                  </a:cubicBezTo>
                  <a:cubicBezTo>
                    <a:pt x="119388" y="44938"/>
                    <a:pt x="118444" y="45066"/>
                    <a:pt x="118083" y="45277"/>
                  </a:cubicBezTo>
                  <a:cubicBezTo>
                    <a:pt x="117810" y="45433"/>
                    <a:pt x="117394" y="45950"/>
                    <a:pt x="117088" y="46039"/>
                  </a:cubicBezTo>
                  <a:cubicBezTo>
                    <a:pt x="116677" y="46172"/>
                    <a:pt x="115732" y="46139"/>
                    <a:pt x="115354" y="45928"/>
                  </a:cubicBezTo>
                  <a:cubicBezTo>
                    <a:pt x="114927" y="45683"/>
                    <a:pt x="114665" y="44649"/>
                    <a:pt x="114304" y="44321"/>
                  </a:cubicBezTo>
                  <a:cubicBezTo>
                    <a:pt x="113982" y="44044"/>
                    <a:pt x="113171" y="43727"/>
                    <a:pt x="112782" y="43560"/>
                  </a:cubicBezTo>
                  <a:cubicBezTo>
                    <a:pt x="112471" y="43427"/>
                    <a:pt x="111787" y="43271"/>
                    <a:pt x="111515" y="43088"/>
                  </a:cubicBezTo>
                  <a:cubicBezTo>
                    <a:pt x="111221" y="42899"/>
                    <a:pt x="110876" y="42271"/>
                    <a:pt x="110582" y="42082"/>
                  </a:cubicBezTo>
                  <a:cubicBezTo>
                    <a:pt x="110359" y="41948"/>
                    <a:pt x="109837" y="41754"/>
                    <a:pt x="109581" y="41776"/>
                  </a:cubicBezTo>
                  <a:cubicBezTo>
                    <a:pt x="109026" y="41837"/>
                    <a:pt x="108059" y="42487"/>
                    <a:pt x="107681" y="42876"/>
                  </a:cubicBezTo>
                  <a:cubicBezTo>
                    <a:pt x="107292" y="43249"/>
                    <a:pt x="106948" y="44299"/>
                    <a:pt x="106614" y="44727"/>
                  </a:cubicBezTo>
                  <a:cubicBezTo>
                    <a:pt x="106253" y="45211"/>
                    <a:pt x="105364" y="46105"/>
                    <a:pt x="104859" y="46478"/>
                  </a:cubicBezTo>
                  <a:cubicBezTo>
                    <a:pt x="104303" y="46889"/>
                    <a:pt x="103086" y="47623"/>
                    <a:pt x="102403" y="47789"/>
                  </a:cubicBezTo>
                  <a:cubicBezTo>
                    <a:pt x="101975" y="47901"/>
                    <a:pt x="101069" y="47889"/>
                    <a:pt x="100641" y="47789"/>
                  </a:cubicBezTo>
                  <a:cubicBezTo>
                    <a:pt x="100180" y="47678"/>
                    <a:pt x="99402" y="47106"/>
                    <a:pt x="98969" y="46939"/>
                  </a:cubicBezTo>
                  <a:cubicBezTo>
                    <a:pt x="98591" y="46800"/>
                    <a:pt x="97796" y="46556"/>
                    <a:pt x="97385" y="46500"/>
                  </a:cubicBezTo>
                  <a:cubicBezTo>
                    <a:pt x="96996" y="46456"/>
                    <a:pt x="96202" y="46456"/>
                    <a:pt x="95841" y="46556"/>
                  </a:cubicBezTo>
                  <a:cubicBezTo>
                    <a:pt x="95485" y="46656"/>
                    <a:pt x="94835" y="47017"/>
                    <a:pt x="94596" y="47273"/>
                  </a:cubicBezTo>
                  <a:cubicBezTo>
                    <a:pt x="94279" y="47612"/>
                    <a:pt x="93996" y="48506"/>
                    <a:pt x="93840" y="48934"/>
                  </a:cubicBezTo>
                  <a:cubicBezTo>
                    <a:pt x="93679" y="49379"/>
                    <a:pt x="93640" y="50346"/>
                    <a:pt x="93335" y="50713"/>
                  </a:cubicBezTo>
                  <a:cubicBezTo>
                    <a:pt x="93040" y="51074"/>
                    <a:pt x="92107" y="51446"/>
                    <a:pt x="91634" y="51591"/>
                  </a:cubicBezTo>
                  <a:cubicBezTo>
                    <a:pt x="91257" y="51702"/>
                    <a:pt x="90384" y="51535"/>
                    <a:pt x="90051" y="51758"/>
                  </a:cubicBezTo>
                  <a:cubicBezTo>
                    <a:pt x="89701" y="51991"/>
                    <a:pt x="89323" y="52836"/>
                    <a:pt x="89295" y="53258"/>
                  </a:cubicBezTo>
                  <a:cubicBezTo>
                    <a:pt x="89284" y="53475"/>
                    <a:pt x="89556" y="53886"/>
                    <a:pt x="89618" y="54103"/>
                  </a:cubicBezTo>
                  <a:cubicBezTo>
                    <a:pt x="89723" y="54459"/>
                    <a:pt x="89784" y="55209"/>
                    <a:pt x="89912" y="55548"/>
                  </a:cubicBezTo>
                  <a:cubicBezTo>
                    <a:pt x="90123" y="56109"/>
                    <a:pt x="90929" y="57082"/>
                    <a:pt x="91079" y="57654"/>
                  </a:cubicBezTo>
                  <a:cubicBezTo>
                    <a:pt x="91246" y="58282"/>
                    <a:pt x="91434" y="59660"/>
                    <a:pt x="91118" y="60222"/>
                  </a:cubicBezTo>
                  <a:cubicBezTo>
                    <a:pt x="90845" y="60694"/>
                    <a:pt x="89768" y="61256"/>
                    <a:pt x="89240" y="61422"/>
                  </a:cubicBezTo>
                  <a:cubicBezTo>
                    <a:pt x="88812" y="61567"/>
                    <a:pt x="87878" y="61650"/>
                    <a:pt x="87445" y="61533"/>
                  </a:cubicBezTo>
                  <a:cubicBezTo>
                    <a:pt x="87089" y="61433"/>
                    <a:pt x="86584" y="60872"/>
                    <a:pt x="86250" y="60716"/>
                  </a:cubicBezTo>
                  <a:cubicBezTo>
                    <a:pt x="85522" y="60372"/>
                    <a:pt x="83950" y="59899"/>
                    <a:pt x="83133" y="59811"/>
                  </a:cubicBezTo>
                  <a:cubicBezTo>
                    <a:pt x="82178" y="59705"/>
                    <a:pt x="80233" y="59877"/>
                    <a:pt x="79277" y="60033"/>
                  </a:cubicBezTo>
                  <a:cubicBezTo>
                    <a:pt x="78816" y="60100"/>
                    <a:pt x="77871" y="60266"/>
                    <a:pt x="77482" y="60494"/>
                  </a:cubicBezTo>
                  <a:cubicBezTo>
                    <a:pt x="77160" y="60683"/>
                    <a:pt x="76655" y="61233"/>
                    <a:pt x="76510" y="61567"/>
                  </a:cubicBezTo>
                  <a:cubicBezTo>
                    <a:pt x="76288" y="62095"/>
                    <a:pt x="76299" y="63262"/>
                    <a:pt x="76371" y="63834"/>
                  </a:cubicBezTo>
                  <a:cubicBezTo>
                    <a:pt x="76405" y="64173"/>
                    <a:pt x="76643" y="64846"/>
                    <a:pt x="76771" y="65168"/>
                  </a:cubicBezTo>
                  <a:cubicBezTo>
                    <a:pt x="76971" y="65640"/>
                    <a:pt x="77671" y="66480"/>
                    <a:pt x="77777" y="66974"/>
                  </a:cubicBezTo>
                  <a:cubicBezTo>
                    <a:pt x="77905" y="67591"/>
                    <a:pt x="77655" y="68858"/>
                    <a:pt x="77538" y="69486"/>
                  </a:cubicBezTo>
                  <a:cubicBezTo>
                    <a:pt x="77455" y="69925"/>
                    <a:pt x="77088" y="70787"/>
                    <a:pt x="77044" y="71237"/>
                  </a:cubicBezTo>
                  <a:cubicBezTo>
                    <a:pt x="76982" y="71771"/>
                    <a:pt x="76916" y="72915"/>
                    <a:pt x="77182" y="73388"/>
                  </a:cubicBezTo>
                  <a:cubicBezTo>
                    <a:pt x="77360" y="73699"/>
                    <a:pt x="78033" y="74127"/>
                    <a:pt x="78388" y="74238"/>
                  </a:cubicBezTo>
                  <a:cubicBezTo>
                    <a:pt x="78722" y="74349"/>
                    <a:pt x="79449" y="74216"/>
                    <a:pt x="79794" y="74238"/>
                  </a:cubicBezTo>
                  <a:cubicBezTo>
                    <a:pt x="80327" y="74271"/>
                    <a:pt x="81411" y="74316"/>
                    <a:pt x="81905" y="74488"/>
                  </a:cubicBezTo>
                  <a:cubicBezTo>
                    <a:pt x="82333" y="74633"/>
                    <a:pt x="83122" y="75116"/>
                    <a:pt x="83428" y="75439"/>
                  </a:cubicBezTo>
                  <a:cubicBezTo>
                    <a:pt x="83950" y="75989"/>
                    <a:pt x="84611" y="77367"/>
                    <a:pt x="84834" y="78062"/>
                  </a:cubicBezTo>
                  <a:cubicBezTo>
                    <a:pt x="85095" y="78856"/>
                    <a:pt x="85306" y="80496"/>
                    <a:pt x="85250" y="81324"/>
                  </a:cubicBezTo>
                  <a:cubicBezTo>
                    <a:pt x="85200" y="82008"/>
                    <a:pt x="84456" y="83286"/>
                    <a:pt x="84517" y="83969"/>
                  </a:cubicBezTo>
                  <a:cubicBezTo>
                    <a:pt x="84561" y="84497"/>
                    <a:pt x="85117" y="85464"/>
                    <a:pt x="85428" y="85904"/>
                  </a:cubicBezTo>
                  <a:cubicBezTo>
                    <a:pt x="85684" y="86281"/>
                    <a:pt x="86278" y="87021"/>
                    <a:pt x="86689" y="87248"/>
                  </a:cubicBezTo>
                  <a:cubicBezTo>
                    <a:pt x="87017" y="87426"/>
                    <a:pt x="87801" y="87537"/>
                    <a:pt x="88178" y="87571"/>
                  </a:cubicBezTo>
                  <a:cubicBezTo>
                    <a:pt x="88484" y="87604"/>
                    <a:pt x="89106" y="87582"/>
                    <a:pt x="89417" y="87571"/>
                  </a:cubicBezTo>
                  <a:cubicBezTo>
                    <a:pt x="90006" y="87571"/>
                    <a:pt x="91212" y="87393"/>
                    <a:pt x="91790" y="87515"/>
                  </a:cubicBezTo>
                  <a:cubicBezTo>
                    <a:pt x="92307" y="87638"/>
                    <a:pt x="93324" y="88088"/>
                    <a:pt x="93690" y="88449"/>
                  </a:cubicBezTo>
                  <a:cubicBezTo>
                    <a:pt x="93996" y="88749"/>
                    <a:pt x="94185" y="89622"/>
                    <a:pt x="94424" y="89983"/>
                  </a:cubicBezTo>
                  <a:cubicBezTo>
                    <a:pt x="94690" y="90377"/>
                    <a:pt x="95257" y="91239"/>
                    <a:pt x="95718" y="91450"/>
                  </a:cubicBezTo>
                  <a:cubicBezTo>
                    <a:pt x="96263" y="91700"/>
                    <a:pt x="97574" y="91595"/>
                    <a:pt x="98174" y="91506"/>
                  </a:cubicBezTo>
                  <a:cubicBezTo>
                    <a:pt x="98635" y="91450"/>
                    <a:pt x="99474" y="91050"/>
                    <a:pt x="99936" y="90989"/>
                  </a:cubicBezTo>
                  <a:cubicBezTo>
                    <a:pt x="100169" y="90967"/>
                    <a:pt x="100525" y="90944"/>
                    <a:pt x="100880" y="90955"/>
                  </a:cubicBezTo>
                  <a:cubicBezTo>
                    <a:pt x="100608" y="91383"/>
                    <a:pt x="100325" y="91845"/>
                    <a:pt x="100169" y="92089"/>
                  </a:cubicBezTo>
                  <a:cubicBezTo>
                    <a:pt x="99819" y="92650"/>
                    <a:pt x="99035" y="93740"/>
                    <a:pt x="98730" y="94312"/>
                  </a:cubicBezTo>
                  <a:cubicBezTo>
                    <a:pt x="98497" y="94735"/>
                    <a:pt x="98163" y="95602"/>
                    <a:pt x="97941" y="96024"/>
                  </a:cubicBezTo>
                  <a:cubicBezTo>
                    <a:pt x="97730" y="96441"/>
                    <a:pt x="97302" y="97291"/>
                    <a:pt x="97007" y="97663"/>
                  </a:cubicBezTo>
                  <a:cubicBezTo>
                    <a:pt x="96724" y="98014"/>
                    <a:pt x="95918" y="98536"/>
                    <a:pt x="95674" y="98908"/>
                  </a:cubicBezTo>
                  <a:cubicBezTo>
                    <a:pt x="95474" y="99220"/>
                    <a:pt x="95413" y="100009"/>
                    <a:pt x="95213" y="100331"/>
                  </a:cubicBezTo>
                  <a:cubicBezTo>
                    <a:pt x="94896" y="100792"/>
                    <a:pt x="93763" y="101354"/>
                    <a:pt x="93490" y="101848"/>
                  </a:cubicBezTo>
                  <a:cubicBezTo>
                    <a:pt x="93274" y="102237"/>
                    <a:pt x="93157" y="103138"/>
                    <a:pt x="93251" y="103571"/>
                  </a:cubicBezTo>
                  <a:cubicBezTo>
                    <a:pt x="93324" y="103866"/>
                    <a:pt x="93774" y="104366"/>
                    <a:pt x="93963" y="104627"/>
                  </a:cubicBezTo>
                  <a:cubicBezTo>
                    <a:pt x="94351" y="105166"/>
                    <a:pt x="95379" y="106117"/>
                    <a:pt x="95602" y="106733"/>
                  </a:cubicBezTo>
                  <a:cubicBezTo>
                    <a:pt x="95768" y="107217"/>
                    <a:pt x="95379" y="108284"/>
                    <a:pt x="95602" y="108740"/>
                  </a:cubicBezTo>
                  <a:cubicBezTo>
                    <a:pt x="95729" y="109001"/>
                    <a:pt x="96230" y="109457"/>
                    <a:pt x="96535" y="109507"/>
                  </a:cubicBezTo>
                  <a:cubicBezTo>
                    <a:pt x="96796" y="109551"/>
                    <a:pt x="97324" y="109312"/>
                    <a:pt x="97552" y="109179"/>
                  </a:cubicBezTo>
                  <a:cubicBezTo>
                    <a:pt x="97774" y="109045"/>
                    <a:pt x="98013" y="108551"/>
                    <a:pt x="98258" y="108451"/>
                  </a:cubicBezTo>
                  <a:cubicBezTo>
                    <a:pt x="98497" y="108351"/>
                    <a:pt x="99130" y="108273"/>
                    <a:pt x="99308" y="108451"/>
                  </a:cubicBezTo>
                  <a:cubicBezTo>
                    <a:pt x="99569" y="108706"/>
                    <a:pt x="99358" y="109529"/>
                    <a:pt x="99236" y="109874"/>
                  </a:cubicBezTo>
                  <a:cubicBezTo>
                    <a:pt x="99158" y="110107"/>
                    <a:pt x="98708" y="110468"/>
                    <a:pt x="98647" y="110713"/>
                  </a:cubicBezTo>
                  <a:cubicBezTo>
                    <a:pt x="98541" y="111152"/>
                    <a:pt x="98602" y="112119"/>
                    <a:pt x="98885" y="112497"/>
                  </a:cubicBezTo>
                  <a:cubicBezTo>
                    <a:pt x="99047" y="112713"/>
                    <a:pt x="99641" y="112991"/>
                    <a:pt x="99936" y="113002"/>
                  </a:cubicBezTo>
                  <a:cubicBezTo>
                    <a:pt x="100230" y="113014"/>
                    <a:pt x="100841" y="112780"/>
                    <a:pt x="101030" y="112563"/>
                  </a:cubicBezTo>
                  <a:cubicBezTo>
                    <a:pt x="101164" y="112419"/>
                    <a:pt x="101008" y="111902"/>
                    <a:pt x="101186" y="111802"/>
                  </a:cubicBezTo>
                  <a:cubicBezTo>
                    <a:pt x="101397" y="111680"/>
                    <a:pt x="101964" y="111902"/>
                    <a:pt x="102164" y="112058"/>
                  </a:cubicBezTo>
                  <a:cubicBezTo>
                    <a:pt x="102486" y="112308"/>
                    <a:pt x="102603" y="113169"/>
                    <a:pt x="102864" y="113475"/>
                  </a:cubicBezTo>
                  <a:cubicBezTo>
                    <a:pt x="103286" y="113964"/>
                    <a:pt x="104536" y="114503"/>
                    <a:pt x="104975" y="114975"/>
                  </a:cubicBezTo>
                  <a:cubicBezTo>
                    <a:pt x="105164" y="115164"/>
                    <a:pt x="105414" y="115570"/>
                    <a:pt x="105648" y="115976"/>
                  </a:cubicBezTo>
                  <a:cubicBezTo>
                    <a:pt x="105175" y="116265"/>
                    <a:pt x="104809" y="117354"/>
                    <a:pt x="104347" y="117632"/>
                  </a:cubicBezTo>
                  <a:cubicBezTo>
                    <a:pt x="103969" y="117860"/>
                    <a:pt x="103014" y="117949"/>
                    <a:pt x="102558" y="117960"/>
                  </a:cubicBezTo>
                  <a:cubicBezTo>
                    <a:pt x="101919" y="117971"/>
                    <a:pt x="100619" y="117432"/>
                    <a:pt x="100019" y="117632"/>
                  </a:cubicBezTo>
                  <a:cubicBezTo>
                    <a:pt x="99663" y="117754"/>
                    <a:pt x="99297" y="118438"/>
                    <a:pt x="99002" y="118655"/>
                  </a:cubicBezTo>
                  <a:cubicBezTo>
                    <a:pt x="98669" y="118888"/>
                    <a:pt x="97941" y="119249"/>
                    <a:pt x="97552" y="119383"/>
                  </a:cubicBezTo>
                  <a:cubicBezTo>
                    <a:pt x="96674" y="119660"/>
                    <a:pt x="94824" y="119922"/>
                    <a:pt x="93901" y="119977"/>
                  </a:cubicBezTo>
                  <a:cubicBezTo>
                    <a:pt x="92768" y="120044"/>
                    <a:pt x="90490" y="119966"/>
                    <a:pt x="89379" y="119755"/>
                  </a:cubicBezTo>
                  <a:cubicBezTo>
                    <a:pt x="88728" y="119649"/>
                    <a:pt x="87501" y="119105"/>
                    <a:pt x="86867" y="118944"/>
                  </a:cubicBezTo>
                  <a:cubicBezTo>
                    <a:pt x="86478" y="118844"/>
                    <a:pt x="85650" y="118810"/>
                    <a:pt x="85284" y="118666"/>
                  </a:cubicBezTo>
                  <a:cubicBezTo>
                    <a:pt x="84422" y="118338"/>
                    <a:pt x="83067" y="117082"/>
                    <a:pt x="82228" y="116704"/>
                  </a:cubicBezTo>
                  <a:cubicBezTo>
                    <a:pt x="81694" y="116465"/>
                    <a:pt x="80422" y="116387"/>
                    <a:pt x="79949" y="116042"/>
                  </a:cubicBezTo>
                  <a:cubicBezTo>
                    <a:pt x="79544" y="115748"/>
                    <a:pt x="79027" y="114864"/>
                    <a:pt x="78883" y="114403"/>
                  </a:cubicBezTo>
                  <a:cubicBezTo>
                    <a:pt x="78683" y="113719"/>
                    <a:pt x="79005" y="112263"/>
                    <a:pt x="78883" y="111569"/>
                  </a:cubicBezTo>
                  <a:cubicBezTo>
                    <a:pt x="78816" y="111107"/>
                    <a:pt x="78344" y="110268"/>
                    <a:pt x="78305" y="109818"/>
                  </a:cubicBezTo>
                  <a:cubicBezTo>
                    <a:pt x="78238" y="109023"/>
                    <a:pt x="78744" y="107450"/>
                    <a:pt x="78766" y="106645"/>
                  </a:cubicBezTo>
                  <a:cubicBezTo>
                    <a:pt x="78816" y="105244"/>
                    <a:pt x="78994" y="102315"/>
                    <a:pt x="78305" y="101070"/>
                  </a:cubicBezTo>
                  <a:cubicBezTo>
                    <a:pt x="77927" y="100409"/>
                    <a:pt x="76360" y="99725"/>
                    <a:pt x="75838" y="99164"/>
                  </a:cubicBezTo>
                  <a:cubicBezTo>
                    <a:pt x="75543" y="98831"/>
                    <a:pt x="75093" y="98069"/>
                    <a:pt x="74904" y="97686"/>
                  </a:cubicBezTo>
                  <a:cubicBezTo>
                    <a:pt x="74810" y="97497"/>
                    <a:pt x="74765" y="97058"/>
                    <a:pt x="74610" y="96913"/>
                  </a:cubicBezTo>
                  <a:cubicBezTo>
                    <a:pt x="74388" y="96730"/>
                    <a:pt x="73738" y="96574"/>
                    <a:pt x="73432" y="96596"/>
                  </a:cubicBezTo>
                  <a:cubicBezTo>
                    <a:pt x="72971" y="96630"/>
                    <a:pt x="72087" y="97058"/>
                    <a:pt x="71732" y="97358"/>
                  </a:cubicBezTo>
                  <a:cubicBezTo>
                    <a:pt x="71259" y="97763"/>
                    <a:pt x="70715" y="98886"/>
                    <a:pt x="70443" y="99436"/>
                  </a:cubicBezTo>
                  <a:cubicBezTo>
                    <a:pt x="70093" y="100142"/>
                    <a:pt x="69865" y="101776"/>
                    <a:pt x="69337" y="102382"/>
                  </a:cubicBezTo>
                  <a:cubicBezTo>
                    <a:pt x="68981" y="102788"/>
                    <a:pt x="67942" y="103338"/>
                    <a:pt x="67398" y="103482"/>
                  </a:cubicBezTo>
                  <a:cubicBezTo>
                    <a:pt x="66653" y="103671"/>
                    <a:pt x="65036" y="103671"/>
                    <a:pt x="64292" y="103482"/>
                  </a:cubicBezTo>
                  <a:cubicBezTo>
                    <a:pt x="63997" y="103393"/>
                    <a:pt x="63514" y="103138"/>
                    <a:pt x="63053" y="102865"/>
                  </a:cubicBezTo>
                  <a:cubicBezTo>
                    <a:pt x="63419" y="102521"/>
                    <a:pt x="63703" y="102171"/>
                    <a:pt x="63819" y="101848"/>
                  </a:cubicBezTo>
                  <a:cubicBezTo>
                    <a:pt x="64164" y="100948"/>
                    <a:pt x="63608" y="98919"/>
                    <a:pt x="63197" y="98025"/>
                  </a:cubicBezTo>
                  <a:cubicBezTo>
                    <a:pt x="62864" y="97313"/>
                    <a:pt x="61402" y="96296"/>
                    <a:pt x="61130" y="95546"/>
                  </a:cubicBezTo>
                  <a:cubicBezTo>
                    <a:pt x="60930" y="95018"/>
                    <a:pt x="60880" y="93806"/>
                    <a:pt x="61130" y="93290"/>
                  </a:cubicBezTo>
                  <a:cubicBezTo>
                    <a:pt x="61341" y="92851"/>
                    <a:pt x="62297" y="92306"/>
                    <a:pt x="62686" y="91978"/>
                  </a:cubicBezTo>
                  <a:cubicBezTo>
                    <a:pt x="63114" y="91617"/>
                    <a:pt x="64175" y="91017"/>
                    <a:pt x="64414" y="90522"/>
                  </a:cubicBezTo>
                  <a:cubicBezTo>
                    <a:pt x="64603" y="90116"/>
                    <a:pt x="64520" y="89177"/>
                    <a:pt x="64414" y="88738"/>
                  </a:cubicBezTo>
                  <a:cubicBezTo>
                    <a:pt x="64281" y="88254"/>
                    <a:pt x="63831" y="87282"/>
                    <a:pt x="63431" y="86954"/>
                  </a:cubicBezTo>
                  <a:cubicBezTo>
                    <a:pt x="62853" y="86482"/>
                    <a:pt x="61225" y="86315"/>
                    <a:pt x="60541" y="86004"/>
                  </a:cubicBezTo>
                  <a:cubicBezTo>
                    <a:pt x="59797" y="85676"/>
                    <a:pt x="58296" y="84981"/>
                    <a:pt x="57763" y="84409"/>
                  </a:cubicBezTo>
                  <a:cubicBezTo>
                    <a:pt x="57352" y="83969"/>
                    <a:pt x="57185" y="82697"/>
                    <a:pt x="56752" y="82291"/>
                  </a:cubicBezTo>
                  <a:cubicBezTo>
                    <a:pt x="56452" y="82019"/>
                    <a:pt x="55629" y="81752"/>
                    <a:pt x="55224" y="81674"/>
                  </a:cubicBezTo>
                  <a:cubicBezTo>
                    <a:pt x="54863" y="81596"/>
                    <a:pt x="54079" y="81530"/>
                    <a:pt x="53740" y="81674"/>
                  </a:cubicBezTo>
                  <a:cubicBezTo>
                    <a:pt x="53229" y="81874"/>
                    <a:pt x="52712" y="82897"/>
                    <a:pt x="52251" y="83164"/>
                  </a:cubicBezTo>
                  <a:cubicBezTo>
                    <a:pt x="51546" y="83569"/>
                    <a:pt x="49868" y="83936"/>
                    <a:pt x="49040" y="84042"/>
                  </a:cubicBezTo>
                  <a:cubicBezTo>
                    <a:pt x="48084" y="84164"/>
                    <a:pt x="46134" y="83947"/>
                    <a:pt x="45178" y="84042"/>
                  </a:cubicBezTo>
                  <a:cubicBezTo>
                    <a:pt x="44367" y="84120"/>
                    <a:pt x="42794" y="84659"/>
                    <a:pt x="41966" y="84692"/>
                  </a:cubicBezTo>
                  <a:cubicBezTo>
                    <a:pt x="41011" y="84736"/>
                    <a:pt x="39055" y="84542"/>
                    <a:pt x="38144" y="84264"/>
                  </a:cubicBezTo>
                  <a:cubicBezTo>
                    <a:pt x="37627" y="84097"/>
                    <a:pt x="36560" y="83692"/>
                    <a:pt x="36266" y="83275"/>
                  </a:cubicBezTo>
                  <a:cubicBezTo>
                    <a:pt x="36032" y="82941"/>
                    <a:pt x="35960" y="82058"/>
                    <a:pt x="36066" y="81674"/>
                  </a:cubicBezTo>
                  <a:cubicBezTo>
                    <a:pt x="36160" y="81357"/>
                    <a:pt x="36810" y="80924"/>
                    <a:pt x="36927" y="80618"/>
                  </a:cubicBezTo>
                  <a:cubicBezTo>
                    <a:pt x="37032" y="80340"/>
                    <a:pt x="37010" y="79746"/>
                    <a:pt x="37010" y="79451"/>
                  </a:cubicBezTo>
                  <a:cubicBezTo>
                    <a:pt x="36999" y="78951"/>
                    <a:pt x="36693" y="77962"/>
                    <a:pt x="36810" y="77489"/>
                  </a:cubicBezTo>
                  <a:cubicBezTo>
                    <a:pt x="36927" y="77011"/>
                    <a:pt x="37460" y="76144"/>
                    <a:pt x="37871" y="75844"/>
                  </a:cubicBezTo>
                  <a:cubicBezTo>
                    <a:pt x="38166" y="75616"/>
                    <a:pt x="38994" y="75550"/>
                    <a:pt x="39349" y="75405"/>
                  </a:cubicBezTo>
                  <a:cubicBezTo>
                    <a:pt x="39888" y="75183"/>
                    <a:pt x="40916" y="74655"/>
                    <a:pt x="41389" y="74316"/>
                  </a:cubicBezTo>
                  <a:cubicBezTo>
                    <a:pt x="42028" y="73838"/>
                    <a:pt x="43172" y="72738"/>
                    <a:pt x="43656" y="72132"/>
                  </a:cubicBezTo>
                  <a:cubicBezTo>
                    <a:pt x="43856" y="71854"/>
                    <a:pt x="44306" y="71293"/>
                    <a:pt x="44317" y="70965"/>
                  </a:cubicBezTo>
                  <a:cubicBezTo>
                    <a:pt x="44328" y="70470"/>
                    <a:pt x="43739" y="69542"/>
                    <a:pt x="43372" y="69181"/>
                  </a:cubicBezTo>
                  <a:cubicBezTo>
                    <a:pt x="42939" y="68725"/>
                    <a:pt x="41711" y="68208"/>
                    <a:pt x="41155" y="67902"/>
                  </a:cubicBezTo>
                  <a:cubicBezTo>
                    <a:pt x="40400" y="67491"/>
                    <a:pt x="38755" y="66874"/>
                    <a:pt x="38099" y="66335"/>
                  </a:cubicBezTo>
                  <a:cubicBezTo>
                    <a:pt x="37544" y="65874"/>
                    <a:pt x="36643" y="64718"/>
                    <a:pt x="36338" y="64079"/>
                  </a:cubicBezTo>
                  <a:cubicBezTo>
                    <a:pt x="35982" y="63306"/>
                    <a:pt x="35804" y="61589"/>
                    <a:pt x="35643" y="60761"/>
                  </a:cubicBezTo>
                  <a:cubicBezTo>
                    <a:pt x="35488" y="60000"/>
                    <a:pt x="35488" y="58371"/>
                    <a:pt x="35049" y="57699"/>
                  </a:cubicBezTo>
                  <a:cubicBezTo>
                    <a:pt x="34777" y="57276"/>
                    <a:pt x="33904" y="56659"/>
                    <a:pt x="33410" y="56498"/>
                  </a:cubicBezTo>
                  <a:cubicBezTo>
                    <a:pt x="32937" y="56343"/>
                    <a:pt x="31909" y="56454"/>
                    <a:pt x="31415" y="56498"/>
                  </a:cubicBezTo>
                  <a:cubicBezTo>
                    <a:pt x="30565" y="56582"/>
                    <a:pt x="28876" y="56948"/>
                    <a:pt x="28059" y="57187"/>
                  </a:cubicBezTo>
                  <a:cubicBezTo>
                    <a:pt x="27414" y="57376"/>
                    <a:pt x="26198" y="57960"/>
                    <a:pt x="25559" y="58171"/>
                  </a:cubicBezTo>
                  <a:cubicBezTo>
                    <a:pt x="25109" y="58316"/>
                    <a:pt x="24225" y="58632"/>
                    <a:pt x="23753" y="58643"/>
                  </a:cubicBezTo>
                  <a:cubicBezTo>
                    <a:pt x="23375" y="58655"/>
                    <a:pt x="22630" y="58454"/>
                    <a:pt x="22275" y="58360"/>
                  </a:cubicBezTo>
                  <a:cubicBezTo>
                    <a:pt x="21853" y="58238"/>
                    <a:pt x="21002" y="57982"/>
                    <a:pt x="20636" y="57776"/>
                  </a:cubicBezTo>
                  <a:cubicBezTo>
                    <a:pt x="20091" y="57476"/>
                    <a:pt x="19336" y="56454"/>
                    <a:pt x="18758" y="56243"/>
                  </a:cubicBezTo>
                  <a:cubicBezTo>
                    <a:pt x="18241" y="56065"/>
                    <a:pt x="17096" y="56376"/>
                    <a:pt x="16563" y="56243"/>
                  </a:cubicBezTo>
                  <a:cubicBezTo>
                    <a:pt x="16057" y="56109"/>
                    <a:pt x="15063" y="55637"/>
                    <a:pt x="14768" y="55220"/>
                  </a:cubicBezTo>
                  <a:cubicBezTo>
                    <a:pt x="14440" y="54764"/>
                    <a:pt x="14590" y="53564"/>
                    <a:pt x="14413" y="53036"/>
                  </a:cubicBezTo>
                  <a:cubicBezTo>
                    <a:pt x="14213" y="52441"/>
                    <a:pt x="13613" y="51330"/>
                    <a:pt x="13246" y="50807"/>
                  </a:cubicBezTo>
                  <a:cubicBezTo>
                    <a:pt x="12585" y="49896"/>
                    <a:pt x="10851" y="48362"/>
                    <a:pt x="10151" y="47462"/>
                  </a:cubicBezTo>
                  <a:cubicBezTo>
                    <a:pt x="9529" y="46645"/>
                    <a:pt x="8573" y="44827"/>
                    <a:pt x="7967" y="43999"/>
                  </a:cubicBezTo>
                  <a:cubicBezTo>
                    <a:pt x="7251" y="43032"/>
                    <a:pt x="5678" y="41170"/>
                    <a:pt x="4839" y="40287"/>
                  </a:cubicBezTo>
                  <a:cubicBezTo>
                    <a:pt x="4083" y="39492"/>
                    <a:pt x="2278" y="38169"/>
                    <a:pt x="1628" y="37302"/>
                  </a:cubicBezTo>
                  <a:cubicBezTo>
                    <a:pt x="1300" y="36835"/>
                    <a:pt x="850" y="35791"/>
                    <a:pt x="661" y="35263"/>
                  </a:cubicBezTo>
                  <a:cubicBezTo>
                    <a:pt x="472" y="34757"/>
                    <a:pt x="177" y="33718"/>
                    <a:pt x="94" y="33201"/>
                  </a:cubicBezTo>
                  <a:cubicBezTo>
                    <a:pt x="61" y="32989"/>
                    <a:pt x="22" y="32550"/>
                    <a:pt x="0" y="32178"/>
                  </a:cubicBezTo>
                  <a:cubicBezTo>
                    <a:pt x="305" y="32156"/>
                    <a:pt x="627" y="32200"/>
                    <a:pt x="777" y="32306"/>
                  </a:cubicBezTo>
                  <a:cubicBezTo>
                    <a:pt x="1155" y="32595"/>
                    <a:pt x="827" y="33751"/>
                    <a:pt x="1122" y="34129"/>
                  </a:cubicBezTo>
                  <a:cubicBezTo>
                    <a:pt x="1405" y="34479"/>
                    <a:pt x="2350" y="35107"/>
                    <a:pt x="2761" y="34929"/>
                  </a:cubicBezTo>
                  <a:cubicBezTo>
                    <a:pt x="3117" y="34790"/>
                    <a:pt x="3211" y="33907"/>
                    <a:pt x="3161" y="33540"/>
                  </a:cubicBezTo>
                  <a:cubicBezTo>
                    <a:pt x="3105" y="33156"/>
                    <a:pt x="2278" y="32584"/>
                    <a:pt x="2339" y="32200"/>
                  </a:cubicBezTo>
                  <a:cubicBezTo>
                    <a:pt x="2422" y="31689"/>
                    <a:pt x="3556" y="31172"/>
                    <a:pt x="3894" y="30778"/>
                  </a:cubicBezTo>
                  <a:cubicBezTo>
                    <a:pt x="4167" y="30477"/>
                    <a:pt x="4417" y="29633"/>
                    <a:pt x="4806" y="29499"/>
                  </a:cubicBezTo>
                  <a:cubicBezTo>
                    <a:pt x="5350" y="29321"/>
                    <a:pt x="6600" y="29794"/>
                    <a:pt x="6989" y="30194"/>
                  </a:cubicBezTo>
                  <a:cubicBezTo>
                    <a:pt x="7356" y="30555"/>
                    <a:pt x="7178" y="31722"/>
                    <a:pt x="7495" y="32123"/>
                  </a:cubicBezTo>
                  <a:cubicBezTo>
                    <a:pt x="7684" y="32350"/>
                    <a:pt x="8273" y="32784"/>
                    <a:pt x="8545" y="32673"/>
                  </a:cubicBezTo>
                  <a:cubicBezTo>
                    <a:pt x="9006" y="32495"/>
                    <a:pt x="9079" y="31350"/>
                    <a:pt x="9101" y="30889"/>
                  </a:cubicBezTo>
                  <a:cubicBezTo>
                    <a:pt x="9123" y="30327"/>
                    <a:pt x="8490" y="29199"/>
                    <a:pt x="8667" y="28660"/>
                  </a:cubicBezTo>
                  <a:cubicBezTo>
                    <a:pt x="8762" y="28399"/>
                    <a:pt x="9245" y="27988"/>
                    <a:pt x="9529" y="27899"/>
                  </a:cubicBezTo>
                  <a:cubicBezTo>
                    <a:pt x="9951" y="27771"/>
                    <a:pt x="10851" y="28077"/>
                    <a:pt x="11284" y="28121"/>
                  </a:cubicBezTo>
                  <a:cubicBezTo>
                    <a:pt x="11851" y="28177"/>
                    <a:pt x="13090" y="28605"/>
                    <a:pt x="13551" y="28299"/>
                  </a:cubicBezTo>
                  <a:cubicBezTo>
                    <a:pt x="13779" y="28154"/>
                    <a:pt x="13968" y="27537"/>
                    <a:pt x="13824" y="27315"/>
                  </a:cubicBezTo>
                  <a:cubicBezTo>
                    <a:pt x="13646" y="27032"/>
                    <a:pt x="12740" y="27160"/>
                    <a:pt x="12418" y="26987"/>
                  </a:cubicBezTo>
                  <a:cubicBezTo>
                    <a:pt x="12157" y="26843"/>
                    <a:pt x="11629" y="26437"/>
                    <a:pt x="11607" y="26148"/>
                  </a:cubicBezTo>
                  <a:cubicBezTo>
                    <a:pt x="11568" y="25842"/>
                    <a:pt x="11957" y="25203"/>
                    <a:pt x="12268" y="25092"/>
                  </a:cubicBezTo>
                  <a:cubicBezTo>
                    <a:pt x="12596" y="24970"/>
                    <a:pt x="13279" y="25565"/>
                    <a:pt x="13635" y="25498"/>
                  </a:cubicBezTo>
                  <a:cubicBezTo>
                    <a:pt x="14001" y="25420"/>
                    <a:pt x="14496" y="24814"/>
                    <a:pt x="14735" y="24553"/>
                  </a:cubicBezTo>
                  <a:cubicBezTo>
                    <a:pt x="15052" y="24164"/>
                    <a:pt x="15763" y="23358"/>
                    <a:pt x="15785" y="22875"/>
                  </a:cubicBezTo>
                  <a:cubicBezTo>
                    <a:pt x="15807" y="22413"/>
                    <a:pt x="14924" y="21685"/>
                    <a:pt x="14924" y="21235"/>
                  </a:cubicBezTo>
                  <a:cubicBezTo>
                    <a:pt x="14924" y="20757"/>
                    <a:pt x="15385" y="19768"/>
                    <a:pt x="15818" y="19512"/>
                  </a:cubicBezTo>
                  <a:cubicBezTo>
                    <a:pt x="16152" y="19340"/>
                    <a:pt x="16974" y="19635"/>
                    <a:pt x="17341" y="19557"/>
                  </a:cubicBezTo>
                  <a:cubicBezTo>
                    <a:pt x="17613" y="19490"/>
                    <a:pt x="18213" y="19318"/>
                    <a:pt x="18324" y="19084"/>
                  </a:cubicBezTo>
                  <a:cubicBezTo>
                    <a:pt x="18430" y="18834"/>
                    <a:pt x="17908" y="18323"/>
                    <a:pt x="17969" y="18062"/>
                  </a:cubicBezTo>
                  <a:cubicBezTo>
                    <a:pt x="18041" y="17773"/>
                    <a:pt x="18724" y="17467"/>
                    <a:pt x="18797" y="17189"/>
                  </a:cubicBezTo>
                  <a:cubicBezTo>
                    <a:pt x="18863" y="16906"/>
                    <a:pt x="18702" y="16233"/>
                    <a:pt x="18441" y="16055"/>
                  </a:cubicBezTo>
                  <a:cubicBezTo>
                    <a:pt x="18108" y="15833"/>
                    <a:pt x="17163" y="15955"/>
                    <a:pt x="16796" y="16133"/>
                  </a:cubicBezTo>
                  <a:cubicBezTo>
                    <a:pt x="16513" y="16267"/>
                    <a:pt x="16302" y="17056"/>
                    <a:pt x="15985" y="17045"/>
                  </a:cubicBezTo>
                  <a:cubicBezTo>
                    <a:pt x="15735" y="17022"/>
                    <a:pt x="15463" y="16506"/>
                    <a:pt x="15429" y="16278"/>
                  </a:cubicBezTo>
                  <a:cubicBezTo>
                    <a:pt x="15368" y="15889"/>
                    <a:pt x="15724" y="15116"/>
                    <a:pt x="15935" y="14788"/>
                  </a:cubicBezTo>
                  <a:cubicBezTo>
                    <a:pt x="16374" y="14094"/>
                    <a:pt x="17663" y="12993"/>
                    <a:pt x="18324" y="12482"/>
                  </a:cubicBezTo>
                  <a:cubicBezTo>
                    <a:pt x="19185" y="11832"/>
                    <a:pt x="21214" y="10931"/>
                    <a:pt x="22041" y="10226"/>
                  </a:cubicBezTo>
                  <a:cubicBezTo>
                    <a:pt x="22830" y="9553"/>
                    <a:pt x="23825" y="7680"/>
                    <a:pt x="24697" y="7097"/>
                  </a:cubicBezTo>
                  <a:cubicBezTo>
                    <a:pt x="25042" y="6863"/>
                    <a:pt x="25903" y="6702"/>
                    <a:pt x="26303" y="6546"/>
                  </a:cubicBezTo>
                  <a:cubicBezTo>
                    <a:pt x="26975" y="6291"/>
                    <a:pt x="28676" y="6080"/>
                    <a:pt x="28959" y="5452"/>
                  </a:cubicBezTo>
                  <a:cubicBezTo>
                    <a:pt x="29170" y="4990"/>
                    <a:pt x="28709" y="3745"/>
                    <a:pt x="28215" y="3556"/>
                  </a:cubicBezTo>
                  <a:cubicBezTo>
                    <a:pt x="27931" y="3462"/>
                    <a:pt x="27426" y="4034"/>
                    <a:pt x="27120" y="4079"/>
                  </a:cubicBezTo>
                  <a:cubicBezTo>
                    <a:pt x="26820" y="4112"/>
                    <a:pt x="26103" y="4057"/>
                    <a:pt x="25948" y="3812"/>
                  </a:cubicBezTo>
                  <a:cubicBezTo>
                    <a:pt x="25686" y="3417"/>
                    <a:pt x="26220" y="2389"/>
                    <a:pt x="26492" y="1995"/>
                  </a:cubicBezTo>
                  <a:cubicBezTo>
                    <a:pt x="26903" y="1389"/>
                    <a:pt x="27909" y="628"/>
                    <a:pt x="28792" y="0"/>
                  </a:cubicBezTo>
                  <a:cubicBezTo>
                    <a:pt x="29315" y="188"/>
                    <a:pt x="29998" y="439"/>
                    <a:pt x="30315" y="550"/>
                  </a:cubicBezTo>
                  <a:cubicBezTo>
                    <a:pt x="30870" y="728"/>
                    <a:pt x="32121" y="850"/>
                    <a:pt x="32571" y="1200"/>
                  </a:cubicBezTo>
                  <a:cubicBezTo>
                    <a:pt x="32887" y="1456"/>
                    <a:pt x="33210" y="2206"/>
                    <a:pt x="33337" y="2567"/>
                  </a:cubicBezTo>
                  <a:cubicBezTo>
                    <a:pt x="33454" y="2939"/>
                    <a:pt x="33349" y="3745"/>
                    <a:pt x="33504" y="4101"/>
                  </a:cubicBezTo>
                  <a:cubicBezTo>
                    <a:pt x="33671" y="4473"/>
                    <a:pt x="34376" y="5024"/>
                    <a:pt x="34565" y="5390"/>
                  </a:cubicBezTo>
                  <a:cubicBezTo>
                    <a:pt x="34721" y="5685"/>
                    <a:pt x="34777" y="6380"/>
                    <a:pt x="34921" y="6702"/>
                  </a:cubicBezTo>
                  <a:cubicBezTo>
                    <a:pt x="35077" y="7074"/>
                    <a:pt x="35393" y="7869"/>
                    <a:pt x="35738" y="8119"/>
                  </a:cubicBezTo>
                  <a:cubicBezTo>
                    <a:pt x="35993" y="8308"/>
                    <a:pt x="36705" y="8497"/>
                    <a:pt x="37021" y="8419"/>
                  </a:cubicBezTo>
                  <a:cubicBezTo>
                    <a:pt x="37282" y="8353"/>
                    <a:pt x="37566" y="7847"/>
                    <a:pt x="37816" y="7758"/>
                  </a:cubicBezTo>
                  <a:cubicBezTo>
                    <a:pt x="38310" y="7602"/>
                    <a:pt x="39433" y="7647"/>
                    <a:pt x="39866" y="7902"/>
                  </a:cubicBezTo>
                  <a:cubicBezTo>
                    <a:pt x="40066" y="8008"/>
                    <a:pt x="40200" y="8486"/>
                    <a:pt x="40361" y="8636"/>
                  </a:cubicBezTo>
                  <a:cubicBezTo>
                    <a:pt x="40661" y="8903"/>
                    <a:pt x="41522" y="9147"/>
                    <a:pt x="41778" y="9453"/>
                  </a:cubicBezTo>
                  <a:cubicBezTo>
                    <a:pt x="42039" y="9764"/>
                    <a:pt x="42100" y="10587"/>
                    <a:pt x="42300" y="10931"/>
                  </a:cubicBezTo>
                  <a:cubicBezTo>
                    <a:pt x="42500" y="11248"/>
                    <a:pt x="42939" y="11998"/>
                    <a:pt x="43328" y="12054"/>
                  </a:cubicBezTo>
                  <a:cubicBezTo>
                    <a:pt x="43572" y="12087"/>
                    <a:pt x="43917" y="11626"/>
                    <a:pt x="44150" y="11559"/>
                  </a:cubicBezTo>
                  <a:cubicBezTo>
                    <a:pt x="44706" y="11404"/>
                    <a:pt x="45900" y="11470"/>
                    <a:pt x="46467" y="11559"/>
                  </a:cubicBezTo>
                  <a:cubicBezTo>
                    <a:pt x="47201" y="11682"/>
                    <a:pt x="48556" y="12310"/>
                    <a:pt x="49279" y="12482"/>
                  </a:cubicBezTo>
                  <a:cubicBezTo>
                    <a:pt x="49773" y="12604"/>
                    <a:pt x="50823" y="12649"/>
                    <a:pt x="51307" y="12815"/>
                  </a:cubicBezTo>
                  <a:cubicBezTo>
                    <a:pt x="51601" y="12915"/>
                    <a:pt x="52073" y="13366"/>
                    <a:pt x="52396" y="13388"/>
                  </a:cubicBezTo>
                  <a:cubicBezTo>
                    <a:pt x="52701" y="13410"/>
                    <a:pt x="53268" y="13060"/>
                    <a:pt x="53562" y="12949"/>
                  </a:cubicBezTo>
                  <a:cubicBezTo>
                    <a:pt x="54046" y="12782"/>
                    <a:pt x="55013" y="12387"/>
                    <a:pt x="55524" y="12298"/>
                  </a:cubicBezTo>
                  <a:cubicBezTo>
                    <a:pt x="56018" y="12210"/>
                    <a:pt x="57057" y="12087"/>
                    <a:pt x="57552" y="12210"/>
                  </a:cubicBezTo>
                  <a:cubicBezTo>
                    <a:pt x="58152" y="12376"/>
                    <a:pt x="59169" y="13143"/>
                    <a:pt x="59630" y="13555"/>
                  </a:cubicBezTo>
                  <a:cubicBezTo>
                    <a:pt x="60113" y="13971"/>
                    <a:pt x="60741" y="15094"/>
                    <a:pt x="61269" y="15472"/>
                  </a:cubicBezTo>
                  <a:cubicBezTo>
                    <a:pt x="61636" y="15722"/>
                    <a:pt x="62508" y="16100"/>
                    <a:pt x="62969" y="16122"/>
                  </a:cubicBezTo>
                  <a:cubicBezTo>
                    <a:pt x="63397" y="16144"/>
                    <a:pt x="64342" y="15944"/>
                    <a:pt x="64614" y="15628"/>
                  </a:cubicBezTo>
                  <a:cubicBezTo>
                    <a:pt x="64836" y="15372"/>
                    <a:pt x="64575" y="14588"/>
                    <a:pt x="64792" y="14316"/>
                  </a:cubicBezTo>
                  <a:cubicBezTo>
                    <a:pt x="64964" y="14094"/>
                    <a:pt x="65675" y="14060"/>
                    <a:pt x="65875" y="13849"/>
                  </a:cubicBezTo>
                  <a:cubicBezTo>
                    <a:pt x="66014" y="13710"/>
                    <a:pt x="65981" y="13199"/>
                    <a:pt x="66170" y="13088"/>
                  </a:cubicBezTo>
                  <a:cubicBezTo>
                    <a:pt x="66325" y="12993"/>
                    <a:pt x="66725" y="13099"/>
                    <a:pt x="66903" y="13143"/>
                  </a:cubicBezTo>
                  <a:cubicBezTo>
                    <a:pt x="67303" y="13232"/>
                    <a:pt x="68015" y="13677"/>
                    <a:pt x="68426" y="13738"/>
                  </a:cubicBezTo>
                  <a:cubicBezTo>
                    <a:pt x="68770" y="13805"/>
                    <a:pt x="69498" y="13793"/>
                    <a:pt x="69831" y="13688"/>
                  </a:cubicBezTo>
                  <a:cubicBezTo>
                    <a:pt x="70432" y="13499"/>
                    <a:pt x="71376" y="12660"/>
                    <a:pt x="71909" y="12354"/>
                  </a:cubicBezTo>
                  <a:cubicBezTo>
                    <a:pt x="72287" y="12143"/>
                    <a:pt x="73099" y="11843"/>
                    <a:pt x="73432" y="11582"/>
                  </a:cubicBezTo>
                  <a:cubicBezTo>
                    <a:pt x="73665" y="11404"/>
                    <a:pt x="73904" y="10765"/>
                    <a:pt x="74199" y="10687"/>
                  </a:cubicBezTo>
                  <a:cubicBezTo>
                    <a:pt x="74482" y="10598"/>
                    <a:pt x="75093" y="10887"/>
                    <a:pt x="75343" y="11042"/>
                  </a:cubicBezTo>
                  <a:cubicBezTo>
                    <a:pt x="75627" y="11215"/>
                    <a:pt x="75910" y="11965"/>
                    <a:pt x="76255" y="12021"/>
                  </a:cubicBezTo>
                  <a:cubicBezTo>
                    <a:pt x="76655" y="12087"/>
                    <a:pt x="77294" y="11393"/>
                    <a:pt x="77683" y="11315"/>
                  </a:cubicBezTo>
                  <a:cubicBezTo>
                    <a:pt x="78238" y="11193"/>
                    <a:pt x="79438" y="11659"/>
                    <a:pt x="79949" y="11426"/>
                  </a:cubicBezTo>
                  <a:cubicBezTo>
                    <a:pt x="80561" y="11143"/>
                    <a:pt x="81211" y="9886"/>
                    <a:pt x="81527" y="9320"/>
                  </a:cubicBezTo>
                  <a:cubicBezTo>
                    <a:pt x="81766" y="8881"/>
                    <a:pt x="82144" y="7969"/>
                    <a:pt x="82228" y="7491"/>
                  </a:cubicBezTo>
                  <a:cubicBezTo>
                    <a:pt x="82294" y="7130"/>
                    <a:pt x="82094" y="6380"/>
                    <a:pt x="82228" y="6041"/>
                  </a:cubicBezTo>
                  <a:cubicBezTo>
                    <a:pt x="82405" y="5574"/>
                    <a:pt x="83417" y="4979"/>
                    <a:pt x="83550" y="4507"/>
                  </a:cubicBezTo>
                  <a:cubicBezTo>
                    <a:pt x="83678" y="4068"/>
                    <a:pt x="83267" y="3140"/>
                    <a:pt x="83228" y="2678"/>
                  </a:cubicBezTo>
                  <a:cubicBezTo>
                    <a:pt x="83194" y="2311"/>
                    <a:pt x="83111" y="1578"/>
                    <a:pt x="83228" y="1233"/>
                  </a:cubicBezTo>
                  <a:cubicBezTo>
                    <a:pt x="83300" y="978"/>
                    <a:pt x="83583" y="483"/>
                    <a:pt x="83833" y="350"/>
                  </a:cubicBezTo>
                  <a:cubicBezTo>
                    <a:pt x="84106" y="222"/>
                    <a:pt x="84750" y="300"/>
                    <a:pt x="85050" y="350"/>
                  </a:cubicBezTo>
                  <a:cubicBezTo>
                    <a:pt x="85711" y="483"/>
                    <a:pt x="86889" y="1111"/>
                    <a:pt x="87501" y="1378"/>
                  </a:cubicBezTo>
                  <a:cubicBezTo>
                    <a:pt x="88140" y="1639"/>
                    <a:pt x="89334" y="2323"/>
                    <a:pt x="90006" y="2467"/>
                  </a:cubicBezTo>
                  <a:cubicBezTo>
                    <a:pt x="90879" y="2645"/>
                    <a:pt x="92673" y="2478"/>
                    <a:pt x="93574" y="2467"/>
                  </a:cubicBezTo>
                  <a:cubicBezTo>
                    <a:pt x="94351" y="2467"/>
                    <a:pt x="95957" y="2184"/>
                    <a:pt x="96691" y="2434"/>
                  </a:cubicBezTo>
                  <a:cubicBezTo>
                    <a:pt x="97374" y="2656"/>
                    <a:pt x="98330" y="3790"/>
                    <a:pt x="98919" y="4173"/>
                  </a:cubicBezTo>
                  <a:cubicBezTo>
                    <a:pt x="99580" y="4618"/>
                    <a:pt x="100925" y="5507"/>
                    <a:pt x="101691" y="5752"/>
                  </a:cubicBezTo>
                  <a:cubicBezTo>
                    <a:pt x="102308" y="5941"/>
                    <a:pt x="103631" y="6041"/>
                    <a:pt x="104281" y="5963"/>
                  </a:cubicBezTo>
                  <a:cubicBezTo>
                    <a:pt x="104631" y="5929"/>
                    <a:pt x="105309" y="5718"/>
                    <a:pt x="105909" y="5496"/>
                  </a:cubicBezTo>
                  <a:cubicBezTo>
                    <a:pt x="105848" y="5718"/>
                    <a:pt x="105792" y="5907"/>
                    <a:pt x="105764" y="6068"/>
                  </a:cubicBezTo>
                  <a:cubicBezTo>
                    <a:pt x="105470" y="7413"/>
                    <a:pt x="105092" y="10170"/>
                    <a:pt x="105247" y="11537"/>
                  </a:cubicBezTo>
                  <a:cubicBezTo>
                    <a:pt x="105342" y="12321"/>
                    <a:pt x="105848" y="13827"/>
                    <a:pt x="106225" y="14522"/>
                  </a:cubicBezTo>
                  <a:cubicBezTo>
                    <a:pt x="106475" y="14977"/>
                    <a:pt x="107103" y="15811"/>
                    <a:pt x="107514" y="16122"/>
                  </a:cubicBezTo>
                  <a:cubicBezTo>
                    <a:pt x="107859" y="16372"/>
                    <a:pt x="108753" y="16561"/>
                    <a:pt x="109120" y="16783"/>
                  </a:cubicBezTo>
                  <a:cubicBezTo>
                    <a:pt x="109604" y="17078"/>
                    <a:pt x="110326" y="17995"/>
                    <a:pt x="110843" y="18245"/>
                  </a:cubicBezTo>
                  <a:cubicBezTo>
                    <a:pt x="110904" y="18267"/>
                    <a:pt x="110970" y="18301"/>
                    <a:pt x="111054" y="18334"/>
                  </a:cubicBezTo>
                  <a:cubicBezTo>
                    <a:pt x="111054" y="18523"/>
                    <a:pt x="111065" y="18712"/>
                    <a:pt x="111082" y="18812"/>
                  </a:cubicBezTo>
                  <a:cubicBezTo>
                    <a:pt x="111137" y="19318"/>
                    <a:pt x="111421" y="20285"/>
                    <a:pt x="111598" y="20768"/>
                  </a:cubicBezTo>
                  <a:cubicBezTo>
                    <a:pt x="111848" y="21430"/>
                    <a:pt x="112593" y="22669"/>
                    <a:pt x="112837" y="23336"/>
                  </a:cubicBezTo>
                  <a:cubicBezTo>
                    <a:pt x="113065" y="23975"/>
                    <a:pt x="113499" y="25287"/>
                    <a:pt x="113476" y="25959"/>
                  </a:cubicBezTo>
                  <a:cubicBezTo>
                    <a:pt x="113465" y="26587"/>
                    <a:pt x="112837" y="27771"/>
                    <a:pt x="112782" y="28388"/>
                  </a:cubicBezTo>
                  <a:cubicBezTo>
                    <a:pt x="112710" y="29038"/>
                    <a:pt x="112815" y="30333"/>
                    <a:pt x="113015" y="30967"/>
                  </a:cubicBezTo>
                  <a:cubicBezTo>
                    <a:pt x="113360" y="32034"/>
                    <a:pt x="114749" y="33895"/>
                    <a:pt x="115293" y="34896"/>
                  </a:cubicBezTo>
                  <a:cubicBezTo>
                    <a:pt x="115732" y="35668"/>
                    <a:pt x="116449" y="37291"/>
                    <a:pt x="116932" y="38036"/>
                  </a:cubicBezTo>
                  <a:cubicBezTo>
                    <a:pt x="117327" y="38630"/>
                    <a:pt x="118366" y="39670"/>
                    <a:pt x="118727" y="40276"/>
                  </a:cubicBezTo>
                  <a:cubicBezTo>
                    <a:pt x="119144" y="40970"/>
                    <a:pt x="119922" y="42437"/>
                    <a:pt x="119994" y="43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6" name="Shape 826"/>
            <p:cNvSpPr/>
            <p:nvPr/>
          </p:nvSpPr>
          <p:spPr>
            <a:xfrm>
              <a:off x="238618" y="711541"/>
              <a:ext cx="397800" cy="865200"/>
            </a:xfrm>
            <a:custGeom>
              <a:avLst/>
              <a:gdLst/>
              <a:ahLst/>
              <a:cxnLst/>
              <a:rect l="0" t="0" r="0" b="0"/>
              <a:pathLst>
                <a:path w="120000" h="120000" extrusionOk="0">
                  <a:moveTo>
                    <a:pt x="120000" y="81863"/>
                  </a:moveTo>
                  <a:cubicBezTo>
                    <a:pt x="119555" y="81941"/>
                    <a:pt x="119083" y="82030"/>
                    <a:pt x="118755" y="82069"/>
                  </a:cubicBezTo>
                  <a:cubicBezTo>
                    <a:pt x="118188" y="82136"/>
                    <a:pt x="117011" y="82186"/>
                    <a:pt x="116433" y="82236"/>
                  </a:cubicBezTo>
                  <a:cubicBezTo>
                    <a:pt x="115811" y="82286"/>
                    <a:pt x="114527" y="82336"/>
                    <a:pt x="113972" y="82453"/>
                  </a:cubicBezTo>
                  <a:cubicBezTo>
                    <a:pt x="113216" y="82619"/>
                    <a:pt x="112172" y="83231"/>
                    <a:pt x="111472" y="83436"/>
                  </a:cubicBezTo>
                  <a:cubicBezTo>
                    <a:pt x="110833" y="83625"/>
                    <a:pt x="109400" y="83898"/>
                    <a:pt x="108683" y="84048"/>
                  </a:cubicBezTo>
                  <a:cubicBezTo>
                    <a:pt x="107955" y="84198"/>
                    <a:pt x="106416" y="84437"/>
                    <a:pt x="105700" y="84598"/>
                  </a:cubicBezTo>
                  <a:cubicBezTo>
                    <a:pt x="105155" y="84720"/>
                    <a:pt x="104033" y="84954"/>
                    <a:pt x="103627" y="85148"/>
                  </a:cubicBezTo>
                  <a:cubicBezTo>
                    <a:pt x="102994" y="85465"/>
                    <a:pt x="102288" y="86249"/>
                    <a:pt x="102061" y="86644"/>
                  </a:cubicBezTo>
                  <a:cubicBezTo>
                    <a:pt x="101750" y="87222"/>
                    <a:pt x="101694" y="88422"/>
                    <a:pt x="101844" y="89006"/>
                  </a:cubicBezTo>
                  <a:cubicBezTo>
                    <a:pt x="101938" y="89412"/>
                    <a:pt x="102466" y="90207"/>
                    <a:pt x="102777" y="90596"/>
                  </a:cubicBezTo>
                  <a:cubicBezTo>
                    <a:pt x="103050" y="90918"/>
                    <a:pt x="103911" y="91529"/>
                    <a:pt x="104077" y="91869"/>
                  </a:cubicBezTo>
                  <a:cubicBezTo>
                    <a:pt x="104222" y="92141"/>
                    <a:pt x="103888" y="92730"/>
                    <a:pt x="104127" y="92991"/>
                  </a:cubicBezTo>
                  <a:cubicBezTo>
                    <a:pt x="104316" y="93208"/>
                    <a:pt x="105172" y="93525"/>
                    <a:pt x="105561" y="93692"/>
                  </a:cubicBezTo>
                  <a:cubicBezTo>
                    <a:pt x="106088" y="93920"/>
                    <a:pt x="107238" y="94342"/>
                    <a:pt x="107794" y="94559"/>
                  </a:cubicBezTo>
                  <a:cubicBezTo>
                    <a:pt x="108105" y="94681"/>
                    <a:pt x="108644" y="94976"/>
                    <a:pt x="109038" y="95042"/>
                  </a:cubicBezTo>
                  <a:cubicBezTo>
                    <a:pt x="109266" y="95081"/>
                    <a:pt x="109683" y="95087"/>
                    <a:pt x="110050" y="95070"/>
                  </a:cubicBezTo>
                  <a:cubicBezTo>
                    <a:pt x="109833" y="95454"/>
                    <a:pt x="109388" y="96215"/>
                    <a:pt x="109088" y="96504"/>
                  </a:cubicBezTo>
                  <a:cubicBezTo>
                    <a:pt x="108683" y="96921"/>
                    <a:pt x="107700" y="97716"/>
                    <a:pt x="107011" y="98055"/>
                  </a:cubicBezTo>
                  <a:cubicBezTo>
                    <a:pt x="106361" y="98383"/>
                    <a:pt x="104766" y="98917"/>
                    <a:pt x="103872" y="99128"/>
                  </a:cubicBezTo>
                  <a:cubicBezTo>
                    <a:pt x="103033" y="99328"/>
                    <a:pt x="101088" y="99495"/>
                    <a:pt x="100238" y="99695"/>
                  </a:cubicBezTo>
                  <a:cubicBezTo>
                    <a:pt x="99288" y="99900"/>
                    <a:pt x="97516" y="100412"/>
                    <a:pt x="96805" y="100740"/>
                  </a:cubicBezTo>
                  <a:cubicBezTo>
                    <a:pt x="95561" y="101318"/>
                    <a:pt x="93966" y="102735"/>
                    <a:pt x="93033" y="103397"/>
                  </a:cubicBezTo>
                  <a:cubicBezTo>
                    <a:pt x="92461" y="103791"/>
                    <a:pt x="91233" y="104553"/>
                    <a:pt x="90816" y="104975"/>
                  </a:cubicBezTo>
                  <a:cubicBezTo>
                    <a:pt x="90572" y="105209"/>
                    <a:pt x="90300" y="105720"/>
                    <a:pt x="90138" y="105970"/>
                  </a:cubicBezTo>
                  <a:cubicBezTo>
                    <a:pt x="89961" y="106254"/>
                    <a:pt x="89666" y="106832"/>
                    <a:pt x="89450" y="107110"/>
                  </a:cubicBezTo>
                  <a:cubicBezTo>
                    <a:pt x="89216" y="107399"/>
                    <a:pt x="88716" y="107977"/>
                    <a:pt x="88366" y="108255"/>
                  </a:cubicBezTo>
                  <a:cubicBezTo>
                    <a:pt x="88083" y="108471"/>
                    <a:pt x="87544" y="108961"/>
                    <a:pt x="87000" y="109077"/>
                  </a:cubicBezTo>
                  <a:cubicBezTo>
                    <a:pt x="86611" y="109166"/>
                    <a:pt x="85666" y="109049"/>
                    <a:pt x="85216" y="109077"/>
                  </a:cubicBezTo>
                  <a:cubicBezTo>
                    <a:pt x="84922" y="109100"/>
                    <a:pt x="84233" y="109133"/>
                    <a:pt x="84055" y="109233"/>
                  </a:cubicBezTo>
                  <a:cubicBezTo>
                    <a:pt x="83677" y="109461"/>
                    <a:pt x="84122" y="110061"/>
                    <a:pt x="84161" y="110333"/>
                  </a:cubicBezTo>
                  <a:cubicBezTo>
                    <a:pt x="84205" y="110522"/>
                    <a:pt x="84161" y="110912"/>
                    <a:pt x="84338" y="111084"/>
                  </a:cubicBezTo>
                  <a:cubicBezTo>
                    <a:pt x="84544" y="111284"/>
                    <a:pt x="85500" y="111545"/>
                    <a:pt x="85688" y="111745"/>
                  </a:cubicBezTo>
                  <a:cubicBezTo>
                    <a:pt x="85855" y="111923"/>
                    <a:pt x="85761" y="112318"/>
                    <a:pt x="85772" y="112507"/>
                  </a:cubicBezTo>
                  <a:cubicBezTo>
                    <a:pt x="85800" y="112707"/>
                    <a:pt x="85733" y="113124"/>
                    <a:pt x="85866" y="113324"/>
                  </a:cubicBezTo>
                  <a:cubicBezTo>
                    <a:pt x="86016" y="113552"/>
                    <a:pt x="86488" y="114008"/>
                    <a:pt x="86922" y="114163"/>
                  </a:cubicBezTo>
                  <a:cubicBezTo>
                    <a:pt x="87300" y="114308"/>
                    <a:pt x="88394" y="114380"/>
                    <a:pt x="88866" y="114469"/>
                  </a:cubicBezTo>
                  <a:cubicBezTo>
                    <a:pt x="89338" y="114558"/>
                    <a:pt x="90411" y="114708"/>
                    <a:pt x="90722" y="114880"/>
                  </a:cubicBezTo>
                  <a:cubicBezTo>
                    <a:pt x="91016" y="115047"/>
                    <a:pt x="91288" y="115492"/>
                    <a:pt x="91150" y="115692"/>
                  </a:cubicBezTo>
                  <a:cubicBezTo>
                    <a:pt x="91005" y="115897"/>
                    <a:pt x="90083" y="116164"/>
                    <a:pt x="89666" y="116298"/>
                  </a:cubicBezTo>
                  <a:cubicBezTo>
                    <a:pt x="89288" y="116420"/>
                    <a:pt x="88433" y="116620"/>
                    <a:pt x="87988" y="116703"/>
                  </a:cubicBezTo>
                  <a:cubicBezTo>
                    <a:pt x="87544" y="116787"/>
                    <a:pt x="86544" y="116881"/>
                    <a:pt x="86111" y="116981"/>
                  </a:cubicBezTo>
                  <a:cubicBezTo>
                    <a:pt x="85544" y="117115"/>
                    <a:pt x="84566" y="117470"/>
                    <a:pt x="84094" y="117654"/>
                  </a:cubicBezTo>
                  <a:cubicBezTo>
                    <a:pt x="83583" y="117860"/>
                    <a:pt x="82800" y="118365"/>
                    <a:pt x="82216" y="118543"/>
                  </a:cubicBezTo>
                  <a:cubicBezTo>
                    <a:pt x="81772" y="118677"/>
                    <a:pt x="80716" y="118866"/>
                    <a:pt x="80177" y="118916"/>
                  </a:cubicBezTo>
                  <a:cubicBezTo>
                    <a:pt x="79633" y="118960"/>
                    <a:pt x="78500" y="118866"/>
                    <a:pt x="77961" y="118916"/>
                  </a:cubicBezTo>
                  <a:cubicBezTo>
                    <a:pt x="77527" y="118949"/>
                    <a:pt x="76716" y="119105"/>
                    <a:pt x="76350" y="119205"/>
                  </a:cubicBezTo>
                  <a:cubicBezTo>
                    <a:pt x="75755" y="119360"/>
                    <a:pt x="74877" y="119844"/>
                    <a:pt x="74227" y="119938"/>
                  </a:cubicBezTo>
                  <a:cubicBezTo>
                    <a:pt x="73405" y="120061"/>
                    <a:pt x="71605" y="119972"/>
                    <a:pt x="70738" y="119938"/>
                  </a:cubicBezTo>
                  <a:cubicBezTo>
                    <a:pt x="70277" y="119922"/>
                    <a:pt x="69277" y="119916"/>
                    <a:pt x="68927" y="119799"/>
                  </a:cubicBezTo>
                  <a:cubicBezTo>
                    <a:pt x="68511" y="119666"/>
                    <a:pt x="68416" y="119166"/>
                    <a:pt x="68088" y="118993"/>
                  </a:cubicBezTo>
                  <a:cubicBezTo>
                    <a:pt x="67511" y="118693"/>
                    <a:pt x="65955" y="118204"/>
                    <a:pt x="65061" y="118071"/>
                  </a:cubicBezTo>
                  <a:cubicBezTo>
                    <a:pt x="64372" y="117971"/>
                    <a:pt x="62694" y="118199"/>
                    <a:pt x="62116" y="118015"/>
                  </a:cubicBezTo>
                  <a:cubicBezTo>
                    <a:pt x="61750" y="117898"/>
                    <a:pt x="61777" y="117454"/>
                    <a:pt x="61533" y="117293"/>
                  </a:cubicBezTo>
                  <a:cubicBezTo>
                    <a:pt x="61344" y="117170"/>
                    <a:pt x="60833" y="116942"/>
                    <a:pt x="60505" y="116881"/>
                  </a:cubicBezTo>
                  <a:cubicBezTo>
                    <a:pt x="60100" y="116809"/>
                    <a:pt x="59183" y="116798"/>
                    <a:pt x="58750" y="116826"/>
                  </a:cubicBezTo>
                  <a:cubicBezTo>
                    <a:pt x="58383" y="116853"/>
                    <a:pt x="57722" y="117015"/>
                    <a:pt x="57383" y="117076"/>
                  </a:cubicBezTo>
                  <a:cubicBezTo>
                    <a:pt x="57005" y="117137"/>
                    <a:pt x="56261" y="117281"/>
                    <a:pt x="55872" y="117309"/>
                  </a:cubicBezTo>
                  <a:cubicBezTo>
                    <a:pt x="55372" y="117343"/>
                    <a:pt x="54355" y="117309"/>
                    <a:pt x="53855" y="117281"/>
                  </a:cubicBezTo>
                  <a:cubicBezTo>
                    <a:pt x="53366" y="117254"/>
                    <a:pt x="52327" y="117198"/>
                    <a:pt x="51938" y="117076"/>
                  </a:cubicBezTo>
                  <a:cubicBezTo>
                    <a:pt x="51666" y="116987"/>
                    <a:pt x="51505" y="116681"/>
                    <a:pt x="51272" y="116576"/>
                  </a:cubicBezTo>
                  <a:cubicBezTo>
                    <a:pt x="50800" y="116353"/>
                    <a:pt x="49583" y="116025"/>
                    <a:pt x="48950" y="115909"/>
                  </a:cubicBezTo>
                  <a:cubicBezTo>
                    <a:pt x="48355" y="115797"/>
                    <a:pt x="47072" y="115697"/>
                    <a:pt x="46433" y="115670"/>
                  </a:cubicBezTo>
                  <a:cubicBezTo>
                    <a:pt x="45988" y="115647"/>
                    <a:pt x="45083" y="115631"/>
                    <a:pt x="44650" y="115675"/>
                  </a:cubicBezTo>
                  <a:cubicBezTo>
                    <a:pt x="44355" y="115708"/>
                    <a:pt x="43866" y="115886"/>
                    <a:pt x="43566" y="115914"/>
                  </a:cubicBezTo>
                  <a:cubicBezTo>
                    <a:pt x="43283" y="115947"/>
                    <a:pt x="42677" y="115936"/>
                    <a:pt x="42377" y="115909"/>
                  </a:cubicBezTo>
                  <a:cubicBezTo>
                    <a:pt x="41922" y="115859"/>
                    <a:pt x="40916" y="115731"/>
                    <a:pt x="40633" y="115564"/>
                  </a:cubicBezTo>
                  <a:cubicBezTo>
                    <a:pt x="40433" y="115447"/>
                    <a:pt x="40488" y="115125"/>
                    <a:pt x="40488" y="114975"/>
                  </a:cubicBezTo>
                  <a:cubicBezTo>
                    <a:pt x="40488" y="114808"/>
                    <a:pt x="40755" y="114480"/>
                    <a:pt x="40633" y="114319"/>
                  </a:cubicBezTo>
                  <a:cubicBezTo>
                    <a:pt x="40583" y="114230"/>
                    <a:pt x="40300" y="114063"/>
                    <a:pt x="40083" y="114024"/>
                  </a:cubicBezTo>
                  <a:cubicBezTo>
                    <a:pt x="39894" y="113996"/>
                    <a:pt x="39461" y="114035"/>
                    <a:pt x="39294" y="114080"/>
                  </a:cubicBezTo>
                  <a:cubicBezTo>
                    <a:pt x="39094" y="114135"/>
                    <a:pt x="38838" y="114308"/>
                    <a:pt x="38755" y="114402"/>
                  </a:cubicBezTo>
                  <a:cubicBezTo>
                    <a:pt x="38633" y="114563"/>
                    <a:pt x="38866" y="114919"/>
                    <a:pt x="38755" y="115080"/>
                  </a:cubicBezTo>
                  <a:cubicBezTo>
                    <a:pt x="38650" y="115264"/>
                    <a:pt x="38216" y="115592"/>
                    <a:pt x="37905" y="115725"/>
                  </a:cubicBezTo>
                  <a:cubicBezTo>
                    <a:pt x="37744" y="115792"/>
                    <a:pt x="37311" y="115936"/>
                    <a:pt x="37077" y="115914"/>
                  </a:cubicBezTo>
                  <a:cubicBezTo>
                    <a:pt x="36755" y="115886"/>
                    <a:pt x="36416" y="115608"/>
                    <a:pt x="36283" y="115486"/>
                  </a:cubicBezTo>
                  <a:cubicBezTo>
                    <a:pt x="36172" y="115392"/>
                    <a:pt x="36244" y="115153"/>
                    <a:pt x="36077" y="115075"/>
                  </a:cubicBezTo>
                  <a:cubicBezTo>
                    <a:pt x="35811" y="114958"/>
                    <a:pt x="34972" y="114897"/>
                    <a:pt x="34594" y="114919"/>
                  </a:cubicBezTo>
                  <a:cubicBezTo>
                    <a:pt x="34283" y="114936"/>
                    <a:pt x="33700" y="115064"/>
                    <a:pt x="33500" y="115169"/>
                  </a:cubicBezTo>
                  <a:cubicBezTo>
                    <a:pt x="33311" y="115269"/>
                    <a:pt x="33266" y="115542"/>
                    <a:pt x="33144" y="115658"/>
                  </a:cubicBezTo>
                  <a:cubicBezTo>
                    <a:pt x="33050" y="115747"/>
                    <a:pt x="32850" y="115931"/>
                    <a:pt x="32644" y="115992"/>
                  </a:cubicBezTo>
                  <a:cubicBezTo>
                    <a:pt x="32361" y="116075"/>
                    <a:pt x="31577" y="116059"/>
                    <a:pt x="31238" y="116120"/>
                  </a:cubicBezTo>
                  <a:cubicBezTo>
                    <a:pt x="31011" y="116159"/>
                    <a:pt x="30661" y="116309"/>
                    <a:pt x="30427" y="116348"/>
                  </a:cubicBezTo>
                  <a:cubicBezTo>
                    <a:pt x="30183" y="116392"/>
                    <a:pt x="29577" y="116359"/>
                    <a:pt x="29361" y="116431"/>
                  </a:cubicBezTo>
                  <a:cubicBezTo>
                    <a:pt x="29133" y="116509"/>
                    <a:pt x="28927" y="116770"/>
                    <a:pt x="28888" y="116898"/>
                  </a:cubicBezTo>
                  <a:cubicBezTo>
                    <a:pt x="28850" y="117048"/>
                    <a:pt x="29161" y="117348"/>
                    <a:pt x="29133" y="117504"/>
                  </a:cubicBezTo>
                  <a:cubicBezTo>
                    <a:pt x="29116" y="117615"/>
                    <a:pt x="28955" y="117848"/>
                    <a:pt x="28822" y="118026"/>
                  </a:cubicBezTo>
                  <a:cubicBezTo>
                    <a:pt x="28577" y="117965"/>
                    <a:pt x="28088" y="117932"/>
                    <a:pt x="27872" y="117960"/>
                  </a:cubicBezTo>
                  <a:cubicBezTo>
                    <a:pt x="27577" y="117998"/>
                    <a:pt x="27305" y="118293"/>
                    <a:pt x="26994" y="118321"/>
                  </a:cubicBezTo>
                  <a:cubicBezTo>
                    <a:pt x="26605" y="118354"/>
                    <a:pt x="25777" y="118193"/>
                    <a:pt x="25455" y="118087"/>
                  </a:cubicBezTo>
                  <a:cubicBezTo>
                    <a:pt x="24955" y="117910"/>
                    <a:pt x="24388" y="117415"/>
                    <a:pt x="24116" y="117170"/>
                  </a:cubicBezTo>
                  <a:cubicBezTo>
                    <a:pt x="23550" y="116670"/>
                    <a:pt x="22588" y="115625"/>
                    <a:pt x="22438" y="115075"/>
                  </a:cubicBezTo>
                  <a:cubicBezTo>
                    <a:pt x="22316" y="114563"/>
                    <a:pt x="22505" y="113502"/>
                    <a:pt x="22983" y="113029"/>
                  </a:cubicBezTo>
                  <a:cubicBezTo>
                    <a:pt x="23172" y="112846"/>
                    <a:pt x="23738" y="112473"/>
                    <a:pt x="24200" y="112401"/>
                  </a:cubicBezTo>
                  <a:cubicBezTo>
                    <a:pt x="24411" y="112368"/>
                    <a:pt x="24966" y="112407"/>
                    <a:pt x="25127" y="112479"/>
                  </a:cubicBezTo>
                  <a:cubicBezTo>
                    <a:pt x="25372" y="112585"/>
                    <a:pt x="25116" y="112929"/>
                    <a:pt x="25305" y="113046"/>
                  </a:cubicBezTo>
                  <a:cubicBezTo>
                    <a:pt x="25494" y="113157"/>
                    <a:pt x="26155" y="113335"/>
                    <a:pt x="26466" y="113307"/>
                  </a:cubicBezTo>
                  <a:cubicBezTo>
                    <a:pt x="26861" y="113268"/>
                    <a:pt x="27277" y="112940"/>
                    <a:pt x="27416" y="112790"/>
                  </a:cubicBezTo>
                  <a:cubicBezTo>
                    <a:pt x="27577" y="112607"/>
                    <a:pt x="27294" y="112184"/>
                    <a:pt x="27511" y="112012"/>
                  </a:cubicBezTo>
                  <a:cubicBezTo>
                    <a:pt x="27672" y="111879"/>
                    <a:pt x="28416" y="111756"/>
                    <a:pt x="28672" y="111645"/>
                  </a:cubicBezTo>
                  <a:cubicBezTo>
                    <a:pt x="29305" y="111367"/>
                    <a:pt x="30133" y="110667"/>
                    <a:pt x="30766" y="110389"/>
                  </a:cubicBezTo>
                  <a:cubicBezTo>
                    <a:pt x="31427" y="110106"/>
                    <a:pt x="32944" y="109600"/>
                    <a:pt x="33811" y="109427"/>
                  </a:cubicBezTo>
                  <a:cubicBezTo>
                    <a:pt x="34311" y="109333"/>
                    <a:pt x="35511" y="109361"/>
                    <a:pt x="35955" y="109227"/>
                  </a:cubicBezTo>
                  <a:cubicBezTo>
                    <a:pt x="36188" y="109161"/>
                    <a:pt x="36566" y="108955"/>
                    <a:pt x="36538" y="108838"/>
                  </a:cubicBezTo>
                  <a:cubicBezTo>
                    <a:pt x="36527" y="108738"/>
                    <a:pt x="36150" y="108566"/>
                    <a:pt x="35916" y="108527"/>
                  </a:cubicBezTo>
                  <a:cubicBezTo>
                    <a:pt x="35594" y="108471"/>
                    <a:pt x="34783" y="108649"/>
                    <a:pt x="34483" y="108566"/>
                  </a:cubicBezTo>
                  <a:cubicBezTo>
                    <a:pt x="34161" y="108471"/>
                    <a:pt x="34038" y="108105"/>
                    <a:pt x="34000" y="107932"/>
                  </a:cubicBezTo>
                  <a:cubicBezTo>
                    <a:pt x="33944" y="107738"/>
                    <a:pt x="34038" y="107326"/>
                    <a:pt x="34216" y="107143"/>
                  </a:cubicBezTo>
                  <a:cubicBezTo>
                    <a:pt x="34361" y="106993"/>
                    <a:pt x="35161" y="106793"/>
                    <a:pt x="35200" y="106626"/>
                  </a:cubicBezTo>
                  <a:cubicBezTo>
                    <a:pt x="35255" y="106443"/>
                    <a:pt x="34416" y="106142"/>
                    <a:pt x="34444" y="105965"/>
                  </a:cubicBezTo>
                  <a:cubicBezTo>
                    <a:pt x="34472" y="105731"/>
                    <a:pt x="35550" y="105403"/>
                    <a:pt x="35605" y="105164"/>
                  </a:cubicBezTo>
                  <a:cubicBezTo>
                    <a:pt x="35661" y="104914"/>
                    <a:pt x="34811" y="104464"/>
                    <a:pt x="34755" y="104208"/>
                  </a:cubicBezTo>
                  <a:cubicBezTo>
                    <a:pt x="34644" y="103702"/>
                    <a:pt x="35744" y="102724"/>
                    <a:pt x="35644" y="102213"/>
                  </a:cubicBezTo>
                  <a:cubicBezTo>
                    <a:pt x="35605" y="101979"/>
                    <a:pt x="34916" y="101568"/>
                    <a:pt x="34888" y="101334"/>
                  </a:cubicBezTo>
                  <a:cubicBezTo>
                    <a:pt x="34861" y="101162"/>
                    <a:pt x="34983" y="100779"/>
                    <a:pt x="35294" y="100667"/>
                  </a:cubicBezTo>
                  <a:cubicBezTo>
                    <a:pt x="35550" y="100567"/>
                    <a:pt x="36338" y="100545"/>
                    <a:pt x="36672" y="100573"/>
                  </a:cubicBezTo>
                  <a:cubicBezTo>
                    <a:pt x="36961" y="100601"/>
                    <a:pt x="37444" y="100740"/>
                    <a:pt x="37622" y="100829"/>
                  </a:cubicBezTo>
                  <a:cubicBezTo>
                    <a:pt x="37972" y="101023"/>
                    <a:pt x="37888" y="101585"/>
                    <a:pt x="38338" y="101740"/>
                  </a:cubicBezTo>
                  <a:cubicBezTo>
                    <a:pt x="38677" y="101851"/>
                    <a:pt x="39727" y="101940"/>
                    <a:pt x="40083" y="101829"/>
                  </a:cubicBezTo>
                  <a:cubicBezTo>
                    <a:pt x="40311" y="101757"/>
                    <a:pt x="40283" y="101473"/>
                    <a:pt x="40255" y="101351"/>
                  </a:cubicBezTo>
                  <a:cubicBezTo>
                    <a:pt x="40216" y="101095"/>
                    <a:pt x="39894" y="100578"/>
                    <a:pt x="39538" y="100373"/>
                  </a:cubicBezTo>
                  <a:cubicBezTo>
                    <a:pt x="39216" y="100178"/>
                    <a:pt x="38161" y="99945"/>
                    <a:pt x="37700" y="99800"/>
                  </a:cubicBezTo>
                  <a:cubicBezTo>
                    <a:pt x="37094" y="99606"/>
                    <a:pt x="35794" y="99233"/>
                    <a:pt x="35238" y="99005"/>
                  </a:cubicBezTo>
                  <a:cubicBezTo>
                    <a:pt x="34566" y="98722"/>
                    <a:pt x="33266" y="98105"/>
                    <a:pt x="32916" y="97733"/>
                  </a:cubicBezTo>
                  <a:cubicBezTo>
                    <a:pt x="32616" y="97421"/>
                    <a:pt x="32605" y="96738"/>
                    <a:pt x="32605" y="96404"/>
                  </a:cubicBezTo>
                  <a:cubicBezTo>
                    <a:pt x="32605" y="96193"/>
                    <a:pt x="32877" y="95770"/>
                    <a:pt x="32833" y="95559"/>
                  </a:cubicBezTo>
                  <a:cubicBezTo>
                    <a:pt x="32783" y="95304"/>
                    <a:pt x="32227" y="94842"/>
                    <a:pt x="32161" y="94598"/>
                  </a:cubicBezTo>
                  <a:cubicBezTo>
                    <a:pt x="32038" y="94192"/>
                    <a:pt x="32472" y="93364"/>
                    <a:pt x="32333" y="92958"/>
                  </a:cubicBezTo>
                  <a:cubicBezTo>
                    <a:pt x="32188" y="92491"/>
                    <a:pt x="31161" y="91646"/>
                    <a:pt x="30994" y="91185"/>
                  </a:cubicBezTo>
                  <a:cubicBezTo>
                    <a:pt x="30900" y="90946"/>
                    <a:pt x="30644" y="90418"/>
                    <a:pt x="30994" y="90223"/>
                  </a:cubicBezTo>
                  <a:cubicBezTo>
                    <a:pt x="31172" y="90123"/>
                    <a:pt x="31861" y="90101"/>
                    <a:pt x="32161" y="90079"/>
                  </a:cubicBezTo>
                  <a:cubicBezTo>
                    <a:pt x="32472" y="90056"/>
                    <a:pt x="33105" y="90073"/>
                    <a:pt x="33416" y="90040"/>
                  </a:cubicBezTo>
                  <a:cubicBezTo>
                    <a:pt x="33833" y="89995"/>
                    <a:pt x="34566" y="89806"/>
                    <a:pt x="34983" y="89745"/>
                  </a:cubicBezTo>
                  <a:cubicBezTo>
                    <a:pt x="35350" y="89695"/>
                    <a:pt x="36255" y="89729"/>
                    <a:pt x="36500" y="89595"/>
                  </a:cubicBezTo>
                  <a:cubicBezTo>
                    <a:pt x="36700" y="89490"/>
                    <a:pt x="36700" y="89167"/>
                    <a:pt x="36500" y="89062"/>
                  </a:cubicBezTo>
                  <a:cubicBezTo>
                    <a:pt x="36188" y="88906"/>
                    <a:pt x="35066" y="88845"/>
                    <a:pt x="34577" y="88878"/>
                  </a:cubicBezTo>
                  <a:cubicBezTo>
                    <a:pt x="34350" y="88895"/>
                    <a:pt x="34011" y="89028"/>
                    <a:pt x="33811" y="89078"/>
                  </a:cubicBezTo>
                  <a:cubicBezTo>
                    <a:pt x="33500" y="89167"/>
                    <a:pt x="32877" y="89462"/>
                    <a:pt x="32511" y="89412"/>
                  </a:cubicBezTo>
                  <a:cubicBezTo>
                    <a:pt x="32294" y="89378"/>
                    <a:pt x="32416" y="89084"/>
                    <a:pt x="32200" y="89045"/>
                  </a:cubicBezTo>
                  <a:cubicBezTo>
                    <a:pt x="31833" y="88973"/>
                    <a:pt x="31050" y="89378"/>
                    <a:pt x="30683" y="89301"/>
                  </a:cubicBezTo>
                  <a:cubicBezTo>
                    <a:pt x="30305" y="89223"/>
                    <a:pt x="30388" y="88795"/>
                    <a:pt x="30322" y="88622"/>
                  </a:cubicBezTo>
                  <a:cubicBezTo>
                    <a:pt x="30172" y="88233"/>
                    <a:pt x="29972" y="87461"/>
                    <a:pt x="29972" y="87072"/>
                  </a:cubicBezTo>
                  <a:cubicBezTo>
                    <a:pt x="29972" y="86927"/>
                    <a:pt x="29805" y="86566"/>
                    <a:pt x="30105" y="86477"/>
                  </a:cubicBezTo>
                  <a:cubicBezTo>
                    <a:pt x="30294" y="86421"/>
                    <a:pt x="30805" y="86516"/>
                    <a:pt x="30994" y="86571"/>
                  </a:cubicBezTo>
                  <a:cubicBezTo>
                    <a:pt x="31238" y="86649"/>
                    <a:pt x="31333" y="86972"/>
                    <a:pt x="31616" y="87016"/>
                  </a:cubicBezTo>
                  <a:cubicBezTo>
                    <a:pt x="31983" y="87077"/>
                    <a:pt x="32877" y="86960"/>
                    <a:pt x="33105" y="86827"/>
                  </a:cubicBezTo>
                  <a:cubicBezTo>
                    <a:pt x="33333" y="86694"/>
                    <a:pt x="33161" y="86321"/>
                    <a:pt x="33011" y="86166"/>
                  </a:cubicBezTo>
                  <a:cubicBezTo>
                    <a:pt x="32794" y="85938"/>
                    <a:pt x="32022" y="85521"/>
                    <a:pt x="31483" y="85410"/>
                  </a:cubicBezTo>
                  <a:cubicBezTo>
                    <a:pt x="31050" y="85321"/>
                    <a:pt x="29916" y="85526"/>
                    <a:pt x="29566" y="85387"/>
                  </a:cubicBezTo>
                  <a:cubicBezTo>
                    <a:pt x="29116" y="85221"/>
                    <a:pt x="29361" y="84643"/>
                    <a:pt x="29333" y="84398"/>
                  </a:cubicBezTo>
                  <a:cubicBezTo>
                    <a:pt x="29305" y="84126"/>
                    <a:pt x="28994" y="83536"/>
                    <a:pt x="29333" y="83309"/>
                  </a:cubicBezTo>
                  <a:cubicBezTo>
                    <a:pt x="29522" y="83186"/>
                    <a:pt x="30400" y="83170"/>
                    <a:pt x="30588" y="83047"/>
                  </a:cubicBezTo>
                  <a:cubicBezTo>
                    <a:pt x="30794" y="82914"/>
                    <a:pt x="30833" y="82525"/>
                    <a:pt x="30588" y="82403"/>
                  </a:cubicBezTo>
                  <a:cubicBezTo>
                    <a:pt x="30388" y="82297"/>
                    <a:pt x="29661" y="82308"/>
                    <a:pt x="29333" y="82291"/>
                  </a:cubicBezTo>
                  <a:cubicBezTo>
                    <a:pt x="29011" y="82275"/>
                    <a:pt x="28227" y="82369"/>
                    <a:pt x="27994" y="82269"/>
                  </a:cubicBezTo>
                  <a:cubicBezTo>
                    <a:pt x="27700" y="82141"/>
                    <a:pt x="28305" y="81697"/>
                    <a:pt x="28038" y="81552"/>
                  </a:cubicBezTo>
                  <a:cubicBezTo>
                    <a:pt x="27822" y="81430"/>
                    <a:pt x="26966" y="81363"/>
                    <a:pt x="26605" y="81391"/>
                  </a:cubicBezTo>
                  <a:cubicBezTo>
                    <a:pt x="26305" y="81413"/>
                    <a:pt x="25888" y="81658"/>
                    <a:pt x="25577" y="81686"/>
                  </a:cubicBezTo>
                  <a:cubicBezTo>
                    <a:pt x="25050" y="81724"/>
                    <a:pt x="23911" y="81608"/>
                    <a:pt x="23483" y="81480"/>
                  </a:cubicBezTo>
                  <a:cubicBezTo>
                    <a:pt x="23155" y="81385"/>
                    <a:pt x="22588" y="81085"/>
                    <a:pt x="22627" y="80924"/>
                  </a:cubicBezTo>
                  <a:cubicBezTo>
                    <a:pt x="22655" y="80791"/>
                    <a:pt x="23427" y="80668"/>
                    <a:pt x="23522" y="80541"/>
                  </a:cubicBezTo>
                  <a:cubicBezTo>
                    <a:pt x="23672" y="80340"/>
                    <a:pt x="23211" y="79935"/>
                    <a:pt x="23172" y="79723"/>
                  </a:cubicBezTo>
                  <a:cubicBezTo>
                    <a:pt x="23116" y="79534"/>
                    <a:pt x="22861" y="79112"/>
                    <a:pt x="23172" y="78973"/>
                  </a:cubicBezTo>
                  <a:cubicBezTo>
                    <a:pt x="23466" y="78829"/>
                    <a:pt x="24550" y="78923"/>
                    <a:pt x="24994" y="78879"/>
                  </a:cubicBezTo>
                  <a:cubicBezTo>
                    <a:pt x="25994" y="78784"/>
                    <a:pt x="27900" y="78439"/>
                    <a:pt x="28888" y="78323"/>
                  </a:cubicBezTo>
                  <a:cubicBezTo>
                    <a:pt x="29522" y="78256"/>
                    <a:pt x="30794" y="78084"/>
                    <a:pt x="31444" y="78123"/>
                  </a:cubicBezTo>
                  <a:cubicBezTo>
                    <a:pt x="31805" y="78139"/>
                    <a:pt x="32377" y="78412"/>
                    <a:pt x="32738" y="78401"/>
                  </a:cubicBezTo>
                  <a:cubicBezTo>
                    <a:pt x="33216" y="78378"/>
                    <a:pt x="33916" y="78073"/>
                    <a:pt x="34266" y="77939"/>
                  </a:cubicBezTo>
                  <a:cubicBezTo>
                    <a:pt x="34861" y="77700"/>
                    <a:pt x="35944" y="77172"/>
                    <a:pt x="36322" y="76866"/>
                  </a:cubicBezTo>
                  <a:cubicBezTo>
                    <a:pt x="36633" y="76616"/>
                    <a:pt x="36716" y="76033"/>
                    <a:pt x="37077" y="75799"/>
                  </a:cubicBezTo>
                  <a:cubicBezTo>
                    <a:pt x="37538" y="75505"/>
                    <a:pt x="39216" y="75199"/>
                    <a:pt x="39677" y="74910"/>
                  </a:cubicBezTo>
                  <a:cubicBezTo>
                    <a:pt x="40094" y="74654"/>
                    <a:pt x="40538" y="74021"/>
                    <a:pt x="40566" y="73709"/>
                  </a:cubicBezTo>
                  <a:cubicBezTo>
                    <a:pt x="40594" y="73454"/>
                    <a:pt x="40300" y="72926"/>
                    <a:pt x="39988" y="72698"/>
                  </a:cubicBezTo>
                  <a:cubicBezTo>
                    <a:pt x="39394" y="72253"/>
                    <a:pt x="37172" y="71680"/>
                    <a:pt x="36538" y="71236"/>
                  </a:cubicBezTo>
                  <a:cubicBezTo>
                    <a:pt x="36050" y="70897"/>
                    <a:pt x="35622" y="70102"/>
                    <a:pt x="35377" y="69707"/>
                  </a:cubicBezTo>
                  <a:cubicBezTo>
                    <a:pt x="35133" y="69301"/>
                    <a:pt x="34861" y="68473"/>
                    <a:pt x="34661" y="68067"/>
                  </a:cubicBezTo>
                  <a:cubicBezTo>
                    <a:pt x="34427" y="67584"/>
                    <a:pt x="34511" y="66472"/>
                    <a:pt x="33633" y="66128"/>
                  </a:cubicBezTo>
                  <a:cubicBezTo>
                    <a:pt x="33133" y="65933"/>
                    <a:pt x="31494" y="66100"/>
                    <a:pt x="30900" y="65944"/>
                  </a:cubicBezTo>
                  <a:cubicBezTo>
                    <a:pt x="30183" y="65761"/>
                    <a:pt x="29455" y="65077"/>
                    <a:pt x="28944" y="64799"/>
                  </a:cubicBezTo>
                  <a:cubicBezTo>
                    <a:pt x="28427" y="64532"/>
                    <a:pt x="27116" y="64065"/>
                    <a:pt x="26833" y="63749"/>
                  </a:cubicBezTo>
                  <a:cubicBezTo>
                    <a:pt x="26483" y="63365"/>
                    <a:pt x="26533" y="62509"/>
                    <a:pt x="26738" y="62109"/>
                  </a:cubicBezTo>
                  <a:cubicBezTo>
                    <a:pt x="26861" y="61887"/>
                    <a:pt x="27655" y="61525"/>
                    <a:pt x="27683" y="61292"/>
                  </a:cubicBezTo>
                  <a:cubicBezTo>
                    <a:pt x="27711" y="61125"/>
                    <a:pt x="26994" y="60808"/>
                    <a:pt x="27144" y="60653"/>
                  </a:cubicBezTo>
                  <a:cubicBezTo>
                    <a:pt x="27238" y="60553"/>
                    <a:pt x="27794" y="60441"/>
                    <a:pt x="28038" y="60447"/>
                  </a:cubicBezTo>
                  <a:cubicBezTo>
                    <a:pt x="28494" y="60464"/>
                    <a:pt x="29255" y="60758"/>
                    <a:pt x="29466" y="60925"/>
                  </a:cubicBezTo>
                  <a:cubicBezTo>
                    <a:pt x="29672" y="61075"/>
                    <a:pt x="29511" y="61459"/>
                    <a:pt x="29700" y="61614"/>
                  </a:cubicBezTo>
                  <a:cubicBezTo>
                    <a:pt x="29861" y="61748"/>
                    <a:pt x="30388" y="61987"/>
                    <a:pt x="30727" y="62053"/>
                  </a:cubicBezTo>
                  <a:cubicBezTo>
                    <a:pt x="30994" y="62103"/>
                    <a:pt x="31688" y="62159"/>
                    <a:pt x="31927" y="62087"/>
                  </a:cubicBezTo>
                  <a:cubicBezTo>
                    <a:pt x="32538" y="61925"/>
                    <a:pt x="32755" y="61253"/>
                    <a:pt x="32877" y="60964"/>
                  </a:cubicBezTo>
                  <a:cubicBezTo>
                    <a:pt x="33000" y="60658"/>
                    <a:pt x="32755" y="60036"/>
                    <a:pt x="32877" y="59724"/>
                  </a:cubicBezTo>
                  <a:cubicBezTo>
                    <a:pt x="32944" y="59546"/>
                    <a:pt x="33622" y="59191"/>
                    <a:pt x="33416" y="59030"/>
                  </a:cubicBezTo>
                  <a:cubicBezTo>
                    <a:pt x="33188" y="58857"/>
                    <a:pt x="31983" y="58924"/>
                    <a:pt x="31616" y="58807"/>
                  </a:cubicBezTo>
                  <a:cubicBezTo>
                    <a:pt x="31294" y="58696"/>
                    <a:pt x="30644" y="58363"/>
                    <a:pt x="30766" y="58196"/>
                  </a:cubicBezTo>
                  <a:cubicBezTo>
                    <a:pt x="30833" y="58112"/>
                    <a:pt x="31322" y="58051"/>
                    <a:pt x="31538" y="58046"/>
                  </a:cubicBezTo>
                  <a:cubicBezTo>
                    <a:pt x="31850" y="58040"/>
                    <a:pt x="32444" y="58257"/>
                    <a:pt x="32738" y="58212"/>
                  </a:cubicBezTo>
                  <a:cubicBezTo>
                    <a:pt x="33077" y="58162"/>
                    <a:pt x="33405" y="57846"/>
                    <a:pt x="33500" y="57701"/>
                  </a:cubicBezTo>
                  <a:cubicBezTo>
                    <a:pt x="33716" y="57401"/>
                    <a:pt x="33500" y="56767"/>
                    <a:pt x="33550" y="56462"/>
                  </a:cubicBezTo>
                  <a:cubicBezTo>
                    <a:pt x="33594" y="56150"/>
                    <a:pt x="33794" y="55533"/>
                    <a:pt x="33905" y="55222"/>
                  </a:cubicBezTo>
                  <a:cubicBezTo>
                    <a:pt x="34050" y="54794"/>
                    <a:pt x="34916" y="53927"/>
                    <a:pt x="34622" y="53510"/>
                  </a:cubicBezTo>
                  <a:cubicBezTo>
                    <a:pt x="34405" y="53204"/>
                    <a:pt x="33000" y="52821"/>
                    <a:pt x="32511" y="52565"/>
                  </a:cubicBezTo>
                  <a:cubicBezTo>
                    <a:pt x="32066" y="52332"/>
                    <a:pt x="31161" y="51837"/>
                    <a:pt x="30900" y="51559"/>
                  </a:cubicBezTo>
                  <a:cubicBezTo>
                    <a:pt x="30700" y="51320"/>
                    <a:pt x="30927" y="50781"/>
                    <a:pt x="30588" y="50575"/>
                  </a:cubicBezTo>
                  <a:cubicBezTo>
                    <a:pt x="30294" y="50403"/>
                    <a:pt x="29255" y="50231"/>
                    <a:pt x="28755" y="50175"/>
                  </a:cubicBezTo>
                  <a:cubicBezTo>
                    <a:pt x="28322" y="50114"/>
                    <a:pt x="27372" y="50086"/>
                    <a:pt x="26927" y="50114"/>
                  </a:cubicBezTo>
                  <a:cubicBezTo>
                    <a:pt x="26305" y="50153"/>
                    <a:pt x="24927" y="50242"/>
                    <a:pt x="24550" y="50447"/>
                  </a:cubicBezTo>
                  <a:cubicBezTo>
                    <a:pt x="24294" y="50592"/>
                    <a:pt x="24400" y="50987"/>
                    <a:pt x="24455" y="51164"/>
                  </a:cubicBezTo>
                  <a:cubicBezTo>
                    <a:pt x="24505" y="51287"/>
                    <a:pt x="25033" y="51526"/>
                    <a:pt x="24861" y="51631"/>
                  </a:cubicBezTo>
                  <a:cubicBezTo>
                    <a:pt x="24644" y="51759"/>
                    <a:pt x="23644" y="51698"/>
                    <a:pt x="23288" y="51631"/>
                  </a:cubicBezTo>
                  <a:cubicBezTo>
                    <a:pt x="22711" y="51509"/>
                    <a:pt x="21861" y="51037"/>
                    <a:pt x="21683" y="50781"/>
                  </a:cubicBezTo>
                  <a:cubicBezTo>
                    <a:pt x="21477" y="50470"/>
                    <a:pt x="22222" y="49819"/>
                    <a:pt x="22088" y="49508"/>
                  </a:cubicBezTo>
                  <a:cubicBezTo>
                    <a:pt x="21927" y="49147"/>
                    <a:pt x="20911" y="48519"/>
                    <a:pt x="20427" y="48213"/>
                  </a:cubicBezTo>
                  <a:cubicBezTo>
                    <a:pt x="19872" y="47852"/>
                    <a:pt x="18666" y="47118"/>
                    <a:pt x="17883" y="46829"/>
                  </a:cubicBezTo>
                  <a:cubicBezTo>
                    <a:pt x="17466" y="46679"/>
                    <a:pt x="16450" y="46479"/>
                    <a:pt x="15950" y="46373"/>
                  </a:cubicBezTo>
                  <a:cubicBezTo>
                    <a:pt x="15655" y="46306"/>
                    <a:pt x="15072" y="46101"/>
                    <a:pt x="14750" y="46134"/>
                  </a:cubicBezTo>
                  <a:cubicBezTo>
                    <a:pt x="14488" y="46156"/>
                    <a:pt x="14205" y="46379"/>
                    <a:pt x="14127" y="46479"/>
                  </a:cubicBezTo>
                  <a:cubicBezTo>
                    <a:pt x="13988" y="46645"/>
                    <a:pt x="14450" y="47068"/>
                    <a:pt x="14127" y="47179"/>
                  </a:cubicBezTo>
                  <a:cubicBezTo>
                    <a:pt x="13816" y="47279"/>
                    <a:pt x="12866" y="47168"/>
                    <a:pt x="12600" y="47051"/>
                  </a:cubicBezTo>
                  <a:cubicBezTo>
                    <a:pt x="12111" y="46840"/>
                    <a:pt x="12205" y="46184"/>
                    <a:pt x="12194" y="45890"/>
                  </a:cubicBezTo>
                  <a:cubicBezTo>
                    <a:pt x="12194" y="45500"/>
                    <a:pt x="12138" y="44661"/>
                    <a:pt x="12694" y="44339"/>
                  </a:cubicBezTo>
                  <a:cubicBezTo>
                    <a:pt x="13177" y="44055"/>
                    <a:pt x="15250" y="44005"/>
                    <a:pt x="15694" y="43711"/>
                  </a:cubicBezTo>
                  <a:cubicBezTo>
                    <a:pt x="15977" y="43516"/>
                    <a:pt x="15900" y="43005"/>
                    <a:pt x="15694" y="42788"/>
                  </a:cubicBezTo>
                  <a:cubicBezTo>
                    <a:pt x="15422" y="42516"/>
                    <a:pt x="14222" y="42138"/>
                    <a:pt x="13722" y="41926"/>
                  </a:cubicBezTo>
                  <a:cubicBezTo>
                    <a:pt x="12866" y="41560"/>
                    <a:pt x="11150" y="40831"/>
                    <a:pt x="10233" y="40503"/>
                  </a:cubicBezTo>
                  <a:cubicBezTo>
                    <a:pt x="9733" y="40331"/>
                    <a:pt x="8638" y="40020"/>
                    <a:pt x="8122" y="39853"/>
                  </a:cubicBezTo>
                  <a:cubicBezTo>
                    <a:pt x="7072" y="39520"/>
                    <a:pt x="4716" y="38930"/>
                    <a:pt x="3961" y="38475"/>
                  </a:cubicBezTo>
                  <a:cubicBezTo>
                    <a:pt x="3705" y="38319"/>
                    <a:pt x="3705" y="37902"/>
                    <a:pt x="3422" y="37758"/>
                  </a:cubicBezTo>
                  <a:cubicBezTo>
                    <a:pt x="2972" y="37507"/>
                    <a:pt x="1433" y="37296"/>
                    <a:pt x="877" y="37091"/>
                  </a:cubicBezTo>
                  <a:cubicBezTo>
                    <a:pt x="622" y="36991"/>
                    <a:pt x="0" y="36640"/>
                    <a:pt x="0" y="36640"/>
                  </a:cubicBezTo>
                  <a:cubicBezTo>
                    <a:pt x="366" y="36301"/>
                    <a:pt x="944" y="35751"/>
                    <a:pt x="1188" y="35518"/>
                  </a:cubicBezTo>
                  <a:cubicBezTo>
                    <a:pt x="1661" y="35078"/>
                    <a:pt x="2677" y="34206"/>
                    <a:pt x="3066" y="33750"/>
                  </a:cubicBezTo>
                  <a:cubicBezTo>
                    <a:pt x="3527" y="33205"/>
                    <a:pt x="3866" y="32027"/>
                    <a:pt x="4544" y="31516"/>
                  </a:cubicBezTo>
                  <a:cubicBezTo>
                    <a:pt x="4877" y="31265"/>
                    <a:pt x="5783" y="30782"/>
                    <a:pt x="6422" y="30671"/>
                  </a:cubicBezTo>
                  <a:cubicBezTo>
                    <a:pt x="6988" y="30571"/>
                    <a:pt x="8311" y="30787"/>
                    <a:pt x="8883" y="30687"/>
                  </a:cubicBezTo>
                  <a:cubicBezTo>
                    <a:pt x="9505" y="30582"/>
                    <a:pt x="10516" y="30148"/>
                    <a:pt x="10761" y="29893"/>
                  </a:cubicBezTo>
                  <a:cubicBezTo>
                    <a:pt x="11055" y="29592"/>
                    <a:pt x="10911" y="28914"/>
                    <a:pt x="10761" y="28603"/>
                  </a:cubicBezTo>
                  <a:cubicBezTo>
                    <a:pt x="10627" y="28297"/>
                    <a:pt x="9772" y="27753"/>
                    <a:pt x="9650" y="27436"/>
                  </a:cubicBezTo>
                  <a:cubicBezTo>
                    <a:pt x="9505" y="27097"/>
                    <a:pt x="9411" y="26374"/>
                    <a:pt x="9733" y="26052"/>
                  </a:cubicBezTo>
                  <a:cubicBezTo>
                    <a:pt x="10016" y="25790"/>
                    <a:pt x="11033" y="25307"/>
                    <a:pt x="11705" y="25246"/>
                  </a:cubicBezTo>
                  <a:cubicBezTo>
                    <a:pt x="12344" y="25185"/>
                    <a:pt x="13655" y="25429"/>
                    <a:pt x="14166" y="25596"/>
                  </a:cubicBezTo>
                  <a:cubicBezTo>
                    <a:pt x="14977" y="25863"/>
                    <a:pt x="15883" y="26674"/>
                    <a:pt x="16355" y="27052"/>
                  </a:cubicBezTo>
                  <a:cubicBezTo>
                    <a:pt x="16827" y="27425"/>
                    <a:pt x="17211" y="28303"/>
                    <a:pt x="17922" y="28603"/>
                  </a:cubicBezTo>
                  <a:cubicBezTo>
                    <a:pt x="18288" y="28753"/>
                    <a:pt x="19333" y="28914"/>
                    <a:pt x="19844" y="28959"/>
                  </a:cubicBezTo>
                  <a:cubicBezTo>
                    <a:pt x="20861" y="29031"/>
                    <a:pt x="23100" y="29092"/>
                    <a:pt x="23927" y="28842"/>
                  </a:cubicBezTo>
                  <a:cubicBezTo>
                    <a:pt x="24722" y="28603"/>
                    <a:pt x="24872" y="27686"/>
                    <a:pt x="25361" y="27330"/>
                  </a:cubicBezTo>
                  <a:cubicBezTo>
                    <a:pt x="25955" y="26891"/>
                    <a:pt x="27605" y="26152"/>
                    <a:pt x="28305" y="25740"/>
                  </a:cubicBezTo>
                  <a:cubicBezTo>
                    <a:pt x="29538" y="25046"/>
                    <a:pt x="31833" y="23589"/>
                    <a:pt x="33050" y="22883"/>
                  </a:cubicBezTo>
                  <a:cubicBezTo>
                    <a:pt x="33955" y="22361"/>
                    <a:pt x="35416" y="21160"/>
                    <a:pt x="36727" y="20816"/>
                  </a:cubicBezTo>
                  <a:cubicBezTo>
                    <a:pt x="37622" y="20582"/>
                    <a:pt x="39916" y="20649"/>
                    <a:pt x="40894" y="20465"/>
                  </a:cubicBezTo>
                  <a:cubicBezTo>
                    <a:pt x="41661" y="20315"/>
                    <a:pt x="43161" y="19899"/>
                    <a:pt x="43622" y="19598"/>
                  </a:cubicBezTo>
                  <a:cubicBezTo>
                    <a:pt x="44083" y="19287"/>
                    <a:pt x="44188" y="18526"/>
                    <a:pt x="44283" y="18159"/>
                  </a:cubicBezTo>
                  <a:cubicBezTo>
                    <a:pt x="44377" y="17820"/>
                    <a:pt x="44500" y="17119"/>
                    <a:pt x="44377" y="16775"/>
                  </a:cubicBezTo>
                  <a:cubicBezTo>
                    <a:pt x="44177" y="16236"/>
                    <a:pt x="43066" y="15229"/>
                    <a:pt x="42677" y="14707"/>
                  </a:cubicBezTo>
                  <a:cubicBezTo>
                    <a:pt x="42255" y="14157"/>
                    <a:pt x="41727" y="13001"/>
                    <a:pt x="41111" y="12478"/>
                  </a:cubicBezTo>
                  <a:cubicBezTo>
                    <a:pt x="40500" y="11956"/>
                    <a:pt x="38633" y="11088"/>
                    <a:pt x="37838" y="10616"/>
                  </a:cubicBezTo>
                  <a:cubicBezTo>
                    <a:pt x="37294" y="10283"/>
                    <a:pt x="36050" y="9654"/>
                    <a:pt x="35700" y="9288"/>
                  </a:cubicBezTo>
                  <a:cubicBezTo>
                    <a:pt x="35283" y="8860"/>
                    <a:pt x="35294" y="7909"/>
                    <a:pt x="34888" y="7476"/>
                  </a:cubicBezTo>
                  <a:cubicBezTo>
                    <a:pt x="34511" y="7086"/>
                    <a:pt x="33311" y="6381"/>
                    <a:pt x="32644" y="6053"/>
                  </a:cubicBezTo>
                  <a:cubicBezTo>
                    <a:pt x="32077" y="5780"/>
                    <a:pt x="30566" y="5374"/>
                    <a:pt x="30050" y="5080"/>
                  </a:cubicBezTo>
                  <a:cubicBezTo>
                    <a:pt x="29616" y="4830"/>
                    <a:pt x="28900" y="4274"/>
                    <a:pt x="28850" y="3974"/>
                  </a:cubicBezTo>
                  <a:cubicBezTo>
                    <a:pt x="28794" y="3618"/>
                    <a:pt x="29427" y="2923"/>
                    <a:pt x="29833" y="2606"/>
                  </a:cubicBezTo>
                  <a:cubicBezTo>
                    <a:pt x="30238" y="2290"/>
                    <a:pt x="31616" y="1795"/>
                    <a:pt x="32066" y="1484"/>
                  </a:cubicBezTo>
                  <a:cubicBezTo>
                    <a:pt x="32472" y="1200"/>
                    <a:pt x="32983" y="572"/>
                    <a:pt x="33227" y="261"/>
                  </a:cubicBezTo>
                  <a:cubicBezTo>
                    <a:pt x="33283" y="205"/>
                    <a:pt x="33350" y="105"/>
                    <a:pt x="33427" y="0"/>
                  </a:cubicBezTo>
                  <a:cubicBezTo>
                    <a:pt x="34200" y="244"/>
                    <a:pt x="35294" y="600"/>
                    <a:pt x="35700" y="800"/>
                  </a:cubicBezTo>
                  <a:cubicBezTo>
                    <a:pt x="36227" y="1061"/>
                    <a:pt x="36794" y="1728"/>
                    <a:pt x="37338" y="1984"/>
                  </a:cubicBezTo>
                  <a:cubicBezTo>
                    <a:pt x="37783" y="2206"/>
                    <a:pt x="39038" y="2473"/>
                    <a:pt x="39461" y="2695"/>
                  </a:cubicBezTo>
                  <a:cubicBezTo>
                    <a:pt x="39972" y="2984"/>
                    <a:pt x="40227" y="3751"/>
                    <a:pt x="40800" y="4024"/>
                  </a:cubicBezTo>
                  <a:cubicBezTo>
                    <a:pt x="41472" y="4346"/>
                    <a:pt x="43472" y="4691"/>
                    <a:pt x="44377" y="4908"/>
                  </a:cubicBezTo>
                  <a:cubicBezTo>
                    <a:pt x="45122" y="5085"/>
                    <a:pt x="46716" y="5374"/>
                    <a:pt x="47405" y="5586"/>
                  </a:cubicBezTo>
                  <a:cubicBezTo>
                    <a:pt x="48150" y="5814"/>
                    <a:pt x="49433" y="6375"/>
                    <a:pt x="49988" y="6681"/>
                  </a:cubicBezTo>
                  <a:cubicBezTo>
                    <a:pt x="50744" y="7092"/>
                    <a:pt x="51816" y="8031"/>
                    <a:pt x="52450" y="8476"/>
                  </a:cubicBezTo>
                  <a:cubicBezTo>
                    <a:pt x="52883" y="8787"/>
                    <a:pt x="53544" y="9493"/>
                    <a:pt x="54222" y="9721"/>
                  </a:cubicBezTo>
                  <a:cubicBezTo>
                    <a:pt x="54761" y="9899"/>
                    <a:pt x="56194" y="10177"/>
                    <a:pt x="56844" y="10077"/>
                  </a:cubicBezTo>
                  <a:cubicBezTo>
                    <a:pt x="57088" y="10044"/>
                    <a:pt x="57166" y="9760"/>
                    <a:pt x="57400" y="9710"/>
                  </a:cubicBezTo>
                  <a:cubicBezTo>
                    <a:pt x="57883" y="9610"/>
                    <a:pt x="59183" y="9627"/>
                    <a:pt x="59572" y="9782"/>
                  </a:cubicBezTo>
                  <a:cubicBezTo>
                    <a:pt x="59938" y="9932"/>
                    <a:pt x="59855" y="10416"/>
                    <a:pt x="59750" y="10627"/>
                  </a:cubicBezTo>
                  <a:cubicBezTo>
                    <a:pt x="59655" y="10805"/>
                    <a:pt x="58938" y="11088"/>
                    <a:pt x="58900" y="11272"/>
                  </a:cubicBezTo>
                  <a:cubicBezTo>
                    <a:pt x="58872" y="11389"/>
                    <a:pt x="59022" y="11655"/>
                    <a:pt x="59261" y="11728"/>
                  </a:cubicBezTo>
                  <a:cubicBezTo>
                    <a:pt x="59588" y="11828"/>
                    <a:pt x="60572" y="11633"/>
                    <a:pt x="60911" y="11728"/>
                  </a:cubicBezTo>
                  <a:cubicBezTo>
                    <a:pt x="61155" y="11794"/>
                    <a:pt x="61400" y="12067"/>
                    <a:pt x="61344" y="12183"/>
                  </a:cubicBezTo>
                  <a:cubicBezTo>
                    <a:pt x="61238" y="12395"/>
                    <a:pt x="60100" y="12617"/>
                    <a:pt x="59911" y="12817"/>
                  </a:cubicBezTo>
                  <a:cubicBezTo>
                    <a:pt x="59788" y="12939"/>
                    <a:pt x="60072" y="13228"/>
                    <a:pt x="59911" y="13340"/>
                  </a:cubicBezTo>
                  <a:cubicBezTo>
                    <a:pt x="59738" y="13462"/>
                    <a:pt x="58927" y="13490"/>
                    <a:pt x="58722" y="13595"/>
                  </a:cubicBezTo>
                  <a:cubicBezTo>
                    <a:pt x="58427" y="13751"/>
                    <a:pt x="58211" y="14168"/>
                    <a:pt x="58250" y="14368"/>
                  </a:cubicBezTo>
                  <a:cubicBezTo>
                    <a:pt x="58288" y="14512"/>
                    <a:pt x="58544" y="14835"/>
                    <a:pt x="58855" y="14907"/>
                  </a:cubicBezTo>
                  <a:cubicBezTo>
                    <a:pt x="59022" y="14946"/>
                    <a:pt x="59333" y="14957"/>
                    <a:pt x="59627" y="14952"/>
                  </a:cubicBezTo>
                  <a:cubicBezTo>
                    <a:pt x="59533" y="15091"/>
                    <a:pt x="59427" y="15246"/>
                    <a:pt x="59333" y="15313"/>
                  </a:cubicBezTo>
                  <a:cubicBezTo>
                    <a:pt x="59116" y="15474"/>
                    <a:pt x="58477" y="15730"/>
                    <a:pt x="58155" y="15852"/>
                  </a:cubicBezTo>
                  <a:cubicBezTo>
                    <a:pt x="57883" y="15952"/>
                    <a:pt x="57355" y="16186"/>
                    <a:pt x="57005" y="16197"/>
                  </a:cubicBezTo>
                  <a:cubicBezTo>
                    <a:pt x="56711" y="16208"/>
                    <a:pt x="56138" y="16080"/>
                    <a:pt x="55938" y="15991"/>
                  </a:cubicBezTo>
                  <a:cubicBezTo>
                    <a:pt x="55655" y="15863"/>
                    <a:pt x="55694" y="15452"/>
                    <a:pt x="55372" y="15341"/>
                  </a:cubicBezTo>
                  <a:cubicBezTo>
                    <a:pt x="55061" y="15241"/>
                    <a:pt x="54205" y="15213"/>
                    <a:pt x="53816" y="15246"/>
                  </a:cubicBezTo>
                  <a:cubicBezTo>
                    <a:pt x="53600" y="15263"/>
                    <a:pt x="53138" y="15357"/>
                    <a:pt x="53044" y="15441"/>
                  </a:cubicBezTo>
                  <a:cubicBezTo>
                    <a:pt x="52911" y="15563"/>
                    <a:pt x="53127" y="15858"/>
                    <a:pt x="53288" y="15974"/>
                  </a:cubicBezTo>
                  <a:cubicBezTo>
                    <a:pt x="53438" y="16091"/>
                    <a:pt x="53922" y="16280"/>
                    <a:pt x="54194" y="16352"/>
                  </a:cubicBezTo>
                  <a:cubicBezTo>
                    <a:pt x="54466" y="16436"/>
                    <a:pt x="55183" y="16497"/>
                    <a:pt x="55438" y="16586"/>
                  </a:cubicBezTo>
                  <a:cubicBezTo>
                    <a:pt x="55666" y="16669"/>
                    <a:pt x="56016" y="16891"/>
                    <a:pt x="56100" y="17014"/>
                  </a:cubicBezTo>
                  <a:cubicBezTo>
                    <a:pt x="56261" y="17236"/>
                    <a:pt x="56261" y="17720"/>
                    <a:pt x="56138" y="17948"/>
                  </a:cubicBezTo>
                  <a:cubicBezTo>
                    <a:pt x="55994" y="18192"/>
                    <a:pt x="55183" y="18598"/>
                    <a:pt x="54988" y="18842"/>
                  </a:cubicBezTo>
                  <a:cubicBezTo>
                    <a:pt x="54827" y="19054"/>
                    <a:pt x="54922" y="19537"/>
                    <a:pt x="54694" y="19743"/>
                  </a:cubicBezTo>
                  <a:cubicBezTo>
                    <a:pt x="54488" y="19915"/>
                    <a:pt x="53705" y="20154"/>
                    <a:pt x="53422" y="20310"/>
                  </a:cubicBezTo>
                  <a:cubicBezTo>
                    <a:pt x="53072" y="20493"/>
                    <a:pt x="52638" y="20966"/>
                    <a:pt x="52138" y="21071"/>
                  </a:cubicBezTo>
                  <a:cubicBezTo>
                    <a:pt x="51827" y="21138"/>
                    <a:pt x="51072" y="21038"/>
                    <a:pt x="50733" y="21071"/>
                  </a:cubicBezTo>
                  <a:cubicBezTo>
                    <a:pt x="50461" y="21099"/>
                    <a:pt x="49894" y="21188"/>
                    <a:pt x="49722" y="21277"/>
                  </a:cubicBezTo>
                  <a:cubicBezTo>
                    <a:pt x="49477" y="21405"/>
                    <a:pt x="49327" y="21749"/>
                    <a:pt x="49355" y="21916"/>
                  </a:cubicBezTo>
                  <a:cubicBezTo>
                    <a:pt x="49383" y="22039"/>
                    <a:pt x="49650" y="22272"/>
                    <a:pt x="49827" y="22372"/>
                  </a:cubicBezTo>
                  <a:cubicBezTo>
                    <a:pt x="50222" y="22605"/>
                    <a:pt x="51355" y="22945"/>
                    <a:pt x="51844" y="23145"/>
                  </a:cubicBezTo>
                  <a:cubicBezTo>
                    <a:pt x="52411" y="23378"/>
                    <a:pt x="53561" y="23834"/>
                    <a:pt x="54061" y="24084"/>
                  </a:cubicBezTo>
                  <a:cubicBezTo>
                    <a:pt x="54544" y="24334"/>
                    <a:pt x="55250" y="24918"/>
                    <a:pt x="55761" y="25151"/>
                  </a:cubicBezTo>
                  <a:cubicBezTo>
                    <a:pt x="56288" y="25396"/>
                    <a:pt x="57561" y="25785"/>
                    <a:pt x="58183" y="25979"/>
                  </a:cubicBezTo>
                  <a:cubicBezTo>
                    <a:pt x="58911" y="26218"/>
                    <a:pt x="60477" y="26624"/>
                    <a:pt x="61211" y="26852"/>
                  </a:cubicBezTo>
                  <a:cubicBezTo>
                    <a:pt x="62438" y="27252"/>
                    <a:pt x="64738" y="28142"/>
                    <a:pt x="65966" y="28542"/>
                  </a:cubicBezTo>
                  <a:cubicBezTo>
                    <a:pt x="66533" y="28725"/>
                    <a:pt x="67794" y="29048"/>
                    <a:pt x="68322" y="29248"/>
                  </a:cubicBezTo>
                  <a:cubicBezTo>
                    <a:pt x="69200" y="29587"/>
                    <a:pt x="70711" y="30359"/>
                    <a:pt x="71444" y="30760"/>
                  </a:cubicBezTo>
                  <a:cubicBezTo>
                    <a:pt x="72211" y="31165"/>
                    <a:pt x="73566" y="32044"/>
                    <a:pt x="74294" y="32460"/>
                  </a:cubicBezTo>
                  <a:cubicBezTo>
                    <a:pt x="74850" y="32772"/>
                    <a:pt x="75944" y="33405"/>
                    <a:pt x="76577" y="33689"/>
                  </a:cubicBezTo>
                  <a:cubicBezTo>
                    <a:pt x="77122" y="33933"/>
                    <a:pt x="78200" y="34456"/>
                    <a:pt x="78933" y="34589"/>
                  </a:cubicBezTo>
                  <a:cubicBezTo>
                    <a:pt x="79377" y="34673"/>
                    <a:pt x="80416" y="34673"/>
                    <a:pt x="80905" y="34662"/>
                  </a:cubicBezTo>
                  <a:cubicBezTo>
                    <a:pt x="81244" y="34656"/>
                    <a:pt x="81905" y="34523"/>
                    <a:pt x="82216" y="34562"/>
                  </a:cubicBezTo>
                  <a:cubicBezTo>
                    <a:pt x="82755" y="34628"/>
                    <a:pt x="83422" y="35056"/>
                    <a:pt x="83866" y="35201"/>
                  </a:cubicBezTo>
                  <a:cubicBezTo>
                    <a:pt x="84472" y="35401"/>
                    <a:pt x="86000" y="35657"/>
                    <a:pt x="86477" y="35918"/>
                  </a:cubicBezTo>
                  <a:cubicBezTo>
                    <a:pt x="86827" y="36107"/>
                    <a:pt x="87072" y="36579"/>
                    <a:pt x="87188" y="36802"/>
                  </a:cubicBezTo>
                  <a:cubicBezTo>
                    <a:pt x="87355" y="37107"/>
                    <a:pt x="87355" y="37747"/>
                    <a:pt x="87516" y="38047"/>
                  </a:cubicBezTo>
                  <a:cubicBezTo>
                    <a:pt x="87650" y="38280"/>
                    <a:pt x="88261" y="38708"/>
                    <a:pt x="88300" y="38953"/>
                  </a:cubicBezTo>
                  <a:cubicBezTo>
                    <a:pt x="88327" y="39169"/>
                    <a:pt x="87977" y="39597"/>
                    <a:pt x="87788" y="39803"/>
                  </a:cubicBezTo>
                  <a:cubicBezTo>
                    <a:pt x="87638" y="39975"/>
                    <a:pt x="87150" y="40281"/>
                    <a:pt x="86988" y="40442"/>
                  </a:cubicBezTo>
                  <a:cubicBezTo>
                    <a:pt x="86772" y="40659"/>
                    <a:pt x="86433" y="41098"/>
                    <a:pt x="86355" y="41326"/>
                  </a:cubicBezTo>
                  <a:cubicBezTo>
                    <a:pt x="86283" y="41482"/>
                    <a:pt x="86244" y="41810"/>
                    <a:pt x="86283" y="41965"/>
                  </a:cubicBezTo>
                  <a:cubicBezTo>
                    <a:pt x="86327" y="42149"/>
                    <a:pt x="86666" y="42499"/>
                    <a:pt x="86716" y="42682"/>
                  </a:cubicBezTo>
                  <a:cubicBezTo>
                    <a:pt x="86761" y="42838"/>
                    <a:pt x="86827" y="43166"/>
                    <a:pt x="86677" y="43310"/>
                  </a:cubicBezTo>
                  <a:cubicBezTo>
                    <a:pt x="86527" y="43466"/>
                    <a:pt x="85988" y="43794"/>
                    <a:pt x="85572" y="43816"/>
                  </a:cubicBezTo>
                  <a:cubicBezTo>
                    <a:pt x="85122" y="43844"/>
                    <a:pt x="84377" y="43549"/>
                    <a:pt x="84066" y="43422"/>
                  </a:cubicBezTo>
                  <a:cubicBezTo>
                    <a:pt x="83650" y="43255"/>
                    <a:pt x="83283" y="42743"/>
                    <a:pt x="82783" y="42627"/>
                  </a:cubicBezTo>
                  <a:cubicBezTo>
                    <a:pt x="82283" y="42510"/>
                    <a:pt x="81055" y="42599"/>
                    <a:pt x="80472" y="42571"/>
                  </a:cubicBezTo>
                  <a:cubicBezTo>
                    <a:pt x="79894" y="42549"/>
                    <a:pt x="78661" y="42543"/>
                    <a:pt x="78161" y="42421"/>
                  </a:cubicBezTo>
                  <a:cubicBezTo>
                    <a:pt x="77905" y="42360"/>
                    <a:pt x="77700" y="42076"/>
                    <a:pt x="77416" y="42049"/>
                  </a:cubicBezTo>
                  <a:cubicBezTo>
                    <a:pt x="77161" y="42026"/>
                    <a:pt x="76700" y="42204"/>
                    <a:pt x="76444" y="42227"/>
                  </a:cubicBezTo>
                  <a:cubicBezTo>
                    <a:pt x="76011" y="42265"/>
                    <a:pt x="75133" y="42238"/>
                    <a:pt x="74700" y="42227"/>
                  </a:cubicBezTo>
                  <a:cubicBezTo>
                    <a:pt x="73877" y="42210"/>
                    <a:pt x="72238" y="42054"/>
                    <a:pt x="71416" y="42065"/>
                  </a:cubicBezTo>
                  <a:cubicBezTo>
                    <a:pt x="71133" y="42065"/>
                    <a:pt x="70577" y="42115"/>
                    <a:pt x="70305" y="42143"/>
                  </a:cubicBezTo>
                  <a:cubicBezTo>
                    <a:pt x="69888" y="42188"/>
                    <a:pt x="68955" y="42232"/>
                    <a:pt x="68683" y="42366"/>
                  </a:cubicBezTo>
                  <a:cubicBezTo>
                    <a:pt x="68511" y="42460"/>
                    <a:pt x="68511" y="42727"/>
                    <a:pt x="68550" y="42849"/>
                  </a:cubicBezTo>
                  <a:cubicBezTo>
                    <a:pt x="68633" y="43038"/>
                    <a:pt x="69183" y="43360"/>
                    <a:pt x="69333" y="43544"/>
                  </a:cubicBezTo>
                  <a:cubicBezTo>
                    <a:pt x="69511" y="43783"/>
                    <a:pt x="69711" y="44283"/>
                    <a:pt x="69766" y="44539"/>
                  </a:cubicBezTo>
                  <a:cubicBezTo>
                    <a:pt x="69805" y="44795"/>
                    <a:pt x="69861" y="45306"/>
                    <a:pt x="69700" y="45545"/>
                  </a:cubicBezTo>
                  <a:cubicBezTo>
                    <a:pt x="69522" y="45812"/>
                    <a:pt x="68861" y="46312"/>
                    <a:pt x="68388" y="46507"/>
                  </a:cubicBezTo>
                  <a:cubicBezTo>
                    <a:pt x="68116" y="46612"/>
                    <a:pt x="67416" y="46751"/>
                    <a:pt x="67050" y="46796"/>
                  </a:cubicBezTo>
                  <a:cubicBezTo>
                    <a:pt x="66494" y="46851"/>
                    <a:pt x="65316" y="46862"/>
                    <a:pt x="64766" y="46823"/>
                  </a:cubicBezTo>
                  <a:cubicBezTo>
                    <a:pt x="64266" y="46784"/>
                    <a:pt x="63388" y="46540"/>
                    <a:pt x="62888" y="46518"/>
                  </a:cubicBezTo>
                  <a:cubicBezTo>
                    <a:pt x="62561" y="46501"/>
                    <a:pt x="61883" y="46534"/>
                    <a:pt x="61600" y="46601"/>
                  </a:cubicBezTo>
                  <a:cubicBezTo>
                    <a:pt x="61305" y="46668"/>
                    <a:pt x="60927" y="46929"/>
                    <a:pt x="60666" y="47029"/>
                  </a:cubicBezTo>
                  <a:cubicBezTo>
                    <a:pt x="60344" y="47146"/>
                    <a:pt x="59588" y="47312"/>
                    <a:pt x="59288" y="47446"/>
                  </a:cubicBezTo>
                  <a:cubicBezTo>
                    <a:pt x="59022" y="47568"/>
                    <a:pt x="58522" y="47852"/>
                    <a:pt x="58427" y="48013"/>
                  </a:cubicBezTo>
                  <a:cubicBezTo>
                    <a:pt x="58211" y="48369"/>
                    <a:pt x="58572" y="49125"/>
                    <a:pt x="58722" y="49491"/>
                  </a:cubicBezTo>
                  <a:cubicBezTo>
                    <a:pt x="58872" y="49858"/>
                    <a:pt x="59138" y="50631"/>
                    <a:pt x="59627" y="50942"/>
                  </a:cubicBezTo>
                  <a:cubicBezTo>
                    <a:pt x="59855" y="51098"/>
                    <a:pt x="60588" y="51309"/>
                    <a:pt x="60966" y="51398"/>
                  </a:cubicBezTo>
                  <a:cubicBezTo>
                    <a:pt x="61361" y="51492"/>
                    <a:pt x="62238" y="51581"/>
                    <a:pt x="62644" y="51654"/>
                  </a:cubicBezTo>
                  <a:cubicBezTo>
                    <a:pt x="63116" y="51737"/>
                    <a:pt x="64144" y="51859"/>
                    <a:pt x="64466" y="52026"/>
                  </a:cubicBezTo>
                  <a:cubicBezTo>
                    <a:pt x="64655" y="52126"/>
                    <a:pt x="64794" y="52398"/>
                    <a:pt x="64722" y="52521"/>
                  </a:cubicBezTo>
                  <a:cubicBezTo>
                    <a:pt x="64683" y="52626"/>
                    <a:pt x="64344" y="52799"/>
                    <a:pt x="64155" y="52865"/>
                  </a:cubicBezTo>
                  <a:cubicBezTo>
                    <a:pt x="63927" y="52943"/>
                    <a:pt x="63211" y="52971"/>
                    <a:pt x="63088" y="53077"/>
                  </a:cubicBezTo>
                  <a:cubicBezTo>
                    <a:pt x="62938" y="53204"/>
                    <a:pt x="63222" y="53505"/>
                    <a:pt x="63427" y="53616"/>
                  </a:cubicBezTo>
                  <a:cubicBezTo>
                    <a:pt x="63644" y="53738"/>
                    <a:pt x="64333" y="53877"/>
                    <a:pt x="64655" y="53949"/>
                  </a:cubicBezTo>
                  <a:cubicBezTo>
                    <a:pt x="64994" y="54021"/>
                    <a:pt x="65722" y="54110"/>
                    <a:pt x="66033" y="54194"/>
                  </a:cubicBezTo>
                  <a:cubicBezTo>
                    <a:pt x="66644" y="54349"/>
                    <a:pt x="67727" y="54738"/>
                    <a:pt x="68183" y="54961"/>
                  </a:cubicBezTo>
                  <a:cubicBezTo>
                    <a:pt x="68588" y="55155"/>
                    <a:pt x="69255" y="55611"/>
                    <a:pt x="69494" y="55861"/>
                  </a:cubicBezTo>
                  <a:cubicBezTo>
                    <a:pt x="69833" y="56195"/>
                    <a:pt x="70255" y="56906"/>
                    <a:pt x="70377" y="57273"/>
                  </a:cubicBezTo>
                  <a:cubicBezTo>
                    <a:pt x="70511" y="57679"/>
                    <a:pt x="70494" y="58513"/>
                    <a:pt x="70444" y="58930"/>
                  </a:cubicBezTo>
                  <a:cubicBezTo>
                    <a:pt x="70400" y="59202"/>
                    <a:pt x="69994" y="59735"/>
                    <a:pt x="70066" y="60008"/>
                  </a:cubicBezTo>
                  <a:cubicBezTo>
                    <a:pt x="70133" y="60264"/>
                    <a:pt x="70577" y="60742"/>
                    <a:pt x="70877" y="60964"/>
                  </a:cubicBezTo>
                  <a:cubicBezTo>
                    <a:pt x="71322" y="61297"/>
                    <a:pt x="72727" y="61831"/>
                    <a:pt x="73161" y="62164"/>
                  </a:cubicBezTo>
                  <a:cubicBezTo>
                    <a:pt x="73538" y="62470"/>
                    <a:pt x="73877" y="63154"/>
                    <a:pt x="74133" y="63482"/>
                  </a:cubicBezTo>
                  <a:cubicBezTo>
                    <a:pt x="74238" y="63626"/>
                    <a:pt x="74405" y="63926"/>
                    <a:pt x="74594" y="64060"/>
                  </a:cubicBezTo>
                  <a:cubicBezTo>
                    <a:pt x="74766" y="64182"/>
                    <a:pt x="75200" y="64438"/>
                    <a:pt x="75527" y="64488"/>
                  </a:cubicBezTo>
                  <a:cubicBezTo>
                    <a:pt x="76094" y="64571"/>
                    <a:pt x="77311" y="64416"/>
                    <a:pt x="77905" y="64360"/>
                  </a:cubicBezTo>
                  <a:cubicBezTo>
                    <a:pt x="78483" y="64304"/>
                    <a:pt x="79583" y="64054"/>
                    <a:pt x="80177" y="64043"/>
                  </a:cubicBezTo>
                  <a:cubicBezTo>
                    <a:pt x="80594" y="64038"/>
                    <a:pt x="81405" y="64149"/>
                    <a:pt x="81800" y="64210"/>
                  </a:cubicBezTo>
                  <a:cubicBezTo>
                    <a:pt x="82161" y="64260"/>
                    <a:pt x="82838" y="64466"/>
                    <a:pt x="83233" y="64488"/>
                  </a:cubicBezTo>
                  <a:cubicBezTo>
                    <a:pt x="83838" y="64527"/>
                    <a:pt x="85111" y="64449"/>
                    <a:pt x="85688" y="64360"/>
                  </a:cubicBezTo>
                  <a:cubicBezTo>
                    <a:pt x="86177" y="64288"/>
                    <a:pt x="86950" y="63971"/>
                    <a:pt x="87433" y="63893"/>
                  </a:cubicBezTo>
                  <a:cubicBezTo>
                    <a:pt x="88177" y="63776"/>
                    <a:pt x="89816" y="63715"/>
                    <a:pt x="90611" y="63693"/>
                  </a:cubicBezTo>
                  <a:cubicBezTo>
                    <a:pt x="91533" y="63671"/>
                    <a:pt x="93394" y="63738"/>
                    <a:pt x="94327" y="63732"/>
                  </a:cubicBezTo>
                  <a:cubicBezTo>
                    <a:pt x="95250" y="63721"/>
                    <a:pt x="97088" y="63704"/>
                    <a:pt x="97994" y="63637"/>
                  </a:cubicBezTo>
                  <a:cubicBezTo>
                    <a:pt x="98844" y="63582"/>
                    <a:pt x="100455" y="63293"/>
                    <a:pt x="101305" y="63254"/>
                  </a:cubicBezTo>
                  <a:cubicBezTo>
                    <a:pt x="101861" y="63226"/>
                    <a:pt x="102994" y="63221"/>
                    <a:pt x="103494" y="63310"/>
                  </a:cubicBezTo>
                  <a:cubicBezTo>
                    <a:pt x="103927" y="63382"/>
                    <a:pt x="104711" y="63643"/>
                    <a:pt x="104844" y="63821"/>
                  </a:cubicBezTo>
                  <a:cubicBezTo>
                    <a:pt x="104966" y="63982"/>
                    <a:pt x="104533" y="64321"/>
                    <a:pt x="104483" y="64488"/>
                  </a:cubicBezTo>
                  <a:cubicBezTo>
                    <a:pt x="104388" y="64855"/>
                    <a:pt x="104344" y="65594"/>
                    <a:pt x="104483" y="65966"/>
                  </a:cubicBezTo>
                  <a:cubicBezTo>
                    <a:pt x="104605" y="66294"/>
                    <a:pt x="105033" y="66939"/>
                    <a:pt x="105427" y="67239"/>
                  </a:cubicBezTo>
                  <a:cubicBezTo>
                    <a:pt x="105844" y="67556"/>
                    <a:pt x="106927" y="68151"/>
                    <a:pt x="107655" y="68340"/>
                  </a:cubicBezTo>
                  <a:cubicBezTo>
                    <a:pt x="108050" y="68440"/>
                    <a:pt x="108994" y="68501"/>
                    <a:pt x="109455" y="68529"/>
                  </a:cubicBezTo>
                  <a:cubicBezTo>
                    <a:pt x="109994" y="68557"/>
                    <a:pt x="111144" y="68434"/>
                    <a:pt x="111644" y="68529"/>
                  </a:cubicBezTo>
                  <a:cubicBezTo>
                    <a:pt x="111972" y="68590"/>
                    <a:pt x="112455" y="68818"/>
                    <a:pt x="112594" y="68951"/>
                  </a:cubicBezTo>
                  <a:cubicBezTo>
                    <a:pt x="112794" y="69179"/>
                    <a:pt x="112672" y="69685"/>
                    <a:pt x="112594" y="69935"/>
                  </a:cubicBezTo>
                  <a:cubicBezTo>
                    <a:pt x="112483" y="70235"/>
                    <a:pt x="111955" y="70813"/>
                    <a:pt x="111738" y="71108"/>
                  </a:cubicBezTo>
                  <a:cubicBezTo>
                    <a:pt x="111550" y="71353"/>
                    <a:pt x="111116" y="71825"/>
                    <a:pt x="110972" y="72070"/>
                  </a:cubicBezTo>
                  <a:cubicBezTo>
                    <a:pt x="110822" y="72336"/>
                    <a:pt x="110538" y="72887"/>
                    <a:pt x="110577" y="73159"/>
                  </a:cubicBezTo>
                  <a:cubicBezTo>
                    <a:pt x="110588" y="73370"/>
                    <a:pt x="110822" y="73798"/>
                    <a:pt x="111066" y="73987"/>
                  </a:cubicBezTo>
                  <a:cubicBezTo>
                    <a:pt x="111377" y="74232"/>
                    <a:pt x="112472" y="74571"/>
                    <a:pt x="112811" y="74799"/>
                  </a:cubicBezTo>
                  <a:cubicBezTo>
                    <a:pt x="113255" y="75099"/>
                    <a:pt x="113861" y="75766"/>
                    <a:pt x="114011" y="76110"/>
                  </a:cubicBezTo>
                  <a:cubicBezTo>
                    <a:pt x="114144" y="76388"/>
                    <a:pt x="113944" y="76955"/>
                    <a:pt x="114011" y="77239"/>
                  </a:cubicBezTo>
                  <a:cubicBezTo>
                    <a:pt x="114105" y="77567"/>
                    <a:pt x="114311" y="78250"/>
                    <a:pt x="114688" y="78551"/>
                  </a:cubicBezTo>
                  <a:cubicBezTo>
                    <a:pt x="115077" y="78845"/>
                    <a:pt x="116661" y="79207"/>
                    <a:pt x="116972" y="79523"/>
                  </a:cubicBezTo>
                  <a:cubicBezTo>
                    <a:pt x="117216" y="79768"/>
                    <a:pt x="116850" y="80318"/>
                    <a:pt x="116972" y="80574"/>
                  </a:cubicBezTo>
                  <a:cubicBezTo>
                    <a:pt x="117066" y="80763"/>
                    <a:pt x="117366" y="81152"/>
                    <a:pt x="117688" y="81296"/>
                  </a:cubicBezTo>
                  <a:cubicBezTo>
                    <a:pt x="118094" y="81474"/>
                    <a:pt x="119461" y="81530"/>
                    <a:pt x="119838" y="81719"/>
                  </a:cubicBezTo>
                  <a:cubicBezTo>
                    <a:pt x="119894" y="81752"/>
                    <a:pt x="119961" y="81802"/>
                    <a:pt x="120000" y="8186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7" name="Shape 827"/>
            <p:cNvSpPr/>
            <p:nvPr/>
          </p:nvSpPr>
          <p:spPr>
            <a:xfrm>
              <a:off x="-3" y="1818591"/>
              <a:ext cx="462000" cy="439200"/>
            </a:xfrm>
            <a:custGeom>
              <a:avLst/>
              <a:gdLst/>
              <a:ahLst/>
              <a:cxnLst/>
              <a:rect l="0" t="0" r="0" b="0"/>
              <a:pathLst>
                <a:path w="120000" h="120000" extrusionOk="0">
                  <a:moveTo>
                    <a:pt x="118548" y="70541"/>
                  </a:moveTo>
                  <a:cubicBezTo>
                    <a:pt x="117791" y="71280"/>
                    <a:pt x="116690" y="71992"/>
                    <a:pt x="116039" y="72336"/>
                  </a:cubicBezTo>
                  <a:cubicBezTo>
                    <a:pt x="115015" y="72853"/>
                    <a:pt x="112662" y="73115"/>
                    <a:pt x="111561" y="73470"/>
                  </a:cubicBezTo>
                  <a:cubicBezTo>
                    <a:pt x="110654" y="73754"/>
                    <a:pt x="108824" y="74393"/>
                    <a:pt x="107989" y="74843"/>
                  </a:cubicBezTo>
                  <a:cubicBezTo>
                    <a:pt x="107372" y="75171"/>
                    <a:pt x="106081" y="75877"/>
                    <a:pt x="105709" y="76450"/>
                  </a:cubicBezTo>
                  <a:cubicBezTo>
                    <a:pt x="105358" y="76989"/>
                    <a:pt x="105269" y="78317"/>
                    <a:pt x="105241" y="78956"/>
                  </a:cubicBezTo>
                  <a:cubicBezTo>
                    <a:pt x="105230" y="79646"/>
                    <a:pt x="105514" y="81035"/>
                    <a:pt x="105642" y="81713"/>
                  </a:cubicBezTo>
                  <a:cubicBezTo>
                    <a:pt x="105742" y="82286"/>
                    <a:pt x="105859" y="83475"/>
                    <a:pt x="106176" y="83970"/>
                  </a:cubicBezTo>
                  <a:cubicBezTo>
                    <a:pt x="106421" y="84342"/>
                    <a:pt x="107383" y="84704"/>
                    <a:pt x="107595" y="85093"/>
                  </a:cubicBezTo>
                  <a:cubicBezTo>
                    <a:pt x="107928" y="85688"/>
                    <a:pt x="107756" y="87105"/>
                    <a:pt x="107906" y="87755"/>
                  </a:cubicBezTo>
                  <a:cubicBezTo>
                    <a:pt x="108045" y="88311"/>
                    <a:pt x="108674" y="89356"/>
                    <a:pt x="108707" y="89929"/>
                  </a:cubicBezTo>
                  <a:cubicBezTo>
                    <a:pt x="108746" y="90334"/>
                    <a:pt x="108557" y="91185"/>
                    <a:pt x="108329" y="91535"/>
                  </a:cubicBezTo>
                  <a:cubicBezTo>
                    <a:pt x="107917" y="92174"/>
                    <a:pt x="106476" y="92941"/>
                    <a:pt x="105909" y="93458"/>
                  </a:cubicBezTo>
                  <a:cubicBezTo>
                    <a:pt x="105080" y="94220"/>
                    <a:pt x="103511" y="95826"/>
                    <a:pt x="102827" y="96693"/>
                  </a:cubicBezTo>
                  <a:cubicBezTo>
                    <a:pt x="102265" y="97410"/>
                    <a:pt x="101431" y="98989"/>
                    <a:pt x="100897" y="99717"/>
                  </a:cubicBezTo>
                  <a:cubicBezTo>
                    <a:pt x="100613" y="100100"/>
                    <a:pt x="99862" y="100762"/>
                    <a:pt x="99662" y="101201"/>
                  </a:cubicBezTo>
                  <a:cubicBezTo>
                    <a:pt x="99501" y="101596"/>
                    <a:pt x="99384" y="102457"/>
                    <a:pt x="99440" y="102874"/>
                  </a:cubicBezTo>
                  <a:cubicBezTo>
                    <a:pt x="99501" y="103324"/>
                    <a:pt x="99907" y="104169"/>
                    <a:pt x="100163" y="104542"/>
                  </a:cubicBezTo>
                  <a:cubicBezTo>
                    <a:pt x="100686" y="105314"/>
                    <a:pt x="102243" y="106459"/>
                    <a:pt x="102788" y="107204"/>
                  </a:cubicBezTo>
                  <a:cubicBezTo>
                    <a:pt x="103417" y="108066"/>
                    <a:pt x="104385" y="109967"/>
                    <a:pt x="104746" y="110945"/>
                  </a:cubicBezTo>
                  <a:cubicBezTo>
                    <a:pt x="105197" y="112134"/>
                    <a:pt x="105792" y="114608"/>
                    <a:pt x="105909" y="115847"/>
                  </a:cubicBezTo>
                  <a:cubicBezTo>
                    <a:pt x="105965" y="116509"/>
                    <a:pt x="105859" y="117971"/>
                    <a:pt x="105770" y="118982"/>
                  </a:cubicBezTo>
                  <a:cubicBezTo>
                    <a:pt x="105731" y="118971"/>
                    <a:pt x="105709" y="118960"/>
                    <a:pt x="105675" y="118949"/>
                  </a:cubicBezTo>
                  <a:cubicBezTo>
                    <a:pt x="104908" y="118688"/>
                    <a:pt x="103211" y="118710"/>
                    <a:pt x="102404" y="118838"/>
                  </a:cubicBezTo>
                  <a:cubicBezTo>
                    <a:pt x="101626" y="118960"/>
                    <a:pt x="100246" y="119766"/>
                    <a:pt x="99478" y="119883"/>
                  </a:cubicBezTo>
                  <a:cubicBezTo>
                    <a:pt x="98511" y="120050"/>
                    <a:pt x="96486" y="120061"/>
                    <a:pt x="95546" y="119788"/>
                  </a:cubicBezTo>
                  <a:cubicBezTo>
                    <a:pt x="94861" y="119577"/>
                    <a:pt x="93810" y="118488"/>
                    <a:pt x="93126" y="118288"/>
                  </a:cubicBezTo>
                  <a:cubicBezTo>
                    <a:pt x="92558" y="118126"/>
                    <a:pt x="91346" y="118160"/>
                    <a:pt x="90778" y="118260"/>
                  </a:cubicBezTo>
                  <a:cubicBezTo>
                    <a:pt x="90394" y="118310"/>
                    <a:pt x="89694" y="118766"/>
                    <a:pt x="89310" y="118766"/>
                  </a:cubicBezTo>
                  <a:cubicBezTo>
                    <a:pt x="88592" y="118766"/>
                    <a:pt x="87151" y="118310"/>
                    <a:pt x="86612" y="117848"/>
                  </a:cubicBezTo>
                  <a:cubicBezTo>
                    <a:pt x="86128" y="117432"/>
                    <a:pt x="85661" y="116203"/>
                    <a:pt x="85499" y="115597"/>
                  </a:cubicBezTo>
                  <a:cubicBezTo>
                    <a:pt x="85332" y="115025"/>
                    <a:pt x="85499" y="113769"/>
                    <a:pt x="85310" y="113196"/>
                  </a:cubicBezTo>
                  <a:cubicBezTo>
                    <a:pt x="85032" y="112362"/>
                    <a:pt x="83452" y="111056"/>
                    <a:pt x="83463" y="110183"/>
                  </a:cubicBezTo>
                  <a:cubicBezTo>
                    <a:pt x="83463" y="109539"/>
                    <a:pt x="84765" y="108605"/>
                    <a:pt x="84882" y="107966"/>
                  </a:cubicBezTo>
                  <a:cubicBezTo>
                    <a:pt x="84965" y="107493"/>
                    <a:pt x="84798" y="106437"/>
                    <a:pt x="84465" y="106070"/>
                  </a:cubicBezTo>
                  <a:cubicBezTo>
                    <a:pt x="83925" y="105514"/>
                    <a:pt x="82206" y="105325"/>
                    <a:pt x="81450" y="105092"/>
                  </a:cubicBezTo>
                  <a:cubicBezTo>
                    <a:pt x="80554" y="104808"/>
                    <a:pt x="78657" y="104447"/>
                    <a:pt x="77834" y="104008"/>
                  </a:cubicBezTo>
                  <a:cubicBezTo>
                    <a:pt x="76916" y="103513"/>
                    <a:pt x="75075" y="102268"/>
                    <a:pt x="74635" y="101346"/>
                  </a:cubicBezTo>
                  <a:cubicBezTo>
                    <a:pt x="74485" y="101012"/>
                    <a:pt x="74568" y="100245"/>
                    <a:pt x="74635" y="99895"/>
                  </a:cubicBezTo>
                  <a:cubicBezTo>
                    <a:pt x="74752" y="99367"/>
                    <a:pt x="75447" y="98450"/>
                    <a:pt x="75564" y="97933"/>
                  </a:cubicBezTo>
                  <a:cubicBezTo>
                    <a:pt x="75681" y="97399"/>
                    <a:pt x="75859" y="96221"/>
                    <a:pt x="75564" y="95748"/>
                  </a:cubicBezTo>
                  <a:cubicBezTo>
                    <a:pt x="75308" y="95331"/>
                    <a:pt x="74285" y="94920"/>
                    <a:pt x="73801" y="94803"/>
                  </a:cubicBezTo>
                  <a:cubicBezTo>
                    <a:pt x="72760" y="94548"/>
                    <a:pt x="70563" y="94581"/>
                    <a:pt x="69517" y="94803"/>
                  </a:cubicBezTo>
                  <a:cubicBezTo>
                    <a:pt x="68416" y="95031"/>
                    <a:pt x="66519" y="96310"/>
                    <a:pt x="65434" y="96626"/>
                  </a:cubicBezTo>
                  <a:cubicBezTo>
                    <a:pt x="64377" y="96932"/>
                    <a:pt x="62158" y="97399"/>
                    <a:pt x="61051" y="97310"/>
                  </a:cubicBezTo>
                  <a:cubicBezTo>
                    <a:pt x="59682" y="97199"/>
                    <a:pt x="57051" y="96232"/>
                    <a:pt x="55855" y="95604"/>
                  </a:cubicBezTo>
                  <a:cubicBezTo>
                    <a:pt x="54542" y="94920"/>
                    <a:pt x="52340" y="92941"/>
                    <a:pt x="51155" y="92074"/>
                  </a:cubicBezTo>
                  <a:cubicBezTo>
                    <a:pt x="49936" y="91185"/>
                    <a:pt x="47433" y="89490"/>
                    <a:pt x="46226" y="88589"/>
                  </a:cubicBezTo>
                  <a:cubicBezTo>
                    <a:pt x="45097" y="87755"/>
                    <a:pt x="43083" y="85738"/>
                    <a:pt x="41793" y="85137"/>
                  </a:cubicBezTo>
                  <a:cubicBezTo>
                    <a:pt x="40780" y="84665"/>
                    <a:pt x="38422" y="84620"/>
                    <a:pt x="37409" y="84159"/>
                  </a:cubicBezTo>
                  <a:cubicBezTo>
                    <a:pt x="36096" y="83553"/>
                    <a:pt x="33888" y="81680"/>
                    <a:pt x="32825" y="80735"/>
                  </a:cubicBezTo>
                  <a:cubicBezTo>
                    <a:pt x="31969" y="79957"/>
                    <a:pt x="30734" y="77900"/>
                    <a:pt x="29710" y="77317"/>
                  </a:cubicBezTo>
                  <a:cubicBezTo>
                    <a:pt x="28876" y="76844"/>
                    <a:pt x="26790" y="76866"/>
                    <a:pt x="25894" y="76516"/>
                  </a:cubicBezTo>
                  <a:cubicBezTo>
                    <a:pt x="25071" y="76194"/>
                    <a:pt x="23580" y="75238"/>
                    <a:pt x="22896" y="74699"/>
                  </a:cubicBezTo>
                  <a:cubicBezTo>
                    <a:pt x="22362" y="74282"/>
                    <a:pt x="21572" y="73181"/>
                    <a:pt x="20999" y="72809"/>
                  </a:cubicBezTo>
                  <a:cubicBezTo>
                    <a:pt x="20370" y="72381"/>
                    <a:pt x="18779" y="72047"/>
                    <a:pt x="18151" y="71608"/>
                  </a:cubicBezTo>
                  <a:cubicBezTo>
                    <a:pt x="16699" y="70574"/>
                    <a:pt x="14769" y="67562"/>
                    <a:pt x="13467" y="66378"/>
                  </a:cubicBezTo>
                  <a:cubicBezTo>
                    <a:pt x="12555" y="65550"/>
                    <a:pt x="10229" y="64416"/>
                    <a:pt x="9490" y="63460"/>
                  </a:cubicBezTo>
                  <a:cubicBezTo>
                    <a:pt x="9217" y="63109"/>
                    <a:pt x="9045" y="62198"/>
                    <a:pt x="8833" y="61792"/>
                  </a:cubicBezTo>
                  <a:cubicBezTo>
                    <a:pt x="8605" y="61336"/>
                    <a:pt x="8160" y="60358"/>
                    <a:pt x="7721" y="60086"/>
                  </a:cubicBezTo>
                  <a:cubicBezTo>
                    <a:pt x="7264" y="59797"/>
                    <a:pt x="6080" y="59952"/>
                    <a:pt x="5568" y="59786"/>
                  </a:cubicBezTo>
                  <a:cubicBezTo>
                    <a:pt x="4311" y="59391"/>
                    <a:pt x="1869" y="58251"/>
                    <a:pt x="940" y="57356"/>
                  </a:cubicBezTo>
                  <a:cubicBezTo>
                    <a:pt x="600" y="57017"/>
                    <a:pt x="89" y="56150"/>
                    <a:pt x="22" y="55689"/>
                  </a:cubicBezTo>
                  <a:cubicBezTo>
                    <a:pt x="-83" y="55050"/>
                    <a:pt x="194" y="53705"/>
                    <a:pt x="522" y="53138"/>
                  </a:cubicBezTo>
                  <a:cubicBezTo>
                    <a:pt x="1218" y="51926"/>
                    <a:pt x="3799" y="50397"/>
                    <a:pt x="4756" y="49352"/>
                  </a:cubicBezTo>
                  <a:cubicBezTo>
                    <a:pt x="5707" y="48330"/>
                    <a:pt x="6997" y="45756"/>
                    <a:pt x="8149" y="44922"/>
                  </a:cubicBezTo>
                  <a:cubicBezTo>
                    <a:pt x="8594" y="44589"/>
                    <a:pt x="9695" y="44205"/>
                    <a:pt x="10268" y="44161"/>
                  </a:cubicBezTo>
                  <a:cubicBezTo>
                    <a:pt x="11047" y="44094"/>
                    <a:pt x="12555" y="44667"/>
                    <a:pt x="13350" y="44745"/>
                  </a:cubicBezTo>
                  <a:cubicBezTo>
                    <a:pt x="13962" y="44800"/>
                    <a:pt x="15241" y="44589"/>
                    <a:pt x="15848" y="44745"/>
                  </a:cubicBezTo>
                  <a:cubicBezTo>
                    <a:pt x="16254" y="44833"/>
                    <a:pt x="16894" y="45428"/>
                    <a:pt x="17316" y="45506"/>
                  </a:cubicBezTo>
                  <a:cubicBezTo>
                    <a:pt x="17989" y="45623"/>
                    <a:pt x="19358" y="45217"/>
                    <a:pt x="20048" y="45173"/>
                  </a:cubicBezTo>
                  <a:cubicBezTo>
                    <a:pt x="20526" y="45150"/>
                    <a:pt x="21511" y="45022"/>
                    <a:pt x="21967" y="45173"/>
                  </a:cubicBezTo>
                  <a:cubicBezTo>
                    <a:pt x="22479" y="45350"/>
                    <a:pt x="23107" y="46362"/>
                    <a:pt x="23630" y="46484"/>
                  </a:cubicBezTo>
                  <a:cubicBezTo>
                    <a:pt x="24120" y="46601"/>
                    <a:pt x="25210" y="46406"/>
                    <a:pt x="25583" y="46084"/>
                  </a:cubicBezTo>
                  <a:cubicBezTo>
                    <a:pt x="26150" y="45601"/>
                    <a:pt x="26384" y="44061"/>
                    <a:pt x="26512" y="43360"/>
                  </a:cubicBezTo>
                  <a:cubicBezTo>
                    <a:pt x="26651" y="42610"/>
                    <a:pt x="26946" y="41037"/>
                    <a:pt x="26628" y="40348"/>
                  </a:cubicBezTo>
                  <a:cubicBezTo>
                    <a:pt x="26512" y="40081"/>
                    <a:pt x="26033" y="39664"/>
                    <a:pt x="25744" y="39609"/>
                  </a:cubicBezTo>
                  <a:cubicBezTo>
                    <a:pt x="25360" y="39553"/>
                    <a:pt x="24687" y="40270"/>
                    <a:pt x="24314" y="40159"/>
                  </a:cubicBezTo>
                  <a:cubicBezTo>
                    <a:pt x="23942" y="40048"/>
                    <a:pt x="23524" y="39292"/>
                    <a:pt x="23430" y="38925"/>
                  </a:cubicBezTo>
                  <a:cubicBezTo>
                    <a:pt x="23302" y="38391"/>
                    <a:pt x="24014" y="37246"/>
                    <a:pt x="23780" y="36740"/>
                  </a:cubicBezTo>
                  <a:cubicBezTo>
                    <a:pt x="23580" y="36312"/>
                    <a:pt x="22440" y="36046"/>
                    <a:pt x="22117" y="35684"/>
                  </a:cubicBezTo>
                  <a:cubicBezTo>
                    <a:pt x="21861" y="35384"/>
                    <a:pt x="21861" y="34350"/>
                    <a:pt x="21466" y="34234"/>
                  </a:cubicBezTo>
                  <a:cubicBezTo>
                    <a:pt x="21038" y="34100"/>
                    <a:pt x="20359" y="35212"/>
                    <a:pt x="19931" y="35101"/>
                  </a:cubicBezTo>
                  <a:cubicBezTo>
                    <a:pt x="19525" y="35001"/>
                    <a:pt x="19152" y="34122"/>
                    <a:pt x="19119" y="33728"/>
                  </a:cubicBezTo>
                  <a:cubicBezTo>
                    <a:pt x="19091" y="33350"/>
                    <a:pt x="19408" y="32594"/>
                    <a:pt x="19697" y="32338"/>
                  </a:cubicBezTo>
                  <a:cubicBezTo>
                    <a:pt x="20037" y="32044"/>
                    <a:pt x="20999" y="31793"/>
                    <a:pt x="21466" y="31799"/>
                  </a:cubicBezTo>
                  <a:cubicBezTo>
                    <a:pt x="22173" y="31799"/>
                    <a:pt x="23452" y="32855"/>
                    <a:pt x="24131" y="32672"/>
                  </a:cubicBezTo>
                  <a:cubicBezTo>
                    <a:pt x="24465" y="32572"/>
                    <a:pt x="24860" y="31921"/>
                    <a:pt x="25010" y="31616"/>
                  </a:cubicBezTo>
                  <a:cubicBezTo>
                    <a:pt x="25394" y="30787"/>
                    <a:pt x="25549" y="28953"/>
                    <a:pt x="25666" y="28053"/>
                  </a:cubicBezTo>
                  <a:cubicBezTo>
                    <a:pt x="25777" y="27097"/>
                    <a:pt x="26478" y="25018"/>
                    <a:pt x="25933" y="24201"/>
                  </a:cubicBezTo>
                  <a:cubicBezTo>
                    <a:pt x="25688" y="23828"/>
                    <a:pt x="24503" y="23884"/>
                    <a:pt x="24198" y="23545"/>
                  </a:cubicBezTo>
                  <a:cubicBezTo>
                    <a:pt x="23758" y="23061"/>
                    <a:pt x="23875" y="21622"/>
                    <a:pt x="23580" y="21038"/>
                  </a:cubicBezTo>
                  <a:cubicBezTo>
                    <a:pt x="23352" y="20566"/>
                    <a:pt x="22417" y="19860"/>
                    <a:pt x="22234" y="19365"/>
                  </a:cubicBezTo>
                  <a:cubicBezTo>
                    <a:pt x="22073" y="18892"/>
                    <a:pt x="22095" y="17847"/>
                    <a:pt x="22234" y="17364"/>
                  </a:cubicBezTo>
                  <a:cubicBezTo>
                    <a:pt x="22490" y="16530"/>
                    <a:pt x="23886" y="15229"/>
                    <a:pt x="24198" y="14418"/>
                  </a:cubicBezTo>
                  <a:cubicBezTo>
                    <a:pt x="24465" y="13745"/>
                    <a:pt x="24164" y="12150"/>
                    <a:pt x="24631" y="11578"/>
                  </a:cubicBezTo>
                  <a:cubicBezTo>
                    <a:pt x="25049" y="11072"/>
                    <a:pt x="26534" y="10866"/>
                    <a:pt x="27162" y="10599"/>
                  </a:cubicBezTo>
                  <a:cubicBezTo>
                    <a:pt x="28108" y="10205"/>
                    <a:pt x="30127" y="9588"/>
                    <a:pt x="30895" y="8926"/>
                  </a:cubicBezTo>
                  <a:cubicBezTo>
                    <a:pt x="31479" y="8432"/>
                    <a:pt x="31930" y="6870"/>
                    <a:pt x="32514" y="6386"/>
                  </a:cubicBezTo>
                  <a:cubicBezTo>
                    <a:pt x="32837" y="6114"/>
                    <a:pt x="33688" y="5597"/>
                    <a:pt x="34094" y="5730"/>
                  </a:cubicBezTo>
                  <a:cubicBezTo>
                    <a:pt x="34433" y="5841"/>
                    <a:pt x="34689" y="6597"/>
                    <a:pt x="34795" y="6925"/>
                  </a:cubicBezTo>
                  <a:cubicBezTo>
                    <a:pt x="34911" y="7281"/>
                    <a:pt x="34722" y="8081"/>
                    <a:pt x="34945" y="8382"/>
                  </a:cubicBezTo>
                  <a:cubicBezTo>
                    <a:pt x="35128" y="8632"/>
                    <a:pt x="35885" y="8665"/>
                    <a:pt x="36096" y="8898"/>
                  </a:cubicBezTo>
                  <a:cubicBezTo>
                    <a:pt x="36419" y="9226"/>
                    <a:pt x="36280" y="10405"/>
                    <a:pt x="36714" y="10599"/>
                  </a:cubicBezTo>
                  <a:cubicBezTo>
                    <a:pt x="36931" y="10699"/>
                    <a:pt x="37470" y="10444"/>
                    <a:pt x="37643" y="10271"/>
                  </a:cubicBezTo>
                  <a:cubicBezTo>
                    <a:pt x="37943" y="9971"/>
                    <a:pt x="38188" y="9126"/>
                    <a:pt x="38177" y="8709"/>
                  </a:cubicBezTo>
                  <a:cubicBezTo>
                    <a:pt x="38177" y="8337"/>
                    <a:pt x="37570" y="7665"/>
                    <a:pt x="37643" y="7292"/>
                  </a:cubicBezTo>
                  <a:cubicBezTo>
                    <a:pt x="37687" y="7025"/>
                    <a:pt x="38110" y="6575"/>
                    <a:pt x="38377" y="6453"/>
                  </a:cubicBezTo>
                  <a:cubicBezTo>
                    <a:pt x="38616" y="6347"/>
                    <a:pt x="39211" y="6325"/>
                    <a:pt x="39445" y="6453"/>
                  </a:cubicBezTo>
                  <a:cubicBezTo>
                    <a:pt x="39656" y="6575"/>
                    <a:pt x="39690" y="7159"/>
                    <a:pt x="39912" y="7259"/>
                  </a:cubicBezTo>
                  <a:cubicBezTo>
                    <a:pt x="40179" y="7370"/>
                    <a:pt x="40808" y="7125"/>
                    <a:pt x="41064" y="7003"/>
                  </a:cubicBezTo>
                  <a:cubicBezTo>
                    <a:pt x="41781" y="6653"/>
                    <a:pt x="43072" y="5641"/>
                    <a:pt x="43456" y="4969"/>
                  </a:cubicBezTo>
                  <a:cubicBezTo>
                    <a:pt x="43734" y="4463"/>
                    <a:pt x="43422" y="3157"/>
                    <a:pt x="43795" y="2718"/>
                  </a:cubicBezTo>
                  <a:cubicBezTo>
                    <a:pt x="44318" y="2101"/>
                    <a:pt x="46076" y="1750"/>
                    <a:pt x="46877" y="1550"/>
                  </a:cubicBezTo>
                  <a:cubicBezTo>
                    <a:pt x="47339" y="1428"/>
                    <a:pt x="48351" y="1067"/>
                    <a:pt x="48774" y="1295"/>
                  </a:cubicBezTo>
                  <a:cubicBezTo>
                    <a:pt x="49447" y="1661"/>
                    <a:pt x="49714" y="3340"/>
                    <a:pt x="49959" y="4057"/>
                  </a:cubicBezTo>
                  <a:cubicBezTo>
                    <a:pt x="50165" y="4652"/>
                    <a:pt x="50037" y="6125"/>
                    <a:pt x="50576" y="6486"/>
                  </a:cubicBezTo>
                  <a:cubicBezTo>
                    <a:pt x="51005" y="6786"/>
                    <a:pt x="52201" y="6553"/>
                    <a:pt x="52657" y="6314"/>
                  </a:cubicBezTo>
                  <a:cubicBezTo>
                    <a:pt x="53747" y="5730"/>
                    <a:pt x="55204" y="3607"/>
                    <a:pt x="55655" y="2495"/>
                  </a:cubicBezTo>
                  <a:cubicBezTo>
                    <a:pt x="55877" y="1945"/>
                    <a:pt x="55432" y="561"/>
                    <a:pt x="55889" y="166"/>
                  </a:cubicBezTo>
                  <a:cubicBezTo>
                    <a:pt x="55994" y="77"/>
                    <a:pt x="56217" y="22"/>
                    <a:pt x="56434" y="0"/>
                  </a:cubicBezTo>
                  <a:cubicBezTo>
                    <a:pt x="56456" y="372"/>
                    <a:pt x="56495" y="811"/>
                    <a:pt x="56528" y="1022"/>
                  </a:cubicBezTo>
                  <a:cubicBezTo>
                    <a:pt x="56612" y="1539"/>
                    <a:pt x="56901" y="2573"/>
                    <a:pt x="57085" y="3079"/>
                  </a:cubicBezTo>
                  <a:cubicBezTo>
                    <a:pt x="57274" y="3607"/>
                    <a:pt x="57713" y="4652"/>
                    <a:pt x="58041" y="5113"/>
                  </a:cubicBezTo>
                  <a:cubicBezTo>
                    <a:pt x="58681" y="5980"/>
                    <a:pt x="60461" y="7303"/>
                    <a:pt x="61201" y="8093"/>
                  </a:cubicBezTo>
                  <a:cubicBezTo>
                    <a:pt x="62030" y="8971"/>
                    <a:pt x="63576" y="10833"/>
                    <a:pt x="64283" y="11800"/>
                  </a:cubicBezTo>
                  <a:cubicBezTo>
                    <a:pt x="64878" y="12623"/>
                    <a:pt x="65818" y="14440"/>
                    <a:pt x="66436" y="15252"/>
                  </a:cubicBezTo>
                  <a:cubicBezTo>
                    <a:pt x="67125" y="16152"/>
                    <a:pt x="68833" y="17681"/>
                    <a:pt x="69484" y="18592"/>
                  </a:cubicBezTo>
                  <a:cubicBezTo>
                    <a:pt x="69846" y="19109"/>
                    <a:pt x="70435" y="20221"/>
                    <a:pt x="70636" y="20816"/>
                  </a:cubicBezTo>
                  <a:cubicBezTo>
                    <a:pt x="70808" y="21344"/>
                    <a:pt x="70658" y="22544"/>
                    <a:pt x="70986" y="22995"/>
                  </a:cubicBezTo>
                  <a:cubicBezTo>
                    <a:pt x="71275" y="23411"/>
                    <a:pt x="72249" y="23884"/>
                    <a:pt x="72749" y="24017"/>
                  </a:cubicBezTo>
                  <a:cubicBezTo>
                    <a:pt x="73272" y="24151"/>
                    <a:pt x="74402" y="23839"/>
                    <a:pt x="74913" y="24017"/>
                  </a:cubicBezTo>
                  <a:cubicBezTo>
                    <a:pt x="75486" y="24223"/>
                    <a:pt x="76226" y="25246"/>
                    <a:pt x="76766" y="25546"/>
                  </a:cubicBezTo>
                  <a:cubicBezTo>
                    <a:pt x="77122" y="25752"/>
                    <a:pt x="77962" y="26007"/>
                    <a:pt x="78379" y="26129"/>
                  </a:cubicBezTo>
                  <a:cubicBezTo>
                    <a:pt x="78729" y="26224"/>
                    <a:pt x="79464" y="26424"/>
                    <a:pt x="79836" y="26413"/>
                  </a:cubicBezTo>
                  <a:cubicBezTo>
                    <a:pt x="80298" y="26402"/>
                    <a:pt x="81171" y="26085"/>
                    <a:pt x="81611" y="25940"/>
                  </a:cubicBezTo>
                  <a:cubicBezTo>
                    <a:pt x="82239" y="25729"/>
                    <a:pt x="83441" y="25151"/>
                    <a:pt x="84081" y="24962"/>
                  </a:cubicBezTo>
                  <a:cubicBezTo>
                    <a:pt x="84882" y="24718"/>
                    <a:pt x="86545" y="24356"/>
                    <a:pt x="87379" y="24267"/>
                  </a:cubicBezTo>
                  <a:cubicBezTo>
                    <a:pt x="87869" y="24223"/>
                    <a:pt x="88881" y="24117"/>
                    <a:pt x="89349" y="24267"/>
                  </a:cubicBezTo>
                  <a:cubicBezTo>
                    <a:pt x="89833" y="24434"/>
                    <a:pt x="90695" y="25051"/>
                    <a:pt x="90962" y="25468"/>
                  </a:cubicBezTo>
                  <a:cubicBezTo>
                    <a:pt x="91396" y="26141"/>
                    <a:pt x="91396" y="27764"/>
                    <a:pt x="91546" y="28525"/>
                  </a:cubicBezTo>
                  <a:cubicBezTo>
                    <a:pt x="91707" y="29348"/>
                    <a:pt x="91880" y="31065"/>
                    <a:pt x="92230" y="31832"/>
                  </a:cubicBezTo>
                  <a:cubicBezTo>
                    <a:pt x="92531" y="32472"/>
                    <a:pt x="93415" y="33628"/>
                    <a:pt x="93966" y="34089"/>
                  </a:cubicBezTo>
                  <a:cubicBezTo>
                    <a:pt x="94617" y="34628"/>
                    <a:pt x="96230" y="35245"/>
                    <a:pt x="96975" y="35651"/>
                  </a:cubicBezTo>
                  <a:cubicBezTo>
                    <a:pt x="97520" y="35957"/>
                    <a:pt x="98733" y="36474"/>
                    <a:pt x="99161" y="36924"/>
                  </a:cubicBezTo>
                  <a:cubicBezTo>
                    <a:pt x="99523" y="37291"/>
                    <a:pt x="100101" y="38213"/>
                    <a:pt x="100090" y="38708"/>
                  </a:cubicBezTo>
                  <a:cubicBezTo>
                    <a:pt x="100079" y="39036"/>
                    <a:pt x="99640" y="39597"/>
                    <a:pt x="99440" y="39875"/>
                  </a:cubicBezTo>
                  <a:cubicBezTo>
                    <a:pt x="98967" y="40476"/>
                    <a:pt x="97837" y="41576"/>
                    <a:pt x="97209" y="42049"/>
                  </a:cubicBezTo>
                  <a:cubicBezTo>
                    <a:pt x="96742" y="42393"/>
                    <a:pt x="95729" y="42921"/>
                    <a:pt x="95195" y="43138"/>
                  </a:cubicBezTo>
                  <a:cubicBezTo>
                    <a:pt x="94850" y="43283"/>
                    <a:pt x="94033" y="43349"/>
                    <a:pt x="93743" y="43577"/>
                  </a:cubicBezTo>
                  <a:cubicBezTo>
                    <a:pt x="93337" y="43877"/>
                    <a:pt x="92814" y="44745"/>
                    <a:pt x="92697" y="45217"/>
                  </a:cubicBezTo>
                  <a:cubicBezTo>
                    <a:pt x="92581" y="45689"/>
                    <a:pt x="92881" y="46679"/>
                    <a:pt x="92892" y="47174"/>
                  </a:cubicBezTo>
                  <a:cubicBezTo>
                    <a:pt x="92892" y="47474"/>
                    <a:pt x="92914" y="48068"/>
                    <a:pt x="92814" y="48341"/>
                  </a:cubicBezTo>
                  <a:cubicBezTo>
                    <a:pt x="92697" y="48646"/>
                    <a:pt x="92058" y="49080"/>
                    <a:pt x="91963" y="49397"/>
                  </a:cubicBezTo>
                  <a:cubicBezTo>
                    <a:pt x="91857" y="49780"/>
                    <a:pt x="91930" y="50659"/>
                    <a:pt x="92163" y="50992"/>
                  </a:cubicBezTo>
                  <a:cubicBezTo>
                    <a:pt x="92453" y="51409"/>
                    <a:pt x="93498" y="51815"/>
                    <a:pt x="94010" y="51982"/>
                  </a:cubicBezTo>
                  <a:cubicBezTo>
                    <a:pt x="94906" y="52254"/>
                    <a:pt x="96836" y="52454"/>
                    <a:pt x="97776" y="52410"/>
                  </a:cubicBezTo>
                  <a:cubicBezTo>
                    <a:pt x="98594" y="52376"/>
                    <a:pt x="100140" y="51837"/>
                    <a:pt x="100941" y="51759"/>
                  </a:cubicBezTo>
                  <a:cubicBezTo>
                    <a:pt x="101882" y="51659"/>
                    <a:pt x="103801" y="51881"/>
                    <a:pt x="104746" y="51759"/>
                  </a:cubicBezTo>
                  <a:cubicBezTo>
                    <a:pt x="105559" y="51648"/>
                    <a:pt x="107211" y="51287"/>
                    <a:pt x="107906" y="50881"/>
                  </a:cubicBezTo>
                  <a:cubicBezTo>
                    <a:pt x="108362" y="50620"/>
                    <a:pt x="108874" y="49597"/>
                    <a:pt x="109375" y="49397"/>
                  </a:cubicBezTo>
                  <a:cubicBezTo>
                    <a:pt x="109708" y="49252"/>
                    <a:pt x="110476" y="49319"/>
                    <a:pt x="110838" y="49397"/>
                  </a:cubicBezTo>
                  <a:cubicBezTo>
                    <a:pt x="111233" y="49475"/>
                    <a:pt x="112045" y="49736"/>
                    <a:pt x="112340" y="50014"/>
                  </a:cubicBezTo>
                  <a:cubicBezTo>
                    <a:pt x="112768" y="50420"/>
                    <a:pt x="112929" y="51681"/>
                    <a:pt x="113341" y="52126"/>
                  </a:cubicBezTo>
                  <a:cubicBezTo>
                    <a:pt x="113864" y="52693"/>
                    <a:pt x="115338" y="53388"/>
                    <a:pt x="116072" y="53716"/>
                  </a:cubicBezTo>
                  <a:cubicBezTo>
                    <a:pt x="116745" y="54027"/>
                    <a:pt x="118353" y="54188"/>
                    <a:pt x="118920" y="54666"/>
                  </a:cubicBezTo>
                  <a:cubicBezTo>
                    <a:pt x="119315" y="54994"/>
                    <a:pt x="119760" y="55961"/>
                    <a:pt x="119888" y="56445"/>
                  </a:cubicBezTo>
                  <a:cubicBezTo>
                    <a:pt x="119988" y="56884"/>
                    <a:pt x="120072" y="57818"/>
                    <a:pt x="119888" y="58229"/>
                  </a:cubicBezTo>
                  <a:cubicBezTo>
                    <a:pt x="119655" y="58724"/>
                    <a:pt x="118609" y="59313"/>
                    <a:pt x="118186" y="59680"/>
                  </a:cubicBezTo>
                  <a:cubicBezTo>
                    <a:pt x="117802" y="60008"/>
                    <a:pt x="116862" y="60547"/>
                    <a:pt x="116651" y="60986"/>
                  </a:cubicBezTo>
                  <a:cubicBezTo>
                    <a:pt x="116406" y="61503"/>
                    <a:pt x="116456" y="62715"/>
                    <a:pt x="116651" y="63243"/>
                  </a:cubicBezTo>
                  <a:cubicBezTo>
                    <a:pt x="116918" y="63988"/>
                    <a:pt x="118364" y="64999"/>
                    <a:pt x="118687" y="65716"/>
                  </a:cubicBezTo>
                  <a:cubicBezTo>
                    <a:pt x="119093" y="66606"/>
                    <a:pt x="119643" y="68629"/>
                    <a:pt x="119304" y="69529"/>
                  </a:cubicBezTo>
                  <a:cubicBezTo>
                    <a:pt x="119187" y="69852"/>
                    <a:pt x="118909" y="70202"/>
                    <a:pt x="118548" y="7054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8" name="Shape 828"/>
            <p:cNvSpPr/>
            <p:nvPr/>
          </p:nvSpPr>
          <p:spPr>
            <a:xfrm>
              <a:off x="181905" y="82863"/>
              <a:ext cx="147299" cy="311700"/>
            </a:xfrm>
            <a:custGeom>
              <a:avLst/>
              <a:gdLst/>
              <a:ahLst/>
              <a:cxnLst/>
              <a:rect l="0" t="0" r="0" b="0"/>
              <a:pathLst>
                <a:path w="120000" h="120000" extrusionOk="0">
                  <a:moveTo>
                    <a:pt x="38835" y="105143"/>
                  </a:moveTo>
                  <a:cubicBezTo>
                    <a:pt x="36974" y="106767"/>
                    <a:pt x="32918" y="109982"/>
                    <a:pt x="31129" y="111639"/>
                  </a:cubicBezTo>
                  <a:cubicBezTo>
                    <a:pt x="29781" y="112913"/>
                    <a:pt x="27730" y="115611"/>
                    <a:pt x="26053" y="116835"/>
                  </a:cubicBezTo>
                  <a:cubicBezTo>
                    <a:pt x="25139" y="117519"/>
                    <a:pt x="23056" y="118881"/>
                    <a:pt x="21523" y="119332"/>
                  </a:cubicBezTo>
                  <a:cubicBezTo>
                    <a:pt x="20392" y="119660"/>
                    <a:pt x="17618" y="120094"/>
                    <a:pt x="16264" y="119983"/>
                  </a:cubicBezTo>
                  <a:cubicBezTo>
                    <a:pt x="13266" y="119738"/>
                    <a:pt x="8558" y="117797"/>
                    <a:pt x="6730" y="116757"/>
                  </a:cubicBezTo>
                  <a:cubicBezTo>
                    <a:pt x="4318" y="115361"/>
                    <a:pt x="1615" y="111995"/>
                    <a:pt x="780" y="110304"/>
                  </a:cubicBezTo>
                  <a:cubicBezTo>
                    <a:pt x="195" y="109175"/>
                    <a:pt x="-245" y="106828"/>
                    <a:pt x="156" y="105682"/>
                  </a:cubicBezTo>
                  <a:cubicBezTo>
                    <a:pt x="885" y="103652"/>
                    <a:pt x="4975" y="99836"/>
                    <a:pt x="6914" y="97940"/>
                  </a:cubicBezTo>
                  <a:cubicBezTo>
                    <a:pt x="8887" y="96032"/>
                    <a:pt x="14692" y="92544"/>
                    <a:pt x="15645" y="90514"/>
                  </a:cubicBezTo>
                  <a:cubicBezTo>
                    <a:pt x="15974" y="89813"/>
                    <a:pt x="15350" y="88384"/>
                    <a:pt x="15166" y="87688"/>
                  </a:cubicBezTo>
                  <a:cubicBezTo>
                    <a:pt x="14910" y="86926"/>
                    <a:pt x="13673" y="85425"/>
                    <a:pt x="13818" y="84663"/>
                  </a:cubicBezTo>
                  <a:cubicBezTo>
                    <a:pt x="14001" y="83672"/>
                    <a:pt x="16447" y="81887"/>
                    <a:pt x="16849" y="80908"/>
                  </a:cubicBezTo>
                  <a:cubicBezTo>
                    <a:pt x="17467" y="79467"/>
                    <a:pt x="17177" y="76486"/>
                    <a:pt x="17211" y="75012"/>
                  </a:cubicBezTo>
                  <a:cubicBezTo>
                    <a:pt x="17211" y="74100"/>
                    <a:pt x="18125" y="72175"/>
                    <a:pt x="17066" y="71369"/>
                  </a:cubicBezTo>
                  <a:cubicBezTo>
                    <a:pt x="16152" y="70673"/>
                    <a:pt x="12358" y="70067"/>
                    <a:pt x="10675" y="69678"/>
                  </a:cubicBezTo>
                  <a:cubicBezTo>
                    <a:pt x="9070" y="69322"/>
                    <a:pt x="5231" y="68983"/>
                    <a:pt x="4028" y="68404"/>
                  </a:cubicBezTo>
                  <a:cubicBezTo>
                    <a:pt x="2897" y="67865"/>
                    <a:pt x="2055" y="66391"/>
                    <a:pt x="1838" y="65679"/>
                  </a:cubicBezTo>
                  <a:cubicBezTo>
                    <a:pt x="1654" y="65100"/>
                    <a:pt x="1838" y="63938"/>
                    <a:pt x="2200" y="63381"/>
                  </a:cubicBezTo>
                  <a:cubicBezTo>
                    <a:pt x="2674" y="62636"/>
                    <a:pt x="4830" y="61362"/>
                    <a:pt x="5488" y="60650"/>
                  </a:cubicBezTo>
                  <a:cubicBezTo>
                    <a:pt x="6619" y="59438"/>
                    <a:pt x="7716" y="56851"/>
                    <a:pt x="8848" y="55622"/>
                  </a:cubicBezTo>
                  <a:cubicBezTo>
                    <a:pt x="10090" y="54320"/>
                    <a:pt x="13160" y="51806"/>
                    <a:pt x="15021" y="50660"/>
                  </a:cubicBezTo>
                  <a:cubicBezTo>
                    <a:pt x="15823" y="50177"/>
                    <a:pt x="18526" y="49498"/>
                    <a:pt x="18676" y="48908"/>
                  </a:cubicBezTo>
                  <a:cubicBezTo>
                    <a:pt x="18821" y="48285"/>
                    <a:pt x="16737" y="47184"/>
                    <a:pt x="15751" y="46706"/>
                  </a:cubicBezTo>
                  <a:cubicBezTo>
                    <a:pt x="15021" y="46350"/>
                    <a:pt x="12648" y="45960"/>
                    <a:pt x="12135" y="45527"/>
                  </a:cubicBezTo>
                  <a:cubicBezTo>
                    <a:pt x="11333" y="44876"/>
                    <a:pt x="12246" y="43324"/>
                    <a:pt x="11879" y="42606"/>
                  </a:cubicBezTo>
                  <a:cubicBezTo>
                    <a:pt x="11661" y="42128"/>
                    <a:pt x="10235" y="41288"/>
                    <a:pt x="10201" y="40810"/>
                  </a:cubicBezTo>
                  <a:cubicBezTo>
                    <a:pt x="10057" y="39475"/>
                    <a:pt x="12029" y="36805"/>
                    <a:pt x="13706" y="35676"/>
                  </a:cubicBezTo>
                  <a:cubicBezTo>
                    <a:pt x="15094" y="34730"/>
                    <a:pt x="19512" y="33362"/>
                    <a:pt x="21562" y="32650"/>
                  </a:cubicBezTo>
                  <a:cubicBezTo>
                    <a:pt x="24738" y="31532"/>
                    <a:pt x="32556" y="29936"/>
                    <a:pt x="34745" y="28445"/>
                  </a:cubicBezTo>
                  <a:cubicBezTo>
                    <a:pt x="36060" y="27560"/>
                    <a:pt x="36428" y="25391"/>
                    <a:pt x="36679" y="24351"/>
                  </a:cubicBezTo>
                  <a:cubicBezTo>
                    <a:pt x="36974" y="23077"/>
                    <a:pt x="36902" y="20535"/>
                    <a:pt x="36679" y="19262"/>
                  </a:cubicBezTo>
                  <a:cubicBezTo>
                    <a:pt x="36573" y="18627"/>
                    <a:pt x="35442" y="17326"/>
                    <a:pt x="35843" y="16703"/>
                  </a:cubicBezTo>
                  <a:cubicBezTo>
                    <a:pt x="36317" y="15930"/>
                    <a:pt x="39492" y="14856"/>
                    <a:pt x="40551" y="14189"/>
                  </a:cubicBezTo>
                  <a:cubicBezTo>
                    <a:pt x="41866" y="13354"/>
                    <a:pt x="43660" y="11447"/>
                    <a:pt x="45265" y="10701"/>
                  </a:cubicBezTo>
                  <a:cubicBezTo>
                    <a:pt x="47020" y="9895"/>
                    <a:pt x="51550" y="8793"/>
                    <a:pt x="53740" y="8187"/>
                  </a:cubicBezTo>
                  <a:cubicBezTo>
                    <a:pt x="56297" y="7486"/>
                    <a:pt x="62103" y="6452"/>
                    <a:pt x="64259" y="5517"/>
                  </a:cubicBezTo>
                  <a:cubicBezTo>
                    <a:pt x="65864" y="4822"/>
                    <a:pt x="67106" y="2786"/>
                    <a:pt x="68717" y="2091"/>
                  </a:cubicBezTo>
                  <a:cubicBezTo>
                    <a:pt x="70249" y="1407"/>
                    <a:pt x="74121" y="383"/>
                    <a:pt x="76200" y="133"/>
                  </a:cubicBezTo>
                  <a:cubicBezTo>
                    <a:pt x="77626" y="-33"/>
                    <a:pt x="80657" y="-50"/>
                    <a:pt x="82011" y="133"/>
                  </a:cubicBezTo>
                  <a:cubicBezTo>
                    <a:pt x="84056" y="417"/>
                    <a:pt x="87672" y="1546"/>
                    <a:pt x="88914" y="2291"/>
                  </a:cubicBezTo>
                  <a:cubicBezTo>
                    <a:pt x="90190" y="3036"/>
                    <a:pt x="90703" y="4944"/>
                    <a:pt x="91578" y="5784"/>
                  </a:cubicBezTo>
                  <a:cubicBezTo>
                    <a:pt x="92419" y="6557"/>
                    <a:pt x="94102" y="8170"/>
                    <a:pt x="95706" y="8699"/>
                  </a:cubicBezTo>
                  <a:cubicBezTo>
                    <a:pt x="97133" y="9177"/>
                    <a:pt x="100927" y="9394"/>
                    <a:pt x="102721" y="9628"/>
                  </a:cubicBezTo>
                  <a:cubicBezTo>
                    <a:pt x="104510" y="9861"/>
                    <a:pt x="108159" y="10279"/>
                    <a:pt x="109954" y="10546"/>
                  </a:cubicBezTo>
                  <a:cubicBezTo>
                    <a:pt x="111959" y="10840"/>
                    <a:pt x="116305" y="11241"/>
                    <a:pt x="117804" y="11880"/>
                  </a:cubicBezTo>
                  <a:cubicBezTo>
                    <a:pt x="118863" y="12331"/>
                    <a:pt x="120105" y="13571"/>
                    <a:pt x="119994" y="14189"/>
                  </a:cubicBezTo>
                  <a:cubicBezTo>
                    <a:pt x="119921" y="14673"/>
                    <a:pt x="118679" y="15602"/>
                    <a:pt x="117693" y="15835"/>
                  </a:cubicBezTo>
                  <a:cubicBezTo>
                    <a:pt x="116818" y="16052"/>
                    <a:pt x="114589" y="15941"/>
                    <a:pt x="113603" y="15835"/>
                  </a:cubicBezTo>
                  <a:cubicBezTo>
                    <a:pt x="112288" y="15679"/>
                    <a:pt x="110171" y="14856"/>
                    <a:pt x="108856" y="14701"/>
                  </a:cubicBezTo>
                  <a:cubicBezTo>
                    <a:pt x="106922" y="14467"/>
                    <a:pt x="102721" y="14378"/>
                    <a:pt x="100782" y="14595"/>
                  </a:cubicBezTo>
                  <a:cubicBezTo>
                    <a:pt x="99139" y="14795"/>
                    <a:pt x="96475" y="15724"/>
                    <a:pt x="95088" y="16147"/>
                  </a:cubicBezTo>
                  <a:cubicBezTo>
                    <a:pt x="93734" y="16531"/>
                    <a:pt x="91433" y="17604"/>
                    <a:pt x="89901" y="17838"/>
                  </a:cubicBezTo>
                  <a:cubicBezTo>
                    <a:pt x="88329" y="18055"/>
                    <a:pt x="84858" y="17682"/>
                    <a:pt x="83253" y="17838"/>
                  </a:cubicBezTo>
                  <a:cubicBezTo>
                    <a:pt x="81610" y="17988"/>
                    <a:pt x="78172" y="18488"/>
                    <a:pt x="77186" y="19061"/>
                  </a:cubicBezTo>
                  <a:cubicBezTo>
                    <a:pt x="76456" y="19479"/>
                    <a:pt x="75982" y="20641"/>
                    <a:pt x="76456" y="21108"/>
                  </a:cubicBezTo>
                  <a:cubicBezTo>
                    <a:pt x="76968" y="21637"/>
                    <a:pt x="79816" y="22071"/>
                    <a:pt x="80802" y="22443"/>
                  </a:cubicBezTo>
                  <a:cubicBezTo>
                    <a:pt x="82044" y="22922"/>
                    <a:pt x="84747" y="23867"/>
                    <a:pt x="85148" y="24551"/>
                  </a:cubicBezTo>
                  <a:cubicBezTo>
                    <a:pt x="85477" y="25035"/>
                    <a:pt x="84089" y="25997"/>
                    <a:pt x="84201" y="26493"/>
                  </a:cubicBezTo>
                  <a:cubicBezTo>
                    <a:pt x="84312" y="27065"/>
                    <a:pt x="85298" y="28167"/>
                    <a:pt x="86134" y="28601"/>
                  </a:cubicBezTo>
                  <a:cubicBezTo>
                    <a:pt x="86647" y="28868"/>
                    <a:pt x="88513" y="29018"/>
                    <a:pt x="88914" y="29313"/>
                  </a:cubicBezTo>
                  <a:cubicBezTo>
                    <a:pt x="89421" y="29685"/>
                    <a:pt x="89499" y="30664"/>
                    <a:pt x="88914" y="31003"/>
                  </a:cubicBezTo>
                  <a:cubicBezTo>
                    <a:pt x="88329" y="31365"/>
                    <a:pt x="86062" y="31515"/>
                    <a:pt x="85042" y="31582"/>
                  </a:cubicBezTo>
                  <a:cubicBezTo>
                    <a:pt x="83287" y="31671"/>
                    <a:pt x="79671" y="31220"/>
                    <a:pt x="77921" y="31315"/>
                  </a:cubicBezTo>
                  <a:cubicBezTo>
                    <a:pt x="76968" y="31376"/>
                    <a:pt x="74885" y="31565"/>
                    <a:pt x="74305" y="31888"/>
                  </a:cubicBezTo>
                  <a:cubicBezTo>
                    <a:pt x="73720" y="32183"/>
                    <a:pt x="73497" y="33056"/>
                    <a:pt x="73793" y="33423"/>
                  </a:cubicBezTo>
                  <a:cubicBezTo>
                    <a:pt x="74049" y="33735"/>
                    <a:pt x="75291" y="34202"/>
                    <a:pt x="75982" y="34341"/>
                  </a:cubicBezTo>
                  <a:cubicBezTo>
                    <a:pt x="77152" y="34591"/>
                    <a:pt x="80295" y="34141"/>
                    <a:pt x="81170" y="34558"/>
                  </a:cubicBezTo>
                  <a:cubicBezTo>
                    <a:pt x="82117" y="34992"/>
                    <a:pt x="81242" y="36360"/>
                    <a:pt x="81170" y="36961"/>
                  </a:cubicBezTo>
                  <a:cubicBezTo>
                    <a:pt x="80986" y="38418"/>
                    <a:pt x="79565" y="41305"/>
                    <a:pt x="79743" y="42762"/>
                  </a:cubicBezTo>
                  <a:cubicBezTo>
                    <a:pt x="79855" y="43880"/>
                    <a:pt x="81643" y="46055"/>
                    <a:pt x="81899" y="47167"/>
                  </a:cubicBezTo>
                  <a:cubicBezTo>
                    <a:pt x="82195" y="48302"/>
                    <a:pt x="82886" y="50677"/>
                    <a:pt x="81899" y="51728"/>
                  </a:cubicBezTo>
                  <a:cubicBezTo>
                    <a:pt x="81209" y="52457"/>
                    <a:pt x="78172" y="53497"/>
                    <a:pt x="76824" y="54042"/>
                  </a:cubicBezTo>
                  <a:cubicBezTo>
                    <a:pt x="75871" y="54415"/>
                    <a:pt x="73464" y="54943"/>
                    <a:pt x="72840" y="55422"/>
                  </a:cubicBezTo>
                  <a:cubicBezTo>
                    <a:pt x="71781" y="56228"/>
                    <a:pt x="71380" y="58153"/>
                    <a:pt x="71636" y="59065"/>
                  </a:cubicBezTo>
                  <a:cubicBezTo>
                    <a:pt x="71781" y="59705"/>
                    <a:pt x="73570" y="60834"/>
                    <a:pt x="73793" y="61473"/>
                  </a:cubicBezTo>
                  <a:cubicBezTo>
                    <a:pt x="74155" y="62558"/>
                    <a:pt x="73793" y="64805"/>
                    <a:pt x="72951" y="65829"/>
                  </a:cubicBezTo>
                  <a:cubicBezTo>
                    <a:pt x="72110" y="66886"/>
                    <a:pt x="68861" y="68654"/>
                    <a:pt x="67251" y="69522"/>
                  </a:cubicBezTo>
                  <a:cubicBezTo>
                    <a:pt x="65830" y="70329"/>
                    <a:pt x="61991" y="71647"/>
                    <a:pt x="60972" y="72548"/>
                  </a:cubicBezTo>
                  <a:cubicBezTo>
                    <a:pt x="60019" y="73416"/>
                    <a:pt x="59986" y="75401"/>
                    <a:pt x="59545" y="76347"/>
                  </a:cubicBezTo>
                  <a:cubicBezTo>
                    <a:pt x="59033" y="77387"/>
                    <a:pt x="57718" y="79423"/>
                    <a:pt x="57244" y="80457"/>
                  </a:cubicBezTo>
                  <a:cubicBezTo>
                    <a:pt x="56626" y="81826"/>
                    <a:pt x="55968" y="84618"/>
                    <a:pt x="55311" y="85997"/>
                  </a:cubicBezTo>
                  <a:cubicBezTo>
                    <a:pt x="53667" y="89257"/>
                    <a:pt x="48697" y="95598"/>
                    <a:pt x="45850" y="98718"/>
                  </a:cubicBezTo>
                  <a:cubicBezTo>
                    <a:pt x="44351" y="100365"/>
                    <a:pt x="40663" y="103541"/>
                    <a:pt x="38835" y="10514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829" name="Shape 829"/>
            <p:cNvSpPr/>
            <p:nvPr/>
          </p:nvSpPr>
          <p:spPr>
            <a:xfrm>
              <a:off x="373189" y="203130"/>
              <a:ext cx="133200" cy="165899"/>
            </a:xfrm>
            <a:custGeom>
              <a:avLst/>
              <a:gdLst/>
              <a:ahLst/>
              <a:cxnLst/>
              <a:rect l="0" t="0" r="0" b="0"/>
              <a:pathLst>
                <a:path w="120000" h="120000" extrusionOk="0">
                  <a:moveTo>
                    <a:pt x="81386" y="27"/>
                  </a:moveTo>
                  <a:cubicBezTo>
                    <a:pt x="80459" y="-117"/>
                    <a:pt x="78371" y="351"/>
                    <a:pt x="77690" y="813"/>
                  </a:cubicBezTo>
                  <a:cubicBezTo>
                    <a:pt x="76362" y="1805"/>
                    <a:pt x="76646" y="4981"/>
                    <a:pt x="75519" y="6085"/>
                  </a:cubicBezTo>
                  <a:cubicBezTo>
                    <a:pt x="74436" y="7132"/>
                    <a:pt x="70695" y="7979"/>
                    <a:pt x="69534" y="8999"/>
                  </a:cubicBezTo>
                  <a:cubicBezTo>
                    <a:pt x="68407" y="9930"/>
                    <a:pt x="67084" y="12320"/>
                    <a:pt x="66721" y="13541"/>
                  </a:cubicBezTo>
                  <a:cubicBezTo>
                    <a:pt x="66079" y="15787"/>
                    <a:pt x="67642" y="20562"/>
                    <a:pt x="66721" y="22775"/>
                  </a:cubicBezTo>
                  <a:cubicBezTo>
                    <a:pt x="66034" y="24402"/>
                    <a:pt x="63466" y="27522"/>
                    <a:pt x="61535" y="28481"/>
                  </a:cubicBezTo>
                  <a:cubicBezTo>
                    <a:pt x="59771" y="29384"/>
                    <a:pt x="55227" y="30169"/>
                    <a:pt x="53061" y="29935"/>
                  </a:cubicBezTo>
                  <a:cubicBezTo>
                    <a:pt x="50811" y="29674"/>
                    <a:pt x="47433" y="26999"/>
                    <a:pt x="45262" y="26475"/>
                  </a:cubicBezTo>
                  <a:cubicBezTo>
                    <a:pt x="43654" y="26062"/>
                    <a:pt x="40160" y="25600"/>
                    <a:pt x="38513" y="25890"/>
                  </a:cubicBezTo>
                  <a:cubicBezTo>
                    <a:pt x="36101" y="26324"/>
                    <a:pt x="31764" y="28481"/>
                    <a:pt x="30318" y="29935"/>
                  </a:cubicBezTo>
                  <a:cubicBezTo>
                    <a:pt x="29553" y="30693"/>
                    <a:pt x="28827" y="32588"/>
                    <a:pt x="28023" y="33318"/>
                  </a:cubicBezTo>
                  <a:cubicBezTo>
                    <a:pt x="26979" y="34249"/>
                    <a:pt x="23926" y="35385"/>
                    <a:pt x="22843" y="36288"/>
                  </a:cubicBezTo>
                  <a:cubicBezTo>
                    <a:pt x="21073" y="37715"/>
                    <a:pt x="18583" y="41181"/>
                    <a:pt x="17260" y="42869"/>
                  </a:cubicBezTo>
                  <a:cubicBezTo>
                    <a:pt x="16010" y="44413"/>
                    <a:pt x="13241" y="47472"/>
                    <a:pt x="12554" y="49217"/>
                  </a:cubicBezTo>
                  <a:cubicBezTo>
                    <a:pt x="11834" y="51022"/>
                    <a:pt x="12113" y="54839"/>
                    <a:pt x="11951" y="56734"/>
                  </a:cubicBezTo>
                  <a:cubicBezTo>
                    <a:pt x="11711" y="59470"/>
                    <a:pt x="11594" y="64976"/>
                    <a:pt x="10952" y="67712"/>
                  </a:cubicBezTo>
                  <a:cubicBezTo>
                    <a:pt x="10506" y="69662"/>
                    <a:pt x="9624" y="73708"/>
                    <a:pt x="8055" y="75341"/>
                  </a:cubicBezTo>
                  <a:cubicBezTo>
                    <a:pt x="6933" y="76533"/>
                    <a:pt x="2713" y="77587"/>
                    <a:pt x="1669" y="78807"/>
                  </a:cubicBezTo>
                  <a:cubicBezTo>
                    <a:pt x="664" y="80000"/>
                    <a:pt x="-541" y="83031"/>
                    <a:pt x="262" y="84313"/>
                  </a:cubicBezTo>
                  <a:cubicBezTo>
                    <a:pt x="1144" y="85678"/>
                    <a:pt x="6168" y="86207"/>
                    <a:pt x="7575" y="87339"/>
                  </a:cubicBezTo>
                  <a:cubicBezTo>
                    <a:pt x="9384" y="88799"/>
                    <a:pt x="11393" y="92644"/>
                    <a:pt x="11951" y="94561"/>
                  </a:cubicBezTo>
                  <a:cubicBezTo>
                    <a:pt x="12236" y="95580"/>
                    <a:pt x="11672" y="97681"/>
                    <a:pt x="11951" y="98668"/>
                  </a:cubicBezTo>
                  <a:cubicBezTo>
                    <a:pt x="12152" y="99370"/>
                    <a:pt x="13442" y="100562"/>
                    <a:pt x="13442" y="101292"/>
                  </a:cubicBezTo>
                  <a:cubicBezTo>
                    <a:pt x="13442" y="102396"/>
                    <a:pt x="11550" y="104318"/>
                    <a:pt x="11153" y="105399"/>
                  </a:cubicBezTo>
                  <a:cubicBezTo>
                    <a:pt x="10751" y="106531"/>
                    <a:pt x="10104" y="108865"/>
                    <a:pt x="10266" y="110030"/>
                  </a:cubicBezTo>
                  <a:cubicBezTo>
                    <a:pt x="10427" y="111312"/>
                    <a:pt x="11751" y="113814"/>
                    <a:pt x="12638" y="114923"/>
                  </a:cubicBezTo>
                  <a:cubicBezTo>
                    <a:pt x="13760" y="116288"/>
                    <a:pt x="16457" y="118969"/>
                    <a:pt x="18422" y="119609"/>
                  </a:cubicBezTo>
                  <a:cubicBezTo>
                    <a:pt x="20314" y="120250"/>
                    <a:pt x="24691" y="119988"/>
                    <a:pt x="26739" y="119609"/>
                  </a:cubicBezTo>
                  <a:cubicBezTo>
                    <a:pt x="30078" y="119024"/>
                    <a:pt x="35738" y="115909"/>
                    <a:pt x="38993" y="115068"/>
                  </a:cubicBezTo>
                  <a:cubicBezTo>
                    <a:pt x="41644" y="114399"/>
                    <a:pt x="47556" y="114282"/>
                    <a:pt x="50085" y="113346"/>
                  </a:cubicBezTo>
                  <a:cubicBezTo>
                    <a:pt x="52257" y="112532"/>
                    <a:pt x="55550" y="109824"/>
                    <a:pt x="57359" y="108659"/>
                  </a:cubicBezTo>
                  <a:cubicBezTo>
                    <a:pt x="60173" y="106826"/>
                    <a:pt x="65593" y="103009"/>
                    <a:pt x="68529" y="101292"/>
                  </a:cubicBezTo>
                  <a:cubicBezTo>
                    <a:pt x="70578" y="100066"/>
                    <a:pt x="74598" y="97564"/>
                    <a:pt x="77004" y="96806"/>
                  </a:cubicBezTo>
                  <a:cubicBezTo>
                    <a:pt x="79298" y="96076"/>
                    <a:pt x="84640" y="96221"/>
                    <a:pt x="86890" y="95436"/>
                  </a:cubicBezTo>
                  <a:cubicBezTo>
                    <a:pt x="89542" y="94505"/>
                    <a:pt x="94080" y="91535"/>
                    <a:pt x="95772" y="89785"/>
                  </a:cubicBezTo>
                  <a:cubicBezTo>
                    <a:pt x="97335" y="88158"/>
                    <a:pt x="99144" y="84313"/>
                    <a:pt x="99746" y="82362"/>
                  </a:cubicBezTo>
                  <a:cubicBezTo>
                    <a:pt x="100589" y="79682"/>
                    <a:pt x="101276" y="74176"/>
                    <a:pt x="100835" y="71468"/>
                  </a:cubicBezTo>
                  <a:cubicBezTo>
                    <a:pt x="100673" y="70214"/>
                    <a:pt x="99026" y="67913"/>
                    <a:pt x="98864" y="66692"/>
                  </a:cubicBezTo>
                  <a:cubicBezTo>
                    <a:pt x="98624" y="65176"/>
                    <a:pt x="98663" y="62006"/>
                    <a:pt x="99545" y="60635"/>
                  </a:cubicBezTo>
                  <a:cubicBezTo>
                    <a:pt x="100388" y="59381"/>
                    <a:pt x="103403" y="57548"/>
                    <a:pt x="105050" y="56879"/>
                  </a:cubicBezTo>
                  <a:cubicBezTo>
                    <a:pt x="106540" y="56266"/>
                    <a:pt x="110074" y="56093"/>
                    <a:pt x="111643" y="55569"/>
                  </a:cubicBezTo>
                  <a:cubicBezTo>
                    <a:pt x="113529" y="54928"/>
                    <a:pt x="117264" y="53385"/>
                    <a:pt x="118509" y="52159"/>
                  </a:cubicBezTo>
                  <a:cubicBezTo>
                    <a:pt x="119274" y="51401"/>
                    <a:pt x="120000" y="49451"/>
                    <a:pt x="120000" y="48492"/>
                  </a:cubicBezTo>
                  <a:cubicBezTo>
                    <a:pt x="120039" y="47589"/>
                    <a:pt x="119558" y="45667"/>
                    <a:pt x="118710" y="45026"/>
                  </a:cubicBezTo>
                  <a:cubicBezTo>
                    <a:pt x="118152" y="44614"/>
                    <a:pt x="116460" y="44151"/>
                    <a:pt x="115701" y="44296"/>
                  </a:cubicBezTo>
                  <a:cubicBezTo>
                    <a:pt x="114858" y="44502"/>
                    <a:pt x="114255" y="45957"/>
                    <a:pt x="113529" y="46336"/>
                  </a:cubicBezTo>
                  <a:cubicBezTo>
                    <a:pt x="112486" y="46831"/>
                    <a:pt x="109951" y="47439"/>
                    <a:pt x="108745" y="47327"/>
                  </a:cubicBezTo>
                  <a:cubicBezTo>
                    <a:pt x="107059" y="47177"/>
                    <a:pt x="103844" y="45867"/>
                    <a:pt x="102839" y="44881"/>
                  </a:cubicBezTo>
                  <a:cubicBezTo>
                    <a:pt x="101918" y="43945"/>
                    <a:pt x="101879" y="41471"/>
                    <a:pt x="101633" y="40334"/>
                  </a:cubicBezTo>
                  <a:cubicBezTo>
                    <a:pt x="101393" y="38996"/>
                    <a:pt x="101594" y="36199"/>
                    <a:pt x="101036" y="34917"/>
                  </a:cubicBezTo>
                  <a:cubicBezTo>
                    <a:pt x="100589" y="33898"/>
                    <a:pt x="98423" y="32270"/>
                    <a:pt x="98061" y="31217"/>
                  </a:cubicBezTo>
                  <a:cubicBezTo>
                    <a:pt x="97620" y="30052"/>
                    <a:pt x="97620" y="27461"/>
                    <a:pt x="98262" y="26324"/>
                  </a:cubicBezTo>
                  <a:cubicBezTo>
                    <a:pt x="98864" y="25249"/>
                    <a:pt x="101633" y="23767"/>
                    <a:pt x="102761" y="22920"/>
                  </a:cubicBezTo>
                  <a:cubicBezTo>
                    <a:pt x="103526" y="22334"/>
                    <a:pt x="105334" y="21287"/>
                    <a:pt x="105854" y="20529"/>
                  </a:cubicBezTo>
                  <a:cubicBezTo>
                    <a:pt x="106378" y="19743"/>
                    <a:pt x="107059" y="17854"/>
                    <a:pt x="106618" y="17007"/>
                  </a:cubicBezTo>
                  <a:cubicBezTo>
                    <a:pt x="106138" y="16076"/>
                    <a:pt x="103565" y="14967"/>
                    <a:pt x="102359" y="14471"/>
                  </a:cubicBezTo>
                  <a:cubicBezTo>
                    <a:pt x="100913" y="13920"/>
                    <a:pt x="97781" y="13223"/>
                    <a:pt x="96174" y="13045"/>
                  </a:cubicBezTo>
                  <a:cubicBezTo>
                    <a:pt x="94644" y="12872"/>
                    <a:pt x="91473" y="13513"/>
                    <a:pt x="90066" y="13045"/>
                  </a:cubicBezTo>
                  <a:cubicBezTo>
                    <a:pt x="89062" y="12699"/>
                    <a:pt x="87655" y="11239"/>
                    <a:pt x="87169" y="10515"/>
                  </a:cubicBezTo>
                  <a:cubicBezTo>
                    <a:pt x="86611" y="9612"/>
                    <a:pt x="86488" y="7628"/>
                    <a:pt x="86287" y="6670"/>
                  </a:cubicBezTo>
                  <a:cubicBezTo>
                    <a:pt x="86086" y="5706"/>
                    <a:pt x="86125" y="3638"/>
                    <a:pt x="85483" y="2764"/>
                  </a:cubicBezTo>
                  <a:cubicBezTo>
                    <a:pt x="85120" y="2273"/>
                    <a:pt x="83675" y="1599"/>
                    <a:pt x="83072" y="1192"/>
                  </a:cubicBezTo>
                  <a:cubicBezTo>
                    <a:pt x="82670" y="902"/>
                    <a:pt x="81950" y="144"/>
                    <a:pt x="81386" y="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grpSp>
      <p:sp>
        <p:nvSpPr>
          <p:cNvPr id="830" name="Shape 830"/>
          <p:cNvSpPr/>
          <p:nvPr/>
        </p:nvSpPr>
        <p:spPr>
          <a:xfrm>
            <a:off x="4036875" y="3011625"/>
            <a:ext cx="8026800" cy="1242900"/>
          </a:xfrm>
          <a:prstGeom prst="rect">
            <a:avLst/>
          </a:prstGeom>
          <a:noFill/>
          <a:ln>
            <a:noFill/>
          </a:ln>
        </p:spPr>
        <p:txBody>
          <a:bodyPr lIns="121900" tIns="60925" rIns="121900" bIns="60925" anchor="ctr" anchorCtr="0">
            <a:noAutofit/>
          </a:bodyPr>
          <a:lstStyle/>
          <a:p>
            <a:pPr marL="0" marR="0" lvl="0" indent="0" algn="l" rtl="0">
              <a:lnSpc>
                <a:spcPct val="100000"/>
              </a:lnSpc>
              <a:spcBef>
                <a:spcPts val="0"/>
              </a:spcBef>
              <a:spcAft>
                <a:spcPts val="0"/>
              </a:spcAft>
              <a:buClr>
                <a:srgbClr val="FFFFFF"/>
              </a:buClr>
              <a:buSzPct val="25000"/>
              <a:buFont typeface="Trebuchet MS"/>
              <a:buNone/>
            </a:pPr>
            <a:r>
              <a:rPr lang="en-US" sz="3000" b="1">
                <a:solidFill>
                  <a:srgbClr val="FFFFFF"/>
                </a:solidFill>
                <a:latin typeface="Trebuchet MS"/>
                <a:ea typeface="Trebuchet MS"/>
                <a:cs typeface="Trebuchet MS"/>
                <a:sym typeface="Trebuchet MS"/>
              </a:rPr>
              <a:t>1.3</a:t>
            </a:r>
            <a:r>
              <a:rPr lang="en-US" sz="4000" b="1">
                <a:solidFill>
                  <a:srgbClr val="FFFFFF"/>
                </a:solidFill>
                <a:latin typeface="Trebuchet MS"/>
                <a:ea typeface="Trebuchet MS"/>
                <a:cs typeface="Trebuchet MS"/>
                <a:sym typeface="Trebuchet MS"/>
              </a:rPr>
              <a:t> </a:t>
            </a: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31" name="Shape 831"/>
          <p:cNvGrpSpPr/>
          <p:nvPr/>
        </p:nvGrpSpPr>
        <p:grpSpPr>
          <a:xfrm>
            <a:off x="242829" y="1759280"/>
            <a:ext cx="3500961" cy="3593742"/>
            <a:chOff x="4465155" y="911119"/>
            <a:chExt cx="2908500" cy="2908500"/>
          </a:xfrm>
        </p:grpSpPr>
        <p:sp>
          <p:nvSpPr>
            <p:cNvPr id="832" name="Shape 832"/>
            <p:cNvSpPr/>
            <p:nvPr/>
          </p:nvSpPr>
          <p:spPr>
            <a:xfrm>
              <a:off x="4700276" y="1103062"/>
              <a:ext cx="2483999" cy="2484000"/>
            </a:xfrm>
            <a:prstGeom prst="ellipse">
              <a:avLst/>
            </a:prstGeom>
            <a:solidFill>
              <a:srgbClr val="FFFFFF"/>
            </a:solidFill>
            <a:ln w="28575" cap="flat" cmpd="sng">
              <a:solidFill>
                <a:srgbClr val="70AD47"/>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833" name="Shape 833"/>
            <p:cNvSpPr txBox="1"/>
            <p:nvPr/>
          </p:nvSpPr>
          <p:spPr>
            <a:xfrm>
              <a:off x="4685448" y="1842591"/>
              <a:ext cx="2485799" cy="6462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300" b="1" i="0" u="none" strike="noStrike" cap="none">
                  <a:solidFill>
                    <a:srgbClr val="075676"/>
                  </a:solidFill>
                  <a:latin typeface="Quattrocento Sans"/>
                  <a:ea typeface="Quattrocento Sans"/>
                  <a:cs typeface="Quattrocento Sans"/>
                  <a:sym typeface="Quattrocento Sans"/>
                </a:rPr>
                <a:t>Educación</a:t>
              </a:r>
            </a:p>
          </p:txBody>
        </p:sp>
        <p:sp>
          <p:nvSpPr>
            <p:cNvPr id="834" name="Shape 834"/>
            <p:cNvSpPr/>
            <p:nvPr/>
          </p:nvSpPr>
          <p:spPr>
            <a:xfrm>
              <a:off x="5180476" y="2240855"/>
              <a:ext cx="1466399" cy="7080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800" b="1" i="0" u="none" strike="noStrike" cap="none">
                  <a:solidFill>
                    <a:srgbClr val="075676"/>
                  </a:solidFill>
                  <a:latin typeface="Quattrocento Sans"/>
                  <a:ea typeface="Quattrocento Sans"/>
                  <a:cs typeface="Quattrocento Sans"/>
                  <a:sym typeface="Quattrocento Sans"/>
                </a:rPr>
                <a:t>rural</a:t>
              </a:r>
            </a:p>
          </p:txBody>
        </p:sp>
        <p:sp>
          <p:nvSpPr>
            <p:cNvPr id="835" name="Shape 835"/>
            <p:cNvSpPr/>
            <p:nvPr/>
          </p:nvSpPr>
          <p:spPr>
            <a:xfrm>
              <a:off x="4465155" y="911119"/>
              <a:ext cx="2908500" cy="2908500"/>
            </a:xfrm>
            <a:prstGeom prst="ellipse">
              <a:avLst/>
            </a:prstGeom>
            <a:noFill/>
            <a:ln w="28575" cap="flat" cmpd="sng">
              <a:solidFill>
                <a:srgbClr val="70AD47"/>
              </a:solidFill>
              <a:prstDash val="dot"/>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grpSp>
      <p:sp>
        <p:nvSpPr>
          <p:cNvPr id="836" name="Shape 836"/>
          <p:cNvSpPr/>
          <p:nvPr/>
        </p:nvSpPr>
        <p:spPr>
          <a:xfrm rot="10800000" flipH="1">
            <a:off x="809978" y="1997932"/>
            <a:ext cx="239700" cy="245700"/>
          </a:xfrm>
          <a:prstGeom prst="ellipse">
            <a:avLst/>
          </a:prstGeom>
          <a:solidFill>
            <a:srgbClr val="70AD47"/>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837" name="Shape 837"/>
          <p:cNvSpPr txBox="1"/>
          <p:nvPr/>
        </p:nvSpPr>
        <p:spPr>
          <a:xfrm>
            <a:off x="789966" y="3011500"/>
            <a:ext cx="2544900" cy="1242900"/>
          </a:xfrm>
          <a:prstGeom prst="rect">
            <a:avLst/>
          </a:prstGeom>
          <a:solidFill>
            <a:srgbClr val="FFFFFF"/>
          </a:solid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838" name="Shape 838"/>
          <p:cNvSpPr/>
          <p:nvPr/>
        </p:nvSpPr>
        <p:spPr>
          <a:xfrm>
            <a:off x="709188" y="2261966"/>
            <a:ext cx="2621700" cy="2556900"/>
          </a:xfrm>
          <a:prstGeom prst="ellipse">
            <a:avLst/>
          </a:prstGeom>
          <a:solidFill>
            <a:srgbClr val="70AD47">
              <a:alpha val="89410"/>
            </a:srgbClr>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839" name="Shape 839"/>
          <p:cNvSpPr txBox="1"/>
          <p:nvPr/>
        </p:nvSpPr>
        <p:spPr>
          <a:xfrm>
            <a:off x="506865" y="3076420"/>
            <a:ext cx="3075900" cy="878700"/>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5200">
                <a:solidFill>
                  <a:srgbClr val="FFFFFF"/>
                </a:solidFill>
                <a:latin typeface="Trebuchet MS"/>
                <a:ea typeface="Trebuchet MS"/>
                <a:cs typeface="Trebuchet MS"/>
                <a:sym typeface="Trebuchet MS"/>
              </a:rPr>
              <a:t>Sesión </a:t>
            </a:r>
          </a:p>
          <a:p>
            <a:pPr marL="0" marR="0" lvl="0" indent="0" algn="ctr" rtl="0">
              <a:lnSpc>
                <a:spcPct val="100000"/>
              </a:lnSpc>
              <a:spcBef>
                <a:spcPts val="0"/>
              </a:spcBef>
              <a:spcAft>
                <a:spcPts val="0"/>
              </a:spcAft>
              <a:buClr>
                <a:srgbClr val="FFFFFF"/>
              </a:buClr>
              <a:buSzPct val="25000"/>
              <a:buFont typeface="Quattrocento Sans"/>
              <a:buNone/>
            </a:pPr>
            <a:r>
              <a:rPr lang="en-US" sz="8000">
                <a:solidFill>
                  <a:srgbClr val="FFFFFF"/>
                </a:solidFill>
                <a:latin typeface="Trebuchet MS"/>
                <a:ea typeface="Trebuchet MS"/>
                <a:cs typeface="Trebuchet MS"/>
                <a:sym typeface="Trebuchet MS"/>
              </a:rPr>
              <a:t>1</a:t>
            </a:r>
          </a:p>
        </p:txBody>
      </p:sp>
      <p:pic>
        <p:nvPicPr>
          <p:cNvPr id="840" name="Shape 840"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grpSp>
        <p:nvGrpSpPr>
          <p:cNvPr id="841" name="Shape 841"/>
          <p:cNvGrpSpPr/>
          <p:nvPr/>
        </p:nvGrpSpPr>
        <p:grpSpPr>
          <a:xfrm>
            <a:off x="-6922" y="6152167"/>
            <a:ext cx="6315504" cy="669564"/>
            <a:chOff x="-12878" y="5911991"/>
            <a:chExt cx="6689444" cy="883912"/>
          </a:xfrm>
        </p:grpSpPr>
        <p:pic>
          <p:nvPicPr>
            <p:cNvPr id="842" name="Shape 842"/>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843" name="Shape 843"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844" name="Shape 844"/>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845" name="Shape 845"/>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846" name="Shape 846"/>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Shape 851"/>
          <p:cNvPicPr preferRelativeResize="0"/>
          <p:nvPr/>
        </p:nvPicPr>
        <p:blipFill>
          <a:blip r:embed="rId3">
            <a:alphaModFix/>
          </a:blip>
          <a:stretch>
            <a:fillRect/>
          </a:stretch>
        </p:blipFill>
        <p:spPr>
          <a:xfrm>
            <a:off x="8070850" y="1641500"/>
            <a:ext cx="3397250" cy="2268800"/>
          </a:xfrm>
          <a:prstGeom prst="rect">
            <a:avLst/>
          </a:prstGeom>
          <a:noFill/>
          <a:ln>
            <a:noFill/>
          </a:ln>
        </p:spPr>
      </p:pic>
      <p:pic>
        <p:nvPicPr>
          <p:cNvPr id="852" name="Shape 852"/>
          <p:cNvPicPr preferRelativeResize="0"/>
          <p:nvPr/>
        </p:nvPicPr>
        <p:blipFill>
          <a:blip r:embed="rId4">
            <a:alphaModFix/>
          </a:blip>
          <a:stretch>
            <a:fillRect/>
          </a:stretch>
        </p:blipFill>
        <p:spPr>
          <a:xfrm>
            <a:off x="914375" y="3830925"/>
            <a:ext cx="2779200" cy="2084400"/>
          </a:xfrm>
          <a:prstGeom prst="rect">
            <a:avLst/>
          </a:prstGeom>
          <a:noFill/>
          <a:ln>
            <a:noFill/>
          </a:ln>
        </p:spPr>
      </p:pic>
      <p:sp>
        <p:nvSpPr>
          <p:cNvPr id="853" name="Shape 853"/>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54" name="Shape 854"/>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55" name="Shape 855"/>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56" name="Shape 856"/>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57" name="Shape 857"/>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58" name="Shape 858"/>
          <p:cNvGrpSpPr/>
          <p:nvPr/>
        </p:nvGrpSpPr>
        <p:grpSpPr>
          <a:xfrm>
            <a:off x="-6922" y="6152167"/>
            <a:ext cx="6315504" cy="669564"/>
            <a:chOff x="-12878" y="5911991"/>
            <a:chExt cx="6689444" cy="883912"/>
          </a:xfrm>
        </p:grpSpPr>
        <p:pic>
          <p:nvPicPr>
            <p:cNvPr id="859" name="Shape 859"/>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860" name="Shape 860"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861" name="Shape 861"/>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862" name="Shape 862"/>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863" name="Shape 863"/>
          <p:cNvPicPr preferRelativeResize="0"/>
          <p:nvPr/>
        </p:nvPicPr>
        <p:blipFill rotWithShape="1">
          <a:blip r:embed="rId9">
            <a:alphaModFix/>
          </a:blip>
          <a:srcRect/>
          <a:stretch/>
        </p:blipFill>
        <p:spPr>
          <a:xfrm>
            <a:off x="6190089" y="6152092"/>
            <a:ext cx="1351500" cy="669600"/>
          </a:xfrm>
          <a:prstGeom prst="rect">
            <a:avLst/>
          </a:prstGeom>
          <a:noFill/>
          <a:ln>
            <a:noFill/>
          </a:ln>
        </p:spPr>
      </p:pic>
      <p:sp>
        <p:nvSpPr>
          <p:cNvPr id="864" name="Shape 864"/>
          <p:cNvSpPr txBox="1"/>
          <p:nvPr/>
        </p:nvSpPr>
        <p:spPr>
          <a:xfrm>
            <a:off x="1571625" y="1908675"/>
            <a:ext cx="2920200" cy="412800"/>
          </a:xfrm>
          <a:prstGeom prst="rect">
            <a:avLst/>
          </a:prstGeom>
          <a:noFill/>
          <a:ln>
            <a:noFill/>
          </a:ln>
        </p:spPr>
        <p:txBody>
          <a:bodyPr lIns="91425" tIns="91425" rIns="91425" bIns="91425" anchor="t" anchorCtr="0">
            <a:noAutofit/>
          </a:bodyPr>
          <a:lstStyle/>
          <a:p>
            <a:pPr lvl="0">
              <a:spcBef>
                <a:spcPts val="0"/>
              </a:spcBef>
              <a:buNone/>
            </a:pPr>
            <a:r>
              <a:rPr lang="en-US" sz="3600">
                <a:latin typeface="Trebuchet MS"/>
                <a:ea typeface="Trebuchet MS"/>
                <a:cs typeface="Trebuchet MS"/>
                <a:sym typeface="Trebuchet MS"/>
              </a:rPr>
              <a:t>EVALUACIÓN</a:t>
            </a:r>
          </a:p>
        </p:txBody>
      </p:sp>
      <p:sp>
        <p:nvSpPr>
          <p:cNvPr id="865" name="Shape 865"/>
          <p:cNvSpPr txBox="1"/>
          <p:nvPr/>
        </p:nvSpPr>
        <p:spPr>
          <a:xfrm>
            <a:off x="6548425" y="1746400"/>
            <a:ext cx="2920200" cy="412800"/>
          </a:xfrm>
          <a:prstGeom prst="rect">
            <a:avLst/>
          </a:prstGeom>
          <a:noFill/>
          <a:ln>
            <a:noFill/>
          </a:ln>
        </p:spPr>
        <p:txBody>
          <a:bodyPr lIns="91425" tIns="91425" rIns="91425" bIns="91425" anchor="t" anchorCtr="0">
            <a:noAutofit/>
          </a:bodyPr>
          <a:lstStyle/>
          <a:p>
            <a:pPr lvl="0" rtl="0">
              <a:spcBef>
                <a:spcPts val="0"/>
              </a:spcBef>
              <a:buNone/>
            </a:pPr>
            <a:r>
              <a:rPr lang="en-US" sz="3600">
                <a:latin typeface="Trebuchet MS"/>
                <a:ea typeface="Trebuchet MS"/>
                <a:cs typeface="Trebuchet MS"/>
                <a:sym typeface="Trebuchet MS"/>
              </a:rPr>
              <a:t>CONTEXTO</a:t>
            </a:r>
          </a:p>
        </p:txBody>
      </p:sp>
      <p:sp>
        <p:nvSpPr>
          <p:cNvPr id="866" name="Shape 866"/>
          <p:cNvSpPr txBox="1"/>
          <p:nvPr/>
        </p:nvSpPr>
        <p:spPr>
          <a:xfrm>
            <a:off x="1305000" y="3643200"/>
            <a:ext cx="2920200" cy="412800"/>
          </a:xfrm>
          <a:prstGeom prst="rect">
            <a:avLst/>
          </a:prstGeom>
          <a:noFill/>
          <a:ln>
            <a:noFill/>
          </a:ln>
        </p:spPr>
        <p:txBody>
          <a:bodyPr lIns="91425" tIns="91425" rIns="91425" bIns="91425" anchor="t" anchorCtr="0">
            <a:noAutofit/>
          </a:bodyPr>
          <a:lstStyle/>
          <a:p>
            <a:pPr lvl="0" rtl="0">
              <a:spcBef>
                <a:spcPts val="0"/>
              </a:spcBef>
              <a:buNone/>
            </a:pPr>
            <a:r>
              <a:rPr lang="en-US" sz="3600">
                <a:latin typeface="Trebuchet MS"/>
                <a:ea typeface="Trebuchet MS"/>
                <a:cs typeface="Trebuchet MS"/>
                <a:sym typeface="Trebuchet MS"/>
              </a:rPr>
              <a:t>RESULTADOS</a:t>
            </a:r>
          </a:p>
        </p:txBody>
      </p:sp>
      <p:sp>
        <p:nvSpPr>
          <p:cNvPr id="867" name="Shape 867"/>
          <p:cNvSpPr txBox="1"/>
          <p:nvPr/>
        </p:nvSpPr>
        <p:spPr>
          <a:xfrm>
            <a:off x="4872475" y="3000750"/>
            <a:ext cx="3467400" cy="412800"/>
          </a:xfrm>
          <a:prstGeom prst="rect">
            <a:avLst/>
          </a:prstGeom>
          <a:noFill/>
          <a:ln>
            <a:noFill/>
          </a:ln>
        </p:spPr>
        <p:txBody>
          <a:bodyPr lIns="91425" tIns="91425" rIns="91425" bIns="91425" anchor="t" anchorCtr="0">
            <a:noAutofit/>
          </a:bodyPr>
          <a:lstStyle/>
          <a:p>
            <a:pPr lvl="0" rtl="0">
              <a:spcBef>
                <a:spcPts val="0"/>
              </a:spcBef>
              <a:buNone/>
            </a:pPr>
            <a:r>
              <a:rPr lang="en-US" sz="3600">
                <a:latin typeface="Trebuchet MS"/>
                <a:ea typeface="Trebuchet MS"/>
                <a:cs typeface="Trebuchet MS"/>
                <a:sym typeface="Trebuchet MS"/>
              </a:rPr>
              <a:t>SEGUIMIENTO</a:t>
            </a:r>
          </a:p>
        </p:txBody>
      </p:sp>
      <p:sp>
        <p:nvSpPr>
          <p:cNvPr id="868" name="Shape 868"/>
          <p:cNvSpPr txBox="1"/>
          <p:nvPr/>
        </p:nvSpPr>
        <p:spPr>
          <a:xfrm>
            <a:off x="8070850" y="4056000"/>
            <a:ext cx="3200400" cy="412800"/>
          </a:xfrm>
          <a:prstGeom prst="rect">
            <a:avLst/>
          </a:prstGeom>
          <a:noFill/>
          <a:ln>
            <a:noFill/>
          </a:ln>
        </p:spPr>
        <p:txBody>
          <a:bodyPr lIns="91425" tIns="91425" rIns="91425" bIns="91425" anchor="t" anchorCtr="0">
            <a:noAutofit/>
          </a:bodyPr>
          <a:lstStyle/>
          <a:p>
            <a:pPr lvl="0" rtl="0">
              <a:spcBef>
                <a:spcPts val="0"/>
              </a:spcBef>
              <a:buNone/>
            </a:pPr>
            <a:r>
              <a:rPr lang="en-US" sz="3600">
                <a:latin typeface="Trebuchet MS"/>
                <a:ea typeface="Trebuchet MS"/>
                <a:cs typeface="Trebuchet MS"/>
                <a:sym typeface="Trebuchet MS"/>
              </a:rPr>
              <a:t>INCLUSIÓN</a:t>
            </a:r>
          </a:p>
        </p:txBody>
      </p:sp>
      <p:sp>
        <p:nvSpPr>
          <p:cNvPr id="869" name="Shape 869"/>
          <p:cNvSpPr txBox="1"/>
          <p:nvPr/>
        </p:nvSpPr>
        <p:spPr>
          <a:xfrm>
            <a:off x="4206900" y="4746100"/>
            <a:ext cx="3778200" cy="412800"/>
          </a:xfrm>
          <a:prstGeom prst="rect">
            <a:avLst/>
          </a:prstGeom>
          <a:noFill/>
          <a:ln>
            <a:noFill/>
          </a:ln>
        </p:spPr>
        <p:txBody>
          <a:bodyPr lIns="91425" tIns="91425" rIns="91425" bIns="91425" anchor="t" anchorCtr="0">
            <a:noAutofit/>
          </a:bodyPr>
          <a:lstStyle/>
          <a:p>
            <a:pPr lvl="0" rtl="0">
              <a:spcBef>
                <a:spcPts val="0"/>
              </a:spcBef>
              <a:buNone/>
            </a:pPr>
            <a:r>
              <a:rPr lang="en-US" sz="3600">
                <a:latin typeface="Trebuchet MS"/>
                <a:ea typeface="Trebuchet MS"/>
                <a:cs typeface="Trebuchet MS"/>
                <a:sym typeface="Trebuchet MS"/>
              </a:rPr>
              <a:t>CIUDADANÍA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75" name="Shape 875"/>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76" name="Shape 876"/>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77" name="Shape 877"/>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78" name="Shape 878"/>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79" name="Shape 879"/>
          <p:cNvGrpSpPr/>
          <p:nvPr/>
        </p:nvGrpSpPr>
        <p:grpSpPr>
          <a:xfrm>
            <a:off x="-6922" y="6152167"/>
            <a:ext cx="6315504" cy="669564"/>
            <a:chOff x="-12878" y="5911991"/>
            <a:chExt cx="6689444" cy="883912"/>
          </a:xfrm>
        </p:grpSpPr>
        <p:pic>
          <p:nvPicPr>
            <p:cNvPr id="880" name="Shape 880"/>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881" name="Shape 881" descr="http://aprende.colombiaaprende.edu.co/sites/default/files/naspublic/styles/300_200/public/naspublic/orig_image/jornada_unica.png?itok=S0v9r2Wz"/>
            <p:cNvPicPr preferRelativeResize="0"/>
            <p:nvPr/>
          </p:nvPicPr>
          <p:blipFill rotWithShape="1">
            <a:blip r:embed="rId4">
              <a:alphaModFix/>
            </a:blip>
            <a:srcRect t="19787" b="15036"/>
            <a:stretch/>
          </p:blipFill>
          <p:spPr>
            <a:xfrm>
              <a:off x="4948866" y="6076453"/>
              <a:ext cx="1727700" cy="706800"/>
            </a:xfrm>
            <a:prstGeom prst="rect">
              <a:avLst/>
            </a:prstGeom>
            <a:noFill/>
            <a:ln>
              <a:noFill/>
            </a:ln>
          </p:spPr>
        </p:pic>
        <p:pic>
          <p:nvPicPr>
            <p:cNvPr id="882" name="Shape 882"/>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883" name="Shape 883"/>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884" name="Shape 884"/>
          <p:cNvPicPr preferRelativeResize="0"/>
          <p:nvPr/>
        </p:nvPicPr>
        <p:blipFill rotWithShape="1">
          <a:blip r:embed="rId7">
            <a:alphaModFix/>
          </a:blip>
          <a:srcRect/>
          <a:stretch/>
        </p:blipFill>
        <p:spPr>
          <a:xfrm>
            <a:off x="6190089" y="6152092"/>
            <a:ext cx="1351500" cy="669600"/>
          </a:xfrm>
          <a:prstGeom prst="rect">
            <a:avLst/>
          </a:prstGeom>
          <a:noFill/>
          <a:ln>
            <a:noFill/>
          </a:ln>
        </p:spPr>
      </p:pic>
      <p:sp>
        <p:nvSpPr>
          <p:cNvPr id="885" name="Shape 885"/>
          <p:cNvSpPr txBox="1"/>
          <p:nvPr/>
        </p:nvSpPr>
        <p:spPr>
          <a:xfrm>
            <a:off x="5641585" y="1174749"/>
            <a:ext cx="5909481" cy="4882423"/>
          </a:xfrm>
          <a:prstGeom prst="rect">
            <a:avLst/>
          </a:prstGeom>
          <a:solidFill>
            <a:schemeClr val="accent5">
              <a:lumMod val="20000"/>
              <a:lumOff val="80000"/>
            </a:schemeClr>
          </a:solidFill>
          <a:ln>
            <a:noFill/>
          </a:ln>
        </p:spPr>
        <p:txBody>
          <a:bodyPr lIns="91425" tIns="91425" rIns="91425" bIns="91425" anchor="t" anchorCtr="0">
            <a:noAutofit/>
          </a:bodyPr>
          <a:lstStyle/>
          <a:p>
            <a:pPr lvl="0">
              <a:spcBef>
                <a:spcPts val="0"/>
              </a:spcBef>
              <a:buNone/>
            </a:pPr>
            <a:r>
              <a:rPr lang="en-US" sz="1700" b="1" dirty="0" err="1">
                <a:solidFill>
                  <a:srgbClr val="CC0000"/>
                </a:solidFill>
                <a:latin typeface="Trebuchet MS"/>
                <a:ea typeface="Trebuchet MS"/>
                <a:cs typeface="Trebuchet MS"/>
                <a:sym typeface="Trebuchet MS"/>
              </a:rPr>
              <a:t>Evaluación</a:t>
            </a:r>
            <a:r>
              <a:rPr lang="en-US" sz="1700" b="1" dirty="0">
                <a:solidFill>
                  <a:srgbClr val="CC0000"/>
                </a:solidFill>
                <a:latin typeface="Trebuchet MS"/>
                <a:ea typeface="Trebuchet MS"/>
                <a:cs typeface="Trebuchet MS"/>
                <a:sym typeface="Trebuchet MS"/>
              </a:rPr>
              <a:t> </a:t>
            </a:r>
            <a:r>
              <a:rPr lang="en-US" sz="1700" b="1" dirty="0" err="1">
                <a:solidFill>
                  <a:srgbClr val="CC0000"/>
                </a:solidFill>
                <a:latin typeface="Trebuchet MS"/>
                <a:ea typeface="Trebuchet MS"/>
                <a:cs typeface="Trebuchet MS"/>
                <a:sym typeface="Trebuchet MS"/>
              </a:rPr>
              <a:t>formativa</a:t>
            </a:r>
            <a:endParaRPr lang="en-US" sz="1700" b="1" dirty="0">
              <a:solidFill>
                <a:srgbClr val="CC0000"/>
              </a:solidFill>
              <a:latin typeface="Trebuchet MS"/>
              <a:ea typeface="Trebuchet MS"/>
              <a:cs typeface="Trebuchet MS"/>
              <a:sym typeface="Trebuchet MS"/>
            </a:endParaRPr>
          </a:p>
          <a:p>
            <a:pPr lvl="0" rtl="0">
              <a:lnSpc>
                <a:spcPct val="115000"/>
              </a:lnSpc>
              <a:spcBef>
                <a:spcPts val="0"/>
              </a:spcBef>
              <a:buNone/>
            </a:pPr>
            <a:endParaRPr sz="1700" dirty="0">
              <a:latin typeface="Trebuchet MS"/>
              <a:ea typeface="Trebuchet MS"/>
              <a:cs typeface="Trebuchet MS"/>
              <a:sym typeface="Trebuchet MS"/>
            </a:endParaRPr>
          </a:p>
          <a:p>
            <a:pPr lvl="0" rtl="0">
              <a:lnSpc>
                <a:spcPct val="115000"/>
              </a:lnSpc>
              <a:spcBef>
                <a:spcPts val="0"/>
              </a:spcBef>
              <a:buNone/>
            </a:pPr>
            <a:r>
              <a:rPr lang="en-US" sz="1700" dirty="0">
                <a:latin typeface="Trebuchet MS"/>
                <a:ea typeface="Trebuchet MS"/>
                <a:cs typeface="Trebuchet MS"/>
                <a:sym typeface="Trebuchet MS"/>
              </a:rPr>
              <a:t>La meta fundamental </a:t>
            </a:r>
            <a:r>
              <a:rPr lang="en-US" sz="1700" dirty="0" err="1">
                <a:latin typeface="Trebuchet MS"/>
                <a:ea typeface="Trebuchet MS"/>
                <a:cs typeface="Trebuchet MS"/>
                <a:sym typeface="Trebuchet MS"/>
              </a:rPr>
              <a:t>es</a:t>
            </a:r>
            <a:r>
              <a:rPr lang="en-US" sz="1700" dirty="0">
                <a:latin typeface="Trebuchet MS"/>
                <a:ea typeface="Trebuchet MS"/>
                <a:cs typeface="Trebuchet MS"/>
                <a:sym typeface="Trebuchet MS"/>
              </a:rPr>
              <a:t> la de </a:t>
            </a:r>
            <a:r>
              <a:rPr lang="en-US" sz="1700" dirty="0" err="1">
                <a:latin typeface="Trebuchet MS"/>
                <a:ea typeface="Trebuchet MS"/>
                <a:cs typeface="Trebuchet MS"/>
                <a:sym typeface="Trebuchet MS"/>
              </a:rPr>
              <a:t>procurar</a:t>
            </a:r>
            <a:r>
              <a:rPr lang="en-US" sz="1700" dirty="0">
                <a:latin typeface="Trebuchet MS"/>
                <a:ea typeface="Trebuchet MS"/>
                <a:cs typeface="Trebuchet MS"/>
                <a:sym typeface="Trebuchet MS"/>
              </a:rPr>
              <a:t> que </a:t>
            </a:r>
            <a:r>
              <a:rPr lang="en-US" sz="1700" dirty="0" err="1">
                <a:latin typeface="Trebuchet MS"/>
                <a:ea typeface="Trebuchet MS"/>
                <a:cs typeface="Trebuchet MS"/>
                <a:sym typeface="Trebuchet MS"/>
              </a:rPr>
              <a:t>los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estudiantes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alcancen</a:t>
            </a:r>
            <a:r>
              <a:rPr lang="en-US" sz="1700" dirty="0">
                <a:latin typeface="Trebuchet MS"/>
                <a:ea typeface="Trebuchet MS"/>
                <a:cs typeface="Trebuchet MS"/>
                <a:sym typeface="Trebuchet MS"/>
              </a:rPr>
              <a:t> de </a:t>
            </a:r>
            <a:r>
              <a:rPr lang="en-US" sz="1700" dirty="0" err="1">
                <a:latin typeface="Trebuchet MS"/>
                <a:ea typeface="Trebuchet MS"/>
                <a:cs typeface="Trebuchet MS"/>
                <a:sym typeface="Trebuchet MS"/>
              </a:rPr>
              <a:t>manera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exitosa</a:t>
            </a:r>
            <a:r>
              <a:rPr lang="en-US" sz="1700" dirty="0">
                <a:latin typeface="Trebuchet MS"/>
                <a:ea typeface="Trebuchet MS"/>
                <a:cs typeface="Trebuchet MS"/>
                <a:sym typeface="Trebuchet MS"/>
              </a:rPr>
              <a:t> las </a:t>
            </a:r>
            <a:r>
              <a:rPr lang="en-US" sz="1700" dirty="0" err="1">
                <a:latin typeface="Trebuchet MS"/>
                <a:ea typeface="Trebuchet MS"/>
                <a:cs typeface="Trebuchet MS"/>
                <a:sym typeface="Trebuchet MS"/>
              </a:rPr>
              <a:t>metas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propuestas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en</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cuanto</a:t>
            </a:r>
            <a:r>
              <a:rPr lang="en-US" sz="1700" dirty="0">
                <a:latin typeface="Trebuchet MS"/>
                <a:ea typeface="Trebuchet MS"/>
                <a:cs typeface="Trebuchet MS"/>
                <a:sym typeface="Trebuchet MS"/>
              </a:rPr>
              <a:t> a </a:t>
            </a:r>
            <a:r>
              <a:rPr lang="en-US" sz="1700" dirty="0" err="1">
                <a:latin typeface="Trebuchet MS"/>
                <a:ea typeface="Trebuchet MS"/>
                <a:cs typeface="Trebuchet MS"/>
                <a:sym typeface="Trebuchet MS"/>
              </a:rPr>
              <a:t>los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aprendizajes</a:t>
            </a:r>
            <a:r>
              <a:rPr lang="en-US" sz="1700" dirty="0">
                <a:latin typeface="Trebuchet MS"/>
                <a:ea typeface="Trebuchet MS"/>
                <a:cs typeface="Trebuchet MS"/>
                <a:sym typeface="Trebuchet MS"/>
              </a:rPr>
              <a:t>. Para </a:t>
            </a:r>
            <a:r>
              <a:rPr lang="en-US" sz="1700" dirty="0" err="1">
                <a:latin typeface="Trebuchet MS"/>
                <a:ea typeface="Trebuchet MS"/>
                <a:cs typeface="Trebuchet MS"/>
                <a:sym typeface="Trebuchet MS"/>
              </a:rPr>
              <a:t>esto</a:t>
            </a:r>
            <a:r>
              <a:rPr lang="en-US" sz="1700" dirty="0">
                <a:latin typeface="Trebuchet MS"/>
                <a:ea typeface="Trebuchet MS"/>
                <a:cs typeface="Trebuchet MS"/>
                <a:sym typeface="Trebuchet MS"/>
              </a:rPr>
              <a:t>, se </a:t>
            </a:r>
            <a:r>
              <a:rPr lang="en-US" sz="1700" dirty="0" err="1">
                <a:latin typeface="Trebuchet MS"/>
                <a:ea typeface="Trebuchet MS"/>
                <a:cs typeface="Trebuchet MS"/>
                <a:sym typeface="Trebuchet MS"/>
              </a:rPr>
              <a:t>debe</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tener</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en</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cuenta</a:t>
            </a:r>
            <a:r>
              <a:rPr lang="en-US" sz="1700" dirty="0">
                <a:latin typeface="Trebuchet MS"/>
                <a:ea typeface="Trebuchet MS"/>
                <a:cs typeface="Trebuchet MS"/>
                <a:sym typeface="Trebuchet MS"/>
              </a:rPr>
              <a:t> que la </a:t>
            </a:r>
            <a:r>
              <a:rPr lang="en-US" sz="1700" dirty="0" err="1">
                <a:latin typeface="Trebuchet MS"/>
                <a:ea typeface="Trebuchet MS"/>
                <a:cs typeface="Trebuchet MS"/>
                <a:sym typeface="Trebuchet MS"/>
              </a:rPr>
              <a:t>evaluación</a:t>
            </a:r>
            <a:r>
              <a:rPr lang="en-US" sz="1700" dirty="0">
                <a:latin typeface="Trebuchet MS"/>
                <a:ea typeface="Trebuchet MS"/>
                <a:cs typeface="Trebuchet MS"/>
                <a:sym typeface="Trebuchet MS"/>
              </a:rPr>
              <a:t> sea:</a:t>
            </a:r>
          </a:p>
          <a:p>
            <a:pPr marL="457200" lvl="0" indent="-355600" rtl="0">
              <a:lnSpc>
                <a:spcPct val="115000"/>
              </a:lnSpc>
              <a:spcBef>
                <a:spcPts val="0"/>
              </a:spcBef>
              <a:buSzPct val="100000"/>
              <a:buFont typeface="Trebuchet MS"/>
              <a:buChar char="➔"/>
            </a:pPr>
            <a:r>
              <a:rPr lang="en-US" sz="1700" dirty="0" err="1">
                <a:latin typeface="Trebuchet MS"/>
                <a:ea typeface="Trebuchet MS"/>
                <a:cs typeface="Trebuchet MS"/>
                <a:sym typeface="Trebuchet MS"/>
              </a:rPr>
              <a:t>Formativa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motivadora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orientadora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más</a:t>
            </a:r>
            <a:r>
              <a:rPr lang="en-US" sz="1700" dirty="0">
                <a:latin typeface="Trebuchet MS"/>
                <a:ea typeface="Trebuchet MS"/>
                <a:cs typeface="Trebuchet MS"/>
                <a:sym typeface="Trebuchet MS"/>
              </a:rPr>
              <a:t> que </a:t>
            </a:r>
            <a:r>
              <a:rPr lang="en-US" sz="1700" dirty="0" err="1">
                <a:latin typeface="Trebuchet MS"/>
                <a:ea typeface="Trebuchet MS"/>
                <a:cs typeface="Trebuchet MS"/>
                <a:sym typeface="Trebuchet MS"/>
              </a:rPr>
              <a:t>sancionatoria</a:t>
            </a:r>
            <a:r>
              <a:rPr lang="en-US" sz="1700" dirty="0">
                <a:latin typeface="Trebuchet MS"/>
                <a:ea typeface="Trebuchet MS"/>
                <a:cs typeface="Trebuchet MS"/>
                <a:sym typeface="Trebuchet MS"/>
              </a:rPr>
              <a:t>.</a:t>
            </a:r>
          </a:p>
          <a:p>
            <a:pPr marL="457200" lvl="0" indent="-355600" rtl="0">
              <a:lnSpc>
                <a:spcPct val="115000"/>
              </a:lnSpc>
              <a:spcBef>
                <a:spcPts val="0"/>
              </a:spcBef>
              <a:buSzPct val="100000"/>
              <a:buFont typeface="Trebuchet MS"/>
              <a:buChar char="➔"/>
            </a:pPr>
            <a:r>
              <a:rPr lang="en-US" sz="1700" dirty="0">
                <a:latin typeface="Trebuchet MS"/>
                <a:ea typeface="Trebuchet MS"/>
                <a:cs typeface="Trebuchet MS"/>
                <a:sym typeface="Trebuchet MS"/>
              </a:rPr>
              <a:t>Que </a:t>
            </a:r>
            <a:r>
              <a:rPr lang="en-US" sz="1700" dirty="0" err="1">
                <a:latin typeface="Trebuchet MS"/>
                <a:ea typeface="Trebuchet MS"/>
                <a:cs typeface="Trebuchet MS"/>
                <a:sym typeface="Trebuchet MS"/>
              </a:rPr>
              <a:t>utilice</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diferentes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técnicas</a:t>
            </a:r>
            <a:r>
              <a:rPr lang="en-US" sz="1700" dirty="0">
                <a:latin typeface="Trebuchet MS"/>
                <a:ea typeface="Trebuchet MS"/>
                <a:cs typeface="Trebuchet MS"/>
                <a:sym typeface="Trebuchet MS"/>
              </a:rPr>
              <a:t> de </a:t>
            </a:r>
            <a:r>
              <a:rPr lang="en-US" sz="1700" dirty="0" err="1">
                <a:latin typeface="Trebuchet MS"/>
                <a:ea typeface="Trebuchet MS"/>
                <a:cs typeface="Trebuchet MS"/>
                <a:sym typeface="Trebuchet MS"/>
              </a:rPr>
              <a:t>evaluación</a:t>
            </a:r>
            <a:r>
              <a:rPr lang="en-US" sz="1700" dirty="0">
                <a:latin typeface="Trebuchet MS"/>
                <a:ea typeface="Trebuchet MS"/>
                <a:cs typeface="Trebuchet MS"/>
                <a:sym typeface="Trebuchet MS"/>
              </a:rPr>
              <a:t>.</a:t>
            </a:r>
          </a:p>
          <a:p>
            <a:pPr marL="457200" lvl="0" indent="-355600" rtl="0">
              <a:lnSpc>
                <a:spcPct val="115000"/>
              </a:lnSpc>
              <a:spcBef>
                <a:spcPts val="0"/>
              </a:spcBef>
              <a:buSzPct val="100000"/>
              <a:buFont typeface="Trebuchet MS"/>
              <a:buChar char="➔"/>
            </a:pPr>
            <a:r>
              <a:rPr lang="en-US" sz="1700" dirty="0">
                <a:latin typeface="Trebuchet MS"/>
                <a:ea typeface="Trebuchet MS"/>
                <a:cs typeface="Trebuchet MS"/>
                <a:sym typeface="Trebuchet MS"/>
              </a:rPr>
              <a:t>Que sea </a:t>
            </a:r>
            <a:r>
              <a:rPr lang="en-US" sz="1700" dirty="0" err="1">
                <a:latin typeface="Trebuchet MS"/>
                <a:ea typeface="Trebuchet MS"/>
                <a:cs typeface="Trebuchet MS"/>
                <a:sym typeface="Trebuchet MS"/>
              </a:rPr>
              <a:t>contextualizada</a:t>
            </a:r>
            <a:r>
              <a:rPr lang="en-US" sz="1700" dirty="0">
                <a:latin typeface="Trebuchet MS"/>
                <a:ea typeface="Trebuchet MS"/>
                <a:cs typeface="Trebuchet MS"/>
                <a:sym typeface="Trebuchet MS"/>
              </a:rPr>
              <a:t>.</a:t>
            </a:r>
          </a:p>
          <a:p>
            <a:pPr marL="457200" lvl="0" indent="-355600" rtl="0">
              <a:lnSpc>
                <a:spcPct val="115000"/>
              </a:lnSpc>
              <a:spcBef>
                <a:spcPts val="0"/>
              </a:spcBef>
              <a:buSzPct val="100000"/>
              <a:buFont typeface="Trebuchet MS"/>
              <a:buChar char="➔"/>
            </a:pPr>
            <a:r>
              <a:rPr lang="en-US" sz="1700" dirty="0" err="1">
                <a:latin typeface="Trebuchet MS"/>
                <a:ea typeface="Trebuchet MS"/>
                <a:cs typeface="Trebuchet MS"/>
                <a:sym typeface="Trebuchet MS"/>
              </a:rPr>
              <a:t>Centrada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en</a:t>
            </a:r>
            <a:r>
              <a:rPr lang="en-US" sz="1700" dirty="0">
                <a:latin typeface="Trebuchet MS"/>
                <a:ea typeface="Trebuchet MS"/>
                <a:cs typeface="Trebuchet MS"/>
                <a:sym typeface="Trebuchet MS"/>
              </a:rPr>
              <a:t> la forma </a:t>
            </a:r>
            <a:r>
              <a:rPr lang="en-US" sz="1700" dirty="0" err="1">
                <a:latin typeface="Trebuchet MS"/>
                <a:ea typeface="Trebuchet MS"/>
                <a:cs typeface="Trebuchet MS"/>
                <a:sym typeface="Trebuchet MS"/>
              </a:rPr>
              <a:t>como</a:t>
            </a:r>
            <a:r>
              <a:rPr lang="en-US" sz="1700" dirty="0">
                <a:latin typeface="Trebuchet MS"/>
                <a:ea typeface="Trebuchet MS"/>
                <a:cs typeface="Trebuchet MS"/>
                <a:sym typeface="Trebuchet MS"/>
              </a:rPr>
              <a:t> el </a:t>
            </a:r>
            <a:r>
              <a:rPr lang="en-US" sz="1700" dirty="0" err="1">
                <a:latin typeface="Trebuchet MS"/>
                <a:ea typeface="Trebuchet MS"/>
                <a:cs typeface="Trebuchet MS"/>
                <a:sym typeface="Trebuchet MS"/>
              </a:rPr>
              <a:t>estudiante</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aprende</a:t>
            </a:r>
            <a:r>
              <a:rPr lang="en-US" sz="1700" dirty="0">
                <a:latin typeface="Trebuchet MS"/>
                <a:ea typeface="Trebuchet MS"/>
                <a:cs typeface="Trebuchet MS"/>
                <a:sym typeface="Trebuchet MS"/>
              </a:rPr>
              <a:t>, sin </a:t>
            </a:r>
            <a:r>
              <a:rPr lang="en-US" sz="1700" dirty="0" err="1">
                <a:latin typeface="Trebuchet MS"/>
                <a:ea typeface="Trebuchet MS"/>
                <a:cs typeface="Trebuchet MS"/>
                <a:sym typeface="Trebuchet MS"/>
              </a:rPr>
              <a:t>descuidar</a:t>
            </a:r>
            <a:r>
              <a:rPr lang="en-US" sz="1700" dirty="0">
                <a:latin typeface="Trebuchet MS"/>
                <a:ea typeface="Trebuchet MS"/>
                <a:cs typeface="Trebuchet MS"/>
                <a:sym typeface="Trebuchet MS"/>
              </a:rPr>
              <a:t> la </a:t>
            </a:r>
            <a:r>
              <a:rPr lang="en-US" sz="1700" dirty="0" err="1">
                <a:latin typeface="Trebuchet MS"/>
                <a:ea typeface="Trebuchet MS"/>
                <a:cs typeface="Trebuchet MS"/>
                <a:sym typeface="Trebuchet MS"/>
              </a:rPr>
              <a:t>calidad</a:t>
            </a:r>
            <a:r>
              <a:rPr lang="en-US" sz="1700" dirty="0">
                <a:latin typeface="Trebuchet MS"/>
                <a:ea typeface="Trebuchet MS"/>
                <a:cs typeface="Trebuchet MS"/>
                <a:sym typeface="Trebuchet MS"/>
              </a:rPr>
              <a:t> de lo que </a:t>
            </a:r>
            <a:r>
              <a:rPr lang="en-US" sz="1700" dirty="0" err="1">
                <a:latin typeface="Trebuchet MS"/>
                <a:ea typeface="Trebuchet MS"/>
                <a:cs typeface="Trebuchet MS"/>
                <a:sym typeface="Trebuchet MS"/>
              </a:rPr>
              <a:t>aprende</a:t>
            </a:r>
            <a:r>
              <a:rPr lang="en-US" sz="1700" dirty="0">
                <a:latin typeface="Trebuchet MS"/>
                <a:ea typeface="Trebuchet MS"/>
                <a:cs typeface="Trebuchet MS"/>
                <a:sym typeface="Trebuchet MS"/>
              </a:rPr>
              <a:t>.</a:t>
            </a:r>
          </a:p>
          <a:p>
            <a:pPr marL="457200" lvl="0" indent="-355600" rtl="0">
              <a:lnSpc>
                <a:spcPct val="115000"/>
              </a:lnSpc>
              <a:spcBef>
                <a:spcPts val="0"/>
              </a:spcBef>
              <a:buSzPct val="100000"/>
              <a:buFont typeface="Trebuchet MS"/>
              <a:buChar char="➔"/>
            </a:pPr>
            <a:r>
              <a:rPr lang="en-US" sz="1700" dirty="0" err="1">
                <a:latin typeface="Trebuchet MS"/>
                <a:ea typeface="Trebuchet MS"/>
                <a:cs typeface="Trebuchet MS"/>
                <a:sym typeface="Trebuchet MS"/>
              </a:rPr>
              <a:t>Transparente</a:t>
            </a:r>
            <a:r>
              <a:rPr lang="en-US" sz="1700" dirty="0">
                <a:latin typeface="Trebuchet MS"/>
                <a:ea typeface="Trebuchet MS"/>
                <a:cs typeface="Trebuchet MS"/>
                <a:sym typeface="Trebuchet MS"/>
              </a:rPr>
              <a:t> y continua.</a:t>
            </a:r>
          </a:p>
          <a:p>
            <a:pPr marL="457200" lvl="0" indent="-355600" rtl="0">
              <a:lnSpc>
                <a:spcPct val="115000"/>
              </a:lnSpc>
              <a:spcBef>
                <a:spcPts val="0"/>
              </a:spcBef>
              <a:buSzPct val="100000"/>
              <a:buFont typeface="Trebuchet MS"/>
              <a:buChar char="➔"/>
            </a:pPr>
            <a:r>
              <a:rPr lang="en-US" sz="1700" dirty="0">
                <a:latin typeface="Trebuchet MS"/>
                <a:ea typeface="Trebuchet MS"/>
                <a:cs typeface="Trebuchet MS"/>
                <a:sym typeface="Trebuchet MS"/>
              </a:rPr>
              <a:t>Que </a:t>
            </a:r>
            <a:r>
              <a:rPr lang="en-US" sz="1700" dirty="0" err="1">
                <a:latin typeface="Trebuchet MS"/>
                <a:ea typeface="Trebuchet MS"/>
                <a:cs typeface="Trebuchet MS"/>
                <a:sym typeface="Trebuchet MS"/>
              </a:rPr>
              <a:t>convoque</a:t>
            </a:r>
            <a:r>
              <a:rPr lang="en-US" sz="1700" dirty="0">
                <a:latin typeface="Trebuchet MS"/>
                <a:ea typeface="Trebuchet MS"/>
                <a:cs typeface="Trebuchet MS"/>
                <a:sym typeface="Trebuchet MS"/>
              </a:rPr>
              <a:t> de </a:t>
            </a:r>
            <a:r>
              <a:rPr lang="en-US" sz="1700" dirty="0" err="1">
                <a:latin typeface="Trebuchet MS"/>
                <a:ea typeface="Trebuchet MS"/>
                <a:cs typeface="Trebuchet MS"/>
                <a:sym typeface="Trebuchet MS"/>
              </a:rPr>
              <a:t>manera</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responsable</a:t>
            </a:r>
            <a:r>
              <a:rPr lang="en-US" sz="1700" dirty="0">
                <a:latin typeface="Trebuchet MS"/>
                <a:ea typeface="Trebuchet MS"/>
                <a:cs typeface="Trebuchet MS"/>
                <a:sym typeface="Trebuchet MS"/>
              </a:rPr>
              <a:t> a </a:t>
            </a:r>
            <a:r>
              <a:rPr lang="en-US" sz="1700" dirty="0" err="1">
                <a:latin typeface="Trebuchet MS"/>
                <a:ea typeface="Trebuchet MS"/>
                <a:cs typeface="Trebuchet MS"/>
                <a:sym typeface="Trebuchet MS"/>
              </a:rPr>
              <a:t>todas</a:t>
            </a:r>
            <a:r>
              <a:rPr lang="en-US" sz="1700" dirty="0">
                <a:latin typeface="Trebuchet MS"/>
                <a:ea typeface="Trebuchet MS"/>
                <a:cs typeface="Trebuchet MS"/>
                <a:sym typeface="Trebuchet MS"/>
              </a:rPr>
              <a:t> las </a:t>
            </a:r>
            <a:r>
              <a:rPr lang="en-US" sz="1700" dirty="0" err="1">
                <a:latin typeface="Trebuchet MS"/>
                <a:ea typeface="Trebuchet MS"/>
                <a:cs typeface="Trebuchet MS"/>
                <a:sym typeface="Trebuchet MS"/>
              </a:rPr>
              <a:t>partes</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en</a:t>
            </a:r>
            <a:r>
              <a:rPr lang="en-US" sz="1700" dirty="0">
                <a:latin typeface="Trebuchet MS"/>
                <a:ea typeface="Trebuchet MS"/>
                <a:cs typeface="Trebuchet MS"/>
                <a:sym typeface="Trebuchet MS"/>
              </a:rPr>
              <a:t> un </a:t>
            </a:r>
            <a:r>
              <a:rPr lang="en-US" sz="1700" dirty="0" err="1">
                <a:latin typeface="Trebuchet MS"/>
                <a:ea typeface="Trebuchet MS"/>
                <a:cs typeface="Trebuchet MS"/>
                <a:sym typeface="Trebuchet MS"/>
              </a:rPr>
              <a:t>sentido</a:t>
            </a:r>
            <a:r>
              <a:rPr lang="en-US" sz="1700" dirty="0">
                <a:latin typeface="Trebuchet MS"/>
                <a:ea typeface="Trebuchet MS"/>
                <a:cs typeface="Trebuchet MS"/>
                <a:sym typeface="Trebuchet MS"/>
              </a:rPr>
              <a:t> </a:t>
            </a:r>
            <a:r>
              <a:rPr lang="en-US" sz="1700" dirty="0" err="1">
                <a:latin typeface="Trebuchet MS"/>
                <a:ea typeface="Trebuchet MS"/>
                <a:cs typeface="Trebuchet MS"/>
                <a:sym typeface="Trebuchet MS"/>
              </a:rPr>
              <a:t>democrático</a:t>
            </a:r>
            <a:r>
              <a:rPr lang="en-US" sz="1700" dirty="0">
                <a:latin typeface="Trebuchet MS"/>
                <a:ea typeface="Trebuchet MS"/>
                <a:cs typeface="Trebuchet MS"/>
                <a:sym typeface="Trebuchet MS"/>
              </a:rPr>
              <a:t> y </a:t>
            </a:r>
            <a:r>
              <a:rPr lang="en-US" sz="1700" dirty="0" err="1">
                <a:latin typeface="Trebuchet MS"/>
                <a:ea typeface="Trebuchet MS"/>
                <a:cs typeface="Trebuchet MS"/>
                <a:sym typeface="Trebuchet MS"/>
              </a:rPr>
              <a:t>fomente</a:t>
            </a:r>
            <a:r>
              <a:rPr lang="en-US" sz="1700" dirty="0">
                <a:latin typeface="Trebuchet MS"/>
                <a:ea typeface="Trebuchet MS"/>
                <a:cs typeface="Trebuchet MS"/>
                <a:sym typeface="Trebuchet MS"/>
              </a:rPr>
              <a:t> la </a:t>
            </a:r>
            <a:r>
              <a:rPr lang="en-US" sz="1700" dirty="0" err="1">
                <a:latin typeface="Trebuchet MS"/>
                <a:ea typeface="Trebuchet MS"/>
                <a:cs typeface="Trebuchet MS"/>
                <a:sym typeface="Trebuchet MS"/>
              </a:rPr>
              <a:t>autoevaluación</a:t>
            </a:r>
            <a:r>
              <a:rPr lang="en-US" sz="1700" dirty="0">
                <a:latin typeface="Trebuchet MS"/>
                <a:ea typeface="Trebuchet MS"/>
                <a:cs typeface="Trebuchet MS"/>
                <a:sym typeface="Trebuchet MS"/>
              </a:rPr>
              <a:t>.</a:t>
            </a:r>
          </a:p>
          <a:p>
            <a:pPr lvl="0">
              <a:spcBef>
                <a:spcPts val="0"/>
              </a:spcBef>
              <a:buNone/>
            </a:pPr>
            <a:endParaRPr sz="1700" dirty="0">
              <a:latin typeface="Trebuchet MS"/>
              <a:ea typeface="Trebuchet MS"/>
              <a:cs typeface="Trebuchet MS"/>
              <a:sym typeface="Trebuchet MS"/>
            </a:endParaRPr>
          </a:p>
          <a:p>
            <a:pPr lvl="0">
              <a:spcBef>
                <a:spcPts val="0"/>
              </a:spcBef>
              <a:buNone/>
            </a:pPr>
            <a:endParaRPr sz="2400" dirty="0">
              <a:latin typeface="Trebuchet MS"/>
              <a:ea typeface="Trebuchet MS"/>
              <a:cs typeface="Trebuchet MS"/>
              <a:sym typeface="Trebuchet MS"/>
            </a:endParaRPr>
          </a:p>
        </p:txBody>
      </p:sp>
      <p:pic>
        <p:nvPicPr>
          <p:cNvPr id="3" name="Imagen 2"/>
          <p:cNvPicPr>
            <a:picLocks noChangeAspect="1"/>
          </p:cNvPicPr>
          <p:nvPr/>
        </p:nvPicPr>
        <p:blipFill>
          <a:blip r:embed="rId8"/>
          <a:stretch>
            <a:fillRect/>
          </a:stretch>
        </p:blipFill>
        <p:spPr>
          <a:xfrm>
            <a:off x="510467" y="1880867"/>
            <a:ext cx="4979327" cy="31329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1026" name="Picture 2" descr="escuela-moder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589" y="1328047"/>
            <a:ext cx="4888063" cy="4330518"/>
          </a:xfrm>
          <a:prstGeom prst="rect">
            <a:avLst/>
          </a:prstGeom>
          <a:noFill/>
          <a:extLst>
            <a:ext uri="{909E8E84-426E-40DD-AFC4-6F175D3DCCD1}">
              <a14:hiddenFill xmlns:a14="http://schemas.microsoft.com/office/drawing/2010/main">
                <a:solidFill>
                  <a:srgbClr val="FFFFFF"/>
                </a:solidFill>
              </a14:hiddenFill>
            </a:ext>
          </a:extLst>
        </p:spPr>
      </p:pic>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6315504" cy="669564"/>
            <a:chOff x="-12878" y="5911991"/>
            <a:chExt cx="6689444" cy="883912"/>
          </a:xfrm>
        </p:grpSpPr>
        <p:pic>
          <p:nvPicPr>
            <p:cNvPr id="896" name="Shape 89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897" name="Shape 897"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898" name="Shape 898"/>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900" name="Shape 900"/>
          <p:cNvPicPr preferRelativeResize="0"/>
          <p:nvPr/>
        </p:nvPicPr>
        <p:blipFill rotWithShape="1">
          <a:blip r:embed="rId8">
            <a:alphaModFix/>
          </a:blip>
          <a:srcRect/>
          <a:stretch/>
        </p:blipFill>
        <p:spPr>
          <a:xfrm>
            <a:off x="6190089" y="6152092"/>
            <a:ext cx="1351500" cy="669600"/>
          </a:xfrm>
          <a:prstGeom prst="rect">
            <a:avLst/>
          </a:prstGeom>
          <a:noFill/>
          <a:ln>
            <a:noFill/>
          </a:ln>
        </p:spPr>
      </p:pic>
      <p:sp>
        <p:nvSpPr>
          <p:cNvPr id="901" name="Shape 901"/>
          <p:cNvSpPr txBox="1"/>
          <p:nvPr/>
        </p:nvSpPr>
        <p:spPr>
          <a:xfrm>
            <a:off x="1158900" y="1174750"/>
            <a:ext cx="9874200" cy="1066800"/>
          </a:xfrm>
          <a:prstGeom prst="rect">
            <a:avLst/>
          </a:prstGeom>
          <a:noFill/>
          <a:ln>
            <a:noFill/>
          </a:ln>
        </p:spPr>
        <p:txBody>
          <a:bodyPr lIns="91425" tIns="91425" rIns="91425" bIns="91425" anchor="t" anchorCtr="0">
            <a:noAutofit/>
          </a:bodyPr>
          <a:lstStyle/>
          <a:p>
            <a:pPr lvl="0" rtl="0">
              <a:spcBef>
                <a:spcPts val="0"/>
              </a:spcBef>
              <a:buNone/>
            </a:pPr>
            <a:endParaRPr sz="2000">
              <a:latin typeface="Trebuchet MS"/>
              <a:ea typeface="Trebuchet MS"/>
              <a:cs typeface="Trebuchet MS"/>
              <a:sym typeface="Trebuchet MS"/>
            </a:endParaRPr>
          </a:p>
          <a:p>
            <a:pPr lvl="0" rtl="0">
              <a:spcBef>
                <a:spcPts val="0"/>
              </a:spcBef>
              <a:buNone/>
            </a:pPr>
            <a:endParaRPr sz="2400">
              <a:latin typeface="Trebuchet MS"/>
              <a:ea typeface="Trebuchet MS"/>
              <a:cs typeface="Trebuchet MS"/>
              <a:sym typeface="Trebuchet MS"/>
            </a:endParaRPr>
          </a:p>
        </p:txBody>
      </p:sp>
      <p:sp>
        <p:nvSpPr>
          <p:cNvPr id="2" name="CuadroTexto 1"/>
          <p:cNvSpPr txBox="1"/>
          <p:nvPr/>
        </p:nvSpPr>
        <p:spPr>
          <a:xfrm>
            <a:off x="853403" y="1067239"/>
            <a:ext cx="6072053" cy="4801314"/>
          </a:xfrm>
          <a:prstGeom prst="rect">
            <a:avLst/>
          </a:prstGeom>
          <a:solidFill>
            <a:schemeClr val="accent6">
              <a:lumMod val="20000"/>
              <a:lumOff val="80000"/>
            </a:schemeClr>
          </a:solidFill>
        </p:spPr>
        <p:txBody>
          <a:bodyPr wrap="square" rtlCol="0">
            <a:spAutoFit/>
          </a:bodyPr>
          <a:lstStyle/>
          <a:p>
            <a:r>
              <a:rPr lang="es-CO" sz="1700" b="1" dirty="0">
                <a:solidFill>
                  <a:srgbClr val="C00000"/>
                </a:solidFill>
                <a:latin typeface="Trebuchet MS" panose="020B0603020202020204" pitchFamily="34" charset="0"/>
              </a:rPr>
              <a:t>Lectura de contexto</a:t>
            </a:r>
          </a:p>
          <a:p>
            <a:endParaRPr lang="es-CO" sz="1700" dirty="0">
              <a:latin typeface="Trebuchet MS" panose="020B0603020202020204" pitchFamily="34" charset="0"/>
            </a:endParaRPr>
          </a:p>
          <a:p>
            <a:r>
              <a:rPr lang="es-CO" sz="1700" b="1" dirty="0">
                <a:latin typeface="Trebuchet MS" panose="020B0603020202020204" pitchFamily="34" charset="0"/>
              </a:rPr>
              <a:t>La lectura de contexto </a:t>
            </a:r>
            <a:r>
              <a:rPr lang="es-CO" sz="1700" dirty="0">
                <a:latin typeface="Trebuchet MS" panose="020B0603020202020204" pitchFamily="34" charset="0"/>
              </a:rPr>
              <a:t>es una herramienta que sirve para describir una situación particular y la dinámica en el contexto individual, familiar, local, que puede ser actualizada de acuerdo a la realidad y permite tomar decisiones. </a:t>
            </a:r>
          </a:p>
          <a:p>
            <a:pPr fontAlgn="base"/>
            <a:r>
              <a:rPr lang="es-CO" sz="1700" dirty="0">
                <a:latin typeface="Trebuchet MS" panose="020B0603020202020204" pitchFamily="34" charset="0"/>
              </a:rPr>
              <a:t/>
            </a:r>
            <a:br>
              <a:rPr lang="es-CO" sz="1700" dirty="0">
                <a:latin typeface="Trebuchet MS" panose="020B0603020202020204" pitchFamily="34" charset="0"/>
              </a:rPr>
            </a:br>
            <a:r>
              <a:rPr lang="es-CO" sz="1700" dirty="0">
                <a:latin typeface="Trebuchet MS" panose="020B0603020202020204" pitchFamily="34" charset="0"/>
              </a:rPr>
              <a:t>La lectura de contexto es una imagen viva, no es estática, tampoco diagnostica, o propone causas o consecuencias. </a:t>
            </a:r>
          </a:p>
          <a:p>
            <a:pPr fontAlgn="base"/>
            <a:r>
              <a:rPr lang="es-CO" sz="1700" dirty="0">
                <a:latin typeface="Trebuchet MS" panose="020B0603020202020204" pitchFamily="34" charset="0"/>
              </a:rPr>
              <a:t/>
            </a:r>
            <a:br>
              <a:rPr lang="es-CO" sz="1700" dirty="0">
                <a:latin typeface="Trebuchet MS" panose="020B0603020202020204" pitchFamily="34" charset="0"/>
              </a:rPr>
            </a:br>
            <a:r>
              <a:rPr lang="es-CO" sz="1700" dirty="0">
                <a:latin typeface="Trebuchet MS" panose="020B0603020202020204" pitchFamily="34" charset="0"/>
              </a:rPr>
              <a:t>La lectura de contexto implica alfabetizar la observación: qué observo, cómo, para qué, qué hago con lo observado. </a:t>
            </a:r>
          </a:p>
          <a:p>
            <a:pPr fontAlgn="base"/>
            <a:r>
              <a:rPr lang="es-CO" sz="1700" dirty="0">
                <a:latin typeface="Trebuchet MS" panose="020B0603020202020204" pitchFamily="34" charset="0"/>
              </a:rPr>
              <a:t/>
            </a:r>
            <a:br>
              <a:rPr lang="es-CO" sz="1700" dirty="0">
                <a:latin typeface="Trebuchet MS" panose="020B0603020202020204" pitchFamily="34" charset="0"/>
              </a:rPr>
            </a:br>
            <a:r>
              <a:rPr lang="es-CO" sz="1700" dirty="0">
                <a:latin typeface="Trebuchet MS" panose="020B0603020202020204" pitchFamily="34" charset="0"/>
              </a:rPr>
              <a:t>Refleja la realidad y propone una posibilidad: qué hago con lo observado. </a:t>
            </a:r>
          </a:p>
          <a:p>
            <a:pPr fontAlgn="base"/>
            <a:r>
              <a:rPr lang="es-CO" sz="1700" dirty="0">
                <a:latin typeface="Trebuchet MS" panose="020B0603020202020204" pitchFamily="34" charset="0"/>
              </a:rPr>
              <a:t/>
            </a:r>
            <a:br>
              <a:rPr lang="es-CO" sz="1700" dirty="0">
                <a:latin typeface="Trebuchet MS" panose="020B0603020202020204" pitchFamily="34" charset="0"/>
              </a:rPr>
            </a:br>
            <a:r>
              <a:rPr lang="es-CO" sz="1700" dirty="0">
                <a:latin typeface="Trebuchet MS" panose="020B0603020202020204" pitchFamily="34" charset="0"/>
              </a:rPr>
              <a:t>La situación es producto de muchas situaciones y variables.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4">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5">
              <a:alphaModFix/>
            </a:blip>
            <a:srcRect l="16108" t="16474" r="16546" b="3901"/>
            <a:stretch/>
          </p:blipFill>
          <p:spPr>
            <a:xfrm>
              <a:off x="4181655" y="6005103"/>
              <a:ext cx="767100" cy="790800"/>
            </a:xfrm>
            <a:prstGeom prst="rect">
              <a:avLst/>
            </a:prstGeom>
            <a:noFill/>
            <a:ln>
              <a:noFill/>
            </a:ln>
          </p:spPr>
        </p:pic>
      </p:grpSp>
      <p:sp>
        <p:nvSpPr>
          <p:cNvPr id="901" name="Shape 901"/>
          <p:cNvSpPr txBox="1"/>
          <p:nvPr/>
        </p:nvSpPr>
        <p:spPr>
          <a:xfrm>
            <a:off x="1158900" y="1174750"/>
            <a:ext cx="9874200" cy="1066800"/>
          </a:xfrm>
          <a:prstGeom prst="rect">
            <a:avLst/>
          </a:prstGeom>
          <a:noFill/>
          <a:ln>
            <a:noFill/>
          </a:ln>
        </p:spPr>
        <p:txBody>
          <a:bodyPr lIns="91425" tIns="91425" rIns="91425" bIns="91425" anchor="t" anchorCtr="0">
            <a:noAutofit/>
          </a:bodyPr>
          <a:lstStyle/>
          <a:p>
            <a:pPr lvl="0" rtl="0">
              <a:spcBef>
                <a:spcPts val="0"/>
              </a:spcBef>
              <a:buNone/>
            </a:pPr>
            <a:endParaRPr sz="2000">
              <a:latin typeface="Trebuchet MS"/>
              <a:ea typeface="Trebuchet MS"/>
              <a:cs typeface="Trebuchet MS"/>
              <a:sym typeface="Trebuchet MS"/>
            </a:endParaRPr>
          </a:p>
          <a:p>
            <a:pPr lvl="0" rtl="0">
              <a:spcBef>
                <a:spcPts val="0"/>
              </a:spcBef>
              <a:buNone/>
            </a:pPr>
            <a:endParaRPr sz="2400">
              <a:latin typeface="Trebuchet MS"/>
              <a:ea typeface="Trebuchet MS"/>
              <a:cs typeface="Trebuchet MS"/>
              <a:sym typeface="Trebuchet MS"/>
            </a:endParaRPr>
          </a:p>
        </p:txBody>
      </p:sp>
      <p:pic>
        <p:nvPicPr>
          <p:cNvPr id="16" name="Shape 1229"/>
          <p:cNvPicPr preferRelativeResize="0"/>
          <p:nvPr/>
        </p:nvPicPr>
        <p:blipFill rotWithShape="1">
          <a:blip r:embed="rId6">
            <a:alphaModFix/>
          </a:blip>
          <a:srcRect t="52402"/>
          <a:stretch/>
        </p:blipFill>
        <p:spPr>
          <a:xfrm>
            <a:off x="1496604" y="1009213"/>
            <a:ext cx="9070949" cy="2599430"/>
          </a:xfrm>
          <a:prstGeom prst="rect">
            <a:avLst/>
          </a:prstGeom>
          <a:noFill/>
          <a:ln>
            <a:noFill/>
          </a:ln>
        </p:spPr>
      </p:pic>
      <p:pic>
        <p:nvPicPr>
          <p:cNvPr id="4" name="Imagen 3"/>
          <p:cNvPicPr>
            <a:picLocks noChangeAspect="1"/>
          </p:cNvPicPr>
          <p:nvPr/>
        </p:nvPicPr>
        <p:blipFill>
          <a:blip r:embed="rId7"/>
          <a:stretch>
            <a:fillRect/>
          </a:stretch>
        </p:blipFill>
        <p:spPr>
          <a:xfrm>
            <a:off x="3492708" y="3552737"/>
            <a:ext cx="5336499" cy="2589773"/>
          </a:xfrm>
          <a:prstGeom prst="rect">
            <a:avLst/>
          </a:prstGeom>
        </p:spPr>
      </p:pic>
    </p:spTree>
    <p:extLst>
      <p:ext uri="{BB962C8B-B14F-4D97-AF65-F5344CB8AC3E}">
        <p14:creationId xmlns:p14="http://schemas.microsoft.com/office/powerpoint/2010/main" val="375905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497707" y="1127110"/>
            <a:ext cx="9070949" cy="3839751"/>
          </a:xfrm>
          <a:prstGeom prst="rect">
            <a:avLst/>
          </a:prstGeom>
        </p:spPr>
      </p:pic>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15" name="Shape 1229"/>
          <p:cNvPicPr preferRelativeResize="0"/>
          <p:nvPr/>
        </p:nvPicPr>
        <p:blipFill rotWithShape="1">
          <a:blip r:embed="rId7">
            <a:alphaModFix/>
          </a:blip>
          <a:srcRect b="48422"/>
          <a:stretch/>
        </p:blipFill>
        <p:spPr>
          <a:xfrm>
            <a:off x="1497707" y="3438417"/>
            <a:ext cx="9070949" cy="2816798"/>
          </a:xfrm>
          <a:prstGeom prst="rect">
            <a:avLst/>
          </a:prstGeom>
          <a:noFill/>
          <a:ln>
            <a:noFill/>
          </a:ln>
        </p:spPr>
      </p:pic>
    </p:spTree>
    <p:extLst>
      <p:ext uri="{BB962C8B-B14F-4D97-AF65-F5344CB8AC3E}">
        <p14:creationId xmlns:p14="http://schemas.microsoft.com/office/powerpoint/2010/main" val="379102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59468" y="1850887"/>
            <a:ext cx="3964311" cy="3192903"/>
          </a:xfrm>
          <a:prstGeom prst="rect">
            <a:avLst/>
          </a:prstGeom>
        </p:spPr>
      </p:pic>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sp>
        <p:nvSpPr>
          <p:cNvPr id="2" name="Rectángulo 1"/>
          <p:cNvSpPr/>
          <p:nvPr/>
        </p:nvSpPr>
        <p:spPr>
          <a:xfrm>
            <a:off x="5310245" y="1241585"/>
            <a:ext cx="5946310" cy="1661993"/>
          </a:xfrm>
          <a:prstGeom prst="rect">
            <a:avLst/>
          </a:prstGeom>
          <a:solidFill>
            <a:schemeClr val="accent3">
              <a:lumMod val="20000"/>
              <a:lumOff val="80000"/>
            </a:schemeClr>
          </a:solidFill>
          <a:ln>
            <a:solidFill>
              <a:schemeClr val="accent3">
                <a:lumMod val="50000"/>
              </a:schemeClr>
            </a:solidFill>
          </a:ln>
        </p:spPr>
        <p:txBody>
          <a:bodyPr wrap="square">
            <a:spAutoFit/>
          </a:bodyPr>
          <a:lstStyle/>
          <a:p>
            <a:r>
              <a:rPr lang="es-CO" sz="1700" dirty="0">
                <a:latin typeface="Trebuchet MS" panose="020B0603020202020204" pitchFamily="34" charset="0"/>
              </a:rPr>
              <a:t>La </a:t>
            </a:r>
            <a:r>
              <a:rPr lang="es-CO" sz="1700" b="1" dirty="0">
                <a:solidFill>
                  <a:srgbClr val="C00000"/>
                </a:solidFill>
                <a:latin typeface="Trebuchet MS" panose="020B0603020202020204" pitchFamily="34" charset="0"/>
              </a:rPr>
              <a:t>inclusión </a:t>
            </a:r>
            <a:r>
              <a:rPr lang="es-CO" sz="1700" dirty="0">
                <a:latin typeface="Trebuchet MS" panose="020B0603020202020204" pitchFamily="34" charset="0"/>
              </a:rPr>
              <a:t>enfatiza en la necesidad de priorizar una atención especial a aquellos estudiantes que podrían estar en circunstancias de vulnerabilidad. En este sentido, se alerta sobre la necesidad de garantizar una educación de calidad para todos aquellos estudiantes que pueden estar en riesgo de ser segregados o excluidos. </a:t>
            </a:r>
          </a:p>
        </p:txBody>
      </p:sp>
      <p:sp>
        <p:nvSpPr>
          <p:cNvPr id="3" name="Rectángulo 2"/>
          <p:cNvSpPr/>
          <p:nvPr/>
        </p:nvSpPr>
        <p:spPr>
          <a:xfrm>
            <a:off x="5310245" y="3447339"/>
            <a:ext cx="5946310" cy="2446824"/>
          </a:xfrm>
          <a:prstGeom prst="rect">
            <a:avLst/>
          </a:prstGeom>
          <a:solidFill>
            <a:schemeClr val="accent3">
              <a:lumMod val="20000"/>
              <a:lumOff val="80000"/>
            </a:schemeClr>
          </a:solidFill>
          <a:ln>
            <a:solidFill>
              <a:schemeClr val="accent3">
                <a:lumMod val="50000"/>
              </a:schemeClr>
            </a:solidFill>
          </a:ln>
        </p:spPr>
        <p:txBody>
          <a:bodyPr wrap="square">
            <a:spAutoFit/>
          </a:bodyPr>
          <a:lstStyle/>
          <a:p>
            <a:r>
              <a:rPr lang="es-CO" sz="1700" dirty="0">
                <a:latin typeface="Trebuchet MS" panose="020B0603020202020204" pitchFamily="34" charset="0"/>
              </a:rPr>
              <a:t>El objetivo básico de la </a:t>
            </a:r>
            <a:r>
              <a:rPr lang="es-CO" sz="1700" b="1" dirty="0">
                <a:solidFill>
                  <a:srgbClr val="C00000"/>
                </a:solidFill>
                <a:latin typeface="Trebuchet MS" panose="020B0603020202020204" pitchFamily="34" charset="0"/>
              </a:rPr>
              <a:t>Educación inclusiva </a:t>
            </a:r>
            <a:r>
              <a:rPr lang="es-CO" sz="1700" dirty="0">
                <a:latin typeface="Trebuchet MS" panose="020B0603020202020204" pitchFamily="34" charset="0"/>
              </a:rPr>
              <a:t>es lograr que las niñas, niños, adolescentes, jóvenes y adultos logren en su paso por la escuela: </a:t>
            </a:r>
          </a:p>
          <a:p>
            <a:pPr marL="285750" indent="-285750">
              <a:buFontTx/>
              <a:buChar char="-"/>
            </a:pPr>
            <a:r>
              <a:rPr lang="es-CO" sz="1700" dirty="0">
                <a:latin typeface="Trebuchet MS" panose="020B0603020202020204" pitchFamily="34" charset="0"/>
              </a:rPr>
              <a:t>Aprender   </a:t>
            </a:r>
          </a:p>
          <a:p>
            <a:pPr marL="285750" indent="-285750">
              <a:buFontTx/>
              <a:buChar char="-"/>
            </a:pPr>
            <a:r>
              <a:rPr lang="es-CO" sz="1700" dirty="0">
                <a:latin typeface="Trebuchet MS" panose="020B0603020202020204" pitchFamily="34" charset="0"/>
              </a:rPr>
              <a:t>Desarrollarse </a:t>
            </a:r>
          </a:p>
          <a:p>
            <a:pPr marL="285750" indent="-285750">
              <a:buFontTx/>
              <a:buChar char="-"/>
            </a:pPr>
            <a:r>
              <a:rPr lang="es-CO" sz="1700" dirty="0">
                <a:latin typeface="Trebuchet MS" panose="020B0603020202020204" pitchFamily="34" charset="0"/>
              </a:rPr>
              <a:t>Participar  </a:t>
            </a:r>
          </a:p>
          <a:p>
            <a:pPr marL="285750" indent="-285750">
              <a:buFontTx/>
              <a:buChar char="-"/>
            </a:pPr>
            <a:r>
              <a:rPr lang="es-CO" sz="1700" dirty="0">
                <a:latin typeface="Trebuchet MS" panose="020B0603020202020204" pitchFamily="34" charset="0"/>
              </a:rPr>
              <a:t>Tomar decisiones autónomas e informadas </a:t>
            </a:r>
          </a:p>
          <a:p>
            <a:pPr marL="285750" indent="-285750">
              <a:buFontTx/>
              <a:buChar char="-"/>
            </a:pPr>
            <a:r>
              <a:rPr lang="es-CO" sz="1700" dirty="0">
                <a:latin typeface="Trebuchet MS" panose="020B0603020202020204" pitchFamily="34" charset="0"/>
              </a:rPr>
              <a:t>Ejercer sus derechos y asumir las responsabilidades de su ejercicio </a:t>
            </a:r>
          </a:p>
        </p:txBody>
      </p:sp>
    </p:spTree>
    <p:extLst>
      <p:ext uri="{BB962C8B-B14F-4D97-AF65-F5344CB8AC3E}">
        <p14:creationId xmlns:p14="http://schemas.microsoft.com/office/powerpoint/2010/main" val="323717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4">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5">
              <a:alphaModFix/>
            </a:blip>
            <a:srcRect l="16108" t="16474" r="16546" b="3901"/>
            <a:stretch/>
          </p:blipFill>
          <p:spPr>
            <a:xfrm>
              <a:off x="4181655" y="6005103"/>
              <a:ext cx="767100" cy="790800"/>
            </a:xfrm>
            <a:prstGeom prst="rect">
              <a:avLst/>
            </a:prstGeom>
            <a:noFill/>
            <a:ln>
              <a:noFill/>
            </a:ln>
          </p:spPr>
        </p:pic>
      </p:grpSp>
      <p:sp>
        <p:nvSpPr>
          <p:cNvPr id="4" name="Rectángulo 3"/>
          <p:cNvSpPr/>
          <p:nvPr/>
        </p:nvSpPr>
        <p:spPr>
          <a:xfrm>
            <a:off x="772418" y="1214536"/>
            <a:ext cx="7809875" cy="2554545"/>
          </a:xfrm>
          <a:prstGeom prst="rect">
            <a:avLst/>
          </a:prstGeom>
          <a:solidFill>
            <a:schemeClr val="bg2">
              <a:lumMod val="20000"/>
              <a:lumOff val="80000"/>
            </a:schemeClr>
          </a:solidFill>
          <a:ln>
            <a:solidFill>
              <a:schemeClr val="accent1">
                <a:lumMod val="50000"/>
              </a:schemeClr>
            </a:solidFill>
          </a:ln>
        </p:spPr>
        <p:txBody>
          <a:bodyPr wrap="square">
            <a:spAutoFit/>
          </a:bodyPr>
          <a:lstStyle/>
          <a:p>
            <a:r>
              <a:rPr lang="es-CO" sz="1600" dirty="0">
                <a:latin typeface="Trebuchet MS" panose="020B0603020202020204" pitchFamily="34" charset="0"/>
              </a:rPr>
              <a:t>El concepto de </a:t>
            </a:r>
            <a:r>
              <a:rPr lang="es-CO" sz="1600" b="1" dirty="0">
                <a:solidFill>
                  <a:srgbClr val="C00000"/>
                </a:solidFill>
                <a:latin typeface="Trebuchet MS" panose="020B0603020202020204" pitchFamily="34" charset="0"/>
              </a:rPr>
              <a:t>ciudadanía</a:t>
            </a:r>
            <a:r>
              <a:rPr lang="es-CO" sz="1600" dirty="0">
                <a:solidFill>
                  <a:srgbClr val="C00000"/>
                </a:solidFill>
                <a:latin typeface="Trebuchet MS" panose="020B0603020202020204" pitchFamily="34" charset="0"/>
              </a:rPr>
              <a:t> </a:t>
            </a:r>
            <a:r>
              <a:rPr lang="es-CO" sz="1600" dirty="0">
                <a:latin typeface="Trebuchet MS" panose="020B0603020202020204" pitchFamily="34" charset="0"/>
              </a:rPr>
              <a:t>parte de la premisa </a:t>
            </a:r>
          </a:p>
          <a:p>
            <a:r>
              <a:rPr lang="es-CO" sz="1600" dirty="0">
                <a:latin typeface="Trebuchet MS" panose="020B0603020202020204" pitchFamily="34" charset="0"/>
              </a:rPr>
              <a:t>básica de que es característica de los seres humanos vivir en sociedad. Las relaciones humanas son necesarias para sobrevivir y para darle sentido a la existencia. </a:t>
            </a:r>
          </a:p>
          <a:p>
            <a:endParaRPr lang="es-CO" sz="1600" dirty="0">
              <a:latin typeface="Trebuchet MS" panose="020B0603020202020204" pitchFamily="34" charset="0"/>
            </a:endParaRPr>
          </a:p>
          <a:p>
            <a:r>
              <a:rPr lang="es-CO" sz="1600" dirty="0">
                <a:latin typeface="Trebuchet MS" panose="020B0603020202020204" pitchFamily="34" charset="0"/>
              </a:rPr>
              <a:t>Desde el momento mismo de su nacimiento, niños y niñas empiezan a aprender a relacionarse con otras personas y a entender qué significa vivir en sociedad. Este aprendizaje continúa toda la vida. Estas relaciones no son, por supuesto, sencillas. Muchas veces los intereses individuales no coinciden con los de los demás, lo que genera tensiones que dificultan la convivencia y la organización social. </a:t>
            </a:r>
          </a:p>
        </p:txBody>
      </p:sp>
      <p:sp>
        <p:nvSpPr>
          <p:cNvPr id="5" name="Rectángulo 4"/>
          <p:cNvSpPr/>
          <p:nvPr/>
        </p:nvSpPr>
        <p:spPr>
          <a:xfrm>
            <a:off x="2841624" y="4217723"/>
            <a:ext cx="8541218" cy="1323439"/>
          </a:xfrm>
          <a:prstGeom prst="rect">
            <a:avLst/>
          </a:prstGeom>
          <a:solidFill>
            <a:schemeClr val="bg2">
              <a:lumMod val="20000"/>
              <a:lumOff val="80000"/>
            </a:schemeClr>
          </a:solidFill>
          <a:ln>
            <a:solidFill>
              <a:schemeClr val="accent1">
                <a:lumMod val="50000"/>
              </a:schemeClr>
            </a:solidFill>
          </a:ln>
        </p:spPr>
        <p:txBody>
          <a:bodyPr wrap="square">
            <a:spAutoFit/>
          </a:bodyPr>
          <a:lstStyle/>
          <a:p>
            <a:pPr algn="r"/>
            <a:r>
              <a:rPr lang="es-CO" sz="1600" dirty="0">
                <a:latin typeface="Trebuchet MS" panose="020B0603020202020204" pitchFamily="34" charset="0"/>
              </a:rPr>
              <a:t>Resolver estas tensiones es complejo, tanto que a pesar de que </a:t>
            </a:r>
          </a:p>
          <a:p>
            <a:pPr algn="r"/>
            <a:r>
              <a:rPr lang="es-CO" sz="1600" dirty="0">
                <a:latin typeface="Trebuchet MS" panose="020B0603020202020204" pitchFamily="34" charset="0"/>
              </a:rPr>
              <a:t>los seres humanos llevamos miles de años viviendo en sociedad, seguimos aprendiendo </a:t>
            </a:r>
          </a:p>
          <a:p>
            <a:pPr algn="r"/>
            <a:r>
              <a:rPr lang="es-CO" sz="1600" dirty="0">
                <a:latin typeface="Trebuchet MS" panose="020B0603020202020204" pitchFamily="34" charset="0"/>
              </a:rPr>
              <a:t>a convivir y explorando distintas maneras de organizarnos políticamente. Por esta razón, </a:t>
            </a:r>
          </a:p>
          <a:p>
            <a:pPr algn="r"/>
            <a:r>
              <a:rPr lang="es-CO" sz="1600" dirty="0">
                <a:latin typeface="Trebuchet MS" panose="020B0603020202020204" pitchFamily="34" charset="0"/>
              </a:rPr>
              <a:t>el </a:t>
            </a:r>
            <a:r>
              <a:rPr lang="es-CO" sz="1600" b="1" dirty="0">
                <a:solidFill>
                  <a:srgbClr val="C00000"/>
                </a:solidFill>
                <a:latin typeface="Trebuchet MS" panose="020B0603020202020204" pitchFamily="34" charset="0"/>
              </a:rPr>
              <a:t>desarrollo de las competencias para relacionarse </a:t>
            </a:r>
            <a:r>
              <a:rPr lang="es-CO" sz="1600" dirty="0">
                <a:latin typeface="Trebuchet MS" panose="020B0603020202020204" pitchFamily="34" charset="0"/>
              </a:rPr>
              <a:t>con otras personas y participar activamente en la construcción social como actores políticos es muy importante.</a:t>
            </a:r>
          </a:p>
        </p:txBody>
      </p:sp>
      <p:pic>
        <p:nvPicPr>
          <p:cNvPr id="8" name="Imagen 7"/>
          <p:cNvPicPr>
            <a:picLocks noChangeAspect="1"/>
          </p:cNvPicPr>
          <p:nvPr/>
        </p:nvPicPr>
        <p:blipFill>
          <a:blip r:embed="rId6"/>
          <a:stretch>
            <a:fillRect/>
          </a:stretch>
        </p:blipFill>
        <p:spPr>
          <a:xfrm>
            <a:off x="8712096" y="1808358"/>
            <a:ext cx="3162300" cy="1447800"/>
          </a:xfrm>
          <a:prstGeom prst="rect">
            <a:avLst/>
          </a:prstGeom>
        </p:spPr>
      </p:pic>
      <p:pic>
        <p:nvPicPr>
          <p:cNvPr id="10" name="Imagen 9"/>
          <p:cNvPicPr>
            <a:picLocks noChangeAspect="1"/>
          </p:cNvPicPr>
          <p:nvPr/>
        </p:nvPicPr>
        <p:blipFill>
          <a:blip r:embed="rId7"/>
          <a:stretch>
            <a:fillRect/>
          </a:stretch>
        </p:blipFill>
        <p:spPr>
          <a:xfrm>
            <a:off x="563119" y="4083101"/>
            <a:ext cx="2278505" cy="1763563"/>
          </a:xfrm>
          <a:prstGeom prst="rect">
            <a:avLst/>
          </a:prstGeom>
        </p:spPr>
      </p:pic>
    </p:spTree>
    <p:extLst>
      <p:ext uri="{BB962C8B-B14F-4D97-AF65-F5344CB8AC3E}">
        <p14:creationId xmlns:p14="http://schemas.microsoft.com/office/powerpoint/2010/main" val="43676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5271462" y="1052493"/>
            <a:ext cx="6279604" cy="4709703"/>
          </a:xfrm>
          <a:prstGeom prst="rect">
            <a:avLst/>
          </a:prstGeom>
        </p:spPr>
      </p:pic>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sp>
        <p:nvSpPr>
          <p:cNvPr id="2" name="Rectángulo 1"/>
          <p:cNvSpPr/>
          <p:nvPr/>
        </p:nvSpPr>
        <p:spPr>
          <a:xfrm>
            <a:off x="480673" y="1791518"/>
            <a:ext cx="4721902" cy="3231654"/>
          </a:xfrm>
          <a:prstGeom prst="rect">
            <a:avLst/>
          </a:prstGeom>
        </p:spPr>
        <p:txBody>
          <a:bodyPr wrap="square">
            <a:spAutoFit/>
          </a:bodyPr>
          <a:lstStyle/>
          <a:p>
            <a:pPr algn="ctr"/>
            <a:r>
              <a:rPr lang="es-CO" sz="3400" b="1" dirty="0">
                <a:solidFill>
                  <a:srgbClr val="C00000"/>
                </a:solidFill>
                <a:latin typeface="Trebuchet MS" panose="020B0603020202020204" pitchFamily="34" charset="0"/>
                <a:ea typeface="Calibri" panose="020F0502020204030204" pitchFamily="34" charset="0"/>
                <a:cs typeface="Questrial" panose="020B0604020202020204" charset="0"/>
              </a:rPr>
              <a:t>¿De qué manera se pueden establecer relaciones entre los conceptos trabajados y la planeación de aula? </a:t>
            </a:r>
            <a:endParaRPr lang="es-CO" sz="3400" dirty="0">
              <a:solidFill>
                <a:srgbClr val="C00000"/>
              </a:solidFill>
              <a:latin typeface="Trebuchet MS" panose="020B0603020202020204" pitchFamily="34" charset="0"/>
              <a:ea typeface="Questrial" panose="020B0604020202020204" charset="0"/>
              <a:cs typeface="Questrial" panose="020B0604020202020204" charset="0"/>
            </a:endParaRPr>
          </a:p>
        </p:txBody>
      </p:sp>
    </p:spTree>
    <p:extLst>
      <p:ext uri="{BB962C8B-B14F-4D97-AF65-F5344CB8AC3E}">
        <p14:creationId xmlns:p14="http://schemas.microsoft.com/office/powerpoint/2010/main" val="3262335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1" name="Shape 891"/>
          <p:cNvSpPr txBox="1"/>
          <p:nvPr/>
        </p:nvSpPr>
        <p:spPr>
          <a:xfrm>
            <a:off x="6033182" y="77500"/>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892" name="Shape 892"/>
          <p:cNvSpPr/>
          <p:nvPr/>
        </p:nvSpPr>
        <p:spPr>
          <a:xfrm rot="-5400000">
            <a:off x="6913975" y="-4373025"/>
            <a:ext cx="919800" cy="9636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893" name="Shape 893"/>
          <p:cNvSpPr txBox="1"/>
          <p:nvPr/>
        </p:nvSpPr>
        <p:spPr>
          <a:xfrm>
            <a:off x="5539066" y="53139"/>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894" name="Shape 894"/>
          <p:cNvSpPr txBox="1"/>
          <p:nvPr/>
        </p:nvSpPr>
        <p:spPr>
          <a:xfrm>
            <a:off x="2841624" y="-20850"/>
            <a:ext cx="8709600" cy="607800"/>
          </a:xfrm>
          <a:prstGeom prst="rect">
            <a:avLst/>
          </a:prstGeom>
          <a:noFill/>
          <a:ln>
            <a:noFill/>
          </a:ln>
        </p:spPr>
        <p:txBody>
          <a:bodyPr lIns="91425" tIns="91425" rIns="91425" bIns="91425" anchor="t" anchorCtr="0">
            <a:noAutofit/>
          </a:bodyPr>
          <a:lstStyle/>
          <a:p>
            <a:pPr lvl="0" algn="r" rtl="0">
              <a:spcBef>
                <a:spcPts val="0"/>
              </a:spcBef>
              <a:buClr>
                <a:srgbClr val="000000"/>
              </a:buClr>
              <a:buSzPct val="45833"/>
              <a:buFont typeface="Arial"/>
              <a:buNone/>
            </a:pPr>
            <a:r>
              <a:rPr lang="en-US" sz="2400" b="1">
                <a:solidFill>
                  <a:srgbClr val="FFFFFF"/>
                </a:solidFill>
                <a:latin typeface="Trebuchet MS"/>
                <a:ea typeface="Trebuchet MS"/>
                <a:cs typeface="Trebuchet MS"/>
                <a:sym typeface="Trebuchet MS"/>
              </a:rPr>
              <a:t>Elementos para el fortalecimiento de la planeación en el aula: la lectura de contexto y el uso de referentes </a:t>
            </a:r>
          </a:p>
        </p:txBody>
      </p:sp>
      <p:grpSp>
        <p:nvGrpSpPr>
          <p:cNvPr id="895" name="Shape 895"/>
          <p:cNvGrpSpPr/>
          <p:nvPr/>
        </p:nvGrpSpPr>
        <p:grpSpPr>
          <a:xfrm>
            <a:off x="-6922" y="6152167"/>
            <a:ext cx="4684278" cy="669564"/>
            <a:chOff x="-12878" y="5911991"/>
            <a:chExt cx="4961633" cy="883912"/>
          </a:xfrm>
        </p:grpSpPr>
        <p:pic>
          <p:nvPicPr>
            <p:cNvPr id="896" name="Shape 896"/>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898" name="Shape 898"/>
            <p:cNvPicPr preferRelativeResize="0"/>
            <p:nvPr/>
          </p:nvPicPr>
          <p:blipFill rotWithShape="1">
            <a:blip r:embed="rId4">
              <a:alphaModFix/>
            </a:blip>
            <a:srcRect/>
            <a:stretch/>
          </p:blipFill>
          <p:spPr>
            <a:xfrm>
              <a:off x="3172282" y="6126333"/>
              <a:ext cx="968100" cy="656999"/>
            </a:xfrm>
            <a:prstGeom prst="rect">
              <a:avLst/>
            </a:prstGeom>
            <a:noFill/>
            <a:ln>
              <a:noFill/>
            </a:ln>
          </p:spPr>
        </p:pic>
        <p:pic>
          <p:nvPicPr>
            <p:cNvPr id="899" name="Shape 899"/>
            <p:cNvPicPr preferRelativeResize="0"/>
            <p:nvPr/>
          </p:nvPicPr>
          <p:blipFill rotWithShape="1">
            <a:blip r:embed="rId5">
              <a:alphaModFix/>
            </a:blip>
            <a:srcRect l="16108" t="16474" r="16546" b="3901"/>
            <a:stretch/>
          </p:blipFill>
          <p:spPr>
            <a:xfrm>
              <a:off x="4181655" y="6005103"/>
              <a:ext cx="767100" cy="790800"/>
            </a:xfrm>
            <a:prstGeom prst="rect">
              <a:avLst/>
            </a:prstGeom>
            <a:noFill/>
            <a:ln>
              <a:noFill/>
            </a:ln>
          </p:spPr>
        </p:pic>
      </p:grpSp>
      <p:sp>
        <p:nvSpPr>
          <p:cNvPr id="3" name="Rectángulo 2"/>
          <p:cNvSpPr/>
          <p:nvPr/>
        </p:nvSpPr>
        <p:spPr>
          <a:xfrm>
            <a:off x="1393726" y="1360544"/>
            <a:ext cx="9278912" cy="4585871"/>
          </a:xfrm>
          <a:prstGeom prst="rect">
            <a:avLst/>
          </a:prstGeom>
        </p:spPr>
        <p:txBody>
          <a:bodyPr wrap="square">
            <a:spAutoFit/>
          </a:bodyPr>
          <a:lstStyle/>
          <a:p>
            <a:pPr algn="ctr"/>
            <a:r>
              <a:rPr lang="es-CO" sz="2200" b="1" dirty="0">
                <a:solidFill>
                  <a:srgbClr val="C00000"/>
                </a:solidFill>
                <a:latin typeface="Trebuchet MS" panose="020B0603020202020204" pitchFamily="34" charset="0"/>
                <a:ea typeface="Calibri" panose="020F0502020204030204" pitchFamily="34" charset="0"/>
              </a:rPr>
              <a:t>¡Construyamos una propuesta del EE para el fortalecimiento de planes de aula! </a:t>
            </a:r>
          </a:p>
          <a:p>
            <a:pPr algn="ctr"/>
            <a:endParaRPr lang="es-CO" sz="2200" b="1" dirty="0">
              <a:solidFill>
                <a:srgbClr val="C00000"/>
              </a:solidFill>
              <a:latin typeface="Trebuchet MS" panose="020B0603020202020204" pitchFamily="34" charset="0"/>
            </a:endParaRPr>
          </a:p>
          <a:p>
            <a:pPr marL="457200" indent="-457200" algn="just">
              <a:buAutoNum type="arabicPeriod"/>
            </a:pPr>
            <a:r>
              <a:rPr lang="es-CO" sz="2200" b="1" dirty="0">
                <a:latin typeface="Trebuchet MS" panose="020B0603020202020204" pitchFamily="34" charset="0"/>
              </a:rPr>
              <a:t>Leer el documento “</a:t>
            </a:r>
            <a:r>
              <a:rPr lang="es-CO" sz="2200" i="1" dirty="0">
                <a:latin typeface="Trebuchet MS" panose="020B0603020202020204" pitchFamily="34" charset="0"/>
              </a:rPr>
              <a:t>Elementos para desarrollar un plan de aula y/o la preparación de una clase apoyándose en las Mallas de Aprendizaje”</a:t>
            </a:r>
          </a:p>
          <a:p>
            <a:pPr marL="457200" indent="-457200" algn="just">
              <a:buAutoNum type="arabicPeriod"/>
            </a:pPr>
            <a:r>
              <a:rPr lang="es-CO" sz="2200" dirty="0">
                <a:latin typeface="Trebuchet MS" panose="020B0603020202020204" pitchFamily="34" charset="0"/>
              </a:rPr>
              <a:t>Trabajar la primera parte de la propuesta, es decir, en la </a:t>
            </a:r>
            <a:r>
              <a:rPr lang="es-CO" sz="2200" b="1" dirty="0">
                <a:latin typeface="Trebuchet MS" panose="020B0603020202020204" pitchFamily="34" charset="0"/>
              </a:rPr>
              <a:t>PLANEACIÓN</a:t>
            </a:r>
            <a:r>
              <a:rPr lang="es-CO" sz="2200" dirty="0">
                <a:latin typeface="Trebuchet MS" panose="020B0603020202020204" pitchFamily="34" charset="0"/>
              </a:rPr>
              <a:t> tratando de construir los elementos fundamentales para la construcción de un plan de aula o de clase. Para esto, deben escoger el área, la asignatura y la temática que van a trabajar. </a:t>
            </a:r>
          </a:p>
          <a:p>
            <a:pPr marL="457200" indent="-457200" algn="just">
              <a:buAutoNum type="arabicPeriod"/>
            </a:pPr>
            <a:r>
              <a:rPr lang="es-CO" sz="2200" dirty="0">
                <a:latin typeface="Trebuchet MS" panose="020B0603020202020204" pitchFamily="34" charset="0"/>
              </a:rPr>
              <a:t>Utilizar las herramientas con las que se cuentan, es decir, las Mallas de Aprendizaje y los materiales de las Cajas Siempre Día E. </a:t>
            </a:r>
          </a:p>
          <a:p>
            <a:pPr algn="just"/>
            <a:endParaRPr lang="es-CO" sz="2800"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147992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pic>
        <p:nvPicPr>
          <p:cNvPr id="565" name="Shape 565"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pic>
        <p:nvPicPr>
          <p:cNvPr id="566" name="Shape 566"/>
          <p:cNvPicPr preferRelativeResize="0"/>
          <p:nvPr/>
        </p:nvPicPr>
        <p:blipFill rotWithShape="1">
          <a:blip r:embed="rId4">
            <a:alphaModFix amt="21000"/>
          </a:blip>
          <a:srcRect/>
          <a:stretch/>
        </p:blipFill>
        <p:spPr>
          <a:xfrm flipH="1">
            <a:off x="37" y="-1"/>
            <a:ext cx="6535500" cy="3581100"/>
          </a:xfrm>
          <a:prstGeom prst="rect">
            <a:avLst/>
          </a:prstGeom>
          <a:noFill/>
          <a:ln>
            <a:noFill/>
          </a:ln>
        </p:spPr>
      </p:pic>
      <p:sp>
        <p:nvSpPr>
          <p:cNvPr id="567" name="Shape 567"/>
          <p:cNvSpPr/>
          <p:nvPr/>
        </p:nvSpPr>
        <p:spPr>
          <a:xfrm>
            <a:off x="0" y="811549"/>
            <a:ext cx="5027700" cy="698400"/>
          </a:xfrm>
          <a:prstGeom prst="snip1Rect">
            <a:avLst>
              <a:gd name="adj" fmla="val 37192"/>
            </a:avLst>
          </a:prstGeom>
          <a:solidFill>
            <a:srgbClr val="17365D"/>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b="1" i="0" u="none" strike="noStrike" cap="none">
                <a:solidFill>
                  <a:srgbClr val="FFFFFF"/>
                </a:solidFill>
                <a:latin typeface="Calibri"/>
                <a:ea typeface="Calibri"/>
                <a:cs typeface="Calibri"/>
                <a:sym typeface="Calibri"/>
              </a:rPr>
              <a:t>Agenda</a:t>
            </a:r>
          </a:p>
        </p:txBody>
      </p:sp>
      <p:sp>
        <p:nvSpPr>
          <p:cNvPr id="568" name="Shape 568"/>
          <p:cNvSpPr txBox="1"/>
          <p:nvPr/>
        </p:nvSpPr>
        <p:spPr>
          <a:xfrm>
            <a:off x="2020793" y="1722796"/>
            <a:ext cx="8674200" cy="452700"/>
          </a:xfrm>
          <a:prstGeom prst="rect">
            <a:avLst/>
          </a:prstGeom>
          <a:solidFill>
            <a:srgbClr val="DAEEF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Trebuchet MS"/>
              <a:buNone/>
            </a:pPr>
            <a:r>
              <a:rPr lang="en-US" sz="2000" b="1" i="0" u="none" strike="noStrike" cap="none">
                <a:solidFill>
                  <a:srgbClr val="000000"/>
                </a:solidFill>
                <a:latin typeface="Trebuchet MS"/>
                <a:ea typeface="Trebuchet MS"/>
                <a:cs typeface="Trebuchet MS"/>
                <a:sym typeface="Trebuchet MS"/>
              </a:rPr>
              <a:t>Sesión 1</a:t>
            </a:r>
          </a:p>
        </p:txBody>
      </p:sp>
      <p:sp>
        <p:nvSpPr>
          <p:cNvPr id="569" name="Shape 569"/>
          <p:cNvSpPr txBox="1"/>
          <p:nvPr/>
        </p:nvSpPr>
        <p:spPr>
          <a:xfrm>
            <a:off x="1340625" y="1723240"/>
            <a:ext cx="597000" cy="4518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000" b="1" i="0" u="none" strike="noStrike" cap="none">
                <a:solidFill>
                  <a:srgbClr val="FFFFFF"/>
                </a:solidFill>
                <a:latin typeface="Arial"/>
                <a:ea typeface="Arial"/>
                <a:cs typeface="Arial"/>
                <a:sym typeface="Arial"/>
              </a:rPr>
              <a:t>1</a:t>
            </a:r>
          </a:p>
        </p:txBody>
      </p:sp>
      <p:sp>
        <p:nvSpPr>
          <p:cNvPr id="570" name="Shape 570"/>
          <p:cNvSpPr txBox="1"/>
          <p:nvPr/>
        </p:nvSpPr>
        <p:spPr>
          <a:xfrm>
            <a:off x="2717861" y="2885799"/>
            <a:ext cx="7988400" cy="443100"/>
          </a:xfrm>
          <a:prstGeom prst="rect">
            <a:avLst/>
          </a:prstGeom>
          <a:solidFill>
            <a:srgbClr val="DAEEF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1">
                <a:latin typeface="Trebuchet MS"/>
                <a:ea typeface="Trebuchet MS"/>
                <a:cs typeface="Trebuchet MS"/>
                <a:sym typeface="Trebuchet MS"/>
              </a:rPr>
              <a:t>¿Cómo vamos? Avances del EE </a:t>
            </a:r>
          </a:p>
        </p:txBody>
      </p:sp>
      <p:sp>
        <p:nvSpPr>
          <p:cNvPr id="571" name="Shape 571"/>
          <p:cNvSpPr txBox="1"/>
          <p:nvPr/>
        </p:nvSpPr>
        <p:spPr>
          <a:xfrm>
            <a:off x="2026700" y="2857649"/>
            <a:ext cx="597000" cy="4377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1.2</a:t>
            </a:r>
          </a:p>
        </p:txBody>
      </p:sp>
      <p:sp>
        <p:nvSpPr>
          <p:cNvPr id="572" name="Shape 572"/>
          <p:cNvSpPr txBox="1"/>
          <p:nvPr/>
        </p:nvSpPr>
        <p:spPr>
          <a:xfrm>
            <a:off x="2026488" y="4544626"/>
            <a:ext cx="8662800" cy="443700"/>
          </a:xfrm>
          <a:prstGeom prst="rect">
            <a:avLst/>
          </a:prstGeom>
          <a:solidFill>
            <a:srgbClr val="DAEEF3"/>
          </a:solidFill>
          <a:ln>
            <a:noFill/>
          </a:ln>
        </p:spPr>
        <p:txBody>
          <a:bodyPr lIns="91425" tIns="45700" rIns="91425" bIns="45700" anchor="ctr" anchorCtr="0">
            <a:noAutofit/>
          </a:bodyPr>
          <a:lstStyle/>
          <a:p>
            <a:pPr marL="0" marR="0" lvl="0" indent="0" algn="just" rtl="0">
              <a:lnSpc>
                <a:spcPct val="100000"/>
              </a:lnSpc>
              <a:spcBef>
                <a:spcPts val="0"/>
              </a:spcBef>
              <a:spcAft>
                <a:spcPts val="0"/>
              </a:spcAft>
              <a:buClr>
                <a:srgbClr val="000000"/>
              </a:buClr>
              <a:buSzPct val="25000"/>
              <a:buFont typeface="Trebuchet MS"/>
              <a:buNone/>
            </a:pPr>
            <a:r>
              <a:rPr lang="en-US" sz="2000" b="1" i="0" u="none" strike="noStrike" cap="none">
                <a:solidFill>
                  <a:srgbClr val="000000"/>
                </a:solidFill>
                <a:latin typeface="Trebuchet MS"/>
                <a:ea typeface="Trebuchet MS"/>
                <a:cs typeface="Trebuchet MS"/>
                <a:sym typeface="Trebuchet MS"/>
              </a:rPr>
              <a:t>Sesión 2</a:t>
            </a:r>
          </a:p>
        </p:txBody>
      </p:sp>
      <p:sp>
        <p:nvSpPr>
          <p:cNvPr id="573" name="Shape 573"/>
          <p:cNvSpPr txBox="1"/>
          <p:nvPr/>
        </p:nvSpPr>
        <p:spPr>
          <a:xfrm>
            <a:off x="1340625" y="4542847"/>
            <a:ext cx="597000" cy="4437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000" b="1" i="0" u="none" strike="noStrike" cap="none">
                <a:solidFill>
                  <a:srgbClr val="FFFFFF"/>
                </a:solidFill>
                <a:latin typeface="Calibri"/>
                <a:ea typeface="Calibri"/>
                <a:cs typeface="Calibri"/>
                <a:sym typeface="Calibri"/>
              </a:rPr>
              <a:t>2</a:t>
            </a:r>
          </a:p>
        </p:txBody>
      </p:sp>
      <p:sp>
        <p:nvSpPr>
          <p:cNvPr id="574" name="Shape 574"/>
          <p:cNvSpPr txBox="1"/>
          <p:nvPr/>
        </p:nvSpPr>
        <p:spPr>
          <a:xfrm>
            <a:off x="2026700" y="2295025"/>
            <a:ext cx="597000" cy="4431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1.1</a:t>
            </a:r>
          </a:p>
        </p:txBody>
      </p:sp>
      <p:sp>
        <p:nvSpPr>
          <p:cNvPr id="575" name="Shape 575"/>
          <p:cNvSpPr txBox="1"/>
          <p:nvPr/>
        </p:nvSpPr>
        <p:spPr>
          <a:xfrm>
            <a:off x="2717861" y="2309107"/>
            <a:ext cx="7988400" cy="443100"/>
          </a:xfrm>
          <a:prstGeom prst="rect">
            <a:avLst/>
          </a:prstGeom>
          <a:solidFill>
            <a:srgbClr val="DAEEF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Trebuchet MS"/>
              <a:buNone/>
            </a:pPr>
            <a:r>
              <a:rPr lang="en-US" sz="2000" b="1" i="0" u="none" strike="noStrike" cap="none">
                <a:solidFill>
                  <a:srgbClr val="000000"/>
                </a:solidFill>
                <a:latin typeface="Trebuchet MS"/>
                <a:ea typeface="Trebuchet MS"/>
                <a:cs typeface="Trebuchet MS"/>
                <a:sym typeface="Trebuchet MS"/>
              </a:rPr>
              <a:t>Bienvenida y sensibilización</a:t>
            </a:r>
          </a:p>
        </p:txBody>
      </p:sp>
      <p:sp>
        <p:nvSpPr>
          <p:cNvPr id="576" name="Shape 576"/>
          <p:cNvSpPr txBox="1"/>
          <p:nvPr/>
        </p:nvSpPr>
        <p:spPr>
          <a:xfrm>
            <a:off x="2026475" y="5030729"/>
            <a:ext cx="597000" cy="4269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2.1</a:t>
            </a:r>
          </a:p>
        </p:txBody>
      </p:sp>
      <p:sp>
        <p:nvSpPr>
          <p:cNvPr id="577" name="Shape 577"/>
          <p:cNvSpPr txBox="1"/>
          <p:nvPr/>
        </p:nvSpPr>
        <p:spPr>
          <a:xfrm>
            <a:off x="2026475" y="5500050"/>
            <a:ext cx="597000" cy="4518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2.2</a:t>
            </a:r>
          </a:p>
        </p:txBody>
      </p:sp>
      <p:sp>
        <p:nvSpPr>
          <p:cNvPr id="578" name="Shape 578"/>
          <p:cNvSpPr txBox="1"/>
          <p:nvPr/>
        </p:nvSpPr>
        <p:spPr>
          <a:xfrm>
            <a:off x="2740507" y="5030733"/>
            <a:ext cx="7943100" cy="426900"/>
          </a:xfrm>
          <a:prstGeom prst="rect">
            <a:avLst/>
          </a:prstGeom>
          <a:solidFill>
            <a:srgbClr val="DAEEF3"/>
          </a:solidFill>
          <a:ln>
            <a:noFill/>
          </a:ln>
        </p:spPr>
        <p:txBody>
          <a:bodyPr lIns="91425" tIns="45700" rIns="91425" bIns="45700" anchor="ctr" anchorCtr="0">
            <a:noAutofit/>
          </a:bodyPr>
          <a:lstStyle/>
          <a:p>
            <a:pPr lvl="0" rtl="0">
              <a:spcBef>
                <a:spcPts val="0"/>
              </a:spcBef>
              <a:buClr>
                <a:srgbClr val="000000"/>
              </a:buClr>
              <a:buSzPct val="64705"/>
              <a:buFont typeface="Arial"/>
              <a:buNone/>
            </a:pPr>
            <a:r>
              <a:rPr lang="en-US" sz="1700" b="1">
                <a:latin typeface="Trebuchet MS"/>
                <a:ea typeface="Trebuchet MS"/>
                <a:cs typeface="Trebuchet MS"/>
                <a:sym typeface="Trebuchet MS"/>
              </a:rPr>
              <a:t>Elementos para el fortalecimiento de planes de área y de aula desde la evaluación formativa y el seguimiento a los aprendizajes</a:t>
            </a:r>
          </a:p>
        </p:txBody>
      </p:sp>
      <p:sp>
        <p:nvSpPr>
          <p:cNvPr id="579" name="Shape 579"/>
          <p:cNvSpPr txBox="1"/>
          <p:nvPr/>
        </p:nvSpPr>
        <p:spPr>
          <a:xfrm>
            <a:off x="2740497" y="5500050"/>
            <a:ext cx="7943100" cy="451800"/>
          </a:xfrm>
          <a:prstGeom prst="rect">
            <a:avLst/>
          </a:prstGeom>
          <a:solidFill>
            <a:srgbClr val="DAEEF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a:latin typeface="Trebuchet MS"/>
                <a:ea typeface="Trebuchet MS"/>
                <a:cs typeface="Trebuchet MS"/>
                <a:sym typeface="Trebuchet MS"/>
              </a:rPr>
              <a:t> </a:t>
            </a:r>
            <a:r>
              <a:rPr lang="en-US" sz="2000" b="1">
                <a:latin typeface="Trebuchet MS"/>
                <a:ea typeface="Trebuchet MS"/>
                <a:cs typeface="Trebuchet MS"/>
                <a:sym typeface="Trebuchet MS"/>
              </a:rPr>
              <a:t>Cierre</a:t>
            </a:r>
          </a:p>
        </p:txBody>
      </p:sp>
      <p:sp>
        <p:nvSpPr>
          <p:cNvPr id="580" name="Shape 580"/>
          <p:cNvSpPr txBox="1"/>
          <p:nvPr/>
        </p:nvSpPr>
        <p:spPr>
          <a:xfrm>
            <a:off x="2026700" y="3414873"/>
            <a:ext cx="597000" cy="4473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1.3</a:t>
            </a:r>
          </a:p>
        </p:txBody>
      </p:sp>
      <p:sp>
        <p:nvSpPr>
          <p:cNvPr id="581" name="Shape 581"/>
          <p:cNvSpPr txBox="1"/>
          <p:nvPr/>
        </p:nvSpPr>
        <p:spPr>
          <a:xfrm>
            <a:off x="2717852" y="3424598"/>
            <a:ext cx="7988400" cy="452700"/>
          </a:xfrm>
          <a:prstGeom prst="rect">
            <a:avLst/>
          </a:prstGeom>
          <a:solidFill>
            <a:srgbClr val="DAEEF3"/>
          </a:solidFill>
          <a:ln>
            <a:noFill/>
          </a:ln>
        </p:spPr>
        <p:txBody>
          <a:bodyPr lIns="91425" tIns="45700" rIns="91425" bIns="45700" anchor="ctr" anchorCtr="0">
            <a:noAutofit/>
          </a:bodyPr>
          <a:lstStyle/>
          <a:p>
            <a:pPr lvl="0" rtl="0">
              <a:spcBef>
                <a:spcPts val="0"/>
              </a:spcBef>
              <a:buClr>
                <a:srgbClr val="000000"/>
              </a:buClr>
              <a:buSzPct val="64705"/>
              <a:buFont typeface="Arial"/>
              <a:buNone/>
            </a:pPr>
            <a:r>
              <a:rPr lang="en-US" sz="1700" b="1">
                <a:latin typeface="Trebuchet MS"/>
                <a:ea typeface="Trebuchet MS"/>
                <a:cs typeface="Trebuchet MS"/>
                <a:sym typeface="Trebuchet MS"/>
              </a:rPr>
              <a:t>Elementos para el fortalecimiento de la planeación en el aula: la lectura de contexto y el uso de referentes </a:t>
            </a:r>
          </a:p>
        </p:txBody>
      </p:sp>
      <p:grpSp>
        <p:nvGrpSpPr>
          <p:cNvPr id="582" name="Shape 582"/>
          <p:cNvGrpSpPr/>
          <p:nvPr/>
        </p:nvGrpSpPr>
        <p:grpSpPr>
          <a:xfrm>
            <a:off x="-6922" y="6152167"/>
            <a:ext cx="6315504" cy="669564"/>
            <a:chOff x="-12878" y="5911991"/>
            <a:chExt cx="6689444" cy="883912"/>
          </a:xfrm>
        </p:grpSpPr>
        <p:pic>
          <p:nvPicPr>
            <p:cNvPr id="583" name="Shape 583"/>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584" name="Shape 584"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585" name="Shape 585"/>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586" name="Shape 586"/>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587" name="Shape 587"/>
          <p:cNvPicPr preferRelativeResize="0"/>
          <p:nvPr/>
        </p:nvPicPr>
        <p:blipFill rotWithShape="1">
          <a:blip r:embed="rId9">
            <a:alphaModFix/>
          </a:blip>
          <a:srcRect/>
          <a:stretch/>
        </p:blipFill>
        <p:spPr>
          <a:xfrm>
            <a:off x="6190089" y="6152092"/>
            <a:ext cx="1351500" cy="669600"/>
          </a:xfrm>
          <a:prstGeom prst="rect">
            <a:avLst/>
          </a:prstGeom>
          <a:noFill/>
          <a:ln>
            <a:noFill/>
          </a:ln>
        </p:spPr>
      </p:pic>
      <p:sp>
        <p:nvSpPr>
          <p:cNvPr id="588" name="Shape 588"/>
          <p:cNvSpPr txBox="1"/>
          <p:nvPr/>
        </p:nvSpPr>
        <p:spPr>
          <a:xfrm>
            <a:off x="2026700" y="3979748"/>
            <a:ext cx="597000" cy="447300"/>
          </a:xfrm>
          <a:prstGeom prst="rect">
            <a:avLst/>
          </a:prstGeom>
          <a:solidFill>
            <a:srgbClr val="1E497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2400" b="1" i="0" u="none" strike="noStrike" cap="none">
                <a:solidFill>
                  <a:srgbClr val="FFFFFF"/>
                </a:solidFill>
                <a:latin typeface="Calibri"/>
                <a:ea typeface="Calibri"/>
                <a:cs typeface="Calibri"/>
                <a:sym typeface="Calibri"/>
              </a:rPr>
              <a:t>1.</a:t>
            </a:r>
            <a:r>
              <a:rPr lang="en-US" sz="2400" b="1">
                <a:solidFill>
                  <a:srgbClr val="FFFFFF"/>
                </a:solidFill>
                <a:latin typeface="Calibri"/>
                <a:ea typeface="Calibri"/>
                <a:cs typeface="Calibri"/>
                <a:sym typeface="Calibri"/>
              </a:rPr>
              <a:t>4</a:t>
            </a:r>
          </a:p>
        </p:txBody>
      </p:sp>
      <p:sp>
        <p:nvSpPr>
          <p:cNvPr id="589" name="Shape 589"/>
          <p:cNvSpPr txBox="1"/>
          <p:nvPr/>
        </p:nvSpPr>
        <p:spPr>
          <a:xfrm>
            <a:off x="2740502" y="3984610"/>
            <a:ext cx="7988400" cy="452700"/>
          </a:xfrm>
          <a:prstGeom prst="rect">
            <a:avLst/>
          </a:prstGeom>
          <a:solidFill>
            <a:srgbClr val="DAEEF3"/>
          </a:solidFill>
          <a:ln>
            <a:noFill/>
          </a:ln>
        </p:spPr>
        <p:txBody>
          <a:bodyPr lIns="91425" tIns="45700" rIns="91425" bIns="45700" anchor="ctr" anchorCtr="0">
            <a:noAutofit/>
          </a:bodyPr>
          <a:lstStyle/>
          <a:p>
            <a:pPr lvl="0" rtl="0">
              <a:spcBef>
                <a:spcPts val="0"/>
              </a:spcBef>
              <a:buClr>
                <a:srgbClr val="000000"/>
              </a:buClr>
              <a:buSzPct val="64705"/>
              <a:buFont typeface="Arial"/>
              <a:buNone/>
            </a:pPr>
            <a:r>
              <a:rPr lang="en-US" sz="1700" b="1">
                <a:latin typeface="Trebuchet MS"/>
                <a:ea typeface="Trebuchet MS"/>
                <a:cs typeface="Trebuchet MS"/>
                <a:sym typeface="Trebuchet MS"/>
              </a:rPr>
              <a:t>Fotografiando contextos: fortalecimiento en los procesos de lectura y escritura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p:nvPr/>
        </p:nvSpPr>
        <p:spPr>
          <a:xfrm>
            <a:off x="-1" y="2914666"/>
            <a:ext cx="12192000" cy="1389600"/>
          </a:xfrm>
          <a:prstGeom prst="rect">
            <a:avLst/>
          </a:prstGeom>
          <a:solidFill>
            <a:srgbClr val="17365D"/>
          </a:solidFill>
          <a:ln w="9525" cap="flat" cmpd="sng">
            <a:solidFill>
              <a:srgbClr val="17365D"/>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Calibri"/>
              <a:ea typeface="Calibri"/>
              <a:cs typeface="Calibri"/>
              <a:sym typeface="Calibri"/>
            </a:endParaRPr>
          </a:p>
        </p:txBody>
      </p:sp>
      <p:grpSp>
        <p:nvGrpSpPr>
          <p:cNvPr id="907" name="Shape 907"/>
          <p:cNvGrpSpPr/>
          <p:nvPr/>
        </p:nvGrpSpPr>
        <p:grpSpPr>
          <a:xfrm>
            <a:off x="-397817" y="130840"/>
            <a:ext cx="5248820" cy="6596229"/>
            <a:chOff x="-3" y="-1"/>
            <a:chExt cx="2534804" cy="3103669"/>
          </a:xfrm>
        </p:grpSpPr>
        <p:sp>
          <p:nvSpPr>
            <p:cNvPr id="908" name="Shape 908"/>
            <p:cNvSpPr/>
            <p:nvPr/>
          </p:nvSpPr>
          <p:spPr>
            <a:xfrm>
              <a:off x="945075" y="1419654"/>
              <a:ext cx="102000" cy="216900"/>
            </a:xfrm>
            <a:custGeom>
              <a:avLst/>
              <a:gdLst/>
              <a:ahLst/>
              <a:cxnLst/>
              <a:rect l="0" t="0" r="0" b="0"/>
              <a:pathLst>
                <a:path w="120000" h="120000" extrusionOk="0">
                  <a:moveTo>
                    <a:pt x="69348" y="84638"/>
                  </a:moveTo>
                  <a:cubicBezTo>
                    <a:pt x="67194" y="85572"/>
                    <a:pt x="64824" y="86645"/>
                    <a:pt x="63722" y="87379"/>
                  </a:cubicBezTo>
                  <a:cubicBezTo>
                    <a:pt x="62042" y="88447"/>
                    <a:pt x="60673" y="91054"/>
                    <a:pt x="58937" y="92083"/>
                  </a:cubicBezTo>
                  <a:cubicBezTo>
                    <a:pt x="57151" y="93128"/>
                    <a:pt x="51681" y="94446"/>
                    <a:pt x="49839" y="95469"/>
                  </a:cubicBezTo>
                  <a:cubicBezTo>
                    <a:pt x="48003" y="96537"/>
                    <a:pt x="45638" y="99011"/>
                    <a:pt x="44636" y="100262"/>
                  </a:cubicBezTo>
                  <a:cubicBezTo>
                    <a:pt x="43741" y="101374"/>
                    <a:pt x="43218" y="103759"/>
                    <a:pt x="42116" y="104826"/>
                  </a:cubicBezTo>
                  <a:cubicBezTo>
                    <a:pt x="40430" y="106478"/>
                    <a:pt x="35539" y="109486"/>
                    <a:pt x="32545" y="110759"/>
                  </a:cubicBezTo>
                  <a:cubicBezTo>
                    <a:pt x="30548" y="111626"/>
                    <a:pt x="24711" y="112538"/>
                    <a:pt x="23130" y="113567"/>
                  </a:cubicBezTo>
                  <a:cubicBezTo>
                    <a:pt x="21873" y="114412"/>
                    <a:pt x="22607" y="116641"/>
                    <a:pt x="21294" y="117464"/>
                  </a:cubicBezTo>
                  <a:cubicBezTo>
                    <a:pt x="20187" y="118198"/>
                    <a:pt x="16615" y="119182"/>
                    <a:pt x="14723" y="119494"/>
                  </a:cubicBezTo>
                  <a:cubicBezTo>
                    <a:pt x="12514" y="119872"/>
                    <a:pt x="7678" y="120050"/>
                    <a:pt x="5308" y="119983"/>
                  </a:cubicBezTo>
                  <a:cubicBezTo>
                    <a:pt x="4206" y="119938"/>
                    <a:pt x="1997" y="119649"/>
                    <a:pt x="211" y="119405"/>
                  </a:cubicBezTo>
                  <a:cubicBezTo>
                    <a:pt x="261" y="118509"/>
                    <a:pt x="105" y="117397"/>
                    <a:pt x="0" y="116397"/>
                  </a:cubicBezTo>
                  <a:cubicBezTo>
                    <a:pt x="945" y="116419"/>
                    <a:pt x="1841" y="116397"/>
                    <a:pt x="2364" y="116330"/>
                  </a:cubicBezTo>
                  <a:cubicBezTo>
                    <a:pt x="3995" y="116063"/>
                    <a:pt x="6677" y="114968"/>
                    <a:pt x="7728" y="114345"/>
                  </a:cubicBezTo>
                  <a:cubicBezTo>
                    <a:pt x="8936" y="113633"/>
                    <a:pt x="9620" y="111804"/>
                    <a:pt x="10883" y="111092"/>
                  </a:cubicBezTo>
                  <a:cubicBezTo>
                    <a:pt x="12146" y="110375"/>
                    <a:pt x="16247" y="109552"/>
                    <a:pt x="17505" y="108818"/>
                  </a:cubicBezTo>
                  <a:cubicBezTo>
                    <a:pt x="18979" y="107951"/>
                    <a:pt x="20610" y="105855"/>
                    <a:pt x="21294" y="104826"/>
                  </a:cubicBezTo>
                  <a:cubicBezTo>
                    <a:pt x="21979" y="103937"/>
                    <a:pt x="23397" y="102085"/>
                    <a:pt x="23080" y="101151"/>
                  </a:cubicBezTo>
                  <a:cubicBezTo>
                    <a:pt x="22869" y="100662"/>
                    <a:pt x="20660" y="99950"/>
                    <a:pt x="20821" y="99456"/>
                  </a:cubicBezTo>
                  <a:cubicBezTo>
                    <a:pt x="20927" y="99011"/>
                    <a:pt x="23186" y="98544"/>
                    <a:pt x="23553" y="98143"/>
                  </a:cubicBezTo>
                  <a:cubicBezTo>
                    <a:pt x="24026" y="97654"/>
                    <a:pt x="23553" y="96581"/>
                    <a:pt x="23765" y="96070"/>
                  </a:cubicBezTo>
                  <a:cubicBezTo>
                    <a:pt x="24026" y="95380"/>
                    <a:pt x="25551" y="94107"/>
                    <a:pt x="25868" y="93417"/>
                  </a:cubicBezTo>
                  <a:cubicBezTo>
                    <a:pt x="26341" y="92150"/>
                    <a:pt x="26447" y="89520"/>
                    <a:pt x="25868" y="88247"/>
                  </a:cubicBezTo>
                  <a:cubicBezTo>
                    <a:pt x="25395" y="87290"/>
                    <a:pt x="22607" y="85617"/>
                    <a:pt x="22346" y="84638"/>
                  </a:cubicBezTo>
                  <a:cubicBezTo>
                    <a:pt x="22134" y="83727"/>
                    <a:pt x="23236" y="81853"/>
                    <a:pt x="23920" y="80963"/>
                  </a:cubicBezTo>
                  <a:cubicBezTo>
                    <a:pt x="24499" y="80224"/>
                    <a:pt x="26024" y="78756"/>
                    <a:pt x="27231" y="78155"/>
                  </a:cubicBezTo>
                  <a:cubicBezTo>
                    <a:pt x="28444" y="77572"/>
                    <a:pt x="31388" y="76571"/>
                    <a:pt x="33174" y="76326"/>
                  </a:cubicBezTo>
                  <a:cubicBezTo>
                    <a:pt x="34960" y="76082"/>
                    <a:pt x="38961" y="76148"/>
                    <a:pt x="40797" y="76326"/>
                  </a:cubicBezTo>
                  <a:cubicBezTo>
                    <a:pt x="42900" y="76526"/>
                    <a:pt x="46372" y="77800"/>
                    <a:pt x="48476" y="77866"/>
                  </a:cubicBezTo>
                  <a:cubicBezTo>
                    <a:pt x="50262" y="77933"/>
                    <a:pt x="53940" y="77483"/>
                    <a:pt x="55259" y="76993"/>
                  </a:cubicBezTo>
                  <a:cubicBezTo>
                    <a:pt x="56728" y="76437"/>
                    <a:pt x="57885" y="74742"/>
                    <a:pt x="58519" y="73963"/>
                  </a:cubicBezTo>
                  <a:cubicBezTo>
                    <a:pt x="59148" y="73185"/>
                    <a:pt x="59465" y="71489"/>
                    <a:pt x="60461" y="70800"/>
                  </a:cubicBezTo>
                  <a:cubicBezTo>
                    <a:pt x="61196" y="70310"/>
                    <a:pt x="64039" y="69843"/>
                    <a:pt x="64512" y="69326"/>
                  </a:cubicBezTo>
                  <a:cubicBezTo>
                    <a:pt x="65141" y="68570"/>
                    <a:pt x="62776" y="66902"/>
                    <a:pt x="63461" y="66163"/>
                  </a:cubicBezTo>
                  <a:cubicBezTo>
                    <a:pt x="63933" y="65607"/>
                    <a:pt x="67033" y="65140"/>
                    <a:pt x="67611" y="64606"/>
                  </a:cubicBezTo>
                  <a:cubicBezTo>
                    <a:pt x="68557" y="63800"/>
                    <a:pt x="68296" y="61887"/>
                    <a:pt x="67979" y="60992"/>
                  </a:cubicBezTo>
                  <a:cubicBezTo>
                    <a:pt x="67561" y="59969"/>
                    <a:pt x="64774" y="58117"/>
                    <a:pt x="64512" y="57094"/>
                  </a:cubicBezTo>
                  <a:cubicBezTo>
                    <a:pt x="64301" y="56449"/>
                    <a:pt x="64929" y="55132"/>
                    <a:pt x="65352" y="54509"/>
                  </a:cubicBezTo>
                  <a:cubicBezTo>
                    <a:pt x="66037" y="53531"/>
                    <a:pt x="69030" y="51835"/>
                    <a:pt x="69503" y="50834"/>
                  </a:cubicBezTo>
                  <a:cubicBezTo>
                    <a:pt x="69976" y="49961"/>
                    <a:pt x="70399" y="47982"/>
                    <a:pt x="69192" y="47264"/>
                  </a:cubicBezTo>
                  <a:cubicBezTo>
                    <a:pt x="68402" y="46797"/>
                    <a:pt x="64718" y="46931"/>
                    <a:pt x="64145" y="46419"/>
                  </a:cubicBezTo>
                  <a:cubicBezTo>
                    <a:pt x="63511" y="45797"/>
                    <a:pt x="65247" y="44412"/>
                    <a:pt x="66248" y="43901"/>
                  </a:cubicBezTo>
                  <a:cubicBezTo>
                    <a:pt x="67294" y="43345"/>
                    <a:pt x="71189" y="43033"/>
                    <a:pt x="72135" y="42433"/>
                  </a:cubicBezTo>
                  <a:cubicBezTo>
                    <a:pt x="73710" y="41449"/>
                    <a:pt x="73293" y="38952"/>
                    <a:pt x="73710" y="37796"/>
                  </a:cubicBezTo>
                  <a:cubicBezTo>
                    <a:pt x="74239" y="36323"/>
                    <a:pt x="75919" y="33448"/>
                    <a:pt x="75813" y="31958"/>
                  </a:cubicBezTo>
                  <a:cubicBezTo>
                    <a:pt x="75657" y="30596"/>
                    <a:pt x="74606" y="27788"/>
                    <a:pt x="72820" y="26654"/>
                  </a:cubicBezTo>
                  <a:cubicBezTo>
                    <a:pt x="71818" y="25987"/>
                    <a:pt x="67773" y="25425"/>
                    <a:pt x="66771" y="24758"/>
                  </a:cubicBezTo>
                  <a:cubicBezTo>
                    <a:pt x="65825" y="24135"/>
                    <a:pt x="64718" y="22551"/>
                    <a:pt x="65352" y="21883"/>
                  </a:cubicBezTo>
                  <a:cubicBezTo>
                    <a:pt x="65875" y="21327"/>
                    <a:pt x="68663" y="20749"/>
                    <a:pt x="69871" y="20482"/>
                  </a:cubicBezTo>
                  <a:cubicBezTo>
                    <a:pt x="71295" y="20143"/>
                    <a:pt x="74606" y="19965"/>
                    <a:pt x="75813" y="19520"/>
                  </a:cubicBezTo>
                  <a:cubicBezTo>
                    <a:pt x="77655" y="18831"/>
                    <a:pt x="79024" y="16713"/>
                    <a:pt x="80337" y="15823"/>
                  </a:cubicBezTo>
                  <a:cubicBezTo>
                    <a:pt x="82017" y="14661"/>
                    <a:pt x="86436" y="12615"/>
                    <a:pt x="88010" y="11408"/>
                  </a:cubicBezTo>
                  <a:cubicBezTo>
                    <a:pt x="89696" y="10074"/>
                    <a:pt x="91377" y="7022"/>
                    <a:pt x="93007" y="5660"/>
                  </a:cubicBezTo>
                  <a:cubicBezTo>
                    <a:pt x="94320" y="4636"/>
                    <a:pt x="97264" y="2629"/>
                    <a:pt x="99317" y="1829"/>
                  </a:cubicBezTo>
                  <a:cubicBezTo>
                    <a:pt x="100842" y="1223"/>
                    <a:pt x="104469" y="44"/>
                    <a:pt x="106623" y="0"/>
                  </a:cubicBezTo>
                  <a:cubicBezTo>
                    <a:pt x="107936" y="-44"/>
                    <a:pt x="110357" y="555"/>
                    <a:pt x="111408" y="889"/>
                  </a:cubicBezTo>
                  <a:cubicBezTo>
                    <a:pt x="112883" y="1362"/>
                    <a:pt x="115509" y="2563"/>
                    <a:pt x="116349" y="3274"/>
                  </a:cubicBezTo>
                  <a:cubicBezTo>
                    <a:pt x="117401" y="4169"/>
                    <a:pt x="118191" y="6193"/>
                    <a:pt x="118297" y="7200"/>
                  </a:cubicBezTo>
                  <a:cubicBezTo>
                    <a:pt x="118558" y="8801"/>
                    <a:pt x="116511" y="12009"/>
                    <a:pt x="117034" y="13594"/>
                  </a:cubicBezTo>
                  <a:cubicBezTo>
                    <a:pt x="117245" y="14394"/>
                    <a:pt x="119187" y="15801"/>
                    <a:pt x="119504" y="16579"/>
                  </a:cubicBezTo>
                  <a:cubicBezTo>
                    <a:pt x="120139" y="18208"/>
                    <a:pt x="120189" y="21550"/>
                    <a:pt x="119504" y="23151"/>
                  </a:cubicBezTo>
                  <a:cubicBezTo>
                    <a:pt x="118770" y="24802"/>
                    <a:pt x="115459" y="27899"/>
                    <a:pt x="113723" y="29417"/>
                  </a:cubicBezTo>
                  <a:cubicBezTo>
                    <a:pt x="111831" y="31152"/>
                    <a:pt x="107624" y="34610"/>
                    <a:pt x="104887" y="36145"/>
                  </a:cubicBezTo>
                  <a:cubicBezTo>
                    <a:pt x="102683" y="37351"/>
                    <a:pt x="96162" y="39041"/>
                    <a:pt x="94532" y="40404"/>
                  </a:cubicBezTo>
                  <a:cubicBezTo>
                    <a:pt x="92901" y="41805"/>
                    <a:pt x="92478" y="45085"/>
                    <a:pt x="92745" y="46642"/>
                  </a:cubicBezTo>
                  <a:cubicBezTo>
                    <a:pt x="92851" y="47576"/>
                    <a:pt x="95055" y="49316"/>
                    <a:pt x="94955" y="50228"/>
                  </a:cubicBezTo>
                  <a:cubicBezTo>
                    <a:pt x="94849" y="51056"/>
                    <a:pt x="93324" y="52569"/>
                    <a:pt x="92323" y="53286"/>
                  </a:cubicBezTo>
                  <a:cubicBezTo>
                    <a:pt x="91427" y="53931"/>
                    <a:pt x="88277" y="54887"/>
                    <a:pt x="87643" y="55599"/>
                  </a:cubicBezTo>
                  <a:cubicBezTo>
                    <a:pt x="86013" y="57406"/>
                    <a:pt x="87120" y="61420"/>
                    <a:pt x="87381" y="63333"/>
                  </a:cubicBezTo>
                  <a:cubicBezTo>
                    <a:pt x="87593" y="64762"/>
                    <a:pt x="87593" y="67725"/>
                    <a:pt x="89223" y="68970"/>
                  </a:cubicBezTo>
                  <a:cubicBezTo>
                    <a:pt x="90114" y="69643"/>
                    <a:pt x="93742" y="70333"/>
                    <a:pt x="94793" y="70955"/>
                  </a:cubicBezTo>
                  <a:cubicBezTo>
                    <a:pt x="95633" y="71445"/>
                    <a:pt x="97425" y="72629"/>
                    <a:pt x="96896" y="73163"/>
                  </a:cubicBezTo>
                  <a:cubicBezTo>
                    <a:pt x="96162" y="73941"/>
                    <a:pt x="91377" y="74052"/>
                    <a:pt x="89746" y="74497"/>
                  </a:cubicBezTo>
                  <a:cubicBezTo>
                    <a:pt x="87905" y="74986"/>
                    <a:pt x="84544" y="76171"/>
                    <a:pt x="83331" y="76927"/>
                  </a:cubicBezTo>
                  <a:cubicBezTo>
                    <a:pt x="81912" y="77844"/>
                    <a:pt x="81494" y="80202"/>
                    <a:pt x="79914" y="81074"/>
                  </a:cubicBezTo>
                  <a:cubicBezTo>
                    <a:pt x="78601" y="81853"/>
                    <a:pt x="74344" y="82698"/>
                    <a:pt x="72608" y="83348"/>
                  </a:cubicBezTo>
                  <a:cubicBezTo>
                    <a:pt x="71768" y="83682"/>
                    <a:pt x="70555" y="84127"/>
                    <a:pt x="69348" y="8463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09" name="Shape 909"/>
            <p:cNvSpPr/>
            <p:nvPr/>
          </p:nvSpPr>
          <p:spPr>
            <a:xfrm>
              <a:off x="326321" y="1393012"/>
              <a:ext cx="368400" cy="367200"/>
            </a:xfrm>
            <a:custGeom>
              <a:avLst/>
              <a:gdLst/>
              <a:ahLst/>
              <a:cxnLst/>
              <a:rect l="0" t="0" r="0" b="0"/>
              <a:pathLst>
                <a:path w="120000" h="120000" extrusionOk="0">
                  <a:moveTo>
                    <a:pt x="119844" y="54183"/>
                  </a:moveTo>
                  <a:cubicBezTo>
                    <a:pt x="119877" y="55039"/>
                    <a:pt x="120166" y="56328"/>
                    <a:pt x="119860" y="56945"/>
                  </a:cubicBezTo>
                  <a:cubicBezTo>
                    <a:pt x="119538" y="57562"/>
                    <a:pt x="118091" y="58263"/>
                    <a:pt x="117541" y="58724"/>
                  </a:cubicBezTo>
                  <a:cubicBezTo>
                    <a:pt x="116589" y="59524"/>
                    <a:pt x="114837" y="61258"/>
                    <a:pt x="113919" y="62076"/>
                  </a:cubicBezTo>
                  <a:cubicBezTo>
                    <a:pt x="113084" y="62815"/>
                    <a:pt x="111287" y="64154"/>
                    <a:pt x="110531" y="64944"/>
                  </a:cubicBezTo>
                  <a:cubicBezTo>
                    <a:pt x="109713" y="65811"/>
                    <a:pt x="108205" y="67656"/>
                    <a:pt x="107682" y="68696"/>
                  </a:cubicBezTo>
                  <a:cubicBezTo>
                    <a:pt x="107198" y="69613"/>
                    <a:pt x="106803" y="71642"/>
                    <a:pt x="106470" y="72598"/>
                  </a:cubicBezTo>
                  <a:cubicBezTo>
                    <a:pt x="106236" y="73242"/>
                    <a:pt x="105785" y="74521"/>
                    <a:pt x="105446" y="75127"/>
                  </a:cubicBezTo>
                  <a:cubicBezTo>
                    <a:pt x="104934" y="76072"/>
                    <a:pt x="103566" y="77784"/>
                    <a:pt x="102981" y="78690"/>
                  </a:cubicBezTo>
                  <a:cubicBezTo>
                    <a:pt x="102408" y="79596"/>
                    <a:pt x="101140" y="81374"/>
                    <a:pt x="100862" y="82386"/>
                  </a:cubicBezTo>
                  <a:cubicBezTo>
                    <a:pt x="100556" y="83453"/>
                    <a:pt x="100801" y="85676"/>
                    <a:pt x="100762" y="86783"/>
                  </a:cubicBezTo>
                  <a:cubicBezTo>
                    <a:pt x="100728" y="87822"/>
                    <a:pt x="100700" y="89912"/>
                    <a:pt x="100567" y="90951"/>
                  </a:cubicBezTo>
                  <a:cubicBezTo>
                    <a:pt x="100367" y="92597"/>
                    <a:pt x="99738" y="95843"/>
                    <a:pt x="99271" y="97438"/>
                  </a:cubicBezTo>
                  <a:cubicBezTo>
                    <a:pt x="98776" y="99067"/>
                    <a:pt x="97312" y="102185"/>
                    <a:pt x="96700" y="103791"/>
                  </a:cubicBezTo>
                  <a:cubicBezTo>
                    <a:pt x="96378" y="104642"/>
                    <a:pt x="95738" y="106198"/>
                    <a:pt x="95388" y="107315"/>
                  </a:cubicBezTo>
                  <a:cubicBezTo>
                    <a:pt x="94642" y="107577"/>
                    <a:pt x="93808" y="107827"/>
                    <a:pt x="93368" y="107866"/>
                  </a:cubicBezTo>
                  <a:cubicBezTo>
                    <a:pt x="92567" y="107960"/>
                    <a:pt x="90931" y="107843"/>
                    <a:pt x="90175" y="107615"/>
                  </a:cubicBezTo>
                  <a:cubicBezTo>
                    <a:pt x="89223" y="107326"/>
                    <a:pt x="87560" y="106265"/>
                    <a:pt x="86742" y="105737"/>
                  </a:cubicBezTo>
                  <a:cubicBezTo>
                    <a:pt x="86008" y="105275"/>
                    <a:pt x="84828" y="103919"/>
                    <a:pt x="83983" y="103658"/>
                  </a:cubicBezTo>
                  <a:cubicBezTo>
                    <a:pt x="83076" y="103358"/>
                    <a:pt x="81090" y="103697"/>
                    <a:pt x="80127" y="103697"/>
                  </a:cubicBezTo>
                  <a:cubicBezTo>
                    <a:pt x="79015" y="103708"/>
                    <a:pt x="76795" y="103908"/>
                    <a:pt x="75716" y="103697"/>
                  </a:cubicBezTo>
                  <a:cubicBezTo>
                    <a:pt x="74881" y="103524"/>
                    <a:pt x="73407" y="102713"/>
                    <a:pt x="72617" y="102396"/>
                  </a:cubicBezTo>
                  <a:cubicBezTo>
                    <a:pt x="71860" y="102079"/>
                    <a:pt x="70397" y="101329"/>
                    <a:pt x="69579" y="101173"/>
                  </a:cubicBezTo>
                  <a:cubicBezTo>
                    <a:pt x="69218" y="101107"/>
                    <a:pt x="68411" y="101012"/>
                    <a:pt x="68077" y="101173"/>
                  </a:cubicBezTo>
                  <a:cubicBezTo>
                    <a:pt x="67771" y="101329"/>
                    <a:pt x="67421" y="101924"/>
                    <a:pt x="67332" y="102224"/>
                  </a:cubicBezTo>
                  <a:cubicBezTo>
                    <a:pt x="67187" y="102630"/>
                    <a:pt x="67287" y="103513"/>
                    <a:pt x="67332" y="103947"/>
                  </a:cubicBezTo>
                  <a:cubicBezTo>
                    <a:pt x="67376" y="104497"/>
                    <a:pt x="67888" y="105603"/>
                    <a:pt x="67727" y="106131"/>
                  </a:cubicBezTo>
                  <a:cubicBezTo>
                    <a:pt x="67566" y="106698"/>
                    <a:pt x="66314" y="107404"/>
                    <a:pt x="66091" y="107960"/>
                  </a:cubicBezTo>
                  <a:cubicBezTo>
                    <a:pt x="65930" y="108366"/>
                    <a:pt x="66180" y="109261"/>
                    <a:pt x="66091" y="109694"/>
                  </a:cubicBezTo>
                  <a:cubicBezTo>
                    <a:pt x="65991" y="110261"/>
                    <a:pt x="65524" y="111351"/>
                    <a:pt x="65229" y="111879"/>
                  </a:cubicBezTo>
                  <a:cubicBezTo>
                    <a:pt x="64834" y="112551"/>
                    <a:pt x="64033" y="114052"/>
                    <a:pt x="63276" y="114391"/>
                  </a:cubicBezTo>
                  <a:cubicBezTo>
                    <a:pt x="62648" y="114652"/>
                    <a:pt x="61157" y="114113"/>
                    <a:pt x="60472" y="114258"/>
                  </a:cubicBezTo>
                  <a:cubicBezTo>
                    <a:pt x="59988" y="114352"/>
                    <a:pt x="59198" y="115180"/>
                    <a:pt x="58703" y="115103"/>
                  </a:cubicBezTo>
                  <a:cubicBezTo>
                    <a:pt x="58280" y="115036"/>
                    <a:pt x="57930" y="114141"/>
                    <a:pt x="57579" y="113930"/>
                  </a:cubicBezTo>
                  <a:cubicBezTo>
                    <a:pt x="57273" y="113746"/>
                    <a:pt x="56511" y="113407"/>
                    <a:pt x="56161" y="113513"/>
                  </a:cubicBezTo>
                  <a:cubicBezTo>
                    <a:pt x="55799" y="113602"/>
                    <a:pt x="55504" y="114363"/>
                    <a:pt x="55215" y="114575"/>
                  </a:cubicBezTo>
                  <a:cubicBezTo>
                    <a:pt x="54803" y="114891"/>
                    <a:pt x="53796" y="115247"/>
                    <a:pt x="53329" y="115497"/>
                  </a:cubicBezTo>
                  <a:cubicBezTo>
                    <a:pt x="52673" y="115864"/>
                    <a:pt x="51504" y="116865"/>
                    <a:pt x="50759" y="117087"/>
                  </a:cubicBezTo>
                  <a:cubicBezTo>
                    <a:pt x="50353" y="117220"/>
                    <a:pt x="49446" y="117231"/>
                    <a:pt x="49023" y="117154"/>
                  </a:cubicBezTo>
                  <a:cubicBezTo>
                    <a:pt x="48511" y="117076"/>
                    <a:pt x="47632" y="116548"/>
                    <a:pt x="47137" y="116442"/>
                  </a:cubicBezTo>
                  <a:cubicBezTo>
                    <a:pt x="46920" y="116392"/>
                    <a:pt x="46420" y="116259"/>
                    <a:pt x="46230" y="116375"/>
                  </a:cubicBezTo>
                  <a:cubicBezTo>
                    <a:pt x="45997" y="116509"/>
                    <a:pt x="46041" y="117115"/>
                    <a:pt x="45869" y="117287"/>
                  </a:cubicBezTo>
                  <a:cubicBezTo>
                    <a:pt x="45618" y="117537"/>
                    <a:pt x="44745" y="117576"/>
                    <a:pt x="44522" y="117837"/>
                  </a:cubicBezTo>
                  <a:cubicBezTo>
                    <a:pt x="44261" y="118165"/>
                    <a:pt x="44584" y="119099"/>
                    <a:pt x="44305" y="119405"/>
                  </a:cubicBezTo>
                  <a:cubicBezTo>
                    <a:pt x="43966" y="119783"/>
                    <a:pt x="42798" y="120022"/>
                    <a:pt x="42275" y="119994"/>
                  </a:cubicBezTo>
                  <a:cubicBezTo>
                    <a:pt x="41707" y="119972"/>
                    <a:pt x="40623" y="119521"/>
                    <a:pt x="40172" y="119221"/>
                  </a:cubicBezTo>
                  <a:cubicBezTo>
                    <a:pt x="39515" y="118771"/>
                    <a:pt x="38742" y="117432"/>
                    <a:pt x="38141" y="116931"/>
                  </a:cubicBezTo>
                  <a:cubicBezTo>
                    <a:pt x="37574" y="116442"/>
                    <a:pt x="36317" y="115525"/>
                    <a:pt x="35571" y="115325"/>
                  </a:cubicBezTo>
                  <a:cubicBezTo>
                    <a:pt x="34959" y="115180"/>
                    <a:pt x="33674" y="115325"/>
                    <a:pt x="33062" y="115431"/>
                  </a:cubicBezTo>
                  <a:cubicBezTo>
                    <a:pt x="32433" y="115536"/>
                    <a:pt x="31237" y="116009"/>
                    <a:pt x="30636" y="116209"/>
                  </a:cubicBezTo>
                  <a:cubicBezTo>
                    <a:pt x="30269" y="116337"/>
                    <a:pt x="29568" y="116759"/>
                    <a:pt x="29190" y="116731"/>
                  </a:cubicBezTo>
                  <a:cubicBezTo>
                    <a:pt x="28795" y="116709"/>
                    <a:pt x="28211" y="116170"/>
                    <a:pt x="27849" y="116047"/>
                  </a:cubicBezTo>
                  <a:cubicBezTo>
                    <a:pt x="27248" y="115853"/>
                    <a:pt x="25947" y="115797"/>
                    <a:pt x="25335" y="115653"/>
                  </a:cubicBezTo>
                  <a:cubicBezTo>
                    <a:pt x="24445" y="115442"/>
                    <a:pt x="22764" y="114697"/>
                    <a:pt x="21858" y="114547"/>
                  </a:cubicBezTo>
                  <a:cubicBezTo>
                    <a:pt x="21157" y="114447"/>
                    <a:pt x="19682" y="114363"/>
                    <a:pt x="18998" y="114547"/>
                  </a:cubicBezTo>
                  <a:cubicBezTo>
                    <a:pt x="18703" y="114630"/>
                    <a:pt x="18280" y="115180"/>
                    <a:pt x="17974" y="115141"/>
                  </a:cubicBezTo>
                  <a:cubicBezTo>
                    <a:pt x="17496" y="115075"/>
                    <a:pt x="16951" y="114180"/>
                    <a:pt x="16706" y="113802"/>
                  </a:cubicBezTo>
                  <a:cubicBezTo>
                    <a:pt x="16456" y="113391"/>
                    <a:pt x="16383" y="112407"/>
                    <a:pt x="16061" y="112034"/>
                  </a:cubicBezTo>
                  <a:cubicBezTo>
                    <a:pt x="15744" y="111667"/>
                    <a:pt x="14675" y="111378"/>
                    <a:pt x="14308" y="111062"/>
                  </a:cubicBezTo>
                  <a:cubicBezTo>
                    <a:pt x="14108" y="110878"/>
                    <a:pt x="13947" y="110311"/>
                    <a:pt x="13696" y="110183"/>
                  </a:cubicBezTo>
                  <a:cubicBezTo>
                    <a:pt x="13157" y="109878"/>
                    <a:pt x="11771" y="109828"/>
                    <a:pt x="11154" y="110011"/>
                  </a:cubicBezTo>
                  <a:cubicBezTo>
                    <a:pt x="10848" y="110117"/>
                    <a:pt x="10497" y="110723"/>
                    <a:pt x="10180" y="110800"/>
                  </a:cubicBezTo>
                  <a:cubicBezTo>
                    <a:pt x="9785" y="110895"/>
                    <a:pt x="8906" y="110667"/>
                    <a:pt x="8584" y="110445"/>
                  </a:cubicBezTo>
                  <a:cubicBezTo>
                    <a:pt x="8161" y="110144"/>
                    <a:pt x="7766" y="109194"/>
                    <a:pt x="7577" y="108749"/>
                  </a:cubicBezTo>
                  <a:cubicBezTo>
                    <a:pt x="7404" y="108366"/>
                    <a:pt x="7332" y="107538"/>
                    <a:pt x="7143" y="107182"/>
                  </a:cubicBezTo>
                  <a:cubicBezTo>
                    <a:pt x="6909" y="106748"/>
                    <a:pt x="6030" y="106092"/>
                    <a:pt x="5824" y="105642"/>
                  </a:cubicBezTo>
                  <a:cubicBezTo>
                    <a:pt x="5635" y="105225"/>
                    <a:pt x="5769" y="104264"/>
                    <a:pt x="5624" y="103813"/>
                  </a:cubicBezTo>
                  <a:cubicBezTo>
                    <a:pt x="5463" y="103380"/>
                    <a:pt x="5068" y="102485"/>
                    <a:pt x="4673" y="102185"/>
                  </a:cubicBezTo>
                  <a:cubicBezTo>
                    <a:pt x="4116" y="101762"/>
                    <a:pt x="2570" y="101618"/>
                    <a:pt x="1885" y="101407"/>
                  </a:cubicBezTo>
                  <a:cubicBezTo>
                    <a:pt x="1490" y="101279"/>
                    <a:pt x="639" y="100973"/>
                    <a:pt x="0" y="100751"/>
                  </a:cubicBezTo>
                  <a:cubicBezTo>
                    <a:pt x="522" y="100395"/>
                    <a:pt x="1006" y="100078"/>
                    <a:pt x="1357" y="99828"/>
                  </a:cubicBezTo>
                  <a:cubicBezTo>
                    <a:pt x="2364" y="99117"/>
                    <a:pt x="4511" y="97872"/>
                    <a:pt x="5563" y="97210"/>
                  </a:cubicBezTo>
                  <a:cubicBezTo>
                    <a:pt x="6453" y="96671"/>
                    <a:pt x="8411" y="95754"/>
                    <a:pt x="9095" y="95003"/>
                  </a:cubicBezTo>
                  <a:cubicBezTo>
                    <a:pt x="9507" y="94553"/>
                    <a:pt x="10236" y="93436"/>
                    <a:pt x="10102" y="92869"/>
                  </a:cubicBezTo>
                  <a:cubicBezTo>
                    <a:pt x="10002" y="92408"/>
                    <a:pt x="8734" y="92013"/>
                    <a:pt x="8617" y="91568"/>
                  </a:cubicBezTo>
                  <a:cubicBezTo>
                    <a:pt x="8467" y="91029"/>
                    <a:pt x="9040" y="89923"/>
                    <a:pt x="9390" y="89478"/>
                  </a:cubicBezTo>
                  <a:cubicBezTo>
                    <a:pt x="9796" y="88939"/>
                    <a:pt x="11154" y="88294"/>
                    <a:pt x="11655" y="87822"/>
                  </a:cubicBezTo>
                  <a:cubicBezTo>
                    <a:pt x="12222" y="87294"/>
                    <a:pt x="12984" y="85927"/>
                    <a:pt x="13641" y="85476"/>
                  </a:cubicBezTo>
                  <a:cubicBezTo>
                    <a:pt x="14342" y="85004"/>
                    <a:pt x="16077" y="84648"/>
                    <a:pt x="16878" y="84348"/>
                  </a:cubicBezTo>
                  <a:cubicBezTo>
                    <a:pt x="17652" y="84042"/>
                    <a:pt x="19376" y="83609"/>
                    <a:pt x="19933" y="83042"/>
                  </a:cubicBezTo>
                  <a:cubicBezTo>
                    <a:pt x="20311" y="82636"/>
                    <a:pt x="20150" y="81335"/>
                    <a:pt x="20606" y="80991"/>
                  </a:cubicBezTo>
                  <a:cubicBezTo>
                    <a:pt x="20895" y="80780"/>
                    <a:pt x="21847" y="81113"/>
                    <a:pt x="22108" y="80863"/>
                  </a:cubicBezTo>
                  <a:cubicBezTo>
                    <a:pt x="22475" y="80507"/>
                    <a:pt x="22431" y="79295"/>
                    <a:pt x="22108" y="78901"/>
                  </a:cubicBezTo>
                  <a:cubicBezTo>
                    <a:pt x="21819" y="78556"/>
                    <a:pt x="20545" y="78728"/>
                    <a:pt x="20267" y="78389"/>
                  </a:cubicBezTo>
                  <a:cubicBezTo>
                    <a:pt x="19671" y="77650"/>
                    <a:pt x="19905" y="75610"/>
                    <a:pt x="20267" y="74771"/>
                  </a:cubicBezTo>
                  <a:cubicBezTo>
                    <a:pt x="20517" y="74193"/>
                    <a:pt x="22052" y="73531"/>
                    <a:pt x="22152" y="72903"/>
                  </a:cubicBezTo>
                  <a:cubicBezTo>
                    <a:pt x="22208" y="72536"/>
                    <a:pt x="21585" y="71875"/>
                    <a:pt x="21424" y="71519"/>
                  </a:cubicBezTo>
                  <a:cubicBezTo>
                    <a:pt x="21318" y="71297"/>
                    <a:pt x="20968" y="70836"/>
                    <a:pt x="21057" y="70613"/>
                  </a:cubicBezTo>
                  <a:cubicBezTo>
                    <a:pt x="21157" y="70352"/>
                    <a:pt x="21819" y="70035"/>
                    <a:pt x="22108" y="70063"/>
                  </a:cubicBezTo>
                  <a:cubicBezTo>
                    <a:pt x="22403" y="70074"/>
                    <a:pt x="22781" y="70585"/>
                    <a:pt x="23015" y="70747"/>
                  </a:cubicBezTo>
                  <a:cubicBezTo>
                    <a:pt x="23376" y="70997"/>
                    <a:pt x="24111" y="71536"/>
                    <a:pt x="24545" y="71653"/>
                  </a:cubicBezTo>
                  <a:cubicBezTo>
                    <a:pt x="24739" y="71703"/>
                    <a:pt x="25207" y="71536"/>
                    <a:pt x="25335" y="71653"/>
                  </a:cubicBezTo>
                  <a:cubicBezTo>
                    <a:pt x="25613" y="71903"/>
                    <a:pt x="25379" y="72703"/>
                    <a:pt x="25335" y="73059"/>
                  </a:cubicBezTo>
                  <a:cubicBezTo>
                    <a:pt x="25324" y="73309"/>
                    <a:pt x="25396" y="73904"/>
                    <a:pt x="25162" y="74032"/>
                  </a:cubicBezTo>
                  <a:cubicBezTo>
                    <a:pt x="24840" y="74232"/>
                    <a:pt x="24005" y="73615"/>
                    <a:pt x="23643" y="73743"/>
                  </a:cubicBezTo>
                  <a:cubicBezTo>
                    <a:pt x="23482" y="73798"/>
                    <a:pt x="23260" y="74087"/>
                    <a:pt x="23232" y="74232"/>
                  </a:cubicBezTo>
                  <a:cubicBezTo>
                    <a:pt x="23176" y="74571"/>
                    <a:pt x="23376" y="75349"/>
                    <a:pt x="23671" y="75571"/>
                  </a:cubicBezTo>
                  <a:cubicBezTo>
                    <a:pt x="24122" y="75888"/>
                    <a:pt x="25379" y="75716"/>
                    <a:pt x="25963" y="75733"/>
                  </a:cubicBezTo>
                  <a:cubicBezTo>
                    <a:pt x="26403" y="75744"/>
                    <a:pt x="27382" y="75966"/>
                    <a:pt x="27732" y="75733"/>
                  </a:cubicBezTo>
                  <a:cubicBezTo>
                    <a:pt x="28111" y="75494"/>
                    <a:pt x="28300" y="74571"/>
                    <a:pt x="28317" y="74165"/>
                  </a:cubicBezTo>
                  <a:cubicBezTo>
                    <a:pt x="28317" y="73770"/>
                    <a:pt x="27994" y="72992"/>
                    <a:pt x="27805" y="72636"/>
                  </a:cubicBezTo>
                  <a:cubicBezTo>
                    <a:pt x="27616" y="72259"/>
                    <a:pt x="26881" y="71642"/>
                    <a:pt x="26798" y="71230"/>
                  </a:cubicBezTo>
                  <a:cubicBezTo>
                    <a:pt x="26681" y="70708"/>
                    <a:pt x="27221" y="69652"/>
                    <a:pt x="27221" y="69112"/>
                  </a:cubicBezTo>
                  <a:cubicBezTo>
                    <a:pt x="27221" y="68840"/>
                    <a:pt x="26954" y="68312"/>
                    <a:pt x="27015" y="68034"/>
                  </a:cubicBezTo>
                  <a:cubicBezTo>
                    <a:pt x="27070" y="67695"/>
                    <a:pt x="27365" y="66928"/>
                    <a:pt x="27732" y="66822"/>
                  </a:cubicBezTo>
                  <a:cubicBezTo>
                    <a:pt x="27966" y="66761"/>
                    <a:pt x="28356" y="67195"/>
                    <a:pt x="28606" y="67195"/>
                  </a:cubicBezTo>
                  <a:cubicBezTo>
                    <a:pt x="28984" y="67178"/>
                    <a:pt x="29774" y="66889"/>
                    <a:pt x="29980" y="66600"/>
                  </a:cubicBezTo>
                  <a:cubicBezTo>
                    <a:pt x="30197" y="66311"/>
                    <a:pt x="30269" y="65483"/>
                    <a:pt x="30052" y="65194"/>
                  </a:cubicBezTo>
                  <a:cubicBezTo>
                    <a:pt x="29774" y="64838"/>
                    <a:pt x="28695" y="64644"/>
                    <a:pt x="28211" y="64682"/>
                  </a:cubicBezTo>
                  <a:cubicBezTo>
                    <a:pt x="27771" y="64705"/>
                    <a:pt x="27015" y="65638"/>
                    <a:pt x="26681" y="65388"/>
                  </a:cubicBezTo>
                  <a:cubicBezTo>
                    <a:pt x="26342" y="65127"/>
                    <a:pt x="27410" y="64249"/>
                    <a:pt x="27265" y="63865"/>
                  </a:cubicBezTo>
                  <a:cubicBezTo>
                    <a:pt x="27176" y="63654"/>
                    <a:pt x="26681" y="63404"/>
                    <a:pt x="26431" y="63404"/>
                  </a:cubicBezTo>
                  <a:cubicBezTo>
                    <a:pt x="26063" y="63393"/>
                    <a:pt x="25513" y="63904"/>
                    <a:pt x="25162" y="63982"/>
                  </a:cubicBezTo>
                  <a:cubicBezTo>
                    <a:pt x="24589" y="64115"/>
                    <a:pt x="23232" y="63682"/>
                    <a:pt x="22837" y="64049"/>
                  </a:cubicBezTo>
                  <a:cubicBezTo>
                    <a:pt x="22559" y="64327"/>
                    <a:pt x="22620" y="65244"/>
                    <a:pt x="22870" y="65522"/>
                  </a:cubicBezTo>
                  <a:cubicBezTo>
                    <a:pt x="23115" y="65783"/>
                    <a:pt x="24166" y="65483"/>
                    <a:pt x="24356" y="65783"/>
                  </a:cubicBezTo>
                  <a:cubicBezTo>
                    <a:pt x="24650" y="66233"/>
                    <a:pt x="23994" y="67339"/>
                    <a:pt x="23599" y="67706"/>
                  </a:cubicBezTo>
                  <a:cubicBezTo>
                    <a:pt x="23143" y="68112"/>
                    <a:pt x="21830" y="68401"/>
                    <a:pt x="21201" y="68523"/>
                  </a:cubicBezTo>
                  <a:cubicBezTo>
                    <a:pt x="19933" y="68757"/>
                    <a:pt x="17301" y="68901"/>
                    <a:pt x="16016" y="68757"/>
                  </a:cubicBezTo>
                  <a:cubicBezTo>
                    <a:pt x="15054" y="68640"/>
                    <a:pt x="12789" y="68445"/>
                    <a:pt x="12322" y="67678"/>
                  </a:cubicBezTo>
                  <a:cubicBezTo>
                    <a:pt x="12133" y="67362"/>
                    <a:pt x="12867" y="66617"/>
                    <a:pt x="12717" y="66272"/>
                  </a:cubicBezTo>
                  <a:cubicBezTo>
                    <a:pt x="12589" y="65955"/>
                    <a:pt x="11827" y="65638"/>
                    <a:pt x="11493" y="65522"/>
                  </a:cubicBezTo>
                  <a:cubicBezTo>
                    <a:pt x="11026" y="65349"/>
                    <a:pt x="9785" y="65616"/>
                    <a:pt x="9535" y="65233"/>
                  </a:cubicBezTo>
                  <a:cubicBezTo>
                    <a:pt x="9301" y="64877"/>
                    <a:pt x="9869" y="64049"/>
                    <a:pt x="10147" y="63732"/>
                  </a:cubicBezTo>
                  <a:cubicBezTo>
                    <a:pt x="10486" y="63337"/>
                    <a:pt x="11593" y="62970"/>
                    <a:pt x="12005" y="62615"/>
                  </a:cubicBezTo>
                  <a:cubicBezTo>
                    <a:pt x="12250" y="62392"/>
                    <a:pt x="12517" y="61720"/>
                    <a:pt x="12834" y="61575"/>
                  </a:cubicBezTo>
                  <a:cubicBezTo>
                    <a:pt x="13318" y="61353"/>
                    <a:pt x="14575" y="61853"/>
                    <a:pt x="15043" y="61575"/>
                  </a:cubicBezTo>
                  <a:cubicBezTo>
                    <a:pt x="15349" y="61403"/>
                    <a:pt x="15549" y="60719"/>
                    <a:pt x="15627" y="60408"/>
                  </a:cubicBezTo>
                  <a:cubicBezTo>
                    <a:pt x="15727" y="59969"/>
                    <a:pt x="15315" y="58985"/>
                    <a:pt x="15627" y="58640"/>
                  </a:cubicBezTo>
                  <a:cubicBezTo>
                    <a:pt x="15860" y="58379"/>
                    <a:pt x="16806" y="58579"/>
                    <a:pt x="17112" y="58379"/>
                  </a:cubicBezTo>
                  <a:cubicBezTo>
                    <a:pt x="17407" y="58185"/>
                    <a:pt x="17813" y="57562"/>
                    <a:pt x="17802" y="57234"/>
                  </a:cubicBezTo>
                  <a:cubicBezTo>
                    <a:pt x="17785" y="56895"/>
                    <a:pt x="17290" y="56250"/>
                    <a:pt x="16968" y="56067"/>
                  </a:cubicBezTo>
                  <a:cubicBezTo>
                    <a:pt x="16717" y="55922"/>
                    <a:pt x="16050" y="56089"/>
                    <a:pt x="15799" y="55934"/>
                  </a:cubicBezTo>
                  <a:cubicBezTo>
                    <a:pt x="15627" y="55817"/>
                    <a:pt x="15549" y="55367"/>
                    <a:pt x="15404" y="55211"/>
                  </a:cubicBezTo>
                  <a:cubicBezTo>
                    <a:pt x="15082" y="54922"/>
                    <a:pt x="14264" y="54405"/>
                    <a:pt x="13813" y="54394"/>
                  </a:cubicBezTo>
                  <a:cubicBezTo>
                    <a:pt x="13463" y="54394"/>
                    <a:pt x="12823" y="54800"/>
                    <a:pt x="12573" y="55028"/>
                  </a:cubicBezTo>
                  <a:cubicBezTo>
                    <a:pt x="12033" y="55511"/>
                    <a:pt x="11538" y="56895"/>
                    <a:pt x="11054" y="57434"/>
                  </a:cubicBezTo>
                  <a:cubicBezTo>
                    <a:pt x="10731" y="57801"/>
                    <a:pt x="9769" y="58274"/>
                    <a:pt x="9490" y="58668"/>
                  </a:cubicBezTo>
                  <a:cubicBezTo>
                    <a:pt x="9212" y="59063"/>
                    <a:pt x="9012" y="60013"/>
                    <a:pt x="8906" y="60469"/>
                  </a:cubicBezTo>
                  <a:cubicBezTo>
                    <a:pt x="8817" y="60931"/>
                    <a:pt x="8906" y="61881"/>
                    <a:pt x="8778" y="62326"/>
                  </a:cubicBezTo>
                  <a:cubicBezTo>
                    <a:pt x="8689" y="62587"/>
                    <a:pt x="8439" y="63154"/>
                    <a:pt x="8194" y="63298"/>
                  </a:cubicBezTo>
                  <a:cubicBezTo>
                    <a:pt x="7883" y="63499"/>
                    <a:pt x="7065" y="63615"/>
                    <a:pt x="6748" y="63471"/>
                  </a:cubicBezTo>
                  <a:cubicBezTo>
                    <a:pt x="6130" y="63209"/>
                    <a:pt x="5707" y="61931"/>
                    <a:pt x="5329" y="61447"/>
                  </a:cubicBezTo>
                  <a:cubicBezTo>
                    <a:pt x="4878" y="60892"/>
                    <a:pt x="3927" y="59786"/>
                    <a:pt x="3371" y="59324"/>
                  </a:cubicBezTo>
                  <a:cubicBezTo>
                    <a:pt x="2892" y="58930"/>
                    <a:pt x="1268" y="58602"/>
                    <a:pt x="1223" y="58023"/>
                  </a:cubicBezTo>
                  <a:cubicBezTo>
                    <a:pt x="1196" y="57590"/>
                    <a:pt x="2453" y="57273"/>
                    <a:pt x="2642" y="56878"/>
                  </a:cubicBezTo>
                  <a:cubicBezTo>
                    <a:pt x="2803" y="56551"/>
                    <a:pt x="2892" y="55722"/>
                    <a:pt x="2642" y="55444"/>
                  </a:cubicBezTo>
                  <a:cubicBezTo>
                    <a:pt x="2614" y="55422"/>
                    <a:pt x="2586" y="55394"/>
                    <a:pt x="2542" y="55367"/>
                  </a:cubicBezTo>
                  <a:cubicBezTo>
                    <a:pt x="2687" y="54961"/>
                    <a:pt x="2859" y="54405"/>
                    <a:pt x="2876" y="54144"/>
                  </a:cubicBezTo>
                  <a:cubicBezTo>
                    <a:pt x="2904" y="53777"/>
                    <a:pt x="2570" y="53065"/>
                    <a:pt x="2614" y="52710"/>
                  </a:cubicBezTo>
                  <a:cubicBezTo>
                    <a:pt x="2659" y="52410"/>
                    <a:pt x="2876" y="51804"/>
                    <a:pt x="3126" y="51620"/>
                  </a:cubicBezTo>
                  <a:cubicBezTo>
                    <a:pt x="3360" y="51448"/>
                    <a:pt x="4016" y="51526"/>
                    <a:pt x="4278" y="51420"/>
                  </a:cubicBezTo>
                  <a:cubicBezTo>
                    <a:pt x="4528" y="51331"/>
                    <a:pt x="4906" y="50975"/>
                    <a:pt x="5157" y="50881"/>
                  </a:cubicBezTo>
                  <a:cubicBezTo>
                    <a:pt x="5518" y="50736"/>
                    <a:pt x="6364" y="50775"/>
                    <a:pt x="6675" y="50581"/>
                  </a:cubicBezTo>
                  <a:cubicBezTo>
                    <a:pt x="6892" y="50436"/>
                    <a:pt x="7109" y="50003"/>
                    <a:pt x="7215" y="49792"/>
                  </a:cubicBezTo>
                  <a:cubicBezTo>
                    <a:pt x="7343" y="49514"/>
                    <a:pt x="7388" y="48869"/>
                    <a:pt x="7593" y="48630"/>
                  </a:cubicBezTo>
                  <a:cubicBezTo>
                    <a:pt x="7810" y="48396"/>
                    <a:pt x="8439" y="48091"/>
                    <a:pt x="8778" y="48052"/>
                  </a:cubicBezTo>
                  <a:cubicBezTo>
                    <a:pt x="9184" y="48002"/>
                    <a:pt x="10091" y="48146"/>
                    <a:pt x="10381" y="48424"/>
                  </a:cubicBezTo>
                  <a:cubicBezTo>
                    <a:pt x="10559" y="48591"/>
                    <a:pt x="10486" y="49158"/>
                    <a:pt x="10586" y="49380"/>
                  </a:cubicBezTo>
                  <a:cubicBezTo>
                    <a:pt x="10748" y="49669"/>
                    <a:pt x="11115" y="50331"/>
                    <a:pt x="11465" y="50397"/>
                  </a:cubicBezTo>
                  <a:cubicBezTo>
                    <a:pt x="11710" y="50447"/>
                    <a:pt x="12178" y="50103"/>
                    <a:pt x="12356" y="49947"/>
                  </a:cubicBezTo>
                  <a:cubicBezTo>
                    <a:pt x="12689" y="49630"/>
                    <a:pt x="13157" y="48858"/>
                    <a:pt x="13273" y="48435"/>
                  </a:cubicBezTo>
                  <a:cubicBezTo>
                    <a:pt x="13390" y="48052"/>
                    <a:pt x="13140" y="47212"/>
                    <a:pt x="13273" y="46829"/>
                  </a:cubicBezTo>
                  <a:cubicBezTo>
                    <a:pt x="13363" y="46607"/>
                    <a:pt x="13641" y="46201"/>
                    <a:pt x="13858" y="46067"/>
                  </a:cubicBezTo>
                  <a:cubicBezTo>
                    <a:pt x="14030" y="45962"/>
                    <a:pt x="14497" y="45867"/>
                    <a:pt x="14703" y="45934"/>
                  </a:cubicBezTo>
                  <a:cubicBezTo>
                    <a:pt x="14937" y="46028"/>
                    <a:pt x="15243" y="46423"/>
                    <a:pt x="15304" y="46634"/>
                  </a:cubicBezTo>
                  <a:cubicBezTo>
                    <a:pt x="15432" y="47012"/>
                    <a:pt x="15143" y="47791"/>
                    <a:pt x="15143" y="48185"/>
                  </a:cubicBezTo>
                  <a:cubicBezTo>
                    <a:pt x="15143" y="48530"/>
                    <a:pt x="15082" y="49291"/>
                    <a:pt x="15304" y="49564"/>
                  </a:cubicBezTo>
                  <a:cubicBezTo>
                    <a:pt x="15610" y="49958"/>
                    <a:pt x="16689" y="50264"/>
                    <a:pt x="17184" y="50381"/>
                  </a:cubicBezTo>
                  <a:cubicBezTo>
                    <a:pt x="17507" y="50447"/>
                    <a:pt x="18164" y="50475"/>
                    <a:pt x="18470" y="50397"/>
                  </a:cubicBezTo>
                  <a:cubicBezTo>
                    <a:pt x="18792" y="50331"/>
                    <a:pt x="19321" y="49908"/>
                    <a:pt x="19638" y="49830"/>
                  </a:cubicBezTo>
                  <a:cubicBezTo>
                    <a:pt x="20105" y="49725"/>
                    <a:pt x="21084" y="49764"/>
                    <a:pt x="21568" y="49814"/>
                  </a:cubicBezTo>
                  <a:cubicBezTo>
                    <a:pt x="22253" y="49880"/>
                    <a:pt x="23643" y="50119"/>
                    <a:pt x="24283" y="50381"/>
                  </a:cubicBezTo>
                  <a:cubicBezTo>
                    <a:pt x="24973" y="50659"/>
                    <a:pt x="26286" y="51437"/>
                    <a:pt x="26798" y="51948"/>
                  </a:cubicBezTo>
                  <a:cubicBezTo>
                    <a:pt x="27043" y="52198"/>
                    <a:pt x="27221" y="52921"/>
                    <a:pt x="27510" y="53132"/>
                  </a:cubicBezTo>
                  <a:cubicBezTo>
                    <a:pt x="27933" y="53421"/>
                    <a:pt x="29057" y="53555"/>
                    <a:pt x="29585" y="53616"/>
                  </a:cubicBezTo>
                  <a:cubicBezTo>
                    <a:pt x="30125" y="53682"/>
                    <a:pt x="31221" y="53760"/>
                    <a:pt x="31760" y="53682"/>
                  </a:cubicBezTo>
                  <a:cubicBezTo>
                    <a:pt x="32183" y="53616"/>
                    <a:pt x="32990" y="53277"/>
                    <a:pt x="33396" y="53132"/>
                  </a:cubicBezTo>
                  <a:cubicBezTo>
                    <a:pt x="33763" y="52988"/>
                    <a:pt x="34475" y="52604"/>
                    <a:pt x="34870" y="52537"/>
                  </a:cubicBezTo>
                  <a:cubicBezTo>
                    <a:pt x="35337" y="52471"/>
                    <a:pt x="36333" y="52498"/>
                    <a:pt x="36767" y="52671"/>
                  </a:cubicBezTo>
                  <a:cubicBezTo>
                    <a:pt x="37118" y="52815"/>
                    <a:pt x="37674" y="53354"/>
                    <a:pt x="37880" y="53643"/>
                  </a:cubicBezTo>
                  <a:cubicBezTo>
                    <a:pt x="38141" y="54027"/>
                    <a:pt x="38114" y="55078"/>
                    <a:pt x="38509" y="55339"/>
                  </a:cubicBezTo>
                  <a:cubicBezTo>
                    <a:pt x="39137" y="55778"/>
                    <a:pt x="40945" y="55233"/>
                    <a:pt x="41691" y="55472"/>
                  </a:cubicBezTo>
                  <a:cubicBezTo>
                    <a:pt x="42653" y="55789"/>
                    <a:pt x="44317" y="56945"/>
                    <a:pt x="44962" y="57657"/>
                  </a:cubicBezTo>
                  <a:cubicBezTo>
                    <a:pt x="45312" y="58062"/>
                    <a:pt x="45413" y="59235"/>
                    <a:pt x="45869" y="59552"/>
                  </a:cubicBezTo>
                  <a:cubicBezTo>
                    <a:pt x="46247" y="59824"/>
                    <a:pt x="47326" y="59841"/>
                    <a:pt x="47821" y="59880"/>
                  </a:cubicBezTo>
                  <a:cubicBezTo>
                    <a:pt x="48756" y="59958"/>
                    <a:pt x="50703" y="60169"/>
                    <a:pt x="51593" y="59880"/>
                  </a:cubicBezTo>
                  <a:cubicBezTo>
                    <a:pt x="52294" y="59658"/>
                    <a:pt x="53240" y="58513"/>
                    <a:pt x="53885" y="58157"/>
                  </a:cubicBezTo>
                  <a:cubicBezTo>
                    <a:pt x="54280" y="57918"/>
                    <a:pt x="55154" y="57551"/>
                    <a:pt x="55621" y="57473"/>
                  </a:cubicBezTo>
                  <a:cubicBezTo>
                    <a:pt x="56205" y="57351"/>
                    <a:pt x="57418" y="57579"/>
                    <a:pt x="58019" y="57473"/>
                  </a:cubicBezTo>
                  <a:cubicBezTo>
                    <a:pt x="58603" y="57351"/>
                    <a:pt x="59738" y="56906"/>
                    <a:pt x="60222" y="56589"/>
                  </a:cubicBezTo>
                  <a:cubicBezTo>
                    <a:pt x="60851" y="56173"/>
                    <a:pt x="61696" y="54989"/>
                    <a:pt x="62253" y="54499"/>
                  </a:cubicBezTo>
                  <a:cubicBezTo>
                    <a:pt x="62764" y="54066"/>
                    <a:pt x="63816" y="53221"/>
                    <a:pt x="64428" y="52910"/>
                  </a:cubicBezTo>
                  <a:cubicBezTo>
                    <a:pt x="64895" y="52671"/>
                    <a:pt x="65974" y="52448"/>
                    <a:pt x="66458" y="52248"/>
                  </a:cubicBezTo>
                  <a:cubicBezTo>
                    <a:pt x="66937" y="52054"/>
                    <a:pt x="67860" y="51592"/>
                    <a:pt x="68267" y="51303"/>
                  </a:cubicBezTo>
                  <a:cubicBezTo>
                    <a:pt x="68723" y="50987"/>
                    <a:pt x="69713" y="50353"/>
                    <a:pt x="69874" y="49869"/>
                  </a:cubicBezTo>
                  <a:cubicBezTo>
                    <a:pt x="70019" y="49397"/>
                    <a:pt x="69730" y="48357"/>
                    <a:pt x="69407" y="47963"/>
                  </a:cubicBezTo>
                  <a:cubicBezTo>
                    <a:pt x="69073" y="47551"/>
                    <a:pt x="67916" y="47196"/>
                    <a:pt x="67404" y="46990"/>
                  </a:cubicBezTo>
                  <a:cubicBezTo>
                    <a:pt x="66892" y="46779"/>
                    <a:pt x="65713" y="46607"/>
                    <a:pt x="65301" y="46262"/>
                  </a:cubicBezTo>
                  <a:cubicBezTo>
                    <a:pt x="64834" y="45895"/>
                    <a:pt x="64328" y="44828"/>
                    <a:pt x="64166" y="44289"/>
                  </a:cubicBezTo>
                  <a:cubicBezTo>
                    <a:pt x="64016" y="43816"/>
                    <a:pt x="64094" y="42832"/>
                    <a:pt x="64061" y="42360"/>
                  </a:cubicBezTo>
                  <a:cubicBezTo>
                    <a:pt x="64050" y="41910"/>
                    <a:pt x="64150" y="40987"/>
                    <a:pt x="63977" y="40570"/>
                  </a:cubicBezTo>
                  <a:cubicBezTo>
                    <a:pt x="63771" y="40098"/>
                    <a:pt x="62731" y="39475"/>
                    <a:pt x="62514" y="39003"/>
                  </a:cubicBezTo>
                  <a:cubicBezTo>
                    <a:pt x="62325" y="38597"/>
                    <a:pt x="62369" y="37685"/>
                    <a:pt x="62325" y="37241"/>
                  </a:cubicBezTo>
                  <a:cubicBezTo>
                    <a:pt x="62280" y="36596"/>
                    <a:pt x="61796" y="35190"/>
                    <a:pt x="62208" y="34650"/>
                  </a:cubicBezTo>
                  <a:cubicBezTo>
                    <a:pt x="62397" y="34411"/>
                    <a:pt x="63143" y="34334"/>
                    <a:pt x="63465" y="34278"/>
                  </a:cubicBezTo>
                  <a:cubicBezTo>
                    <a:pt x="63944" y="34217"/>
                    <a:pt x="64968" y="34489"/>
                    <a:pt x="65390" y="34278"/>
                  </a:cubicBezTo>
                  <a:cubicBezTo>
                    <a:pt x="65974" y="34006"/>
                    <a:pt x="66559" y="32850"/>
                    <a:pt x="66865" y="32333"/>
                  </a:cubicBezTo>
                  <a:cubicBezTo>
                    <a:pt x="67243" y="31688"/>
                    <a:pt x="67788" y="30320"/>
                    <a:pt x="68033" y="29637"/>
                  </a:cubicBezTo>
                  <a:cubicBezTo>
                    <a:pt x="68267" y="28981"/>
                    <a:pt x="68589" y="27625"/>
                    <a:pt x="68778" y="26952"/>
                  </a:cubicBezTo>
                  <a:cubicBezTo>
                    <a:pt x="68956" y="26363"/>
                    <a:pt x="69246" y="25162"/>
                    <a:pt x="69507" y="24612"/>
                  </a:cubicBezTo>
                  <a:cubicBezTo>
                    <a:pt x="69963" y="23612"/>
                    <a:pt x="71293" y="21822"/>
                    <a:pt x="71905" y="20888"/>
                  </a:cubicBezTo>
                  <a:cubicBezTo>
                    <a:pt x="72912" y="19326"/>
                    <a:pt x="74636" y="15985"/>
                    <a:pt x="75977" y="14629"/>
                  </a:cubicBezTo>
                  <a:cubicBezTo>
                    <a:pt x="76751" y="13851"/>
                    <a:pt x="78664" y="12639"/>
                    <a:pt x="79688" y="12156"/>
                  </a:cubicBezTo>
                  <a:cubicBezTo>
                    <a:pt x="80606" y="11694"/>
                    <a:pt x="82709" y="11300"/>
                    <a:pt x="83616" y="10827"/>
                  </a:cubicBezTo>
                  <a:cubicBezTo>
                    <a:pt x="84578" y="10327"/>
                    <a:pt x="86303" y="9065"/>
                    <a:pt x="87004" y="8298"/>
                  </a:cubicBezTo>
                  <a:cubicBezTo>
                    <a:pt x="87749" y="7498"/>
                    <a:pt x="88812" y="5619"/>
                    <a:pt x="89251" y="4646"/>
                  </a:cubicBezTo>
                  <a:cubicBezTo>
                    <a:pt x="89574" y="3957"/>
                    <a:pt x="90058" y="2156"/>
                    <a:pt x="90292" y="1261"/>
                  </a:cubicBezTo>
                  <a:cubicBezTo>
                    <a:pt x="90481" y="1250"/>
                    <a:pt x="90670" y="1222"/>
                    <a:pt x="90787" y="1195"/>
                  </a:cubicBezTo>
                  <a:cubicBezTo>
                    <a:pt x="91148" y="1117"/>
                    <a:pt x="91766" y="711"/>
                    <a:pt x="92100" y="578"/>
                  </a:cubicBezTo>
                  <a:cubicBezTo>
                    <a:pt x="92522" y="405"/>
                    <a:pt x="93385" y="66"/>
                    <a:pt x="93835" y="27"/>
                  </a:cubicBezTo>
                  <a:cubicBezTo>
                    <a:pt x="94408" y="-38"/>
                    <a:pt x="95621" y="0"/>
                    <a:pt x="96116" y="250"/>
                  </a:cubicBezTo>
                  <a:cubicBezTo>
                    <a:pt x="96639" y="511"/>
                    <a:pt x="97268" y="1489"/>
                    <a:pt x="97574" y="1945"/>
                  </a:cubicBezTo>
                  <a:cubicBezTo>
                    <a:pt x="97924" y="2501"/>
                    <a:pt x="98336" y="3751"/>
                    <a:pt x="98698" y="4302"/>
                  </a:cubicBezTo>
                  <a:cubicBezTo>
                    <a:pt x="99020" y="4802"/>
                    <a:pt x="99955" y="5658"/>
                    <a:pt x="100294" y="6158"/>
                  </a:cubicBezTo>
                  <a:cubicBezTo>
                    <a:pt x="100556" y="6564"/>
                    <a:pt x="100717" y="7592"/>
                    <a:pt x="101123" y="7881"/>
                  </a:cubicBezTo>
                  <a:cubicBezTo>
                    <a:pt x="101490" y="8154"/>
                    <a:pt x="102497" y="8209"/>
                    <a:pt x="102981" y="8209"/>
                  </a:cubicBezTo>
                  <a:cubicBezTo>
                    <a:pt x="103415" y="8220"/>
                    <a:pt x="104350" y="7759"/>
                    <a:pt x="104745" y="7948"/>
                  </a:cubicBezTo>
                  <a:cubicBezTo>
                    <a:pt x="105157" y="8154"/>
                    <a:pt x="105418" y="9076"/>
                    <a:pt x="105474" y="9482"/>
                  </a:cubicBezTo>
                  <a:cubicBezTo>
                    <a:pt x="105518" y="9760"/>
                    <a:pt x="105446" y="10355"/>
                    <a:pt x="105301" y="10588"/>
                  </a:cubicBezTo>
                  <a:cubicBezTo>
                    <a:pt x="105123" y="10838"/>
                    <a:pt x="104422" y="11050"/>
                    <a:pt x="104278" y="11311"/>
                  </a:cubicBezTo>
                  <a:cubicBezTo>
                    <a:pt x="104089" y="11644"/>
                    <a:pt x="104089" y="12456"/>
                    <a:pt x="104205" y="12812"/>
                  </a:cubicBezTo>
                  <a:cubicBezTo>
                    <a:pt x="104305" y="13117"/>
                    <a:pt x="104734" y="13668"/>
                    <a:pt x="105040" y="13823"/>
                  </a:cubicBezTo>
                  <a:cubicBezTo>
                    <a:pt x="105490" y="14051"/>
                    <a:pt x="106586" y="14179"/>
                    <a:pt x="107065" y="14023"/>
                  </a:cubicBezTo>
                  <a:cubicBezTo>
                    <a:pt x="107460" y="13890"/>
                    <a:pt x="107872" y="13117"/>
                    <a:pt x="108233" y="12945"/>
                  </a:cubicBezTo>
                  <a:cubicBezTo>
                    <a:pt x="108511" y="12812"/>
                    <a:pt x="109229" y="12589"/>
                    <a:pt x="109507" y="12745"/>
                  </a:cubicBezTo>
                  <a:cubicBezTo>
                    <a:pt x="109741" y="12878"/>
                    <a:pt x="109769" y="13473"/>
                    <a:pt x="109796" y="13718"/>
                  </a:cubicBezTo>
                  <a:cubicBezTo>
                    <a:pt x="109830" y="14101"/>
                    <a:pt x="109435" y="14902"/>
                    <a:pt x="109652" y="15218"/>
                  </a:cubicBezTo>
                  <a:cubicBezTo>
                    <a:pt x="109974" y="15707"/>
                    <a:pt x="111388" y="15919"/>
                    <a:pt x="112005" y="16074"/>
                  </a:cubicBezTo>
                  <a:cubicBezTo>
                    <a:pt x="112823" y="16286"/>
                    <a:pt x="114486" y="16586"/>
                    <a:pt x="115332" y="16625"/>
                  </a:cubicBezTo>
                  <a:cubicBezTo>
                    <a:pt x="116061" y="16652"/>
                    <a:pt x="117524" y="16324"/>
                    <a:pt x="118242" y="16402"/>
                  </a:cubicBezTo>
                  <a:cubicBezTo>
                    <a:pt x="118475" y="16419"/>
                    <a:pt x="118764" y="16497"/>
                    <a:pt x="119070" y="16586"/>
                  </a:cubicBezTo>
                  <a:cubicBezTo>
                    <a:pt x="119260" y="17458"/>
                    <a:pt x="119410" y="18442"/>
                    <a:pt x="119187" y="18892"/>
                  </a:cubicBezTo>
                  <a:cubicBezTo>
                    <a:pt x="118942" y="19376"/>
                    <a:pt x="117741" y="19887"/>
                    <a:pt x="117201" y="20115"/>
                  </a:cubicBezTo>
                  <a:cubicBezTo>
                    <a:pt x="116356" y="20454"/>
                    <a:pt x="114542" y="20821"/>
                    <a:pt x="113624" y="20927"/>
                  </a:cubicBezTo>
                  <a:cubicBezTo>
                    <a:pt x="112984" y="21010"/>
                    <a:pt x="111666" y="20877"/>
                    <a:pt x="111009" y="20927"/>
                  </a:cubicBezTo>
                  <a:cubicBezTo>
                    <a:pt x="110470" y="20982"/>
                    <a:pt x="109257" y="20982"/>
                    <a:pt x="108878" y="21321"/>
                  </a:cubicBezTo>
                  <a:cubicBezTo>
                    <a:pt x="108662" y="21533"/>
                    <a:pt x="108628" y="22205"/>
                    <a:pt x="108645" y="22494"/>
                  </a:cubicBezTo>
                  <a:cubicBezTo>
                    <a:pt x="108662" y="23045"/>
                    <a:pt x="109140" y="24084"/>
                    <a:pt x="109229" y="24623"/>
                  </a:cubicBezTo>
                  <a:cubicBezTo>
                    <a:pt x="109346" y="25429"/>
                    <a:pt x="109418" y="27047"/>
                    <a:pt x="109318" y="27847"/>
                  </a:cubicBezTo>
                  <a:cubicBezTo>
                    <a:pt x="109246" y="28492"/>
                    <a:pt x="108689" y="29742"/>
                    <a:pt x="108645" y="30387"/>
                  </a:cubicBezTo>
                  <a:cubicBezTo>
                    <a:pt x="108545" y="31666"/>
                    <a:pt x="108862" y="34228"/>
                    <a:pt x="109229" y="35462"/>
                  </a:cubicBezTo>
                  <a:cubicBezTo>
                    <a:pt x="109552" y="36596"/>
                    <a:pt x="110687" y="38714"/>
                    <a:pt x="111260" y="39764"/>
                  </a:cubicBezTo>
                  <a:cubicBezTo>
                    <a:pt x="111872" y="40898"/>
                    <a:pt x="113435" y="42988"/>
                    <a:pt x="113958" y="44161"/>
                  </a:cubicBezTo>
                  <a:cubicBezTo>
                    <a:pt x="114648" y="45662"/>
                    <a:pt x="115260" y="48897"/>
                    <a:pt x="115888" y="50420"/>
                  </a:cubicBezTo>
                  <a:cubicBezTo>
                    <a:pt x="116267" y="51315"/>
                    <a:pt x="116867" y="53316"/>
                    <a:pt x="117730" y="53855"/>
                  </a:cubicBezTo>
                  <a:cubicBezTo>
                    <a:pt x="118108" y="54094"/>
                    <a:pt x="119026" y="54172"/>
                    <a:pt x="119844" y="5418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0" name="Shape 910"/>
            <p:cNvSpPr/>
            <p:nvPr/>
          </p:nvSpPr>
          <p:spPr>
            <a:xfrm>
              <a:off x="659429" y="1443783"/>
              <a:ext cx="99600" cy="114900"/>
            </a:xfrm>
            <a:custGeom>
              <a:avLst/>
              <a:gdLst/>
              <a:ahLst/>
              <a:cxnLst/>
              <a:rect l="0" t="0" r="0" b="0"/>
              <a:pathLst>
                <a:path w="120000" h="120000" extrusionOk="0">
                  <a:moveTo>
                    <a:pt x="41322" y="118822"/>
                  </a:moveTo>
                  <a:cubicBezTo>
                    <a:pt x="41266" y="119161"/>
                    <a:pt x="41266" y="119577"/>
                    <a:pt x="41266" y="120000"/>
                  </a:cubicBezTo>
                  <a:cubicBezTo>
                    <a:pt x="38259" y="119955"/>
                    <a:pt x="34877" y="119705"/>
                    <a:pt x="33483" y="118950"/>
                  </a:cubicBezTo>
                  <a:cubicBezTo>
                    <a:pt x="30313" y="117227"/>
                    <a:pt x="28109" y="110844"/>
                    <a:pt x="26715" y="107988"/>
                  </a:cubicBezTo>
                  <a:cubicBezTo>
                    <a:pt x="24405" y="103122"/>
                    <a:pt x="22150" y="92794"/>
                    <a:pt x="19623" y="88005"/>
                  </a:cubicBezTo>
                  <a:cubicBezTo>
                    <a:pt x="17692" y="84266"/>
                    <a:pt x="11945" y="77594"/>
                    <a:pt x="9686" y="73983"/>
                  </a:cubicBezTo>
                  <a:cubicBezTo>
                    <a:pt x="7593" y="70622"/>
                    <a:pt x="3403" y="63861"/>
                    <a:pt x="2220" y="60250"/>
                  </a:cubicBezTo>
                  <a:cubicBezTo>
                    <a:pt x="881" y="56305"/>
                    <a:pt x="-301" y="48116"/>
                    <a:pt x="72" y="44044"/>
                  </a:cubicBezTo>
                  <a:cubicBezTo>
                    <a:pt x="234" y="41988"/>
                    <a:pt x="2276" y="38000"/>
                    <a:pt x="2544" y="35938"/>
                  </a:cubicBezTo>
                  <a:cubicBezTo>
                    <a:pt x="2923" y="33377"/>
                    <a:pt x="2650" y="28216"/>
                    <a:pt x="2220" y="25655"/>
                  </a:cubicBezTo>
                  <a:cubicBezTo>
                    <a:pt x="1902" y="23933"/>
                    <a:pt x="128" y="20616"/>
                    <a:pt x="72" y="18850"/>
                  </a:cubicBezTo>
                  <a:cubicBezTo>
                    <a:pt x="22" y="17927"/>
                    <a:pt x="128" y="15788"/>
                    <a:pt x="931" y="15116"/>
                  </a:cubicBezTo>
                  <a:cubicBezTo>
                    <a:pt x="2332" y="14022"/>
                    <a:pt x="6790" y="14022"/>
                    <a:pt x="8776" y="13855"/>
                  </a:cubicBezTo>
                  <a:cubicBezTo>
                    <a:pt x="11192" y="13688"/>
                    <a:pt x="16024" y="14105"/>
                    <a:pt x="18390" y="13855"/>
                  </a:cubicBezTo>
                  <a:cubicBezTo>
                    <a:pt x="21771" y="13522"/>
                    <a:pt x="28433" y="12344"/>
                    <a:pt x="31546" y="11250"/>
                  </a:cubicBezTo>
                  <a:cubicBezTo>
                    <a:pt x="33533" y="10538"/>
                    <a:pt x="37935" y="8900"/>
                    <a:pt x="38850" y="7350"/>
                  </a:cubicBezTo>
                  <a:cubicBezTo>
                    <a:pt x="39654" y="5922"/>
                    <a:pt x="39118" y="2772"/>
                    <a:pt x="38420" y="0"/>
                  </a:cubicBezTo>
                  <a:cubicBezTo>
                    <a:pt x="40892" y="672"/>
                    <a:pt x="43738" y="1677"/>
                    <a:pt x="45512" y="2016"/>
                  </a:cubicBezTo>
                  <a:cubicBezTo>
                    <a:pt x="48252" y="2516"/>
                    <a:pt x="53887" y="3233"/>
                    <a:pt x="56682" y="3444"/>
                  </a:cubicBezTo>
                  <a:cubicBezTo>
                    <a:pt x="59204" y="3655"/>
                    <a:pt x="64310" y="3611"/>
                    <a:pt x="66832" y="3655"/>
                  </a:cubicBezTo>
                  <a:cubicBezTo>
                    <a:pt x="71022" y="3777"/>
                    <a:pt x="79397" y="3822"/>
                    <a:pt x="83481" y="4283"/>
                  </a:cubicBezTo>
                  <a:cubicBezTo>
                    <a:pt x="85791" y="4577"/>
                    <a:pt x="90249" y="5838"/>
                    <a:pt x="92559" y="6044"/>
                  </a:cubicBezTo>
                  <a:cubicBezTo>
                    <a:pt x="94601" y="6255"/>
                    <a:pt x="98736" y="6505"/>
                    <a:pt x="100722" y="6044"/>
                  </a:cubicBezTo>
                  <a:cubicBezTo>
                    <a:pt x="102547" y="5666"/>
                    <a:pt x="105342" y="3400"/>
                    <a:pt x="107111" y="2938"/>
                  </a:cubicBezTo>
                  <a:cubicBezTo>
                    <a:pt x="109259" y="2394"/>
                    <a:pt x="113934" y="2561"/>
                    <a:pt x="116189" y="2516"/>
                  </a:cubicBezTo>
                  <a:cubicBezTo>
                    <a:pt x="116992" y="2516"/>
                    <a:pt x="118554" y="2516"/>
                    <a:pt x="120000" y="2561"/>
                  </a:cubicBezTo>
                  <a:cubicBezTo>
                    <a:pt x="119787" y="3694"/>
                    <a:pt x="119626" y="4872"/>
                    <a:pt x="119570" y="5627"/>
                  </a:cubicBezTo>
                  <a:cubicBezTo>
                    <a:pt x="119358" y="8061"/>
                    <a:pt x="120217" y="13016"/>
                    <a:pt x="119570" y="15411"/>
                  </a:cubicBezTo>
                  <a:cubicBezTo>
                    <a:pt x="119196" y="16755"/>
                    <a:pt x="117963" y="19438"/>
                    <a:pt x="116724" y="20405"/>
                  </a:cubicBezTo>
                  <a:cubicBezTo>
                    <a:pt x="115006" y="21705"/>
                    <a:pt x="110012" y="22422"/>
                    <a:pt x="107808" y="23177"/>
                  </a:cubicBezTo>
                  <a:cubicBezTo>
                    <a:pt x="106145" y="23722"/>
                    <a:pt x="102653" y="24772"/>
                    <a:pt x="101046" y="25527"/>
                  </a:cubicBezTo>
                  <a:cubicBezTo>
                    <a:pt x="97982" y="27000"/>
                    <a:pt x="92559" y="30733"/>
                    <a:pt x="89870" y="32622"/>
                  </a:cubicBezTo>
                  <a:cubicBezTo>
                    <a:pt x="86327" y="35100"/>
                    <a:pt x="78967" y="40055"/>
                    <a:pt x="76339" y="43161"/>
                  </a:cubicBezTo>
                  <a:cubicBezTo>
                    <a:pt x="74403" y="45472"/>
                    <a:pt x="71719" y="50722"/>
                    <a:pt x="71022" y="53450"/>
                  </a:cubicBezTo>
                  <a:cubicBezTo>
                    <a:pt x="70325" y="56261"/>
                    <a:pt x="71719" y="62138"/>
                    <a:pt x="71022" y="64955"/>
                  </a:cubicBezTo>
                  <a:cubicBezTo>
                    <a:pt x="70057" y="68733"/>
                    <a:pt x="65760" y="75788"/>
                    <a:pt x="63556" y="79272"/>
                  </a:cubicBezTo>
                  <a:cubicBezTo>
                    <a:pt x="61620" y="82255"/>
                    <a:pt x="56733" y="87838"/>
                    <a:pt x="54640" y="90777"/>
                  </a:cubicBezTo>
                  <a:cubicBezTo>
                    <a:pt x="52118" y="94427"/>
                    <a:pt x="47013" y="101733"/>
                    <a:pt x="45244" y="105638"/>
                  </a:cubicBezTo>
                  <a:cubicBezTo>
                    <a:pt x="43794" y="108833"/>
                    <a:pt x="41807" y="115466"/>
                    <a:pt x="41322" y="11882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1" name="Shape 911"/>
            <p:cNvSpPr/>
            <p:nvPr/>
          </p:nvSpPr>
          <p:spPr>
            <a:xfrm>
              <a:off x="698085" y="435750"/>
              <a:ext cx="239400" cy="346200"/>
            </a:xfrm>
            <a:custGeom>
              <a:avLst/>
              <a:gdLst/>
              <a:ahLst/>
              <a:cxnLst/>
              <a:rect l="0" t="0" r="0" b="0"/>
              <a:pathLst>
                <a:path w="120000" h="120000" extrusionOk="0">
                  <a:moveTo>
                    <a:pt x="13657" y="317"/>
                  </a:moveTo>
                  <a:cubicBezTo>
                    <a:pt x="13835" y="467"/>
                    <a:pt x="14035" y="606"/>
                    <a:pt x="14174" y="679"/>
                  </a:cubicBezTo>
                  <a:cubicBezTo>
                    <a:pt x="14486" y="829"/>
                    <a:pt x="15209" y="1068"/>
                    <a:pt x="15587" y="1096"/>
                  </a:cubicBezTo>
                  <a:cubicBezTo>
                    <a:pt x="16221" y="1124"/>
                    <a:pt x="17367" y="718"/>
                    <a:pt x="17974" y="679"/>
                  </a:cubicBezTo>
                  <a:cubicBezTo>
                    <a:pt x="18558" y="623"/>
                    <a:pt x="19798" y="484"/>
                    <a:pt x="20293" y="679"/>
                  </a:cubicBezTo>
                  <a:cubicBezTo>
                    <a:pt x="20878" y="913"/>
                    <a:pt x="21395" y="1809"/>
                    <a:pt x="21395" y="2237"/>
                  </a:cubicBezTo>
                  <a:cubicBezTo>
                    <a:pt x="21417" y="2672"/>
                    <a:pt x="20427" y="3423"/>
                    <a:pt x="20427" y="3858"/>
                  </a:cubicBezTo>
                  <a:cubicBezTo>
                    <a:pt x="20427" y="4320"/>
                    <a:pt x="20944" y="5283"/>
                    <a:pt x="21484" y="5617"/>
                  </a:cubicBezTo>
                  <a:cubicBezTo>
                    <a:pt x="21756" y="5784"/>
                    <a:pt x="22680" y="5812"/>
                    <a:pt x="22969" y="5979"/>
                  </a:cubicBezTo>
                  <a:cubicBezTo>
                    <a:pt x="23420" y="6240"/>
                    <a:pt x="23804" y="7025"/>
                    <a:pt x="23937" y="7398"/>
                  </a:cubicBezTo>
                  <a:cubicBezTo>
                    <a:pt x="24093" y="7816"/>
                    <a:pt x="23982" y="8656"/>
                    <a:pt x="24093" y="9057"/>
                  </a:cubicBezTo>
                  <a:cubicBezTo>
                    <a:pt x="24188" y="9380"/>
                    <a:pt x="24727" y="9993"/>
                    <a:pt x="24683" y="10315"/>
                  </a:cubicBezTo>
                  <a:cubicBezTo>
                    <a:pt x="24610" y="10750"/>
                    <a:pt x="23620" y="11473"/>
                    <a:pt x="23353" y="11874"/>
                  </a:cubicBezTo>
                  <a:cubicBezTo>
                    <a:pt x="23103" y="12253"/>
                    <a:pt x="22652" y="13032"/>
                    <a:pt x="22608" y="13455"/>
                  </a:cubicBezTo>
                  <a:cubicBezTo>
                    <a:pt x="22519" y="14107"/>
                    <a:pt x="22407" y="15588"/>
                    <a:pt x="23125" y="16077"/>
                  </a:cubicBezTo>
                  <a:cubicBezTo>
                    <a:pt x="23598" y="16395"/>
                    <a:pt x="25178" y="16439"/>
                    <a:pt x="25873" y="16450"/>
                  </a:cubicBezTo>
                  <a:cubicBezTo>
                    <a:pt x="26797" y="16467"/>
                    <a:pt x="28616" y="16022"/>
                    <a:pt x="29517" y="16077"/>
                  </a:cubicBezTo>
                  <a:cubicBezTo>
                    <a:pt x="30529" y="16133"/>
                    <a:pt x="32332" y="16868"/>
                    <a:pt x="33322" y="16951"/>
                  </a:cubicBezTo>
                  <a:cubicBezTo>
                    <a:pt x="34290" y="17035"/>
                    <a:pt x="36315" y="16506"/>
                    <a:pt x="37194" y="16773"/>
                  </a:cubicBezTo>
                  <a:cubicBezTo>
                    <a:pt x="37823" y="16951"/>
                    <a:pt x="38607" y="17736"/>
                    <a:pt x="38768" y="18154"/>
                  </a:cubicBezTo>
                  <a:cubicBezTo>
                    <a:pt x="39013" y="18839"/>
                    <a:pt x="38407" y="20258"/>
                    <a:pt x="38023" y="20915"/>
                  </a:cubicBezTo>
                  <a:cubicBezTo>
                    <a:pt x="37711" y="21444"/>
                    <a:pt x="36604" y="22352"/>
                    <a:pt x="36226" y="22853"/>
                  </a:cubicBezTo>
                  <a:cubicBezTo>
                    <a:pt x="35887" y="23326"/>
                    <a:pt x="35547" y="24389"/>
                    <a:pt x="35119" y="24835"/>
                  </a:cubicBezTo>
                  <a:cubicBezTo>
                    <a:pt x="34741" y="25235"/>
                    <a:pt x="33522" y="25809"/>
                    <a:pt x="33189" y="26215"/>
                  </a:cubicBezTo>
                  <a:cubicBezTo>
                    <a:pt x="32666" y="26828"/>
                    <a:pt x="32081" y="28169"/>
                    <a:pt x="32059" y="28848"/>
                  </a:cubicBezTo>
                  <a:cubicBezTo>
                    <a:pt x="32037" y="29411"/>
                    <a:pt x="32376" y="30563"/>
                    <a:pt x="32805" y="31070"/>
                  </a:cubicBezTo>
                  <a:cubicBezTo>
                    <a:pt x="33116" y="31443"/>
                    <a:pt x="33995" y="32395"/>
                    <a:pt x="34668" y="32311"/>
                  </a:cubicBezTo>
                  <a:cubicBezTo>
                    <a:pt x="35280" y="32228"/>
                    <a:pt x="35480" y="31265"/>
                    <a:pt x="35480" y="30875"/>
                  </a:cubicBezTo>
                  <a:cubicBezTo>
                    <a:pt x="35503" y="30608"/>
                    <a:pt x="34763" y="30062"/>
                    <a:pt x="34963" y="29812"/>
                  </a:cubicBezTo>
                  <a:cubicBezTo>
                    <a:pt x="35236" y="29478"/>
                    <a:pt x="36604" y="29327"/>
                    <a:pt x="37194" y="29266"/>
                  </a:cubicBezTo>
                  <a:cubicBezTo>
                    <a:pt x="37867" y="29199"/>
                    <a:pt x="39219" y="29439"/>
                    <a:pt x="39892" y="29355"/>
                  </a:cubicBezTo>
                  <a:cubicBezTo>
                    <a:pt x="40298" y="29299"/>
                    <a:pt x="40971" y="28960"/>
                    <a:pt x="41377" y="28893"/>
                  </a:cubicBezTo>
                  <a:cubicBezTo>
                    <a:pt x="42774" y="28681"/>
                    <a:pt x="45722" y="28643"/>
                    <a:pt x="47113" y="28848"/>
                  </a:cubicBezTo>
                  <a:cubicBezTo>
                    <a:pt x="48960" y="29127"/>
                    <a:pt x="52359" y="30340"/>
                    <a:pt x="53822" y="31109"/>
                  </a:cubicBezTo>
                  <a:cubicBezTo>
                    <a:pt x="55263" y="31877"/>
                    <a:pt x="57037" y="34037"/>
                    <a:pt x="58434" y="34850"/>
                  </a:cubicBezTo>
                  <a:cubicBezTo>
                    <a:pt x="58973" y="35156"/>
                    <a:pt x="60208" y="35685"/>
                    <a:pt x="60887" y="35852"/>
                  </a:cubicBezTo>
                  <a:cubicBezTo>
                    <a:pt x="62100" y="36175"/>
                    <a:pt x="64848" y="36203"/>
                    <a:pt x="66038" y="36548"/>
                  </a:cubicBezTo>
                  <a:cubicBezTo>
                    <a:pt x="67028" y="36854"/>
                    <a:pt x="68514" y="37929"/>
                    <a:pt x="69459" y="38307"/>
                  </a:cubicBezTo>
                  <a:cubicBezTo>
                    <a:pt x="70294" y="38624"/>
                    <a:pt x="72319" y="38936"/>
                    <a:pt x="73036" y="39365"/>
                  </a:cubicBezTo>
                  <a:cubicBezTo>
                    <a:pt x="74049" y="39966"/>
                    <a:pt x="74906" y="41725"/>
                    <a:pt x="75712" y="42449"/>
                  </a:cubicBezTo>
                  <a:cubicBezTo>
                    <a:pt x="76658" y="43301"/>
                    <a:pt x="79451" y="44637"/>
                    <a:pt x="80101" y="45589"/>
                  </a:cubicBezTo>
                  <a:cubicBezTo>
                    <a:pt x="80758" y="46491"/>
                    <a:pt x="80869" y="48517"/>
                    <a:pt x="80780" y="49508"/>
                  </a:cubicBezTo>
                  <a:cubicBezTo>
                    <a:pt x="80708" y="50382"/>
                    <a:pt x="79768" y="52086"/>
                    <a:pt x="79584" y="52965"/>
                  </a:cubicBezTo>
                  <a:cubicBezTo>
                    <a:pt x="79495" y="53466"/>
                    <a:pt x="79339" y="54496"/>
                    <a:pt x="79517" y="54986"/>
                  </a:cubicBezTo>
                  <a:cubicBezTo>
                    <a:pt x="79768" y="55671"/>
                    <a:pt x="81069" y="56868"/>
                    <a:pt x="81609" y="57486"/>
                  </a:cubicBezTo>
                  <a:cubicBezTo>
                    <a:pt x="82599" y="58627"/>
                    <a:pt x="84691" y="60887"/>
                    <a:pt x="85776" y="62001"/>
                  </a:cubicBezTo>
                  <a:cubicBezTo>
                    <a:pt x="86427" y="62686"/>
                    <a:pt x="87890" y="63966"/>
                    <a:pt x="88452" y="64679"/>
                  </a:cubicBezTo>
                  <a:cubicBezTo>
                    <a:pt x="89169" y="65558"/>
                    <a:pt x="89892" y="67496"/>
                    <a:pt x="90771" y="68320"/>
                  </a:cubicBezTo>
                  <a:cubicBezTo>
                    <a:pt x="91534" y="69060"/>
                    <a:pt x="93514" y="70413"/>
                    <a:pt x="94799" y="70819"/>
                  </a:cubicBezTo>
                  <a:cubicBezTo>
                    <a:pt x="95967" y="71181"/>
                    <a:pt x="98804" y="70958"/>
                    <a:pt x="99995" y="71276"/>
                  </a:cubicBezTo>
                  <a:cubicBezTo>
                    <a:pt x="102109" y="71821"/>
                    <a:pt x="105552" y="73775"/>
                    <a:pt x="107238" y="74739"/>
                  </a:cubicBezTo>
                  <a:cubicBezTo>
                    <a:pt x="109085" y="75780"/>
                    <a:pt x="112706" y="77984"/>
                    <a:pt x="114080" y="79298"/>
                  </a:cubicBezTo>
                  <a:cubicBezTo>
                    <a:pt x="115321" y="80467"/>
                    <a:pt x="117140" y="83089"/>
                    <a:pt x="117591" y="84459"/>
                  </a:cubicBezTo>
                  <a:cubicBezTo>
                    <a:pt x="117841" y="85266"/>
                    <a:pt x="118175" y="87009"/>
                    <a:pt x="117546" y="87732"/>
                  </a:cubicBezTo>
                  <a:cubicBezTo>
                    <a:pt x="117051" y="88295"/>
                    <a:pt x="114620" y="88573"/>
                    <a:pt x="114080" y="89113"/>
                  </a:cubicBezTo>
                  <a:cubicBezTo>
                    <a:pt x="113135" y="90121"/>
                    <a:pt x="113585" y="92587"/>
                    <a:pt x="113519" y="93745"/>
                  </a:cubicBezTo>
                  <a:cubicBezTo>
                    <a:pt x="113452" y="95003"/>
                    <a:pt x="113201" y="97497"/>
                    <a:pt x="113519" y="98722"/>
                  </a:cubicBezTo>
                  <a:cubicBezTo>
                    <a:pt x="113836" y="99869"/>
                    <a:pt x="115048" y="102057"/>
                    <a:pt x="115883" y="103092"/>
                  </a:cubicBezTo>
                  <a:cubicBezTo>
                    <a:pt x="116261" y="103593"/>
                    <a:pt x="117435" y="104473"/>
                    <a:pt x="117886" y="104957"/>
                  </a:cubicBezTo>
                  <a:cubicBezTo>
                    <a:pt x="118492" y="105631"/>
                    <a:pt x="119955" y="106956"/>
                    <a:pt x="120000" y="107718"/>
                  </a:cubicBezTo>
                  <a:cubicBezTo>
                    <a:pt x="120044" y="108364"/>
                    <a:pt x="118737" y="109505"/>
                    <a:pt x="118559" y="110146"/>
                  </a:cubicBezTo>
                  <a:cubicBezTo>
                    <a:pt x="118381" y="110730"/>
                    <a:pt x="119143" y="112072"/>
                    <a:pt x="118559" y="112562"/>
                  </a:cubicBezTo>
                  <a:cubicBezTo>
                    <a:pt x="118153" y="112896"/>
                    <a:pt x="116645" y="112990"/>
                    <a:pt x="115994" y="113046"/>
                  </a:cubicBezTo>
                  <a:cubicBezTo>
                    <a:pt x="115321" y="113102"/>
                    <a:pt x="113880" y="112768"/>
                    <a:pt x="113296" y="112979"/>
                  </a:cubicBezTo>
                  <a:cubicBezTo>
                    <a:pt x="112845" y="113146"/>
                    <a:pt x="112617" y="113859"/>
                    <a:pt x="112417" y="114148"/>
                  </a:cubicBezTo>
                  <a:cubicBezTo>
                    <a:pt x="111966" y="114833"/>
                    <a:pt x="111538" y="116325"/>
                    <a:pt x="110843" y="116926"/>
                  </a:cubicBezTo>
                  <a:cubicBezTo>
                    <a:pt x="110253" y="117439"/>
                    <a:pt x="108545" y="118251"/>
                    <a:pt x="107600" y="118513"/>
                  </a:cubicBezTo>
                  <a:cubicBezTo>
                    <a:pt x="106993" y="118680"/>
                    <a:pt x="105575" y="118652"/>
                    <a:pt x="104924" y="118791"/>
                  </a:cubicBezTo>
                  <a:cubicBezTo>
                    <a:pt x="104089" y="118964"/>
                    <a:pt x="102648" y="119688"/>
                    <a:pt x="101797" y="119827"/>
                  </a:cubicBezTo>
                  <a:cubicBezTo>
                    <a:pt x="100785" y="119977"/>
                    <a:pt x="98554" y="120133"/>
                    <a:pt x="97653" y="119827"/>
                  </a:cubicBezTo>
                  <a:cubicBezTo>
                    <a:pt x="97475" y="119771"/>
                    <a:pt x="97297" y="119660"/>
                    <a:pt x="97113" y="119532"/>
                  </a:cubicBezTo>
                  <a:cubicBezTo>
                    <a:pt x="96351" y="119031"/>
                    <a:pt x="95650" y="118112"/>
                    <a:pt x="95428" y="117611"/>
                  </a:cubicBezTo>
                  <a:cubicBezTo>
                    <a:pt x="95177" y="117066"/>
                    <a:pt x="94977" y="115824"/>
                    <a:pt x="95428" y="115334"/>
                  </a:cubicBezTo>
                  <a:cubicBezTo>
                    <a:pt x="95739" y="114972"/>
                    <a:pt x="97341" y="114850"/>
                    <a:pt x="97653" y="114499"/>
                  </a:cubicBezTo>
                  <a:cubicBezTo>
                    <a:pt x="98103" y="114026"/>
                    <a:pt x="98126" y="112757"/>
                    <a:pt x="97653" y="112283"/>
                  </a:cubicBezTo>
                  <a:cubicBezTo>
                    <a:pt x="97319" y="111944"/>
                    <a:pt x="95967" y="111571"/>
                    <a:pt x="95316" y="111599"/>
                  </a:cubicBezTo>
                  <a:cubicBezTo>
                    <a:pt x="94799" y="111610"/>
                    <a:pt x="94031" y="112200"/>
                    <a:pt x="93514" y="112283"/>
                  </a:cubicBezTo>
                  <a:cubicBezTo>
                    <a:pt x="92412" y="112489"/>
                    <a:pt x="89915" y="112629"/>
                    <a:pt x="88902" y="112283"/>
                  </a:cubicBezTo>
                  <a:cubicBezTo>
                    <a:pt x="87778" y="111905"/>
                    <a:pt x="87055" y="110162"/>
                    <a:pt x="86154" y="109589"/>
                  </a:cubicBezTo>
                  <a:cubicBezTo>
                    <a:pt x="84830" y="108765"/>
                    <a:pt x="81676" y="107429"/>
                    <a:pt x="79901" y="107106"/>
                  </a:cubicBezTo>
                  <a:cubicBezTo>
                    <a:pt x="78755" y="106900"/>
                    <a:pt x="76324" y="107301"/>
                    <a:pt x="75195" y="107106"/>
                  </a:cubicBezTo>
                  <a:cubicBezTo>
                    <a:pt x="74344" y="106956"/>
                    <a:pt x="73036" y="106059"/>
                    <a:pt x="72180" y="105920"/>
                  </a:cubicBezTo>
                  <a:cubicBezTo>
                    <a:pt x="71440" y="105809"/>
                    <a:pt x="69777" y="105781"/>
                    <a:pt x="69165" y="106059"/>
                  </a:cubicBezTo>
                  <a:cubicBezTo>
                    <a:pt x="68380" y="106421"/>
                    <a:pt x="68469" y="107885"/>
                    <a:pt x="67818" y="108347"/>
                  </a:cubicBezTo>
                  <a:cubicBezTo>
                    <a:pt x="66600" y="109183"/>
                    <a:pt x="62912" y="109895"/>
                    <a:pt x="61226" y="110357"/>
                  </a:cubicBezTo>
                  <a:cubicBezTo>
                    <a:pt x="59535" y="110803"/>
                    <a:pt x="56114" y="112144"/>
                    <a:pt x="54295" y="111944"/>
                  </a:cubicBezTo>
                  <a:cubicBezTo>
                    <a:pt x="53438" y="111849"/>
                    <a:pt x="52019" y="111014"/>
                    <a:pt x="51658" y="110508"/>
                  </a:cubicBezTo>
                  <a:cubicBezTo>
                    <a:pt x="51185" y="109895"/>
                    <a:pt x="51864" y="108448"/>
                    <a:pt x="51569" y="107791"/>
                  </a:cubicBezTo>
                  <a:cubicBezTo>
                    <a:pt x="51391" y="107373"/>
                    <a:pt x="50718" y="106549"/>
                    <a:pt x="50172" y="106271"/>
                  </a:cubicBezTo>
                  <a:cubicBezTo>
                    <a:pt x="49677" y="106020"/>
                    <a:pt x="48420" y="105753"/>
                    <a:pt x="47791" y="105770"/>
                  </a:cubicBezTo>
                  <a:cubicBezTo>
                    <a:pt x="47252" y="105770"/>
                    <a:pt x="46351" y="106199"/>
                    <a:pt x="45856" y="106271"/>
                  </a:cubicBezTo>
                  <a:cubicBezTo>
                    <a:pt x="44954" y="106382"/>
                    <a:pt x="43063" y="106421"/>
                    <a:pt x="42184" y="106271"/>
                  </a:cubicBezTo>
                  <a:cubicBezTo>
                    <a:pt x="41444" y="106143"/>
                    <a:pt x="40070" y="105614"/>
                    <a:pt x="39575" y="105252"/>
                  </a:cubicBezTo>
                  <a:cubicBezTo>
                    <a:pt x="38946" y="104790"/>
                    <a:pt x="38273" y="103593"/>
                    <a:pt x="38090" y="102992"/>
                  </a:cubicBezTo>
                  <a:cubicBezTo>
                    <a:pt x="37823" y="102045"/>
                    <a:pt x="38451" y="100091"/>
                    <a:pt x="38318" y="99128"/>
                  </a:cubicBezTo>
                  <a:cubicBezTo>
                    <a:pt x="38067" y="97469"/>
                    <a:pt x="36270" y="94318"/>
                    <a:pt x="35998" y="92670"/>
                  </a:cubicBezTo>
                  <a:cubicBezTo>
                    <a:pt x="35887" y="91902"/>
                    <a:pt x="35976" y="90382"/>
                    <a:pt x="36087" y="89620"/>
                  </a:cubicBezTo>
                  <a:cubicBezTo>
                    <a:pt x="36154" y="89113"/>
                    <a:pt x="36810" y="88100"/>
                    <a:pt x="36604" y="87593"/>
                  </a:cubicBezTo>
                  <a:cubicBezTo>
                    <a:pt x="36382" y="87081"/>
                    <a:pt x="35119" y="86268"/>
                    <a:pt x="34446" y="85934"/>
                  </a:cubicBezTo>
                  <a:cubicBezTo>
                    <a:pt x="33862" y="85645"/>
                    <a:pt x="32221" y="85478"/>
                    <a:pt x="31770" y="85099"/>
                  </a:cubicBezTo>
                  <a:cubicBezTo>
                    <a:pt x="31297" y="84737"/>
                    <a:pt x="30913" y="83702"/>
                    <a:pt x="31158" y="83256"/>
                  </a:cubicBezTo>
                  <a:cubicBezTo>
                    <a:pt x="31386" y="82867"/>
                    <a:pt x="32643" y="82377"/>
                    <a:pt x="33255" y="82199"/>
                  </a:cubicBezTo>
                  <a:cubicBezTo>
                    <a:pt x="34223" y="81920"/>
                    <a:pt x="36426" y="81753"/>
                    <a:pt x="37505" y="81697"/>
                  </a:cubicBezTo>
                  <a:cubicBezTo>
                    <a:pt x="39013" y="81597"/>
                    <a:pt x="42117" y="81892"/>
                    <a:pt x="43602" y="81697"/>
                  </a:cubicBezTo>
                  <a:cubicBezTo>
                    <a:pt x="45132" y="81486"/>
                    <a:pt x="48192" y="80818"/>
                    <a:pt x="49277" y="80122"/>
                  </a:cubicBezTo>
                  <a:cubicBezTo>
                    <a:pt x="50579" y="79270"/>
                    <a:pt x="51797" y="76871"/>
                    <a:pt x="52019" y="75696"/>
                  </a:cubicBezTo>
                  <a:cubicBezTo>
                    <a:pt x="52225" y="74711"/>
                    <a:pt x="52064" y="72601"/>
                    <a:pt x="51279" y="71738"/>
                  </a:cubicBezTo>
                  <a:cubicBezTo>
                    <a:pt x="50668" y="71053"/>
                    <a:pt x="48531" y="70062"/>
                    <a:pt x="47341" y="69839"/>
                  </a:cubicBezTo>
                  <a:cubicBezTo>
                    <a:pt x="46167" y="69633"/>
                    <a:pt x="43697" y="70173"/>
                    <a:pt x="42501" y="70079"/>
                  </a:cubicBezTo>
                  <a:cubicBezTo>
                    <a:pt x="41872" y="70023"/>
                    <a:pt x="40454" y="69856"/>
                    <a:pt x="40114" y="69522"/>
                  </a:cubicBezTo>
                  <a:cubicBezTo>
                    <a:pt x="39486" y="68921"/>
                    <a:pt x="40838" y="67356"/>
                    <a:pt x="40409" y="66705"/>
                  </a:cubicBezTo>
                  <a:cubicBezTo>
                    <a:pt x="39825" y="65826"/>
                    <a:pt x="37144" y="64640"/>
                    <a:pt x="35864" y="64122"/>
                  </a:cubicBezTo>
                  <a:cubicBezTo>
                    <a:pt x="34763" y="63688"/>
                    <a:pt x="32310" y="63120"/>
                    <a:pt x="31091" y="62842"/>
                  </a:cubicBezTo>
                  <a:cubicBezTo>
                    <a:pt x="29834" y="62546"/>
                    <a:pt x="27180" y="62196"/>
                    <a:pt x="25962" y="61862"/>
                  </a:cubicBezTo>
                  <a:cubicBezTo>
                    <a:pt x="24794" y="61544"/>
                    <a:pt x="22407" y="60871"/>
                    <a:pt x="21617" y="60247"/>
                  </a:cubicBezTo>
                  <a:cubicBezTo>
                    <a:pt x="20538" y="59368"/>
                    <a:pt x="20766" y="56829"/>
                    <a:pt x="19615" y="55961"/>
                  </a:cubicBezTo>
                  <a:cubicBezTo>
                    <a:pt x="18129" y="54836"/>
                    <a:pt x="13562" y="53717"/>
                    <a:pt x="11359" y="53244"/>
                  </a:cubicBezTo>
                  <a:cubicBezTo>
                    <a:pt x="9446" y="52826"/>
                    <a:pt x="5101" y="53032"/>
                    <a:pt x="3460" y="52325"/>
                  </a:cubicBezTo>
                  <a:cubicBezTo>
                    <a:pt x="2063" y="51724"/>
                    <a:pt x="267" y="49759"/>
                    <a:pt x="16" y="48723"/>
                  </a:cubicBezTo>
                  <a:cubicBezTo>
                    <a:pt x="-116" y="48100"/>
                    <a:pt x="578" y="46647"/>
                    <a:pt x="1051" y="45795"/>
                  </a:cubicBezTo>
                  <a:cubicBezTo>
                    <a:pt x="2108" y="45895"/>
                    <a:pt x="3526" y="46062"/>
                    <a:pt x="4294" y="45923"/>
                  </a:cubicBezTo>
                  <a:cubicBezTo>
                    <a:pt x="5173" y="45756"/>
                    <a:pt x="6564" y="44943"/>
                    <a:pt x="7154" y="44498"/>
                  </a:cubicBezTo>
                  <a:cubicBezTo>
                    <a:pt x="7827" y="43969"/>
                    <a:pt x="8611" y="42661"/>
                    <a:pt x="9084" y="42043"/>
                  </a:cubicBezTo>
                  <a:cubicBezTo>
                    <a:pt x="9829" y="41107"/>
                    <a:pt x="11676" y="39298"/>
                    <a:pt x="12055" y="38279"/>
                  </a:cubicBezTo>
                  <a:cubicBezTo>
                    <a:pt x="12394" y="37400"/>
                    <a:pt x="12438" y="35518"/>
                    <a:pt x="12055" y="34655"/>
                  </a:cubicBezTo>
                  <a:cubicBezTo>
                    <a:pt x="11537" y="33497"/>
                    <a:pt x="9039" y="31599"/>
                    <a:pt x="8138" y="30535"/>
                  </a:cubicBezTo>
                  <a:cubicBezTo>
                    <a:pt x="7576" y="29856"/>
                    <a:pt x="7037" y="28281"/>
                    <a:pt x="6136" y="27763"/>
                  </a:cubicBezTo>
                  <a:cubicBezTo>
                    <a:pt x="5713" y="27524"/>
                    <a:pt x="4583" y="27290"/>
                    <a:pt x="3999" y="27273"/>
                  </a:cubicBezTo>
                  <a:cubicBezTo>
                    <a:pt x="3549" y="27273"/>
                    <a:pt x="2698" y="27596"/>
                    <a:pt x="2225" y="27596"/>
                  </a:cubicBezTo>
                  <a:cubicBezTo>
                    <a:pt x="1752" y="27596"/>
                    <a:pt x="695" y="27524"/>
                    <a:pt x="445" y="27273"/>
                  </a:cubicBezTo>
                  <a:cubicBezTo>
                    <a:pt x="105" y="26967"/>
                    <a:pt x="467" y="26132"/>
                    <a:pt x="828" y="25826"/>
                  </a:cubicBezTo>
                  <a:cubicBezTo>
                    <a:pt x="1234" y="25475"/>
                    <a:pt x="2787" y="25297"/>
                    <a:pt x="3348" y="25029"/>
                  </a:cubicBezTo>
                  <a:cubicBezTo>
                    <a:pt x="4272" y="24595"/>
                    <a:pt x="5935" y="23549"/>
                    <a:pt x="6519" y="22925"/>
                  </a:cubicBezTo>
                  <a:cubicBezTo>
                    <a:pt x="7376" y="21990"/>
                    <a:pt x="8500" y="19880"/>
                    <a:pt x="8478" y="18811"/>
                  </a:cubicBezTo>
                  <a:cubicBezTo>
                    <a:pt x="8478" y="18221"/>
                    <a:pt x="7309" y="17146"/>
                    <a:pt x="7354" y="16562"/>
                  </a:cubicBezTo>
                  <a:cubicBezTo>
                    <a:pt x="7443" y="15766"/>
                    <a:pt x="8795" y="14329"/>
                    <a:pt x="9490" y="13650"/>
                  </a:cubicBezTo>
                  <a:cubicBezTo>
                    <a:pt x="10096" y="13060"/>
                    <a:pt x="11988" y="12186"/>
                    <a:pt x="12438" y="11540"/>
                  </a:cubicBezTo>
                  <a:cubicBezTo>
                    <a:pt x="12778" y="11095"/>
                    <a:pt x="12483" y="10048"/>
                    <a:pt x="12845" y="9603"/>
                  </a:cubicBezTo>
                  <a:cubicBezTo>
                    <a:pt x="13273" y="9057"/>
                    <a:pt x="14714" y="8111"/>
                    <a:pt x="15632" y="7871"/>
                  </a:cubicBezTo>
                  <a:cubicBezTo>
                    <a:pt x="15971" y="7788"/>
                    <a:pt x="16805" y="7999"/>
                    <a:pt x="17139" y="7871"/>
                  </a:cubicBezTo>
                  <a:cubicBezTo>
                    <a:pt x="17545" y="7732"/>
                    <a:pt x="18063" y="7192"/>
                    <a:pt x="18085" y="6914"/>
                  </a:cubicBezTo>
                  <a:cubicBezTo>
                    <a:pt x="18152" y="6352"/>
                    <a:pt x="17367" y="5238"/>
                    <a:pt x="16694" y="4876"/>
                  </a:cubicBezTo>
                  <a:cubicBezTo>
                    <a:pt x="16038" y="4498"/>
                    <a:pt x="14080" y="4514"/>
                    <a:pt x="13340" y="4219"/>
                  </a:cubicBezTo>
                  <a:cubicBezTo>
                    <a:pt x="12778" y="3969"/>
                    <a:pt x="11899" y="3273"/>
                    <a:pt x="11559" y="2894"/>
                  </a:cubicBezTo>
                  <a:cubicBezTo>
                    <a:pt x="11181" y="2477"/>
                    <a:pt x="10547" y="1514"/>
                    <a:pt x="10591" y="1024"/>
                  </a:cubicBezTo>
                  <a:cubicBezTo>
                    <a:pt x="10636" y="762"/>
                    <a:pt x="10931" y="150"/>
                    <a:pt x="11337" y="22"/>
                  </a:cubicBezTo>
                  <a:cubicBezTo>
                    <a:pt x="11832" y="-116"/>
                    <a:pt x="13000" y="523"/>
                    <a:pt x="13518" y="372"/>
                  </a:cubicBezTo>
                  <a:cubicBezTo>
                    <a:pt x="13562" y="356"/>
                    <a:pt x="13607" y="345"/>
                    <a:pt x="13657" y="3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2" name="Shape 912"/>
            <p:cNvSpPr/>
            <p:nvPr/>
          </p:nvSpPr>
          <p:spPr>
            <a:xfrm>
              <a:off x="1123241" y="595306"/>
              <a:ext cx="324000" cy="444900"/>
            </a:xfrm>
            <a:custGeom>
              <a:avLst/>
              <a:gdLst/>
              <a:ahLst/>
              <a:cxnLst/>
              <a:rect l="0" t="0" r="0" b="0"/>
              <a:pathLst>
                <a:path w="120000" h="120000" extrusionOk="0">
                  <a:moveTo>
                    <a:pt x="120000" y="111064"/>
                  </a:moveTo>
                  <a:cubicBezTo>
                    <a:pt x="119766" y="111237"/>
                    <a:pt x="119533" y="111376"/>
                    <a:pt x="119372" y="111454"/>
                  </a:cubicBezTo>
                  <a:cubicBezTo>
                    <a:pt x="118888" y="111660"/>
                    <a:pt x="117761" y="111916"/>
                    <a:pt x="117194" y="111982"/>
                  </a:cubicBezTo>
                  <a:cubicBezTo>
                    <a:pt x="116416" y="112083"/>
                    <a:pt x="114772" y="112155"/>
                    <a:pt x="114011" y="111982"/>
                  </a:cubicBezTo>
                  <a:cubicBezTo>
                    <a:pt x="113627" y="111899"/>
                    <a:pt x="113116" y="111454"/>
                    <a:pt x="112733" y="111343"/>
                  </a:cubicBezTo>
                  <a:cubicBezTo>
                    <a:pt x="112288" y="111204"/>
                    <a:pt x="111238" y="111009"/>
                    <a:pt x="110761" y="111092"/>
                  </a:cubicBezTo>
                  <a:cubicBezTo>
                    <a:pt x="110394" y="111170"/>
                    <a:pt x="109800" y="111571"/>
                    <a:pt x="109650" y="111799"/>
                  </a:cubicBezTo>
                  <a:cubicBezTo>
                    <a:pt x="109416" y="112144"/>
                    <a:pt x="109916" y="112989"/>
                    <a:pt x="109650" y="113329"/>
                  </a:cubicBezTo>
                  <a:cubicBezTo>
                    <a:pt x="109450" y="113590"/>
                    <a:pt x="108555" y="113835"/>
                    <a:pt x="108205" y="114030"/>
                  </a:cubicBezTo>
                  <a:cubicBezTo>
                    <a:pt x="107955" y="114174"/>
                    <a:pt x="107611" y="114564"/>
                    <a:pt x="107311" y="114653"/>
                  </a:cubicBezTo>
                  <a:cubicBezTo>
                    <a:pt x="106961" y="114748"/>
                    <a:pt x="106083" y="114803"/>
                    <a:pt x="105783" y="114653"/>
                  </a:cubicBezTo>
                  <a:cubicBezTo>
                    <a:pt x="105450" y="114486"/>
                    <a:pt x="105650" y="113785"/>
                    <a:pt x="105316" y="113629"/>
                  </a:cubicBezTo>
                  <a:cubicBezTo>
                    <a:pt x="105038" y="113479"/>
                    <a:pt x="104172" y="113524"/>
                    <a:pt x="103844" y="113629"/>
                  </a:cubicBezTo>
                  <a:cubicBezTo>
                    <a:pt x="103277" y="113796"/>
                    <a:pt x="102533" y="114508"/>
                    <a:pt x="102233" y="114870"/>
                  </a:cubicBezTo>
                  <a:cubicBezTo>
                    <a:pt x="101800" y="115410"/>
                    <a:pt x="101705" y="116678"/>
                    <a:pt x="101288" y="117229"/>
                  </a:cubicBezTo>
                  <a:cubicBezTo>
                    <a:pt x="100938" y="117674"/>
                    <a:pt x="99961" y="118470"/>
                    <a:pt x="99383" y="118792"/>
                  </a:cubicBezTo>
                  <a:cubicBezTo>
                    <a:pt x="98783" y="119137"/>
                    <a:pt x="97455" y="119738"/>
                    <a:pt x="96694" y="119877"/>
                  </a:cubicBezTo>
                  <a:cubicBezTo>
                    <a:pt x="95883" y="120016"/>
                    <a:pt x="94122" y="120061"/>
                    <a:pt x="93344" y="119877"/>
                  </a:cubicBezTo>
                  <a:cubicBezTo>
                    <a:pt x="92661" y="119716"/>
                    <a:pt x="91783" y="118898"/>
                    <a:pt x="91138" y="118692"/>
                  </a:cubicBezTo>
                  <a:cubicBezTo>
                    <a:pt x="90638" y="118520"/>
                    <a:pt x="89511" y="118381"/>
                    <a:pt x="88944" y="118336"/>
                  </a:cubicBezTo>
                  <a:cubicBezTo>
                    <a:pt x="88650" y="118303"/>
                    <a:pt x="87733" y="118291"/>
                    <a:pt x="87733" y="118291"/>
                  </a:cubicBezTo>
                  <a:lnTo>
                    <a:pt x="87733" y="119031"/>
                  </a:lnTo>
                  <a:cubicBezTo>
                    <a:pt x="87238" y="118892"/>
                    <a:pt x="86688" y="118781"/>
                    <a:pt x="86361" y="118725"/>
                  </a:cubicBezTo>
                  <a:cubicBezTo>
                    <a:pt x="85711" y="118609"/>
                    <a:pt x="84250" y="118942"/>
                    <a:pt x="83672" y="118725"/>
                  </a:cubicBezTo>
                  <a:cubicBezTo>
                    <a:pt x="83305" y="118586"/>
                    <a:pt x="82955" y="118024"/>
                    <a:pt x="82844" y="117763"/>
                  </a:cubicBezTo>
                  <a:cubicBezTo>
                    <a:pt x="82661" y="117284"/>
                    <a:pt x="83022" y="116289"/>
                    <a:pt x="82844" y="115821"/>
                  </a:cubicBezTo>
                  <a:cubicBezTo>
                    <a:pt x="82711" y="115465"/>
                    <a:pt x="81811" y="114531"/>
                    <a:pt x="81811" y="114531"/>
                  </a:cubicBezTo>
                  <a:lnTo>
                    <a:pt x="72822" y="114531"/>
                  </a:lnTo>
                  <a:lnTo>
                    <a:pt x="71794" y="113412"/>
                  </a:lnTo>
                  <a:lnTo>
                    <a:pt x="65572" y="113412"/>
                  </a:lnTo>
                  <a:lnTo>
                    <a:pt x="62572" y="111259"/>
                  </a:lnTo>
                  <a:cubicBezTo>
                    <a:pt x="62572" y="111259"/>
                    <a:pt x="60877" y="110931"/>
                    <a:pt x="60300" y="110859"/>
                  </a:cubicBezTo>
                  <a:cubicBezTo>
                    <a:pt x="59833" y="110803"/>
                    <a:pt x="58688" y="110964"/>
                    <a:pt x="58372" y="110725"/>
                  </a:cubicBezTo>
                  <a:cubicBezTo>
                    <a:pt x="57977" y="110436"/>
                    <a:pt x="58194" y="109534"/>
                    <a:pt x="58372" y="109167"/>
                  </a:cubicBezTo>
                  <a:cubicBezTo>
                    <a:pt x="58538" y="108806"/>
                    <a:pt x="59255" y="108199"/>
                    <a:pt x="59683" y="107949"/>
                  </a:cubicBezTo>
                  <a:cubicBezTo>
                    <a:pt x="59966" y="107788"/>
                    <a:pt x="61027" y="107504"/>
                    <a:pt x="61027" y="107504"/>
                  </a:cubicBezTo>
                  <a:lnTo>
                    <a:pt x="60433" y="95831"/>
                  </a:lnTo>
                  <a:cubicBezTo>
                    <a:pt x="60433" y="95831"/>
                    <a:pt x="58011" y="94157"/>
                    <a:pt x="57377" y="93517"/>
                  </a:cubicBezTo>
                  <a:cubicBezTo>
                    <a:pt x="56933" y="93066"/>
                    <a:pt x="56250" y="92087"/>
                    <a:pt x="55983" y="91581"/>
                  </a:cubicBezTo>
                  <a:cubicBezTo>
                    <a:pt x="55705" y="91047"/>
                    <a:pt x="55672" y="89867"/>
                    <a:pt x="55238" y="89378"/>
                  </a:cubicBezTo>
                  <a:cubicBezTo>
                    <a:pt x="54888" y="88977"/>
                    <a:pt x="53677" y="88415"/>
                    <a:pt x="53133" y="88109"/>
                  </a:cubicBezTo>
                  <a:cubicBezTo>
                    <a:pt x="52383" y="87698"/>
                    <a:pt x="50611" y="87069"/>
                    <a:pt x="50011" y="86557"/>
                  </a:cubicBezTo>
                  <a:cubicBezTo>
                    <a:pt x="49700" y="86290"/>
                    <a:pt x="49316" y="85628"/>
                    <a:pt x="49216" y="85289"/>
                  </a:cubicBezTo>
                  <a:cubicBezTo>
                    <a:pt x="49083" y="84816"/>
                    <a:pt x="49533" y="83792"/>
                    <a:pt x="49216" y="83352"/>
                  </a:cubicBezTo>
                  <a:cubicBezTo>
                    <a:pt x="49100" y="83163"/>
                    <a:pt x="48572" y="82896"/>
                    <a:pt x="48272" y="82818"/>
                  </a:cubicBezTo>
                  <a:cubicBezTo>
                    <a:pt x="47855" y="82713"/>
                    <a:pt x="46894" y="82729"/>
                    <a:pt x="46466" y="82818"/>
                  </a:cubicBezTo>
                  <a:cubicBezTo>
                    <a:pt x="46116" y="82885"/>
                    <a:pt x="45566" y="83263"/>
                    <a:pt x="45238" y="83352"/>
                  </a:cubicBezTo>
                  <a:cubicBezTo>
                    <a:pt x="44788" y="83480"/>
                    <a:pt x="43811" y="83642"/>
                    <a:pt x="43327" y="83620"/>
                  </a:cubicBezTo>
                  <a:cubicBezTo>
                    <a:pt x="42866" y="83597"/>
                    <a:pt x="42000" y="83319"/>
                    <a:pt x="41572" y="83197"/>
                  </a:cubicBezTo>
                  <a:cubicBezTo>
                    <a:pt x="41122" y="83069"/>
                    <a:pt x="39827" y="82601"/>
                    <a:pt x="39827" y="82601"/>
                  </a:cubicBezTo>
                  <a:lnTo>
                    <a:pt x="31966" y="82601"/>
                  </a:lnTo>
                  <a:cubicBezTo>
                    <a:pt x="31966" y="82601"/>
                    <a:pt x="30772" y="83252"/>
                    <a:pt x="30438" y="83514"/>
                  </a:cubicBezTo>
                  <a:cubicBezTo>
                    <a:pt x="29911" y="83959"/>
                    <a:pt x="28927" y="84910"/>
                    <a:pt x="28716" y="85455"/>
                  </a:cubicBezTo>
                  <a:cubicBezTo>
                    <a:pt x="28566" y="85789"/>
                    <a:pt x="29027" y="86568"/>
                    <a:pt x="28716" y="86852"/>
                  </a:cubicBezTo>
                  <a:cubicBezTo>
                    <a:pt x="28316" y="87186"/>
                    <a:pt x="26855" y="87330"/>
                    <a:pt x="26194" y="87330"/>
                  </a:cubicBezTo>
                  <a:cubicBezTo>
                    <a:pt x="25083" y="87342"/>
                    <a:pt x="22938" y="86841"/>
                    <a:pt x="21911" y="86557"/>
                  </a:cubicBezTo>
                  <a:cubicBezTo>
                    <a:pt x="21183" y="86351"/>
                    <a:pt x="19938" y="85606"/>
                    <a:pt x="19161" y="85472"/>
                  </a:cubicBezTo>
                  <a:cubicBezTo>
                    <a:pt x="18544" y="85389"/>
                    <a:pt x="17266" y="85639"/>
                    <a:pt x="16638" y="85583"/>
                  </a:cubicBezTo>
                  <a:cubicBezTo>
                    <a:pt x="15544" y="85494"/>
                    <a:pt x="13355" y="85044"/>
                    <a:pt x="12405" y="84671"/>
                  </a:cubicBezTo>
                  <a:cubicBezTo>
                    <a:pt x="11177" y="84198"/>
                    <a:pt x="9172" y="82841"/>
                    <a:pt x="8244" y="82145"/>
                  </a:cubicBezTo>
                  <a:cubicBezTo>
                    <a:pt x="7600" y="81667"/>
                    <a:pt x="6666" y="80521"/>
                    <a:pt x="5972" y="80076"/>
                  </a:cubicBezTo>
                  <a:cubicBezTo>
                    <a:pt x="5522" y="79792"/>
                    <a:pt x="4477" y="79347"/>
                    <a:pt x="3916" y="79163"/>
                  </a:cubicBezTo>
                  <a:cubicBezTo>
                    <a:pt x="3333" y="78968"/>
                    <a:pt x="1988" y="78829"/>
                    <a:pt x="1444" y="78601"/>
                  </a:cubicBezTo>
                  <a:cubicBezTo>
                    <a:pt x="1061" y="78429"/>
                    <a:pt x="216" y="77711"/>
                    <a:pt x="216" y="77711"/>
                  </a:cubicBezTo>
                  <a:lnTo>
                    <a:pt x="0" y="77711"/>
                  </a:lnTo>
                  <a:cubicBezTo>
                    <a:pt x="133" y="77461"/>
                    <a:pt x="283" y="77221"/>
                    <a:pt x="466" y="77149"/>
                  </a:cubicBezTo>
                  <a:cubicBezTo>
                    <a:pt x="1244" y="76799"/>
                    <a:pt x="3316" y="76966"/>
                    <a:pt x="4194" y="77149"/>
                  </a:cubicBezTo>
                  <a:cubicBezTo>
                    <a:pt x="5261" y="77366"/>
                    <a:pt x="6833" y="78484"/>
                    <a:pt x="7827" y="78796"/>
                  </a:cubicBezTo>
                  <a:cubicBezTo>
                    <a:pt x="8905" y="79130"/>
                    <a:pt x="11194" y="79719"/>
                    <a:pt x="12388" y="79686"/>
                  </a:cubicBezTo>
                  <a:cubicBezTo>
                    <a:pt x="13288" y="79664"/>
                    <a:pt x="14977" y="79141"/>
                    <a:pt x="15744" y="78829"/>
                  </a:cubicBezTo>
                  <a:cubicBezTo>
                    <a:pt x="16922" y="78340"/>
                    <a:pt x="19111" y="77127"/>
                    <a:pt x="19855" y="76359"/>
                  </a:cubicBezTo>
                  <a:cubicBezTo>
                    <a:pt x="20305" y="75892"/>
                    <a:pt x="20305" y="74668"/>
                    <a:pt x="20850" y="74245"/>
                  </a:cubicBezTo>
                  <a:cubicBezTo>
                    <a:pt x="21066" y="74067"/>
                    <a:pt x="21861" y="73995"/>
                    <a:pt x="22044" y="73811"/>
                  </a:cubicBezTo>
                  <a:cubicBezTo>
                    <a:pt x="22377" y="73494"/>
                    <a:pt x="22411" y="72659"/>
                    <a:pt x="22327" y="72270"/>
                  </a:cubicBezTo>
                  <a:cubicBezTo>
                    <a:pt x="22277" y="71975"/>
                    <a:pt x="21750" y="71458"/>
                    <a:pt x="21666" y="71163"/>
                  </a:cubicBezTo>
                  <a:cubicBezTo>
                    <a:pt x="21583" y="70807"/>
                    <a:pt x="21583" y="70056"/>
                    <a:pt x="21777" y="69722"/>
                  </a:cubicBezTo>
                  <a:cubicBezTo>
                    <a:pt x="21961" y="69427"/>
                    <a:pt x="22627" y="68932"/>
                    <a:pt x="23038" y="68754"/>
                  </a:cubicBezTo>
                  <a:cubicBezTo>
                    <a:pt x="23722" y="68476"/>
                    <a:pt x="25511" y="68498"/>
                    <a:pt x="26177" y="68181"/>
                  </a:cubicBezTo>
                  <a:cubicBezTo>
                    <a:pt x="26538" y="68008"/>
                    <a:pt x="27038" y="67469"/>
                    <a:pt x="27155" y="67185"/>
                  </a:cubicBezTo>
                  <a:cubicBezTo>
                    <a:pt x="27305" y="66857"/>
                    <a:pt x="27188" y="66189"/>
                    <a:pt x="27155" y="65850"/>
                  </a:cubicBezTo>
                  <a:cubicBezTo>
                    <a:pt x="27122" y="65449"/>
                    <a:pt x="27222" y="64581"/>
                    <a:pt x="26888" y="64236"/>
                  </a:cubicBezTo>
                  <a:cubicBezTo>
                    <a:pt x="26344" y="63680"/>
                    <a:pt x="24333" y="63162"/>
                    <a:pt x="23422" y="62879"/>
                  </a:cubicBezTo>
                  <a:cubicBezTo>
                    <a:pt x="22677" y="62651"/>
                    <a:pt x="20983" y="62467"/>
                    <a:pt x="20305" y="62166"/>
                  </a:cubicBezTo>
                  <a:cubicBezTo>
                    <a:pt x="19788" y="61938"/>
                    <a:pt x="18994" y="61299"/>
                    <a:pt x="18694" y="60937"/>
                  </a:cubicBezTo>
                  <a:cubicBezTo>
                    <a:pt x="17966" y="60041"/>
                    <a:pt x="17150" y="58022"/>
                    <a:pt x="17005" y="57004"/>
                  </a:cubicBezTo>
                  <a:cubicBezTo>
                    <a:pt x="16838" y="55930"/>
                    <a:pt x="17038" y="53760"/>
                    <a:pt x="17500" y="52731"/>
                  </a:cubicBezTo>
                  <a:cubicBezTo>
                    <a:pt x="17783" y="52091"/>
                    <a:pt x="18911" y="50934"/>
                    <a:pt x="19472" y="50366"/>
                  </a:cubicBezTo>
                  <a:cubicBezTo>
                    <a:pt x="19872" y="49977"/>
                    <a:pt x="20916" y="49315"/>
                    <a:pt x="21233" y="48892"/>
                  </a:cubicBezTo>
                  <a:cubicBezTo>
                    <a:pt x="21666" y="48319"/>
                    <a:pt x="22061" y="47028"/>
                    <a:pt x="22161" y="46388"/>
                  </a:cubicBezTo>
                  <a:cubicBezTo>
                    <a:pt x="22277" y="45643"/>
                    <a:pt x="22277" y="44102"/>
                    <a:pt x="21944" y="43373"/>
                  </a:cubicBezTo>
                  <a:cubicBezTo>
                    <a:pt x="21750" y="42944"/>
                    <a:pt x="21066" y="42088"/>
                    <a:pt x="20522" y="41804"/>
                  </a:cubicBezTo>
                  <a:cubicBezTo>
                    <a:pt x="20155" y="41620"/>
                    <a:pt x="19227" y="41448"/>
                    <a:pt x="18761" y="41448"/>
                  </a:cubicBezTo>
                  <a:cubicBezTo>
                    <a:pt x="18311" y="41437"/>
                    <a:pt x="17333" y="41531"/>
                    <a:pt x="17005" y="41726"/>
                  </a:cubicBezTo>
                  <a:cubicBezTo>
                    <a:pt x="16638" y="41943"/>
                    <a:pt x="16322" y="42594"/>
                    <a:pt x="16288" y="42911"/>
                  </a:cubicBezTo>
                  <a:cubicBezTo>
                    <a:pt x="16238" y="43312"/>
                    <a:pt x="16805" y="44057"/>
                    <a:pt x="16838" y="44447"/>
                  </a:cubicBezTo>
                  <a:cubicBezTo>
                    <a:pt x="16888" y="44981"/>
                    <a:pt x="16838" y="46088"/>
                    <a:pt x="16505" y="46572"/>
                  </a:cubicBezTo>
                  <a:cubicBezTo>
                    <a:pt x="16288" y="46878"/>
                    <a:pt x="15611" y="47440"/>
                    <a:pt x="15127" y="47573"/>
                  </a:cubicBezTo>
                  <a:cubicBezTo>
                    <a:pt x="14600" y="47724"/>
                    <a:pt x="13305" y="47712"/>
                    <a:pt x="12822" y="47495"/>
                  </a:cubicBezTo>
                  <a:cubicBezTo>
                    <a:pt x="12111" y="47173"/>
                    <a:pt x="11594" y="45954"/>
                    <a:pt x="11444" y="45381"/>
                  </a:cubicBezTo>
                  <a:cubicBezTo>
                    <a:pt x="11277" y="44719"/>
                    <a:pt x="11444" y="43345"/>
                    <a:pt x="11727" y="42694"/>
                  </a:cubicBezTo>
                  <a:cubicBezTo>
                    <a:pt x="11877" y="42355"/>
                    <a:pt x="12588" y="41782"/>
                    <a:pt x="12722" y="41448"/>
                  </a:cubicBezTo>
                  <a:cubicBezTo>
                    <a:pt x="12872" y="41025"/>
                    <a:pt x="13105" y="40090"/>
                    <a:pt x="12772" y="39723"/>
                  </a:cubicBezTo>
                  <a:cubicBezTo>
                    <a:pt x="12605" y="39540"/>
                    <a:pt x="11927" y="39373"/>
                    <a:pt x="11611" y="39334"/>
                  </a:cubicBezTo>
                  <a:cubicBezTo>
                    <a:pt x="11294" y="39278"/>
                    <a:pt x="10616" y="39362"/>
                    <a:pt x="10300" y="39334"/>
                  </a:cubicBezTo>
                  <a:cubicBezTo>
                    <a:pt x="9938" y="39278"/>
                    <a:pt x="9205" y="39133"/>
                    <a:pt x="8922" y="38972"/>
                  </a:cubicBezTo>
                  <a:cubicBezTo>
                    <a:pt x="8477" y="38705"/>
                    <a:pt x="8027" y="37943"/>
                    <a:pt x="7827" y="37576"/>
                  </a:cubicBezTo>
                  <a:cubicBezTo>
                    <a:pt x="7550" y="37030"/>
                    <a:pt x="7183" y="35884"/>
                    <a:pt x="7166" y="35311"/>
                  </a:cubicBezTo>
                  <a:cubicBezTo>
                    <a:pt x="7166" y="34994"/>
                    <a:pt x="7333" y="34365"/>
                    <a:pt x="7450" y="34059"/>
                  </a:cubicBezTo>
                  <a:cubicBezTo>
                    <a:pt x="7633" y="33509"/>
                    <a:pt x="8044" y="32402"/>
                    <a:pt x="8427" y="31906"/>
                  </a:cubicBezTo>
                  <a:cubicBezTo>
                    <a:pt x="8872" y="31339"/>
                    <a:pt x="10066" y="30321"/>
                    <a:pt x="10800" y="29898"/>
                  </a:cubicBezTo>
                  <a:cubicBezTo>
                    <a:pt x="11150" y="29692"/>
                    <a:pt x="12144" y="29497"/>
                    <a:pt x="12438" y="29258"/>
                  </a:cubicBezTo>
                  <a:cubicBezTo>
                    <a:pt x="12922" y="28869"/>
                    <a:pt x="13255" y="27873"/>
                    <a:pt x="13438" y="27394"/>
                  </a:cubicBezTo>
                  <a:cubicBezTo>
                    <a:pt x="13550" y="27072"/>
                    <a:pt x="13422" y="26343"/>
                    <a:pt x="13700" y="26059"/>
                  </a:cubicBezTo>
                  <a:cubicBezTo>
                    <a:pt x="14066" y="25725"/>
                    <a:pt x="15527" y="25603"/>
                    <a:pt x="15905" y="25280"/>
                  </a:cubicBezTo>
                  <a:cubicBezTo>
                    <a:pt x="16372" y="24857"/>
                    <a:pt x="16488" y="23750"/>
                    <a:pt x="16555" y="23233"/>
                  </a:cubicBezTo>
                  <a:cubicBezTo>
                    <a:pt x="16638" y="22593"/>
                    <a:pt x="16555" y="21291"/>
                    <a:pt x="16388" y="20651"/>
                  </a:cubicBezTo>
                  <a:cubicBezTo>
                    <a:pt x="16222" y="19900"/>
                    <a:pt x="15311" y="18493"/>
                    <a:pt x="15194" y="17747"/>
                  </a:cubicBezTo>
                  <a:cubicBezTo>
                    <a:pt x="15044" y="16890"/>
                    <a:pt x="15227" y="15155"/>
                    <a:pt x="15411" y="14309"/>
                  </a:cubicBezTo>
                  <a:cubicBezTo>
                    <a:pt x="15611" y="13385"/>
                    <a:pt x="16638" y="11611"/>
                    <a:pt x="16788" y="10687"/>
                  </a:cubicBezTo>
                  <a:cubicBezTo>
                    <a:pt x="16855" y="10186"/>
                    <a:pt x="16622" y="9179"/>
                    <a:pt x="16672" y="8679"/>
                  </a:cubicBezTo>
                  <a:cubicBezTo>
                    <a:pt x="16722" y="8217"/>
                    <a:pt x="16772" y="7238"/>
                    <a:pt x="17166" y="6848"/>
                  </a:cubicBezTo>
                  <a:cubicBezTo>
                    <a:pt x="17483" y="6537"/>
                    <a:pt x="18577" y="6164"/>
                    <a:pt x="19144" y="6058"/>
                  </a:cubicBezTo>
                  <a:cubicBezTo>
                    <a:pt x="19622" y="5969"/>
                    <a:pt x="20633" y="6125"/>
                    <a:pt x="21116" y="6058"/>
                  </a:cubicBezTo>
                  <a:cubicBezTo>
                    <a:pt x="21316" y="6036"/>
                    <a:pt x="21650" y="5947"/>
                    <a:pt x="21977" y="5852"/>
                  </a:cubicBezTo>
                  <a:cubicBezTo>
                    <a:pt x="22844" y="6297"/>
                    <a:pt x="24716" y="5897"/>
                    <a:pt x="25394" y="5886"/>
                  </a:cubicBezTo>
                  <a:cubicBezTo>
                    <a:pt x="27683" y="5830"/>
                    <a:pt x="32316" y="5407"/>
                    <a:pt x="34405" y="4812"/>
                  </a:cubicBezTo>
                  <a:cubicBezTo>
                    <a:pt x="35650" y="4450"/>
                    <a:pt x="37522" y="3076"/>
                    <a:pt x="38750" y="2698"/>
                  </a:cubicBezTo>
                  <a:cubicBezTo>
                    <a:pt x="39266" y="2531"/>
                    <a:pt x="40444" y="2514"/>
                    <a:pt x="40938" y="2336"/>
                  </a:cubicBezTo>
                  <a:cubicBezTo>
                    <a:pt x="41672" y="2069"/>
                    <a:pt x="42716" y="1168"/>
                    <a:pt x="43361" y="834"/>
                  </a:cubicBezTo>
                  <a:cubicBezTo>
                    <a:pt x="43727" y="634"/>
                    <a:pt x="44455" y="233"/>
                    <a:pt x="44905" y="150"/>
                  </a:cubicBezTo>
                  <a:cubicBezTo>
                    <a:pt x="45516" y="27"/>
                    <a:pt x="46977" y="-111"/>
                    <a:pt x="47477" y="150"/>
                  </a:cubicBezTo>
                  <a:cubicBezTo>
                    <a:pt x="48305" y="573"/>
                    <a:pt x="48038" y="2186"/>
                    <a:pt x="48522" y="2804"/>
                  </a:cubicBezTo>
                  <a:cubicBezTo>
                    <a:pt x="48850" y="3215"/>
                    <a:pt x="50144" y="3794"/>
                    <a:pt x="50394" y="4233"/>
                  </a:cubicBezTo>
                  <a:cubicBezTo>
                    <a:pt x="50577" y="4562"/>
                    <a:pt x="50444" y="5285"/>
                    <a:pt x="50394" y="5635"/>
                  </a:cubicBezTo>
                  <a:cubicBezTo>
                    <a:pt x="50311" y="6114"/>
                    <a:pt x="49666" y="7032"/>
                    <a:pt x="49783" y="7499"/>
                  </a:cubicBezTo>
                  <a:cubicBezTo>
                    <a:pt x="49916" y="7955"/>
                    <a:pt x="50727" y="8812"/>
                    <a:pt x="51322" y="9074"/>
                  </a:cubicBezTo>
                  <a:cubicBezTo>
                    <a:pt x="51755" y="9268"/>
                    <a:pt x="52850" y="9374"/>
                    <a:pt x="53366" y="9318"/>
                  </a:cubicBezTo>
                  <a:cubicBezTo>
                    <a:pt x="54144" y="9257"/>
                    <a:pt x="55455" y="8629"/>
                    <a:pt x="56150" y="8389"/>
                  </a:cubicBezTo>
                  <a:cubicBezTo>
                    <a:pt x="56716" y="8217"/>
                    <a:pt x="57761" y="7761"/>
                    <a:pt x="58355" y="7672"/>
                  </a:cubicBezTo>
                  <a:cubicBezTo>
                    <a:pt x="59416" y="7533"/>
                    <a:pt x="61711" y="7566"/>
                    <a:pt x="62688" y="7855"/>
                  </a:cubicBezTo>
                  <a:cubicBezTo>
                    <a:pt x="63416" y="8072"/>
                    <a:pt x="64527" y="8879"/>
                    <a:pt x="64944" y="9318"/>
                  </a:cubicBezTo>
                  <a:cubicBezTo>
                    <a:pt x="65655" y="10092"/>
                    <a:pt x="66600" y="12723"/>
                    <a:pt x="66600" y="12723"/>
                  </a:cubicBezTo>
                  <a:lnTo>
                    <a:pt x="73983" y="32891"/>
                  </a:lnTo>
                  <a:lnTo>
                    <a:pt x="94488" y="46333"/>
                  </a:lnTo>
                  <a:cubicBezTo>
                    <a:pt x="94488" y="46333"/>
                    <a:pt x="95150" y="48458"/>
                    <a:pt x="95233" y="49187"/>
                  </a:cubicBezTo>
                  <a:cubicBezTo>
                    <a:pt x="95366" y="50149"/>
                    <a:pt x="95083" y="52091"/>
                    <a:pt x="95233" y="53059"/>
                  </a:cubicBezTo>
                  <a:cubicBezTo>
                    <a:pt x="95416" y="54133"/>
                    <a:pt x="96627" y="56225"/>
                    <a:pt x="96644" y="57310"/>
                  </a:cubicBezTo>
                  <a:cubicBezTo>
                    <a:pt x="96644" y="58228"/>
                    <a:pt x="95450" y="59986"/>
                    <a:pt x="95483" y="60909"/>
                  </a:cubicBezTo>
                  <a:cubicBezTo>
                    <a:pt x="95500" y="61382"/>
                    <a:pt x="96327" y="62261"/>
                    <a:pt x="96227" y="62740"/>
                  </a:cubicBezTo>
                  <a:cubicBezTo>
                    <a:pt x="96144" y="63118"/>
                    <a:pt x="95450" y="63824"/>
                    <a:pt x="94983" y="64086"/>
                  </a:cubicBezTo>
                  <a:cubicBezTo>
                    <a:pt x="94222" y="64509"/>
                    <a:pt x="92050" y="64681"/>
                    <a:pt x="91283" y="65104"/>
                  </a:cubicBezTo>
                  <a:cubicBezTo>
                    <a:pt x="90538" y="65516"/>
                    <a:pt x="89494" y="66640"/>
                    <a:pt x="89227" y="67252"/>
                  </a:cubicBezTo>
                  <a:cubicBezTo>
                    <a:pt x="88800" y="68192"/>
                    <a:pt x="89227" y="70200"/>
                    <a:pt x="89144" y="71174"/>
                  </a:cubicBezTo>
                  <a:cubicBezTo>
                    <a:pt x="88911" y="73550"/>
                    <a:pt x="87538" y="78267"/>
                    <a:pt x="87572" y="80637"/>
                  </a:cubicBezTo>
                  <a:cubicBezTo>
                    <a:pt x="87588" y="81483"/>
                    <a:pt x="87983" y="83152"/>
                    <a:pt x="88233" y="83981"/>
                  </a:cubicBezTo>
                  <a:cubicBezTo>
                    <a:pt x="88383" y="84476"/>
                    <a:pt x="88994" y="85455"/>
                    <a:pt x="89061" y="85962"/>
                  </a:cubicBezTo>
                  <a:cubicBezTo>
                    <a:pt x="89127" y="86713"/>
                    <a:pt x="88133" y="88209"/>
                    <a:pt x="88483" y="88922"/>
                  </a:cubicBezTo>
                  <a:cubicBezTo>
                    <a:pt x="88816" y="89628"/>
                    <a:pt x="91072" y="90452"/>
                    <a:pt x="91533" y="91125"/>
                  </a:cubicBezTo>
                  <a:cubicBezTo>
                    <a:pt x="91783" y="91492"/>
                    <a:pt x="91633" y="92338"/>
                    <a:pt x="91783" y="92738"/>
                  </a:cubicBezTo>
                  <a:cubicBezTo>
                    <a:pt x="91900" y="93094"/>
                    <a:pt x="92066" y="93912"/>
                    <a:pt x="92511" y="94140"/>
                  </a:cubicBezTo>
                  <a:cubicBezTo>
                    <a:pt x="93477" y="94624"/>
                    <a:pt x="96161" y="94374"/>
                    <a:pt x="97372" y="94407"/>
                  </a:cubicBezTo>
                  <a:cubicBezTo>
                    <a:pt x="98733" y="94441"/>
                    <a:pt x="101472" y="94518"/>
                    <a:pt x="102816" y="94407"/>
                  </a:cubicBezTo>
                  <a:cubicBezTo>
                    <a:pt x="103827" y="94313"/>
                    <a:pt x="105750" y="93617"/>
                    <a:pt x="106761" y="93706"/>
                  </a:cubicBezTo>
                  <a:cubicBezTo>
                    <a:pt x="107855" y="93801"/>
                    <a:pt x="109933" y="94569"/>
                    <a:pt x="110561" y="95158"/>
                  </a:cubicBezTo>
                  <a:cubicBezTo>
                    <a:pt x="111322" y="95882"/>
                    <a:pt x="111355" y="97768"/>
                    <a:pt x="111455" y="98647"/>
                  </a:cubicBezTo>
                  <a:cubicBezTo>
                    <a:pt x="111555" y="99320"/>
                    <a:pt x="111161" y="100700"/>
                    <a:pt x="111455" y="101339"/>
                  </a:cubicBezTo>
                  <a:cubicBezTo>
                    <a:pt x="112022" y="102508"/>
                    <a:pt x="114705" y="104349"/>
                    <a:pt x="115755" y="105367"/>
                  </a:cubicBezTo>
                  <a:cubicBezTo>
                    <a:pt x="116483" y="106107"/>
                    <a:pt x="118127" y="107515"/>
                    <a:pt x="118638" y="108327"/>
                  </a:cubicBezTo>
                  <a:cubicBezTo>
                    <a:pt x="118905" y="108772"/>
                    <a:pt x="118905" y="109774"/>
                    <a:pt x="119205" y="110219"/>
                  </a:cubicBezTo>
                  <a:cubicBezTo>
                    <a:pt x="119372" y="110441"/>
                    <a:pt x="119666" y="110758"/>
                    <a:pt x="120000" y="11106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3" name="Shape 913"/>
            <p:cNvSpPr/>
            <p:nvPr/>
          </p:nvSpPr>
          <p:spPr>
            <a:xfrm>
              <a:off x="697410" y="312532"/>
              <a:ext cx="402900" cy="705600"/>
            </a:xfrm>
            <a:custGeom>
              <a:avLst/>
              <a:gdLst/>
              <a:ahLst/>
              <a:cxnLst/>
              <a:rect l="0" t="0" r="0" b="0"/>
              <a:pathLst>
                <a:path w="120000" h="120000" extrusionOk="0">
                  <a:moveTo>
                    <a:pt x="116573" y="85033"/>
                  </a:moveTo>
                  <a:cubicBezTo>
                    <a:pt x="116050" y="85211"/>
                    <a:pt x="114821" y="85255"/>
                    <a:pt x="114398" y="85444"/>
                  </a:cubicBezTo>
                  <a:cubicBezTo>
                    <a:pt x="113875" y="85694"/>
                    <a:pt x="113369" y="86394"/>
                    <a:pt x="113141" y="86738"/>
                  </a:cubicBezTo>
                  <a:cubicBezTo>
                    <a:pt x="112824" y="87244"/>
                    <a:pt x="112301" y="88311"/>
                    <a:pt x="112424" y="88838"/>
                  </a:cubicBezTo>
                  <a:cubicBezTo>
                    <a:pt x="112513" y="89327"/>
                    <a:pt x="113581" y="90172"/>
                    <a:pt x="113875" y="90638"/>
                  </a:cubicBezTo>
                  <a:cubicBezTo>
                    <a:pt x="114332" y="91372"/>
                    <a:pt x="114849" y="92888"/>
                    <a:pt x="115260" y="93622"/>
                  </a:cubicBezTo>
                  <a:cubicBezTo>
                    <a:pt x="115572" y="94177"/>
                    <a:pt x="116556" y="95233"/>
                    <a:pt x="116651" y="95800"/>
                  </a:cubicBezTo>
                  <a:cubicBezTo>
                    <a:pt x="116746" y="96333"/>
                    <a:pt x="116251" y="97411"/>
                    <a:pt x="116061" y="97933"/>
                  </a:cubicBezTo>
                  <a:cubicBezTo>
                    <a:pt x="115744" y="98844"/>
                    <a:pt x="115277" y="100694"/>
                    <a:pt x="114532" y="101533"/>
                  </a:cubicBezTo>
                  <a:cubicBezTo>
                    <a:pt x="113942" y="102211"/>
                    <a:pt x="111795" y="103294"/>
                    <a:pt x="111089" y="103944"/>
                  </a:cubicBezTo>
                  <a:cubicBezTo>
                    <a:pt x="110633" y="104361"/>
                    <a:pt x="109821" y="105238"/>
                    <a:pt x="109698" y="105711"/>
                  </a:cubicBezTo>
                  <a:cubicBezTo>
                    <a:pt x="109581" y="106138"/>
                    <a:pt x="110138" y="107005"/>
                    <a:pt x="110099" y="107438"/>
                  </a:cubicBezTo>
                  <a:cubicBezTo>
                    <a:pt x="110032" y="108016"/>
                    <a:pt x="109270" y="109111"/>
                    <a:pt x="109097" y="109677"/>
                  </a:cubicBezTo>
                  <a:cubicBezTo>
                    <a:pt x="108992" y="110044"/>
                    <a:pt x="108897" y="110555"/>
                    <a:pt x="108808" y="111094"/>
                  </a:cubicBezTo>
                  <a:lnTo>
                    <a:pt x="90553" y="120000"/>
                  </a:lnTo>
                  <a:lnTo>
                    <a:pt x="83255" y="120000"/>
                  </a:lnTo>
                  <a:lnTo>
                    <a:pt x="82226" y="117216"/>
                  </a:lnTo>
                  <a:cubicBezTo>
                    <a:pt x="82226" y="117216"/>
                    <a:pt x="81442" y="116555"/>
                    <a:pt x="81270" y="116316"/>
                  </a:cubicBezTo>
                  <a:cubicBezTo>
                    <a:pt x="81030" y="115955"/>
                    <a:pt x="81108" y="115138"/>
                    <a:pt x="80747" y="114805"/>
                  </a:cubicBezTo>
                  <a:cubicBezTo>
                    <a:pt x="80546" y="114627"/>
                    <a:pt x="79773" y="114444"/>
                    <a:pt x="79584" y="114266"/>
                  </a:cubicBezTo>
                  <a:cubicBezTo>
                    <a:pt x="79317" y="114016"/>
                    <a:pt x="79184" y="113438"/>
                    <a:pt x="79250" y="113161"/>
                  </a:cubicBezTo>
                  <a:cubicBezTo>
                    <a:pt x="79334" y="112777"/>
                    <a:pt x="80213" y="112122"/>
                    <a:pt x="80346" y="111755"/>
                  </a:cubicBezTo>
                  <a:cubicBezTo>
                    <a:pt x="80452" y="111444"/>
                    <a:pt x="80441" y="110800"/>
                    <a:pt x="80307" y="110494"/>
                  </a:cubicBezTo>
                  <a:cubicBezTo>
                    <a:pt x="80229" y="110288"/>
                    <a:pt x="79679" y="109927"/>
                    <a:pt x="79679" y="109711"/>
                  </a:cubicBezTo>
                  <a:cubicBezTo>
                    <a:pt x="79695" y="109516"/>
                    <a:pt x="80040" y="109127"/>
                    <a:pt x="80307" y="108988"/>
                  </a:cubicBezTo>
                  <a:cubicBezTo>
                    <a:pt x="80680" y="108794"/>
                    <a:pt x="81826" y="108716"/>
                    <a:pt x="82204" y="108527"/>
                  </a:cubicBezTo>
                  <a:cubicBezTo>
                    <a:pt x="82671" y="108294"/>
                    <a:pt x="83294" y="107666"/>
                    <a:pt x="83361" y="107338"/>
                  </a:cubicBezTo>
                  <a:cubicBezTo>
                    <a:pt x="83400" y="107122"/>
                    <a:pt x="83177" y="106666"/>
                    <a:pt x="82938" y="106488"/>
                  </a:cubicBezTo>
                  <a:cubicBezTo>
                    <a:pt x="82671" y="106311"/>
                    <a:pt x="81893" y="106044"/>
                    <a:pt x="81470" y="106016"/>
                  </a:cubicBezTo>
                  <a:cubicBezTo>
                    <a:pt x="81069" y="105983"/>
                    <a:pt x="80185" y="106105"/>
                    <a:pt x="79879" y="106250"/>
                  </a:cubicBezTo>
                  <a:cubicBezTo>
                    <a:pt x="79545" y="106405"/>
                    <a:pt x="79373" y="106894"/>
                    <a:pt x="79250" y="107122"/>
                  </a:cubicBezTo>
                  <a:cubicBezTo>
                    <a:pt x="79095" y="107416"/>
                    <a:pt x="79184" y="108094"/>
                    <a:pt x="78828" y="108338"/>
                  </a:cubicBezTo>
                  <a:cubicBezTo>
                    <a:pt x="78466" y="108583"/>
                    <a:pt x="77142" y="108677"/>
                    <a:pt x="76664" y="108866"/>
                  </a:cubicBezTo>
                  <a:cubicBezTo>
                    <a:pt x="76436" y="108955"/>
                    <a:pt x="76169" y="109250"/>
                    <a:pt x="75902" y="109311"/>
                  </a:cubicBezTo>
                  <a:cubicBezTo>
                    <a:pt x="75501" y="109405"/>
                    <a:pt x="74528" y="109405"/>
                    <a:pt x="74116" y="109322"/>
                  </a:cubicBezTo>
                  <a:cubicBezTo>
                    <a:pt x="73660" y="109233"/>
                    <a:pt x="73037" y="108811"/>
                    <a:pt x="72687" y="108627"/>
                  </a:cubicBezTo>
                  <a:cubicBezTo>
                    <a:pt x="71953" y="108233"/>
                    <a:pt x="70434" y="107461"/>
                    <a:pt x="69872" y="106994"/>
                  </a:cubicBezTo>
                  <a:cubicBezTo>
                    <a:pt x="69606" y="106772"/>
                    <a:pt x="69177" y="106277"/>
                    <a:pt x="69088" y="106016"/>
                  </a:cubicBezTo>
                  <a:cubicBezTo>
                    <a:pt x="68938" y="105638"/>
                    <a:pt x="68888" y="104855"/>
                    <a:pt x="69088" y="104483"/>
                  </a:cubicBezTo>
                  <a:cubicBezTo>
                    <a:pt x="69233" y="104177"/>
                    <a:pt x="69967" y="103638"/>
                    <a:pt x="70301" y="103372"/>
                  </a:cubicBezTo>
                  <a:cubicBezTo>
                    <a:pt x="70490" y="103216"/>
                    <a:pt x="70996" y="102972"/>
                    <a:pt x="71102" y="102805"/>
                  </a:cubicBezTo>
                  <a:cubicBezTo>
                    <a:pt x="71246" y="102577"/>
                    <a:pt x="71180" y="102066"/>
                    <a:pt x="71102" y="101822"/>
                  </a:cubicBezTo>
                  <a:cubicBezTo>
                    <a:pt x="71046" y="101661"/>
                    <a:pt x="70690" y="101366"/>
                    <a:pt x="70673" y="101194"/>
                  </a:cubicBezTo>
                  <a:cubicBezTo>
                    <a:pt x="70623" y="100822"/>
                    <a:pt x="70835" y="100038"/>
                    <a:pt x="71263" y="99733"/>
                  </a:cubicBezTo>
                  <a:cubicBezTo>
                    <a:pt x="71664" y="99477"/>
                    <a:pt x="72954" y="99250"/>
                    <a:pt x="73555" y="99127"/>
                  </a:cubicBezTo>
                  <a:cubicBezTo>
                    <a:pt x="74105" y="99011"/>
                    <a:pt x="75329" y="98938"/>
                    <a:pt x="75835" y="98783"/>
                  </a:cubicBezTo>
                  <a:cubicBezTo>
                    <a:pt x="76252" y="98661"/>
                    <a:pt x="77064" y="98311"/>
                    <a:pt x="77159" y="98072"/>
                  </a:cubicBezTo>
                  <a:cubicBezTo>
                    <a:pt x="77265" y="97838"/>
                    <a:pt x="76903" y="97327"/>
                    <a:pt x="76569" y="97155"/>
                  </a:cubicBezTo>
                  <a:cubicBezTo>
                    <a:pt x="76169" y="96950"/>
                    <a:pt x="74879" y="96972"/>
                    <a:pt x="74450" y="96783"/>
                  </a:cubicBezTo>
                  <a:cubicBezTo>
                    <a:pt x="74089" y="96627"/>
                    <a:pt x="73822" y="96122"/>
                    <a:pt x="73516" y="95938"/>
                  </a:cubicBezTo>
                  <a:cubicBezTo>
                    <a:pt x="73343" y="95827"/>
                    <a:pt x="72798" y="95688"/>
                    <a:pt x="72687" y="95561"/>
                  </a:cubicBezTo>
                  <a:cubicBezTo>
                    <a:pt x="72198" y="94950"/>
                    <a:pt x="72998" y="93583"/>
                    <a:pt x="72943" y="92927"/>
                  </a:cubicBezTo>
                  <a:cubicBezTo>
                    <a:pt x="72904" y="92377"/>
                    <a:pt x="72704" y="91283"/>
                    <a:pt x="72420" y="90755"/>
                  </a:cubicBezTo>
                  <a:cubicBezTo>
                    <a:pt x="72209" y="90366"/>
                    <a:pt x="71636" y="89594"/>
                    <a:pt x="71141" y="89283"/>
                  </a:cubicBezTo>
                  <a:cubicBezTo>
                    <a:pt x="70596" y="88933"/>
                    <a:pt x="68938" y="88566"/>
                    <a:pt x="68354" y="88244"/>
                  </a:cubicBezTo>
                  <a:cubicBezTo>
                    <a:pt x="67781" y="87922"/>
                    <a:pt x="67191" y="87066"/>
                    <a:pt x="66591" y="86772"/>
                  </a:cubicBezTo>
                  <a:cubicBezTo>
                    <a:pt x="65990" y="86477"/>
                    <a:pt x="64444" y="86127"/>
                    <a:pt x="63710" y="85933"/>
                  </a:cubicBezTo>
                  <a:cubicBezTo>
                    <a:pt x="63120" y="85772"/>
                    <a:pt x="61857" y="85527"/>
                    <a:pt x="61279" y="85344"/>
                  </a:cubicBezTo>
                  <a:cubicBezTo>
                    <a:pt x="60572" y="85116"/>
                    <a:pt x="59304" y="84544"/>
                    <a:pt x="58642" y="84283"/>
                  </a:cubicBezTo>
                  <a:cubicBezTo>
                    <a:pt x="58042" y="84050"/>
                    <a:pt x="56801" y="83611"/>
                    <a:pt x="56251" y="83350"/>
                  </a:cubicBezTo>
                  <a:cubicBezTo>
                    <a:pt x="55811" y="83144"/>
                    <a:pt x="55116" y="82644"/>
                    <a:pt x="54665" y="82450"/>
                  </a:cubicBezTo>
                  <a:cubicBezTo>
                    <a:pt x="54610" y="82427"/>
                    <a:pt x="54532" y="82400"/>
                    <a:pt x="54448" y="82366"/>
                  </a:cubicBezTo>
                  <a:cubicBezTo>
                    <a:pt x="55010" y="82227"/>
                    <a:pt x="55667" y="82050"/>
                    <a:pt x="56000" y="81905"/>
                  </a:cubicBezTo>
                  <a:cubicBezTo>
                    <a:pt x="56490" y="81683"/>
                    <a:pt x="57330" y="81127"/>
                    <a:pt x="57585" y="80811"/>
                  </a:cubicBezTo>
                  <a:cubicBezTo>
                    <a:pt x="57797" y="80538"/>
                    <a:pt x="57663" y="79916"/>
                    <a:pt x="57880" y="79644"/>
                  </a:cubicBezTo>
                  <a:cubicBezTo>
                    <a:pt x="57880" y="79644"/>
                    <a:pt x="57891" y="79644"/>
                    <a:pt x="57891" y="79633"/>
                  </a:cubicBezTo>
                  <a:cubicBezTo>
                    <a:pt x="57997" y="79694"/>
                    <a:pt x="58108" y="79750"/>
                    <a:pt x="58214" y="79777"/>
                  </a:cubicBezTo>
                  <a:cubicBezTo>
                    <a:pt x="58748" y="79927"/>
                    <a:pt x="60066" y="79855"/>
                    <a:pt x="60667" y="79777"/>
                  </a:cubicBezTo>
                  <a:cubicBezTo>
                    <a:pt x="61173" y="79711"/>
                    <a:pt x="62030" y="79355"/>
                    <a:pt x="62525" y="79272"/>
                  </a:cubicBezTo>
                  <a:cubicBezTo>
                    <a:pt x="62909" y="79205"/>
                    <a:pt x="63748" y="79216"/>
                    <a:pt x="64110" y="79133"/>
                  </a:cubicBezTo>
                  <a:cubicBezTo>
                    <a:pt x="64672" y="79005"/>
                    <a:pt x="65684" y="78611"/>
                    <a:pt x="66029" y="78355"/>
                  </a:cubicBezTo>
                  <a:cubicBezTo>
                    <a:pt x="66446" y="78061"/>
                    <a:pt x="66696" y="77327"/>
                    <a:pt x="66963" y="76994"/>
                  </a:cubicBezTo>
                  <a:cubicBezTo>
                    <a:pt x="67086" y="76850"/>
                    <a:pt x="67219" y="76500"/>
                    <a:pt x="67486" y="76416"/>
                  </a:cubicBezTo>
                  <a:cubicBezTo>
                    <a:pt x="67831" y="76316"/>
                    <a:pt x="68688" y="76477"/>
                    <a:pt x="69088" y="76450"/>
                  </a:cubicBezTo>
                  <a:cubicBezTo>
                    <a:pt x="69472" y="76427"/>
                    <a:pt x="70368" y="76377"/>
                    <a:pt x="70607" y="76211"/>
                  </a:cubicBezTo>
                  <a:cubicBezTo>
                    <a:pt x="70957" y="75972"/>
                    <a:pt x="70501" y="75316"/>
                    <a:pt x="70607" y="75027"/>
                  </a:cubicBezTo>
                  <a:cubicBezTo>
                    <a:pt x="70712" y="74716"/>
                    <a:pt x="71486" y="74155"/>
                    <a:pt x="71463" y="73838"/>
                  </a:cubicBezTo>
                  <a:cubicBezTo>
                    <a:pt x="71435" y="73461"/>
                    <a:pt x="70568" y="72811"/>
                    <a:pt x="70206" y="72483"/>
                  </a:cubicBezTo>
                  <a:cubicBezTo>
                    <a:pt x="69939" y="72244"/>
                    <a:pt x="69244" y="71811"/>
                    <a:pt x="69021" y="71566"/>
                  </a:cubicBezTo>
                  <a:cubicBezTo>
                    <a:pt x="68526" y="71061"/>
                    <a:pt x="67803" y="69983"/>
                    <a:pt x="67620" y="69422"/>
                  </a:cubicBezTo>
                  <a:cubicBezTo>
                    <a:pt x="67431" y="68822"/>
                    <a:pt x="67581" y="67594"/>
                    <a:pt x="67620" y="66983"/>
                  </a:cubicBezTo>
                  <a:cubicBezTo>
                    <a:pt x="67659" y="66411"/>
                    <a:pt x="67392" y="65200"/>
                    <a:pt x="67954" y="64711"/>
                  </a:cubicBezTo>
                  <a:cubicBezTo>
                    <a:pt x="68271" y="64438"/>
                    <a:pt x="69711" y="64305"/>
                    <a:pt x="70006" y="64033"/>
                  </a:cubicBezTo>
                  <a:cubicBezTo>
                    <a:pt x="70379" y="63677"/>
                    <a:pt x="70178" y="62822"/>
                    <a:pt x="70034" y="62422"/>
                  </a:cubicBezTo>
                  <a:cubicBezTo>
                    <a:pt x="69767" y="61750"/>
                    <a:pt x="68688" y="60466"/>
                    <a:pt x="67954" y="59888"/>
                  </a:cubicBezTo>
                  <a:cubicBezTo>
                    <a:pt x="67136" y="59244"/>
                    <a:pt x="64989" y="58166"/>
                    <a:pt x="63899" y="57650"/>
                  </a:cubicBezTo>
                  <a:cubicBezTo>
                    <a:pt x="62897" y="57177"/>
                    <a:pt x="60856" y="56222"/>
                    <a:pt x="59599" y="55955"/>
                  </a:cubicBezTo>
                  <a:cubicBezTo>
                    <a:pt x="58881" y="55800"/>
                    <a:pt x="57213" y="55905"/>
                    <a:pt x="56518" y="55727"/>
                  </a:cubicBezTo>
                  <a:cubicBezTo>
                    <a:pt x="55756" y="55533"/>
                    <a:pt x="54582" y="54866"/>
                    <a:pt x="54131" y="54505"/>
                  </a:cubicBezTo>
                  <a:cubicBezTo>
                    <a:pt x="53608" y="54100"/>
                    <a:pt x="53180" y="53150"/>
                    <a:pt x="52757" y="52716"/>
                  </a:cubicBezTo>
                  <a:cubicBezTo>
                    <a:pt x="52424" y="52366"/>
                    <a:pt x="51556" y="51738"/>
                    <a:pt x="51167" y="51405"/>
                  </a:cubicBezTo>
                  <a:cubicBezTo>
                    <a:pt x="50527" y="50855"/>
                    <a:pt x="49287" y="49750"/>
                    <a:pt x="48703" y="49188"/>
                  </a:cubicBezTo>
                  <a:cubicBezTo>
                    <a:pt x="48380" y="48883"/>
                    <a:pt x="47607" y="48294"/>
                    <a:pt x="47457" y="47961"/>
                  </a:cubicBezTo>
                  <a:cubicBezTo>
                    <a:pt x="47351" y="47722"/>
                    <a:pt x="47445" y="47216"/>
                    <a:pt x="47501" y="46966"/>
                  </a:cubicBezTo>
                  <a:cubicBezTo>
                    <a:pt x="47607" y="46538"/>
                    <a:pt x="48169" y="45705"/>
                    <a:pt x="48208" y="45272"/>
                  </a:cubicBezTo>
                  <a:cubicBezTo>
                    <a:pt x="48258" y="44788"/>
                    <a:pt x="48191" y="43794"/>
                    <a:pt x="47807" y="43350"/>
                  </a:cubicBezTo>
                  <a:cubicBezTo>
                    <a:pt x="47418" y="42883"/>
                    <a:pt x="45766" y="42227"/>
                    <a:pt x="45204" y="41811"/>
                  </a:cubicBezTo>
                  <a:cubicBezTo>
                    <a:pt x="44726" y="41455"/>
                    <a:pt x="44219" y="40588"/>
                    <a:pt x="43619" y="40294"/>
                  </a:cubicBezTo>
                  <a:cubicBezTo>
                    <a:pt x="43190" y="40083"/>
                    <a:pt x="41989" y="39933"/>
                    <a:pt x="41494" y="39777"/>
                  </a:cubicBezTo>
                  <a:cubicBezTo>
                    <a:pt x="40938" y="39588"/>
                    <a:pt x="40053" y="39066"/>
                    <a:pt x="39469" y="38916"/>
                  </a:cubicBezTo>
                  <a:cubicBezTo>
                    <a:pt x="38763" y="38744"/>
                    <a:pt x="37133" y="38727"/>
                    <a:pt x="36410" y="38572"/>
                  </a:cubicBezTo>
                  <a:cubicBezTo>
                    <a:pt x="36010" y="38488"/>
                    <a:pt x="35275" y="38227"/>
                    <a:pt x="34958" y="38077"/>
                  </a:cubicBezTo>
                  <a:cubicBezTo>
                    <a:pt x="34129" y="37683"/>
                    <a:pt x="33078" y="36622"/>
                    <a:pt x="32222" y="36244"/>
                  </a:cubicBezTo>
                  <a:cubicBezTo>
                    <a:pt x="31354" y="35866"/>
                    <a:pt x="29340" y="35272"/>
                    <a:pt x="28245" y="35138"/>
                  </a:cubicBezTo>
                  <a:cubicBezTo>
                    <a:pt x="27421" y="35033"/>
                    <a:pt x="25669" y="35055"/>
                    <a:pt x="24846" y="35155"/>
                  </a:cubicBezTo>
                  <a:cubicBezTo>
                    <a:pt x="24607" y="35188"/>
                    <a:pt x="24206" y="35355"/>
                    <a:pt x="23962" y="35383"/>
                  </a:cubicBezTo>
                  <a:cubicBezTo>
                    <a:pt x="23561" y="35422"/>
                    <a:pt x="22766" y="35305"/>
                    <a:pt x="22365" y="35338"/>
                  </a:cubicBezTo>
                  <a:cubicBezTo>
                    <a:pt x="22015" y="35366"/>
                    <a:pt x="21203" y="35444"/>
                    <a:pt x="21041" y="35611"/>
                  </a:cubicBezTo>
                  <a:cubicBezTo>
                    <a:pt x="20925" y="35733"/>
                    <a:pt x="21364" y="36000"/>
                    <a:pt x="21347" y="36127"/>
                  </a:cubicBezTo>
                  <a:cubicBezTo>
                    <a:pt x="21347" y="36322"/>
                    <a:pt x="21231" y="36794"/>
                    <a:pt x="20869" y="36833"/>
                  </a:cubicBezTo>
                  <a:cubicBezTo>
                    <a:pt x="20469" y="36872"/>
                    <a:pt x="19946" y="36411"/>
                    <a:pt x="19762" y="36222"/>
                  </a:cubicBezTo>
                  <a:cubicBezTo>
                    <a:pt x="19506" y="35977"/>
                    <a:pt x="19306" y="35411"/>
                    <a:pt x="19323" y="35138"/>
                  </a:cubicBezTo>
                  <a:cubicBezTo>
                    <a:pt x="19334" y="34800"/>
                    <a:pt x="19679" y="34144"/>
                    <a:pt x="19990" y="33844"/>
                  </a:cubicBezTo>
                  <a:cubicBezTo>
                    <a:pt x="20190" y="33644"/>
                    <a:pt x="20908" y="33361"/>
                    <a:pt x="21136" y="33166"/>
                  </a:cubicBezTo>
                  <a:cubicBezTo>
                    <a:pt x="21386" y="32944"/>
                    <a:pt x="21587" y="32427"/>
                    <a:pt x="21787" y="32194"/>
                  </a:cubicBezTo>
                  <a:cubicBezTo>
                    <a:pt x="22015" y="31944"/>
                    <a:pt x="22671" y="31500"/>
                    <a:pt x="22855" y="31244"/>
                  </a:cubicBezTo>
                  <a:cubicBezTo>
                    <a:pt x="23083" y="30922"/>
                    <a:pt x="23444" y="30222"/>
                    <a:pt x="23294" y="29888"/>
                  </a:cubicBezTo>
                  <a:cubicBezTo>
                    <a:pt x="23205" y="29683"/>
                    <a:pt x="22738" y="29300"/>
                    <a:pt x="22365" y="29211"/>
                  </a:cubicBezTo>
                  <a:cubicBezTo>
                    <a:pt x="21842" y="29077"/>
                    <a:pt x="20641" y="29338"/>
                    <a:pt x="20068" y="29300"/>
                  </a:cubicBezTo>
                  <a:cubicBezTo>
                    <a:pt x="19479" y="29255"/>
                    <a:pt x="18416" y="28894"/>
                    <a:pt x="17815" y="28866"/>
                  </a:cubicBezTo>
                  <a:cubicBezTo>
                    <a:pt x="17281" y="28838"/>
                    <a:pt x="16197" y="29061"/>
                    <a:pt x="15652" y="29050"/>
                  </a:cubicBezTo>
                  <a:cubicBezTo>
                    <a:pt x="15240" y="29044"/>
                    <a:pt x="14306" y="29022"/>
                    <a:pt x="14022" y="28866"/>
                  </a:cubicBezTo>
                  <a:cubicBezTo>
                    <a:pt x="13599" y="28627"/>
                    <a:pt x="13666" y="27900"/>
                    <a:pt x="13716" y="27583"/>
                  </a:cubicBezTo>
                  <a:cubicBezTo>
                    <a:pt x="13744" y="27377"/>
                    <a:pt x="14011" y="26994"/>
                    <a:pt x="14155" y="26805"/>
                  </a:cubicBezTo>
                  <a:cubicBezTo>
                    <a:pt x="14317" y="26611"/>
                    <a:pt x="14906" y="26255"/>
                    <a:pt x="14945" y="26038"/>
                  </a:cubicBezTo>
                  <a:cubicBezTo>
                    <a:pt x="14973" y="25883"/>
                    <a:pt x="14650" y="25583"/>
                    <a:pt x="14600" y="25422"/>
                  </a:cubicBezTo>
                  <a:cubicBezTo>
                    <a:pt x="14534" y="25227"/>
                    <a:pt x="14600" y="24816"/>
                    <a:pt x="14506" y="24611"/>
                  </a:cubicBezTo>
                  <a:cubicBezTo>
                    <a:pt x="14422" y="24427"/>
                    <a:pt x="14200" y="24044"/>
                    <a:pt x="13933" y="23911"/>
                  </a:cubicBezTo>
                  <a:cubicBezTo>
                    <a:pt x="13755" y="23827"/>
                    <a:pt x="13210" y="23816"/>
                    <a:pt x="13049" y="23733"/>
                  </a:cubicBezTo>
                  <a:cubicBezTo>
                    <a:pt x="12731" y="23572"/>
                    <a:pt x="12426" y="23100"/>
                    <a:pt x="12426" y="22872"/>
                  </a:cubicBezTo>
                  <a:cubicBezTo>
                    <a:pt x="12426" y="22661"/>
                    <a:pt x="13010" y="22288"/>
                    <a:pt x="12998" y="22077"/>
                  </a:cubicBezTo>
                  <a:cubicBezTo>
                    <a:pt x="12998" y="21866"/>
                    <a:pt x="12693" y="21427"/>
                    <a:pt x="12342" y="21311"/>
                  </a:cubicBezTo>
                  <a:cubicBezTo>
                    <a:pt x="12047" y="21216"/>
                    <a:pt x="11313" y="21283"/>
                    <a:pt x="10968" y="21311"/>
                  </a:cubicBezTo>
                  <a:cubicBezTo>
                    <a:pt x="10607" y="21333"/>
                    <a:pt x="9928" y="21533"/>
                    <a:pt x="9555" y="21516"/>
                  </a:cubicBezTo>
                  <a:cubicBezTo>
                    <a:pt x="9327" y="21505"/>
                    <a:pt x="8899" y="21388"/>
                    <a:pt x="8716" y="21311"/>
                  </a:cubicBezTo>
                  <a:cubicBezTo>
                    <a:pt x="8632" y="21277"/>
                    <a:pt x="8515" y="21211"/>
                    <a:pt x="8410" y="21133"/>
                  </a:cubicBezTo>
                  <a:cubicBezTo>
                    <a:pt x="8677" y="20988"/>
                    <a:pt x="8688" y="20544"/>
                    <a:pt x="8955" y="20416"/>
                  </a:cubicBezTo>
                  <a:cubicBezTo>
                    <a:pt x="9116" y="20338"/>
                    <a:pt x="9567" y="20305"/>
                    <a:pt x="9783" y="20266"/>
                  </a:cubicBezTo>
                  <a:cubicBezTo>
                    <a:pt x="10184" y="20183"/>
                    <a:pt x="11130" y="20105"/>
                    <a:pt x="11369" y="19922"/>
                  </a:cubicBezTo>
                  <a:cubicBezTo>
                    <a:pt x="11597" y="19744"/>
                    <a:pt x="11513" y="19272"/>
                    <a:pt x="11369" y="19072"/>
                  </a:cubicBezTo>
                  <a:cubicBezTo>
                    <a:pt x="11274" y="18955"/>
                    <a:pt x="10796" y="18822"/>
                    <a:pt x="10701" y="18705"/>
                  </a:cubicBezTo>
                  <a:cubicBezTo>
                    <a:pt x="10568" y="18500"/>
                    <a:pt x="10902" y="18038"/>
                    <a:pt x="10768" y="17833"/>
                  </a:cubicBezTo>
                  <a:cubicBezTo>
                    <a:pt x="10718" y="17744"/>
                    <a:pt x="10490" y="17572"/>
                    <a:pt x="10317" y="17550"/>
                  </a:cubicBezTo>
                  <a:cubicBezTo>
                    <a:pt x="9700" y="17450"/>
                    <a:pt x="8432" y="17766"/>
                    <a:pt x="7876" y="17916"/>
                  </a:cubicBezTo>
                  <a:cubicBezTo>
                    <a:pt x="7420" y="18038"/>
                    <a:pt x="6702" y="18427"/>
                    <a:pt x="6285" y="18594"/>
                  </a:cubicBezTo>
                  <a:cubicBezTo>
                    <a:pt x="5845" y="18772"/>
                    <a:pt x="4911" y="19105"/>
                    <a:pt x="4483" y="19300"/>
                  </a:cubicBezTo>
                  <a:cubicBezTo>
                    <a:pt x="4110" y="19450"/>
                    <a:pt x="3348" y="19755"/>
                    <a:pt x="3070" y="19950"/>
                  </a:cubicBezTo>
                  <a:cubicBezTo>
                    <a:pt x="2736" y="20177"/>
                    <a:pt x="2553" y="20800"/>
                    <a:pt x="2096" y="20950"/>
                  </a:cubicBezTo>
                  <a:cubicBezTo>
                    <a:pt x="1763" y="21050"/>
                    <a:pt x="856" y="21066"/>
                    <a:pt x="550" y="20950"/>
                  </a:cubicBezTo>
                  <a:cubicBezTo>
                    <a:pt x="216" y="20827"/>
                    <a:pt x="-77" y="20361"/>
                    <a:pt x="16" y="20155"/>
                  </a:cubicBezTo>
                  <a:cubicBezTo>
                    <a:pt x="94" y="19961"/>
                    <a:pt x="734" y="19677"/>
                    <a:pt x="1084" y="19588"/>
                  </a:cubicBezTo>
                  <a:cubicBezTo>
                    <a:pt x="1429" y="19500"/>
                    <a:pt x="2325" y="19577"/>
                    <a:pt x="2669" y="19477"/>
                  </a:cubicBezTo>
                  <a:cubicBezTo>
                    <a:pt x="3059" y="19361"/>
                    <a:pt x="3431" y="18900"/>
                    <a:pt x="3776" y="18750"/>
                  </a:cubicBezTo>
                  <a:cubicBezTo>
                    <a:pt x="4166" y="18583"/>
                    <a:pt x="5434" y="18483"/>
                    <a:pt x="5578" y="18233"/>
                  </a:cubicBezTo>
                  <a:cubicBezTo>
                    <a:pt x="5712" y="18005"/>
                    <a:pt x="4766" y="17627"/>
                    <a:pt x="4700" y="17394"/>
                  </a:cubicBezTo>
                  <a:cubicBezTo>
                    <a:pt x="4661" y="17255"/>
                    <a:pt x="4700" y="16916"/>
                    <a:pt x="4922" y="16827"/>
                  </a:cubicBezTo>
                  <a:cubicBezTo>
                    <a:pt x="5234" y="16700"/>
                    <a:pt x="6218" y="16950"/>
                    <a:pt x="6552" y="16827"/>
                  </a:cubicBezTo>
                  <a:cubicBezTo>
                    <a:pt x="6741" y="16761"/>
                    <a:pt x="6886" y="16494"/>
                    <a:pt x="6858" y="16377"/>
                  </a:cubicBezTo>
                  <a:cubicBezTo>
                    <a:pt x="6836" y="16233"/>
                    <a:pt x="6190" y="16016"/>
                    <a:pt x="6285" y="15877"/>
                  </a:cubicBezTo>
                  <a:cubicBezTo>
                    <a:pt x="6352" y="15788"/>
                    <a:pt x="6808" y="15766"/>
                    <a:pt x="6991" y="15766"/>
                  </a:cubicBezTo>
                  <a:cubicBezTo>
                    <a:pt x="7230" y="15766"/>
                    <a:pt x="7698" y="15827"/>
                    <a:pt x="7876" y="15905"/>
                  </a:cubicBezTo>
                  <a:cubicBezTo>
                    <a:pt x="8115" y="16000"/>
                    <a:pt x="8165" y="16388"/>
                    <a:pt x="8449" y="16444"/>
                  </a:cubicBezTo>
                  <a:cubicBezTo>
                    <a:pt x="8766" y="16500"/>
                    <a:pt x="9405" y="16288"/>
                    <a:pt x="9689" y="16200"/>
                  </a:cubicBezTo>
                  <a:cubicBezTo>
                    <a:pt x="10167" y="16044"/>
                    <a:pt x="11063" y="15650"/>
                    <a:pt x="11369" y="15405"/>
                  </a:cubicBezTo>
                  <a:cubicBezTo>
                    <a:pt x="11691" y="15144"/>
                    <a:pt x="11981" y="14527"/>
                    <a:pt x="12075" y="14227"/>
                  </a:cubicBezTo>
                  <a:cubicBezTo>
                    <a:pt x="12114" y="14083"/>
                    <a:pt x="12275" y="13744"/>
                    <a:pt x="12075" y="13638"/>
                  </a:cubicBezTo>
                  <a:cubicBezTo>
                    <a:pt x="11847" y="13522"/>
                    <a:pt x="11102" y="13605"/>
                    <a:pt x="10796" y="13638"/>
                  </a:cubicBezTo>
                  <a:cubicBezTo>
                    <a:pt x="10384" y="13688"/>
                    <a:pt x="9583" y="13888"/>
                    <a:pt x="9250" y="14022"/>
                  </a:cubicBezTo>
                  <a:cubicBezTo>
                    <a:pt x="8927" y="14161"/>
                    <a:pt x="8632" y="14600"/>
                    <a:pt x="8276" y="14700"/>
                  </a:cubicBezTo>
                  <a:cubicBezTo>
                    <a:pt x="7898" y="14811"/>
                    <a:pt x="6874" y="14922"/>
                    <a:pt x="6552" y="14766"/>
                  </a:cubicBezTo>
                  <a:cubicBezTo>
                    <a:pt x="6190" y="14600"/>
                    <a:pt x="6474" y="14000"/>
                    <a:pt x="6591" y="13750"/>
                  </a:cubicBezTo>
                  <a:cubicBezTo>
                    <a:pt x="6808" y="13316"/>
                    <a:pt x="7609" y="12483"/>
                    <a:pt x="8193" y="12150"/>
                  </a:cubicBezTo>
                  <a:cubicBezTo>
                    <a:pt x="8727" y="11838"/>
                    <a:pt x="10262" y="11505"/>
                    <a:pt x="10890" y="11238"/>
                  </a:cubicBezTo>
                  <a:cubicBezTo>
                    <a:pt x="11369" y="11038"/>
                    <a:pt x="12303" y="10594"/>
                    <a:pt x="12609" y="10311"/>
                  </a:cubicBezTo>
                  <a:cubicBezTo>
                    <a:pt x="12826" y="10116"/>
                    <a:pt x="13049" y="9655"/>
                    <a:pt x="13049" y="9433"/>
                  </a:cubicBezTo>
                  <a:cubicBezTo>
                    <a:pt x="13049" y="9038"/>
                    <a:pt x="12693" y="8261"/>
                    <a:pt x="12342" y="7911"/>
                  </a:cubicBezTo>
                  <a:cubicBezTo>
                    <a:pt x="12159" y="7733"/>
                    <a:pt x="11302" y="7505"/>
                    <a:pt x="11274" y="7300"/>
                  </a:cubicBezTo>
                  <a:cubicBezTo>
                    <a:pt x="11246" y="7061"/>
                    <a:pt x="11914" y="6605"/>
                    <a:pt x="12342" y="6488"/>
                  </a:cubicBezTo>
                  <a:cubicBezTo>
                    <a:pt x="12759" y="6377"/>
                    <a:pt x="13799" y="6611"/>
                    <a:pt x="14200" y="6488"/>
                  </a:cubicBezTo>
                  <a:cubicBezTo>
                    <a:pt x="14773" y="6316"/>
                    <a:pt x="15023" y="5544"/>
                    <a:pt x="15479" y="5288"/>
                  </a:cubicBezTo>
                  <a:cubicBezTo>
                    <a:pt x="15730" y="5138"/>
                    <a:pt x="16453" y="4961"/>
                    <a:pt x="16759" y="4838"/>
                  </a:cubicBezTo>
                  <a:cubicBezTo>
                    <a:pt x="17548" y="4522"/>
                    <a:pt x="18883" y="3722"/>
                    <a:pt x="19762" y="3477"/>
                  </a:cubicBezTo>
                  <a:cubicBezTo>
                    <a:pt x="20613" y="3250"/>
                    <a:pt x="22682" y="3266"/>
                    <a:pt x="23472" y="2983"/>
                  </a:cubicBezTo>
                  <a:cubicBezTo>
                    <a:pt x="24245" y="2705"/>
                    <a:pt x="25180" y="1822"/>
                    <a:pt x="25630" y="1394"/>
                  </a:cubicBezTo>
                  <a:cubicBezTo>
                    <a:pt x="25936" y="1116"/>
                    <a:pt x="26181" y="433"/>
                    <a:pt x="26659" y="216"/>
                  </a:cubicBezTo>
                  <a:cubicBezTo>
                    <a:pt x="26954" y="94"/>
                    <a:pt x="27622" y="50"/>
                    <a:pt x="28178" y="0"/>
                  </a:cubicBezTo>
                  <a:cubicBezTo>
                    <a:pt x="28156" y="388"/>
                    <a:pt x="28111" y="877"/>
                    <a:pt x="28022" y="1100"/>
                  </a:cubicBezTo>
                  <a:cubicBezTo>
                    <a:pt x="27900" y="1411"/>
                    <a:pt x="27327" y="1972"/>
                    <a:pt x="27232" y="2277"/>
                  </a:cubicBezTo>
                  <a:cubicBezTo>
                    <a:pt x="27110" y="2644"/>
                    <a:pt x="27099" y="3394"/>
                    <a:pt x="27271" y="3750"/>
                  </a:cubicBezTo>
                  <a:cubicBezTo>
                    <a:pt x="27377" y="3966"/>
                    <a:pt x="27955" y="4344"/>
                    <a:pt x="28072" y="4566"/>
                  </a:cubicBezTo>
                  <a:cubicBezTo>
                    <a:pt x="28261" y="4938"/>
                    <a:pt x="28578" y="5777"/>
                    <a:pt x="28245" y="6127"/>
                  </a:cubicBezTo>
                  <a:cubicBezTo>
                    <a:pt x="28022" y="6355"/>
                    <a:pt x="26848" y="6488"/>
                    <a:pt x="26604" y="6711"/>
                  </a:cubicBezTo>
                  <a:cubicBezTo>
                    <a:pt x="26259" y="7072"/>
                    <a:pt x="26392" y="7916"/>
                    <a:pt x="26604" y="8300"/>
                  </a:cubicBezTo>
                  <a:cubicBezTo>
                    <a:pt x="26726" y="8511"/>
                    <a:pt x="27299" y="8877"/>
                    <a:pt x="27538" y="9066"/>
                  </a:cubicBezTo>
                  <a:cubicBezTo>
                    <a:pt x="27861" y="9344"/>
                    <a:pt x="28378" y="9927"/>
                    <a:pt x="28823" y="10155"/>
                  </a:cubicBezTo>
                  <a:cubicBezTo>
                    <a:pt x="29168" y="10333"/>
                    <a:pt x="30102" y="10555"/>
                    <a:pt x="30542" y="10677"/>
                  </a:cubicBezTo>
                  <a:cubicBezTo>
                    <a:pt x="31115" y="10838"/>
                    <a:pt x="32394" y="11072"/>
                    <a:pt x="32878" y="11305"/>
                  </a:cubicBezTo>
                  <a:cubicBezTo>
                    <a:pt x="33479" y="11594"/>
                    <a:pt x="33851" y="12533"/>
                    <a:pt x="34558" y="12738"/>
                  </a:cubicBezTo>
                  <a:cubicBezTo>
                    <a:pt x="34903" y="12833"/>
                    <a:pt x="35759" y="12738"/>
                    <a:pt x="36143" y="12738"/>
                  </a:cubicBezTo>
                  <a:cubicBezTo>
                    <a:pt x="36588" y="12738"/>
                    <a:pt x="37467" y="12661"/>
                    <a:pt x="37867" y="12738"/>
                  </a:cubicBezTo>
                  <a:cubicBezTo>
                    <a:pt x="38362" y="12816"/>
                    <a:pt x="39041" y="13277"/>
                    <a:pt x="39508" y="13394"/>
                  </a:cubicBezTo>
                  <a:cubicBezTo>
                    <a:pt x="40053" y="13527"/>
                    <a:pt x="41377" y="13522"/>
                    <a:pt x="41894" y="13688"/>
                  </a:cubicBezTo>
                  <a:cubicBezTo>
                    <a:pt x="42629" y="13922"/>
                    <a:pt x="43507" y="14733"/>
                    <a:pt x="44153" y="15044"/>
                  </a:cubicBezTo>
                  <a:cubicBezTo>
                    <a:pt x="44792" y="15355"/>
                    <a:pt x="46327" y="15844"/>
                    <a:pt x="46978" y="16150"/>
                  </a:cubicBezTo>
                  <a:cubicBezTo>
                    <a:pt x="47340" y="16322"/>
                    <a:pt x="48018" y="16722"/>
                    <a:pt x="48580" y="17055"/>
                  </a:cubicBezTo>
                  <a:cubicBezTo>
                    <a:pt x="48124" y="17444"/>
                    <a:pt x="47685" y="17833"/>
                    <a:pt x="47457" y="18122"/>
                  </a:cubicBezTo>
                  <a:cubicBezTo>
                    <a:pt x="47112" y="18566"/>
                    <a:pt x="46645" y="19516"/>
                    <a:pt x="46528" y="20000"/>
                  </a:cubicBezTo>
                  <a:cubicBezTo>
                    <a:pt x="46461" y="20311"/>
                    <a:pt x="46194" y="20994"/>
                    <a:pt x="46528" y="21261"/>
                  </a:cubicBezTo>
                  <a:cubicBezTo>
                    <a:pt x="46795" y="21466"/>
                    <a:pt x="47818" y="21566"/>
                    <a:pt x="48258" y="21672"/>
                  </a:cubicBezTo>
                  <a:cubicBezTo>
                    <a:pt x="48819" y="21811"/>
                    <a:pt x="49965" y="22077"/>
                    <a:pt x="50499" y="22233"/>
                  </a:cubicBezTo>
                  <a:cubicBezTo>
                    <a:pt x="51183" y="22433"/>
                    <a:pt x="52568" y="22833"/>
                    <a:pt x="53113" y="23116"/>
                  </a:cubicBezTo>
                  <a:cubicBezTo>
                    <a:pt x="53759" y="23461"/>
                    <a:pt x="54827" y="24266"/>
                    <a:pt x="55049" y="24727"/>
                  </a:cubicBezTo>
                  <a:cubicBezTo>
                    <a:pt x="55199" y="25000"/>
                    <a:pt x="55199" y="25611"/>
                    <a:pt x="54932" y="25855"/>
                  </a:cubicBezTo>
                  <a:cubicBezTo>
                    <a:pt x="54649" y="26100"/>
                    <a:pt x="53542" y="26333"/>
                    <a:pt x="53063" y="26494"/>
                  </a:cubicBezTo>
                  <a:cubicBezTo>
                    <a:pt x="52674" y="26616"/>
                    <a:pt x="51767" y="26794"/>
                    <a:pt x="51489" y="26983"/>
                  </a:cubicBezTo>
                  <a:cubicBezTo>
                    <a:pt x="51194" y="27183"/>
                    <a:pt x="51050" y="27705"/>
                    <a:pt x="50994" y="27950"/>
                  </a:cubicBezTo>
                  <a:cubicBezTo>
                    <a:pt x="50889" y="28388"/>
                    <a:pt x="50783" y="29283"/>
                    <a:pt x="50994" y="29716"/>
                  </a:cubicBezTo>
                  <a:cubicBezTo>
                    <a:pt x="51167" y="30077"/>
                    <a:pt x="51940" y="30716"/>
                    <a:pt x="52357" y="31022"/>
                  </a:cubicBezTo>
                  <a:cubicBezTo>
                    <a:pt x="52796" y="31350"/>
                    <a:pt x="54181" y="31844"/>
                    <a:pt x="54409" y="32227"/>
                  </a:cubicBezTo>
                  <a:cubicBezTo>
                    <a:pt x="54599" y="32555"/>
                    <a:pt x="54026" y="33238"/>
                    <a:pt x="54009" y="33583"/>
                  </a:cubicBezTo>
                  <a:cubicBezTo>
                    <a:pt x="53981" y="34050"/>
                    <a:pt x="54026" y="34983"/>
                    <a:pt x="54304" y="35416"/>
                  </a:cubicBezTo>
                  <a:cubicBezTo>
                    <a:pt x="54543" y="35772"/>
                    <a:pt x="55622" y="36338"/>
                    <a:pt x="55889" y="36688"/>
                  </a:cubicBezTo>
                  <a:cubicBezTo>
                    <a:pt x="56239" y="37138"/>
                    <a:pt x="56584" y="38122"/>
                    <a:pt x="56556" y="38605"/>
                  </a:cubicBezTo>
                  <a:cubicBezTo>
                    <a:pt x="56534" y="38983"/>
                    <a:pt x="55878" y="39694"/>
                    <a:pt x="55889" y="40072"/>
                  </a:cubicBezTo>
                  <a:cubicBezTo>
                    <a:pt x="55917" y="40466"/>
                    <a:pt x="56345" y="41250"/>
                    <a:pt x="56718" y="41594"/>
                  </a:cubicBezTo>
                  <a:cubicBezTo>
                    <a:pt x="57079" y="41916"/>
                    <a:pt x="58131" y="42450"/>
                    <a:pt x="58681" y="42700"/>
                  </a:cubicBezTo>
                  <a:cubicBezTo>
                    <a:pt x="59293" y="42977"/>
                    <a:pt x="60695" y="43450"/>
                    <a:pt x="61362" y="43700"/>
                  </a:cubicBezTo>
                  <a:cubicBezTo>
                    <a:pt x="62402" y="44088"/>
                    <a:pt x="64510" y="44838"/>
                    <a:pt x="65495" y="45261"/>
                  </a:cubicBezTo>
                  <a:cubicBezTo>
                    <a:pt x="66446" y="45661"/>
                    <a:pt x="68354" y="46483"/>
                    <a:pt x="69088" y="46988"/>
                  </a:cubicBezTo>
                  <a:cubicBezTo>
                    <a:pt x="69461" y="47250"/>
                    <a:pt x="69861" y="47877"/>
                    <a:pt x="70206" y="48144"/>
                  </a:cubicBezTo>
                  <a:cubicBezTo>
                    <a:pt x="70568" y="48427"/>
                    <a:pt x="71341" y="49011"/>
                    <a:pt x="71931" y="49166"/>
                  </a:cubicBezTo>
                  <a:cubicBezTo>
                    <a:pt x="72409" y="49288"/>
                    <a:pt x="73544" y="49344"/>
                    <a:pt x="74050" y="49266"/>
                  </a:cubicBezTo>
                  <a:cubicBezTo>
                    <a:pt x="74639" y="49177"/>
                    <a:pt x="75396" y="48588"/>
                    <a:pt x="75969" y="48488"/>
                  </a:cubicBezTo>
                  <a:cubicBezTo>
                    <a:pt x="76358" y="48411"/>
                    <a:pt x="77265" y="48383"/>
                    <a:pt x="77626" y="48488"/>
                  </a:cubicBezTo>
                  <a:cubicBezTo>
                    <a:pt x="78171" y="48633"/>
                    <a:pt x="78572" y="49316"/>
                    <a:pt x="79028" y="49533"/>
                  </a:cubicBezTo>
                  <a:cubicBezTo>
                    <a:pt x="79428" y="49738"/>
                    <a:pt x="80385" y="50094"/>
                    <a:pt x="80947" y="50177"/>
                  </a:cubicBezTo>
                  <a:cubicBezTo>
                    <a:pt x="81575" y="50283"/>
                    <a:pt x="82949" y="50105"/>
                    <a:pt x="83589" y="50177"/>
                  </a:cubicBezTo>
                  <a:cubicBezTo>
                    <a:pt x="84056" y="50238"/>
                    <a:pt x="84952" y="50461"/>
                    <a:pt x="85308" y="50622"/>
                  </a:cubicBezTo>
                  <a:cubicBezTo>
                    <a:pt x="85764" y="50827"/>
                    <a:pt x="86164" y="51461"/>
                    <a:pt x="86643" y="51644"/>
                  </a:cubicBezTo>
                  <a:cubicBezTo>
                    <a:pt x="87216" y="51861"/>
                    <a:pt x="88845" y="51855"/>
                    <a:pt x="89418" y="52083"/>
                  </a:cubicBezTo>
                  <a:cubicBezTo>
                    <a:pt x="90036" y="52327"/>
                    <a:pt x="90503" y="53150"/>
                    <a:pt x="91009" y="53444"/>
                  </a:cubicBezTo>
                  <a:cubicBezTo>
                    <a:pt x="91565" y="53761"/>
                    <a:pt x="93100" y="54150"/>
                    <a:pt x="93662" y="54455"/>
                  </a:cubicBezTo>
                  <a:cubicBezTo>
                    <a:pt x="94341" y="54827"/>
                    <a:pt x="95025" y="55877"/>
                    <a:pt x="95848" y="56155"/>
                  </a:cubicBezTo>
                  <a:cubicBezTo>
                    <a:pt x="96571" y="56400"/>
                    <a:pt x="98373" y="56511"/>
                    <a:pt x="99224" y="56461"/>
                  </a:cubicBezTo>
                  <a:cubicBezTo>
                    <a:pt x="99597" y="56438"/>
                    <a:pt x="100242" y="56172"/>
                    <a:pt x="100626" y="56155"/>
                  </a:cubicBezTo>
                  <a:cubicBezTo>
                    <a:pt x="101283" y="56122"/>
                    <a:pt x="102617" y="56272"/>
                    <a:pt x="103202" y="56427"/>
                  </a:cubicBezTo>
                  <a:cubicBezTo>
                    <a:pt x="103908" y="56611"/>
                    <a:pt x="104776" y="57400"/>
                    <a:pt x="105521" y="57550"/>
                  </a:cubicBezTo>
                  <a:cubicBezTo>
                    <a:pt x="106539" y="57755"/>
                    <a:pt x="108819" y="57438"/>
                    <a:pt x="109898" y="57550"/>
                  </a:cubicBezTo>
                  <a:cubicBezTo>
                    <a:pt x="110432" y="57605"/>
                    <a:pt x="111500" y="57838"/>
                    <a:pt x="112357" y="58033"/>
                  </a:cubicBezTo>
                  <a:cubicBezTo>
                    <a:pt x="112329" y="58083"/>
                    <a:pt x="112312" y="58133"/>
                    <a:pt x="112301" y="58172"/>
                  </a:cubicBezTo>
                  <a:cubicBezTo>
                    <a:pt x="112235" y="58505"/>
                    <a:pt x="112635" y="59177"/>
                    <a:pt x="112741" y="59516"/>
                  </a:cubicBezTo>
                  <a:cubicBezTo>
                    <a:pt x="112835" y="59794"/>
                    <a:pt x="112835" y="60383"/>
                    <a:pt x="113074" y="60638"/>
                  </a:cubicBezTo>
                  <a:cubicBezTo>
                    <a:pt x="113408" y="60977"/>
                    <a:pt x="114665" y="61455"/>
                    <a:pt x="115127" y="61761"/>
                  </a:cubicBezTo>
                  <a:cubicBezTo>
                    <a:pt x="115505" y="61988"/>
                    <a:pt x="116212" y="62472"/>
                    <a:pt x="116451" y="62738"/>
                  </a:cubicBezTo>
                  <a:cubicBezTo>
                    <a:pt x="116812" y="63133"/>
                    <a:pt x="117280" y="63977"/>
                    <a:pt x="117318" y="64400"/>
                  </a:cubicBezTo>
                  <a:cubicBezTo>
                    <a:pt x="117369" y="65022"/>
                    <a:pt x="116595" y="66227"/>
                    <a:pt x="116518" y="66850"/>
                  </a:cubicBezTo>
                  <a:cubicBezTo>
                    <a:pt x="116462" y="67372"/>
                    <a:pt x="116506" y="68438"/>
                    <a:pt x="116718" y="68950"/>
                  </a:cubicBezTo>
                  <a:cubicBezTo>
                    <a:pt x="116918" y="69405"/>
                    <a:pt x="117786" y="70238"/>
                    <a:pt x="118053" y="70683"/>
                  </a:cubicBezTo>
                  <a:cubicBezTo>
                    <a:pt x="118453" y="71372"/>
                    <a:pt x="118948" y="72788"/>
                    <a:pt x="119171" y="73505"/>
                  </a:cubicBezTo>
                  <a:cubicBezTo>
                    <a:pt x="119410" y="74216"/>
                    <a:pt x="119810" y="75661"/>
                    <a:pt x="119905" y="76383"/>
                  </a:cubicBezTo>
                  <a:cubicBezTo>
                    <a:pt x="119988" y="77033"/>
                    <a:pt x="120066" y="78350"/>
                    <a:pt x="119905" y="79000"/>
                  </a:cubicBezTo>
                  <a:cubicBezTo>
                    <a:pt x="119744" y="79627"/>
                    <a:pt x="118854" y="80816"/>
                    <a:pt x="118637" y="81444"/>
                  </a:cubicBezTo>
                  <a:cubicBezTo>
                    <a:pt x="118481" y="81955"/>
                    <a:pt x="118614" y="83016"/>
                    <a:pt x="118320" y="83516"/>
                  </a:cubicBezTo>
                  <a:cubicBezTo>
                    <a:pt x="118064" y="83916"/>
                    <a:pt x="117291" y="84727"/>
                    <a:pt x="116651" y="85005"/>
                  </a:cubicBezTo>
                  <a:cubicBezTo>
                    <a:pt x="116623" y="85016"/>
                    <a:pt x="116595" y="85027"/>
                    <a:pt x="116573" y="8503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4" name="Shape 914"/>
            <p:cNvSpPr/>
            <p:nvPr/>
          </p:nvSpPr>
          <p:spPr>
            <a:xfrm>
              <a:off x="1016991" y="299538"/>
              <a:ext cx="272100" cy="591300"/>
            </a:xfrm>
            <a:custGeom>
              <a:avLst/>
              <a:gdLst/>
              <a:ahLst/>
              <a:cxnLst/>
              <a:rect l="0" t="0" r="0" b="0"/>
              <a:pathLst>
                <a:path w="120000" h="120000" extrusionOk="0">
                  <a:moveTo>
                    <a:pt x="25220" y="71877"/>
                  </a:moveTo>
                  <a:cubicBezTo>
                    <a:pt x="25381" y="71616"/>
                    <a:pt x="25753" y="71260"/>
                    <a:pt x="26070" y="71094"/>
                  </a:cubicBezTo>
                  <a:cubicBezTo>
                    <a:pt x="26465" y="70866"/>
                    <a:pt x="27771" y="70605"/>
                    <a:pt x="28227" y="70394"/>
                  </a:cubicBezTo>
                  <a:cubicBezTo>
                    <a:pt x="28699" y="70166"/>
                    <a:pt x="29549" y="69649"/>
                    <a:pt x="29688" y="69354"/>
                  </a:cubicBezTo>
                  <a:cubicBezTo>
                    <a:pt x="29866" y="68949"/>
                    <a:pt x="29472" y="68099"/>
                    <a:pt x="29038" y="67732"/>
                  </a:cubicBezTo>
                  <a:cubicBezTo>
                    <a:pt x="28621" y="67371"/>
                    <a:pt x="27060" y="66865"/>
                    <a:pt x="26448" y="66554"/>
                  </a:cubicBezTo>
                  <a:cubicBezTo>
                    <a:pt x="25915" y="66304"/>
                    <a:pt x="24825" y="65776"/>
                    <a:pt x="24431" y="65487"/>
                  </a:cubicBezTo>
                  <a:cubicBezTo>
                    <a:pt x="23797" y="65037"/>
                    <a:pt x="23425" y="63942"/>
                    <a:pt x="22552" y="63559"/>
                  </a:cubicBezTo>
                  <a:cubicBezTo>
                    <a:pt x="22080" y="63342"/>
                    <a:pt x="20696" y="63142"/>
                    <a:pt x="20001" y="63053"/>
                  </a:cubicBezTo>
                  <a:cubicBezTo>
                    <a:pt x="19368" y="62975"/>
                    <a:pt x="17884" y="63064"/>
                    <a:pt x="17350" y="62897"/>
                  </a:cubicBezTo>
                  <a:cubicBezTo>
                    <a:pt x="16839" y="62714"/>
                    <a:pt x="16444" y="62119"/>
                    <a:pt x="16422" y="61842"/>
                  </a:cubicBezTo>
                  <a:cubicBezTo>
                    <a:pt x="16406" y="61497"/>
                    <a:pt x="17195" y="60864"/>
                    <a:pt x="17350" y="60519"/>
                  </a:cubicBezTo>
                  <a:cubicBezTo>
                    <a:pt x="17550" y="60108"/>
                    <a:pt x="18023" y="59252"/>
                    <a:pt x="17751" y="58846"/>
                  </a:cubicBezTo>
                  <a:cubicBezTo>
                    <a:pt x="17412" y="58319"/>
                    <a:pt x="15433" y="57546"/>
                    <a:pt x="14705" y="57096"/>
                  </a:cubicBezTo>
                  <a:cubicBezTo>
                    <a:pt x="13894" y="56596"/>
                    <a:pt x="12571" y="55496"/>
                    <a:pt x="11559" y="55057"/>
                  </a:cubicBezTo>
                  <a:cubicBezTo>
                    <a:pt x="10653" y="54645"/>
                    <a:pt x="8358" y="54040"/>
                    <a:pt x="7252" y="53712"/>
                  </a:cubicBezTo>
                  <a:cubicBezTo>
                    <a:pt x="6496" y="53501"/>
                    <a:pt x="5018" y="53062"/>
                    <a:pt x="4207" y="52890"/>
                  </a:cubicBezTo>
                  <a:cubicBezTo>
                    <a:pt x="3673" y="52773"/>
                    <a:pt x="2545" y="52617"/>
                    <a:pt x="1989" y="52523"/>
                  </a:cubicBezTo>
                  <a:cubicBezTo>
                    <a:pt x="1517" y="52439"/>
                    <a:pt x="372" y="52356"/>
                    <a:pt x="72" y="52178"/>
                  </a:cubicBezTo>
                  <a:cubicBezTo>
                    <a:pt x="-44" y="52106"/>
                    <a:pt x="-5" y="51917"/>
                    <a:pt x="72" y="51834"/>
                  </a:cubicBezTo>
                  <a:cubicBezTo>
                    <a:pt x="172" y="51728"/>
                    <a:pt x="589" y="51573"/>
                    <a:pt x="805" y="51511"/>
                  </a:cubicBezTo>
                  <a:cubicBezTo>
                    <a:pt x="1239" y="51378"/>
                    <a:pt x="2306" y="51272"/>
                    <a:pt x="2723" y="51139"/>
                  </a:cubicBezTo>
                  <a:cubicBezTo>
                    <a:pt x="3551" y="50889"/>
                    <a:pt x="4896" y="50217"/>
                    <a:pt x="5468" y="49867"/>
                  </a:cubicBezTo>
                  <a:cubicBezTo>
                    <a:pt x="5868" y="49633"/>
                    <a:pt x="6280" y="49061"/>
                    <a:pt x="6758" y="48855"/>
                  </a:cubicBezTo>
                  <a:cubicBezTo>
                    <a:pt x="7369" y="48594"/>
                    <a:pt x="8953" y="48233"/>
                    <a:pt x="9803" y="48127"/>
                  </a:cubicBezTo>
                  <a:cubicBezTo>
                    <a:pt x="10770" y="48005"/>
                    <a:pt x="12826" y="47955"/>
                    <a:pt x="13816" y="48027"/>
                  </a:cubicBezTo>
                  <a:cubicBezTo>
                    <a:pt x="14310" y="48061"/>
                    <a:pt x="15116" y="48300"/>
                    <a:pt x="15594" y="48350"/>
                  </a:cubicBezTo>
                  <a:cubicBezTo>
                    <a:pt x="16167" y="48411"/>
                    <a:pt x="17412" y="48388"/>
                    <a:pt x="18006" y="48455"/>
                  </a:cubicBezTo>
                  <a:cubicBezTo>
                    <a:pt x="18379" y="48494"/>
                    <a:pt x="19073" y="48722"/>
                    <a:pt x="19468" y="48716"/>
                  </a:cubicBezTo>
                  <a:cubicBezTo>
                    <a:pt x="19824" y="48705"/>
                    <a:pt x="20418" y="48494"/>
                    <a:pt x="20752" y="48427"/>
                  </a:cubicBezTo>
                  <a:cubicBezTo>
                    <a:pt x="21307" y="48316"/>
                    <a:pt x="22436" y="48077"/>
                    <a:pt x="23047" y="48027"/>
                  </a:cubicBezTo>
                  <a:cubicBezTo>
                    <a:pt x="23736" y="47972"/>
                    <a:pt x="25181" y="48105"/>
                    <a:pt x="25854" y="48027"/>
                  </a:cubicBezTo>
                  <a:cubicBezTo>
                    <a:pt x="26092" y="48000"/>
                    <a:pt x="26487" y="47827"/>
                    <a:pt x="26743" y="47799"/>
                  </a:cubicBezTo>
                  <a:cubicBezTo>
                    <a:pt x="27476" y="47744"/>
                    <a:pt x="29055" y="47861"/>
                    <a:pt x="29727" y="48005"/>
                  </a:cubicBezTo>
                  <a:cubicBezTo>
                    <a:pt x="30083" y="48088"/>
                    <a:pt x="30422" y="48472"/>
                    <a:pt x="30816" y="48494"/>
                  </a:cubicBezTo>
                  <a:cubicBezTo>
                    <a:pt x="31172" y="48511"/>
                    <a:pt x="31867" y="48300"/>
                    <a:pt x="32045" y="48166"/>
                  </a:cubicBezTo>
                  <a:cubicBezTo>
                    <a:pt x="32578" y="47766"/>
                    <a:pt x="32339" y="46788"/>
                    <a:pt x="32139" y="46349"/>
                  </a:cubicBezTo>
                  <a:cubicBezTo>
                    <a:pt x="31822" y="45693"/>
                    <a:pt x="30322" y="44482"/>
                    <a:pt x="29588" y="43899"/>
                  </a:cubicBezTo>
                  <a:cubicBezTo>
                    <a:pt x="29077" y="43487"/>
                    <a:pt x="27693" y="42743"/>
                    <a:pt x="27315" y="42309"/>
                  </a:cubicBezTo>
                  <a:cubicBezTo>
                    <a:pt x="26943" y="41865"/>
                    <a:pt x="27198" y="40842"/>
                    <a:pt x="26682" y="40409"/>
                  </a:cubicBezTo>
                  <a:cubicBezTo>
                    <a:pt x="26170" y="39975"/>
                    <a:pt x="24192" y="39386"/>
                    <a:pt x="23442" y="39014"/>
                  </a:cubicBezTo>
                  <a:cubicBezTo>
                    <a:pt x="22730" y="38658"/>
                    <a:pt x="21463" y="37886"/>
                    <a:pt x="20791" y="37519"/>
                  </a:cubicBezTo>
                  <a:cubicBezTo>
                    <a:pt x="20101" y="37141"/>
                    <a:pt x="18895" y="36325"/>
                    <a:pt x="18006" y="36041"/>
                  </a:cubicBezTo>
                  <a:cubicBezTo>
                    <a:pt x="17117" y="35752"/>
                    <a:pt x="14783" y="35558"/>
                    <a:pt x="13871" y="35285"/>
                  </a:cubicBezTo>
                  <a:cubicBezTo>
                    <a:pt x="12982" y="35024"/>
                    <a:pt x="11620" y="34307"/>
                    <a:pt x="10965" y="33946"/>
                  </a:cubicBezTo>
                  <a:cubicBezTo>
                    <a:pt x="10059" y="33435"/>
                    <a:pt x="8714" y="32274"/>
                    <a:pt x="7786" y="31757"/>
                  </a:cubicBezTo>
                  <a:cubicBezTo>
                    <a:pt x="7330" y="31507"/>
                    <a:pt x="6007" y="31123"/>
                    <a:pt x="5668" y="30829"/>
                  </a:cubicBezTo>
                  <a:cubicBezTo>
                    <a:pt x="5290" y="30501"/>
                    <a:pt x="5174" y="29756"/>
                    <a:pt x="5235" y="29390"/>
                  </a:cubicBezTo>
                  <a:cubicBezTo>
                    <a:pt x="5290" y="29040"/>
                    <a:pt x="5868" y="28362"/>
                    <a:pt x="6063" y="28017"/>
                  </a:cubicBezTo>
                  <a:cubicBezTo>
                    <a:pt x="6280" y="27650"/>
                    <a:pt x="6635" y="26917"/>
                    <a:pt x="6896" y="26556"/>
                  </a:cubicBezTo>
                  <a:cubicBezTo>
                    <a:pt x="7291" y="26033"/>
                    <a:pt x="8141" y="24989"/>
                    <a:pt x="8814" y="24516"/>
                  </a:cubicBezTo>
                  <a:cubicBezTo>
                    <a:pt x="9486" y="24050"/>
                    <a:pt x="11304" y="23255"/>
                    <a:pt x="12154" y="22849"/>
                  </a:cubicBezTo>
                  <a:cubicBezTo>
                    <a:pt x="12826" y="22527"/>
                    <a:pt x="14388" y="21943"/>
                    <a:pt x="14899" y="21571"/>
                  </a:cubicBezTo>
                  <a:cubicBezTo>
                    <a:pt x="15277" y="21310"/>
                    <a:pt x="15611" y="20710"/>
                    <a:pt x="15833" y="20421"/>
                  </a:cubicBezTo>
                  <a:cubicBezTo>
                    <a:pt x="15989" y="20215"/>
                    <a:pt x="16189" y="19787"/>
                    <a:pt x="16483" y="19615"/>
                  </a:cubicBezTo>
                  <a:cubicBezTo>
                    <a:pt x="17017" y="19271"/>
                    <a:pt x="18679" y="18798"/>
                    <a:pt x="19468" y="18559"/>
                  </a:cubicBezTo>
                  <a:cubicBezTo>
                    <a:pt x="20079" y="18370"/>
                    <a:pt x="21346" y="18020"/>
                    <a:pt x="22019" y="17893"/>
                  </a:cubicBezTo>
                  <a:cubicBezTo>
                    <a:pt x="22552" y="17781"/>
                    <a:pt x="23658" y="17620"/>
                    <a:pt x="24231" y="17587"/>
                  </a:cubicBezTo>
                  <a:cubicBezTo>
                    <a:pt x="24864" y="17537"/>
                    <a:pt x="26170" y="17520"/>
                    <a:pt x="26782" y="17587"/>
                  </a:cubicBezTo>
                  <a:cubicBezTo>
                    <a:pt x="27260" y="17626"/>
                    <a:pt x="28027" y="17915"/>
                    <a:pt x="28505" y="17948"/>
                  </a:cubicBezTo>
                  <a:cubicBezTo>
                    <a:pt x="29155" y="17987"/>
                    <a:pt x="30500" y="17876"/>
                    <a:pt x="31111" y="17765"/>
                  </a:cubicBezTo>
                  <a:cubicBezTo>
                    <a:pt x="32022" y="17615"/>
                    <a:pt x="33523" y="17065"/>
                    <a:pt x="34334" y="16837"/>
                  </a:cubicBezTo>
                  <a:cubicBezTo>
                    <a:pt x="35224" y="16592"/>
                    <a:pt x="36947" y="16087"/>
                    <a:pt x="37875" y="15881"/>
                  </a:cubicBezTo>
                  <a:cubicBezTo>
                    <a:pt x="38786" y="15686"/>
                    <a:pt x="40920" y="15520"/>
                    <a:pt x="41709" y="15253"/>
                  </a:cubicBezTo>
                  <a:cubicBezTo>
                    <a:pt x="42382" y="15025"/>
                    <a:pt x="43093" y="14331"/>
                    <a:pt x="43627" y="14042"/>
                  </a:cubicBezTo>
                  <a:cubicBezTo>
                    <a:pt x="44060" y="13797"/>
                    <a:pt x="44911" y="13291"/>
                    <a:pt x="45483" y="13114"/>
                  </a:cubicBezTo>
                  <a:cubicBezTo>
                    <a:pt x="45961" y="12958"/>
                    <a:pt x="47267" y="12858"/>
                    <a:pt x="47701" y="12686"/>
                  </a:cubicBezTo>
                  <a:cubicBezTo>
                    <a:pt x="48273" y="12452"/>
                    <a:pt x="49045" y="11836"/>
                    <a:pt x="49162" y="11513"/>
                  </a:cubicBezTo>
                  <a:cubicBezTo>
                    <a:pt x="49279" y="11235"/>
                    <a:pt x="48907" y="10669"/>
                    <a:pt x="48768" y="10391"/>
                  </a:cubicBezTo>
                  <a:cubicBezTo>
                    <a:pt x="48551" y="9918"/>
                    <a:pt x="47717" y="8979"/>
                    <a:pt x="47701" y="8490"/>
                  </a:cubicBezTo>
                  <a:cubicBezTo>
                    <a:pt x="47662" y="7918"/>
                    <a:pt x="48295" y="6779"/>
                    <a:pt x="48729" y="6240"/>
                  </a:cubicBezTo>
                  <a:cubicBezTo>
                    <a:pt x="49023" y="5884"/>
                    <a:pt x="49896" y="5195"/>
                    <a:pt x="50351" y="4862"/>
                  </a:cubicBezTo>
                  <a:cubicBezTo>
                    <a:pt x="50685" y="4617"/>
                    <a:pt x="51813" y="4178"/>
                    <a:pt x="51813" y="3889"/>
                  </a:cubicBezTo>
                  <a:cubicBezTo>
                    <a:pt x="51830" y="3700"/>
                    <a:pt x="51296" y="3317"/>
                    <a:pt x="50885" y="3228"/>
                  </a:cubicBezTo>
                  <a:cubicBezTo>
                    <a:pt x="50468" y="3122"/>
                    <a:pt x="49440" y="3189"/>
                    <a:pt x="48968" y="3228"/>
                  </a:cubicBezTo>
                  <a:cubicBezTo>
                    <a:pt x="48529" y="3261"/>
                    <a:pt x="47739" y="3473"/>
                    <a:pt x="47306" y="3506"/>
                  </a:cubicBezTo>
                  <a:cubicBezTo>
                    <a:pt x="46789" y="3545"/>
                    <a:pt x="45744" y="3561"/>
                    <a:pt x="45250" y="3506"/>
                  </a:cubicBezTo>
                  <a:cubicBezTo>
                    <a:pt x="44911" y="3473"/>
                    <a:pt x="44238" y="3345"/>
                    <a:pt x="44060" y="3228"/>
                  </a:cubicBezTo>
                  <a:cubicBezTo>
                    <a:pt x="43788" y="3034"/>
                    <a:pt x="43688" y="2533"/>
                    <a:pt x="43921" y="2328"/>
                  </a:cubicBezTo>
                  <a:cubicBezTo>
                    <a:pt x="44099" y="2167"/>
                    <a:pt x="44972" y="1961"/>
                    <a:pt x="45389" y="1889"/>
                  </a:cubicBezTo>
                  <a:cubicBezTo>
                    <a:pt x="45978" y="1789"/>
                    <a:pt x="47445" y="1928"/>
                    <a:pt x="47895" y="1750"/>
                  </a:cubicBezTo>
                  <a:cubicBezTo>
                    <a:pt x="48056" y="1678"/>
                    <a:pt x="48173" y="1555"/>
                    <a:pt x="48234" y="1416"/>
                  </a:cubicBezTo>
                  <a:cubicBezTo>
                    <a:pt x="48668" y="1383"/>
                    <a:pt x="49145" y="1355"/>
                    <a:pt x="49379" y="1333"/>
                  </a:cubicBezTo>
                  <a:cubicBezTo>
                    <a:pt x="50268" y="1266"/>
                    <a:pt x="52069" y="1122"/>
                    <a:pt x="52958" y="1039"/>
                  </a:cubicBezTo>
                  <a:cubicBezTo>
                    <a:pt x="55014" y="850"/>
                    <a:pt x="59105" y="377"/>
                    <a:pt x="61206" y="250"/>
                  </a:cubicBezTo>
                  <a:cubicBezTo>
                    <a:pt x="63534" y="111"/>
                    <a:pt x="68264" y="11"/>
                    <a:pt x="70615" y="0"/>
                  </a:cubicBezTo>
                  <a:cubicBezTo>
                    <a:pt x="71937" y="0"/>
                    <a:pt x="74588" y="-5"/>
                    <a:pt x="75872" y="111"/>
                  </a:cubicBezTo>
                  <a:cubicBezTo>
                    <a:pt x="76839" y="188"/>
                    <a:pt x="78957" y="388"/>
                    <a:pt x="79551" y="711"/>
                  </a:cubicBezTo>
                  <a:cubicBezTo>
                    <a:pt x="80279" y="1111"/>
                    <a:pt x="80263" y="2206"/>
                    <a:pt x="80046" y="2700"/>
                  </a:cubicBezTo>
                  <a:cubicBezTo>
                    <a:pt x="79924" y="3000"/>
                    <a:pt x="79095" y="3523"/>
                    <a:pt x="78779" y="3789"/>
                  </a:cubicBezTo>
                  <a:cubicBezTo>
                    <a:pt x="78484" y="4039"/>
                    <a:pt x="77573" y="4512"/>
                    <a:pt x="77595" y="4778"/>
                  </a:cubicBezTo>
                  <a:cubicBezTo>
                    <a:pt x="77612" y="4984"/>
                    <a:pt x="78145" y="5395"/>
                    <a:pt x="78579" y="5490"/>
                  </a:cubicBezTo>
                  <a:cubicBezTo>
                    <a:pt x="78918" y="5579"/>
                    <a:pt x="79807" y="5534"/>
                    <a:pt x="80201" y="5490"/>
                  </a:cubicBezTo>
                  <a:cubicBezTo>
                    <a:pt x="80618" y="5456"/>
                    <a:pt x="81485" y="5317"/>
                    <a:pt x="81763" y="5190"/>
                  </a:cubicBezTo>
                  <a:cubicBezTo>
                    <a:pt x="82119" y="5023"/>
                    <a:pt x="82041" y="4484"/>
                    <a:pt x="82458" y="4339"/>
                  </a:cubicBezTo>
                  <a:cubicBezTo>
                    <a:pt x="82930" y="4167"/>
                    <a:pt x="84292" y="4067"/>
                    <a:pt x="84909" y="4117"/>
                  </a:cubicBezTo>
                  <a:cubicBezTo>
                    <a:pt x="85481" y="4162"/>
                    <a:pt x="86587" y="4445"/>
                    <a:pt x="86865" y="4667"/>
                  </a:cubicBezTo>
                  <a:cubicBezTo>
                    <a:pt x="87243" y="4951"/>
                    <a:pt x="86648" y="5662"/>
                    <a:pt x="86865" y="5979"/>
                  </a:cubicBezTo>
                  <a:cubicBezTo>
                    <a:pt x="87104" y="6318"/>
                    <a:pt x="87993" y="6968"/>
                    <a:pt x="88682" y="7173"/>
                  </a:cubicBezTo>
                  <a:cubicBezTo>
                    <a:pt x="89138" y="7307"/>
                    <a:pt x="90266" y="7401"/>
                    <a:pt x="90800" y="7379"/>
                  </a:cubicBezTo>
                  <a:cubicBezTo>
                    <a:pt x="91294" y="7351"/>
                    <a:pt x="92123" y="6979"/>
                    <a:pt x="92617" y="7012"/>
                  </a:cubicBezTo>
                  <a:cubicBezTo>
                    <a:pt x="93228" y="7051"/>
                    <a:pt x="94079" y="7507"/>
                    <a:pt x="94434" y="7724"/>
                  </a:cubicBezTo>
                  <a:cubicBezTo>
                    <a:pt x="94790" y="7935"/>
                    <a:pt x="95346" y="8401"/>
                    <a:pt x="95407" y="8652"/>
                  </a:cubicBezTo>
                  <a:cubicBezTo>
                    <a:pt x="95546" y="9174"/>
                    <a:pt x="94890" y="10213"/>
                    <a:pt x="94434" y="10702"/>
                  </a:cubicBezTo>
                  <a:cubicBezTo>
                    <a:pt x="93940" y="11202"/>
                    <a:pt x="92517" y="12141"/>
                    <a:pt x="91628" y="12541"/>
                  </a:cubicBezTo>
                  <a:cubicBezTo>
                    <a:pt x="90761" y="12941"/>
                    <a:pt x="88088" y="13358"/>
                    <a:pt x="87515" y="13836"/>
                  </a:cubicBezTo>
                  <a:cubicBezTo>
                    <a:pt x="87221" y="14086"/>
                    <a:pt x="87298" y="14670"/>
                    <a:pt x="87515" y="14931"/>
                  </a:cubicBezTo>
                  <a:cubicBezTo>
                    <a:pt x="87732" y="15209"/>
                    <a:pt x="88805" y="15642"/>
                    <a:pt x="89160" y="15898"/>
                  </a:cubicBezTo>
                  <a:cubicBezTo>
                    <a:pt x="89455" y="16109"/>
                    <a:pt x="89672" y="16664"/>
                    <a:pt x="90188" y="16798"/>
                  </a:cubicBezTo>
                  <a:cubicBezTo>
                    <a:pt x="90761" y="16942"/>
                    <a:pt x="92261" y="16892"/>
                    <a:pt x="92895" y="16798"/>
                  </a:cubicBezTo>
                  <a:cubicBezTo>
                    <a:pt x="93312" y="16731"/>
                    <a:pt x="93862" y="16398"/>
                    <a:pt x="94240" y="16287"/>
                  </a:cubicBezTo>
                  <a:cubicBezTo>
                    <a:pt x="94673" y="16164"/>
                    <a:pt x="95624" y="15948"/>
                    <a:pt x="96135" y="15898"/>
                  </a:cubicBezTo>
                  <a:cubicBezTo>
                    <a:pt x="96808" y="15831"/>
                    <a:pt x="98214" y="15831"/>
                    <a:pt x="98886" y="15898"/>
                  </a:cubicBezTo>
                  <a:cubicBezTo>
                    <a:pt x="99536" y="15953"/>
                    <a:pt x="100626" y="16320"/>
                    <a:pt x="101276" y="16370"/>
                  </a:cubicBezTo>
                  <a:cubicBezTo>
                    <a:pt x="102010" y="16426"/>
                    <a:pt x="103588" y="16120"/>
                    <a:pt x="104244" y="16264"/>
                  </a:cubicBezTo>
                  <a:cubicBezTo>
                    <a:pt x="104877" y="16398"/>
                    <a:pt x="105133" y="17059"/>
                    <a:pt x="105666" y="17242"/>
                  </a:cubicBezTo>
                  <a:cubicBezTo>
                    <a:pt x="106083" y="17398"/>
                    <a:pt x="107189" y="17570"/>
                    <a:pt x="107739" y="17615"/>
                  </a:cubicBezTo>
                  <a:cubicBezTo>
                    <a:pt x="108534" y="17676"/>
                    <a:pt x="110196" y="17670"/>
                    <a:pt x="110963" y="17587"/>
                  </a:cubicBezTo>
                  <a:cubicBezTo>
                    <a:pt x="111263" y="17548"/>
                    <a:pt x="111735" y="17365"/>
                    <a:pt x="112030" y="17326"/>
                  </a:cubicBezTo>
                  <a:cubicBezTo>
                    <a:pt x="112686" y="17242"/>
                    <a:pt x="114086" y="17304"/>
                    <a:pt x="114759" y="17242"/>
                  </a:cubicBezTo>
                  <a:cubicBezTo>
                    <a:pt x="115292" y="17203"/>
                    <a:pt x="116304" y="16942"/>
                    <a:pt x="116854" y="16965"/>
                  </a:cubicBezTo>
                  <a:cubicBezTo>
                    <a:pt x="117387" y="16981"/>
                    <a:pt x="118221" y="17320"/>
                    <a:pt x="118716" y="17398"/>
                  </a:cubicBezTo>
                  <a:cubicBezTo>
                    <a:pt x="118994" y="17442"/>
                    <a:pt x="119488" y="17487"/>
                    <a:pt x="120000" y="17537"/>
                  </a:cubicBezTo>
                  <a:cubicBezTo>
                    <a:pt x="119305" y="17809"/>
                    <a:pt x="118716" y="18059"/>
                    <a:pt x="118299" y="18276"/>
                  </a:cubicBezTo>
                  <a:cubicBezTo>
                    <a:pt x="116698" y="19065"/>
                    <a:pt x="113592" y="20699"/>
                    <a:pt x="112586" y="21638"/>
                  </a:cubicBezTo>
                  <a:cubicBezTo>
                    <a:pt x="111852" y="22344"/>
                    <a:pt x="111224" y="23866"/>
                    <a:pt x="111024" y="24639"/>
                  </a:cubicBezTo>
                  <a:cubicBezTo>
                    <a:pt x="110768" y="25600"/>
                    <a:pt x="111519" y="27567"/>
                    <a:pt x="111024" y="28523"/>
                  </a:cubicBezTo>
                  <a:cubicBezTo>
                    <a:pt x="110429" y="29684"/>
                    <a:pt x="107050" y="31712"/>
                    <a:pt x="106317" y="32852"/>
                  </a:cubicBezTo>
                  <a:cubicBezTo>
                    <a:pt x="105805" y="33646"/>
                    <a:pt x="105150" y="35297"/>
                    <a:pt x="105527" y="36097"/>
                  </a:cubicBezTo>
                  <a:cubicBezTo>
                    <a:pt x="105783" y="36636"/>
                    <a:pt x="107545" y="37525"/>
                    <a:pt x="107978" y="38042"/>
                  </a:cubicBezTo>
                  <a:cubicBezTo>
                    <a:pt x="108234" y="38336"/>
                    <a:pt x="108790" y="38964"/>
                    <a:pt x="108573" y="39259"/>
                  </a:cubicBezTo>
                  <a:cubicBezTo>
                    <a:pt x="108095" y="39903"/>
                    <a:pt x="104877" y="40603"/>
                    <a:pt x="103944" y="41159"/>
                  </a:cubicBezTo>
                  <a:cubicBezTo>
                    <a:pt x="102860" y="41831"/>
                    <a:pt x="101593" y="43376"/>
                    <a:pt x="100820" y="44115"/>
                  </a:cubicBezTo>
                  <a:cubicBezTo>
                    <a:pt x="99792" y="45082"/>
                    <a:pt x="98153" y="47083"/>
                    <a:pt x="96791" y="47966"/>
                  </a:cubicBezTo>
                  <a:cubicBezTo>
                    <a:pt x="95463" y="48816"/>
                    <a:pt x="91789" y="50194"/>
                    <a:pt x="90205" y="50961"/>
                  </a:cubicBezTo>
                  <a:cubicBezTo>
                    <a:pt x="87476" y="52284"/>
                    <a:pt x="81724" y="54868"/>
                    <a:pt x="79707" y="56396"/>
                  </a:cubicBezTo>
                  <a:cubicBezTo>
                    <a:pt x="78601" y="57229"/>
                    <a:pt x="77573" y="59108"/>
                    <a:pt x="76761" y="59997"/>
                  </a:cubicBezTo>
                  <a:cubicBezTo>
                    <a:pt x="76033" y="60797"/>
                    <a:pt x="74388" y="62364"/>
                    <a:pt x="73621" y="63159"/>
                  </a:cubicBezTo>
                  <a:cubicBezTo>
                    <a:pt x="73399" y="63375"/>
                    <a:pt x="72060" y="63853"/>
                    <a:pt x="72571" y="64225"/>
                  </a:cubicBezTo>
                  <a:cubicBezTo>
                    <a:pt x="72671" y="64281"/>
                    <a:pt x="72771" y="64331"/>
                    <a:pt x="72904" y="64376"/>
                  </a:cubicBezTo>
                  <a:cubicBezTo>
                    <a:pt x="72510" y="64448"/>
                    <a:pt x="72115" y="64514"/>
                    <a:pt x="71882" y="64531"/>
                  </a:cubicBezTo>
                  <a:cubicBezTo>
                    <a:pt x="71304" y="64576"/>
                    <a:pt x="70098" y="64464"/>
                    <a:pt x="69525" y="64531"/>
                  </a:cubicBezTo>
                  <a:cubicBezTo>
                    <a:pt x="68853" y="64609"/>
                    <a:pt x="67547" y="64887"/>
                    <a:pt x="67174" y="65126"/>
                  </a:cubicBezTo>
                  <a:cubicBezTo>
                    <a:pt x="66696" y="65420"/>
                    <a:pt x="66641" y="66154"/>
                    <a:pt x="66580" y="66504"/>
                  </a:cubicBezTo>
                  <a:cubicBezTo>
                    <a:pt x="66519" y="66882"/>
                    <a:pt x="66796" y="67643"/>
                    <a:pt x="66719" y="68015"/>
                  </a:cubicBezTo>
                  <a:cubicBezTo>
                    <a:pt x="66541" y="68710"/>
                    <a:pt x="65313" y="70049"/>
                    <a:pt x="65079" y="70744"/>
                  </a:cubicBezTo>
                  <a:cubicBezTo>
                    <a:pt x="64862" y="71383"/>
                    <a:pt x="64646" y="72689"/>
                    <a:pt x="64824" y="73333"/>
                  </a:cubicBezTo>
                  <a:cubicBezTo>
                    <a:pt x="64957" y="73900"/>
                    <a:pt x="66046" y="74961"/>
                    <a:pt x="66246" y="75523"/>
                  </a:cubicBezTo>
                  <a:cubicBezTo>
                    <a:pt x="66441" y="76006"/>
                    <a:pt x="66541" y="76984"/>
                    <a:pt x="66441" y="77467"/>
                  </a:cubicBezTo>
                  <a:cubicBezTo>
                    <a:pt x="66363" y="77856"/>
                    <a:pt x="66224" y="78690"/>
                    <a:pt x="65674" y="79012"/>
                  </a:cubicBezTo>
                  <a:cubicBezTo>
                    <a:pt x="65218" y="79257"/>
                    <a:pt x="63479" y="79346"/>
                    <a:pt x="63040" y="79601"/>
                  </a:cubicBezTo>
                  <a:cubicBezTo>
                    <a:pt x="62706" y="79812"/>
                    <a:pt x="62862" y="80357"/>
                    <a:pt x="62723" y="80601"/>
                  </a:cubicBezTo>
                  <a:cubicBezTo>
                    <a:pt x="62506" y="80963"/>
                    <a:pt x="62111" y="81713"/>
                    <a:pt x="61539" y="82007"/>
                  </a:cubicBezTo>
                  <a:cubicBezTo>
                    <a:pt x="61183" y="82185"/>
                    <a:pt x="60000" y="82335"/>
                    <a:pt x="59583" y="82491"/>
                  </a:cubicBezTo>
                  <a:cubicBezTo>
                    <a:pt x="58710" y="82808"/>
                    <a:pt x="57287" y="83574"/>
                    <a:pt x="56754" y="84002"/>
                  </a:cubicBezTo>
                  <a:cubicBezTo>
                    <a:pt x="56298" y="84375"/>
                    <a:pt x="55804" y="85208"/>
                    <a:pt x="55587" y="85625"/>
                  </a:cubicBezTo>
                  <a:cubicBezTo>
                    <a:pt x="55448" y="85853"/>
                    <a:pt x="55253" y="86331"/>
                    <a:pt x="55253" y="86564"/>
                  </a:cubicBezTo>
                  <a:cubicBezTo>
                    <a:pt x="55270" y="86997"/>
                    <a:pt x="55709" y="87864"/>
                    <a:pt x="56042" y="88275"/>
                  </a:cubicBezTo>
                  <a:cubicBezTo>
                    <a:pt x="56281" y="88553"/>
                    <a:pt x="56815" y="89120"/>
                    <a:pt x="57349" y="89326"/>
                  </a:cubicBezTo>
                  <a:cubicBezTo>
                    <a:pt x="57682" y="89448"/>
                    <a:pt x="58555" y="89554"/>
                    <a:pt x="58988" y="89598"/>
                  </a:cubicBezTo>
                  <a:cubicBezTo>
                    <a:pt x="59366" y="89620"/>
                    <a:pt x="60177" y="89554"/>
                    <a:pt x="60550" y="89598"/>
                  </a:cubicBezTo>
                  <a:cubicBezTo>
                    <a:pt x="60928" y="89631"/>
                    <a:pt x="61739" y="89754"/>
                    <a:pt x="61934" y="89893"/>
                  </a:cubicBezTo>
                  <a:cubicBezTo>
                    <a:pt x="62328" y="90170"/>
                    <a:pt x="62056" y="90871"/>
                    <a:pt x="61878" y="91187"/>
                  </a:cubicBezTo>
                  <a:cubicBezTo>
                    <a:pt x="61717" y="91443"/>
                    <a:pt x="60866" y="91876"/>
                    <a:pt x="60689" y="92126"/>
                  </a:cubicBezTo>
                  <a:cubicBezTo>
                    <a:pt x="60355" y="92621"/>
                    <a:pt x="60155" y="93655"/>
                    <a:pt x="60355" y="94155"/>
                  </a:cubicBezTo>
                  <a:cubicBezTo>
                    <a:pt x="60533" y="94588"/>
                    <a:pt x="61144" y="95499"/>
                    <a:pt x="61995" y="95744"/>
                  </a:cubicBezTo>
                  <a:cubicBezTo>
                    <a:pt x="62567" y="95911"/>
                    <a:pt x="64107" y="95916"/>
                    <a:pt x="64740" y="95805"/>
                  </a:cubicBezTo>
                  <a:cubicBezTo>
                    <a:pt x="65313" y="95705"/>
                    <a:pt x="66124" y="95283"/>
                    <a:pt x="66385" y="95055"/>
                  </a:cubicBezTo>
                  <a:cubicBezTo>
                    <a:pt x="66780" y="94683"/>
                    <a:pt x="66835" y="93849"/>
                    <a:pt x="66780" y="93449"/>
                  </a:cubicBezTo>
                  <a:cubicBezTo>
                    <a:pt x="66741" y="93160"/>
                    <a:pt x="66068" y="92593"/>
                    <a:pt x="66124" y="92293"/>
                  </a:cubicBezTo>
                  <a:cubicBezTo>
                    <a:pt x="66163" y="92054"/>
                    <a:pt x="66541" y="91565"/>
                    <a:pt x="66974" y="91404"/>
                  </a:cubicBezTo>
                  <a:cubicBezTo>
                    <a:pt x="67369" y="91254"/>
                    <a:pt x="68536" y="91182"/>
                    <a:pt x="69070" y="91187"/>
                  </a:cubicBezTo>
                  <a:cubicBezTo>
                    <a:pt x="69625" y="91187"/>
                    <a:pt x="70731" y="91321"/>
                    <a:pt x="71165" y="91460"/>
                  </a:cubicBezTo>
                  <a:cubicBezTo>
                    <a:pt x="71821" y="91671"/>
                    <a:pt x="72632" y="92315"/>
                    <a:pt x="72865" y="92643"/>
                  </a:cubicBezTo>
                  <a:cubicBezTo>
                    <a:pt x="73266" y="93188"/>
                    <a:pt x="73266" y="94349"/>
                    <a:pt x="73127" y="94916"/>
                  </a:cubicBezTo>
                  <a:cubicBezTo>
                    <a:pt x="73004" y="95394"/>
                    <a:pt x="72532" y="96366"/>
                    <a:pt x="72015" y="96800"/>
                  </a:cubicBezTo>
                  <a:cubicBezTo>
                    <a:pt x="71643" y="97116"/>
                    <a:pt x="70398" y="97617"/>
                    <a:pt x="69920" y="97911"/>
                  </a:cubicBezTo>
                  <a:cubicBezTo>
                    <a:pt x="69247" y="98333"/>
                    <a:pt x="67902" y="99211"/>
                    <a:pt x="67569" y="99689"/>
                  </a:cubicBezTo>
                  <a:cubicBezTo>
                    <a:pt x="67013" y="100467"/>
                    <a:pt x="66780" y="102101"/>
                    <a:pt x="66974" y="102912"/>
                  </a:cubicBezTo>
                  <a:cubicBezTo>
                    <a:pt x="67152" y="103679"/>
                    <a:pt x="68125" y="105196"/>
                    <a:pt x="68992" y="105874"/>
                  </a:cubicBezTo>
                  <a:cubicBezTo>
                    <a:pt x="69347" y="106146"/>
                    <a:pt x="70298" y="106624"/>
                    <a:pt x="70909" y="106796"/>
                  </a:cubicBezTo>
                  <a:cubicBezTo>
                    <a:pt x="71721" y="107024"/>
                    <a:pt x="73738" y="107163"/>
                    <a:pt x="74627" y="107335"/>
                  </a:cubicBezTo>
                  <a:cubicBezTo>
                    <a:pt x="75716" y="107547"/>
                    <a:pt x="78106" y="107941"/>
                    <a:pt x="78756" y="108358"/>
                  </a:cubicBezTo>
                  <a:cubicBezTo>
                    <a:pt x="79157" y="108619"/>
                    <a:pt x="79034" y="109275"/>
                    <a:pt x="79073" y="109575"/>
                  </a:cubicBezTo>
                  <a:cubicBezTo>
                    <a:pt x="79112" y="109830"/>
                    <a:pt x="79251" y="110336"/>
                    <a:pt x="79073" y="110581"/>
                  </a:cubicBezTo>
                  <a:cubicBezTo>
                    <a:pt x="78934" y="110792"/>
                    <a:pt x="78345" y="111203"/>
                    <a:pt x="77906" y="111331"/>
                  </a:cubicBezTo>
                  <a:cubicBezTo>
                    <a:pt x="77117" y="111570"/>
                    <a:pt x="74983" y="111553"/>
                    <a:pt x="74171" y="111764"/>
                  </a:cubicBezTo>
                  <a:cubicBezTo>
                    <a:pt x="73677" y="111892"/>
                    <a:pt x="72888" y="112270"/>
                    <a:pt x="72671" y="112492"/>
                  </a:cubicBezTo>
                  <a:cubicBezTo>
                    <a:pt x="72432" y="112742"/>
                    <a:pt x="72432" y="113309"/>
                    <a:pt x="72532" y="113576"/>
                  </a:cubicBezTo>
                  <a:cubicBezTo>
                    <a:pt x="72632" y="113798"/>
                    <a:pt x="73266" y="114193"/>
                    <a:pt x="73321" y="114409"/>
                  </a:cubicBezTo>
                  <a:cubicBezTo>
                    <a:pt x="73421" y="114704"/>
                    <a:pt x="73382" y="115332"/>
                    <a:pt x="72988" y="115571"/>
                  </a:cubicBezTo>
                  <a:cubicBezTo>
                    <a:pt x="72771" y="115710"/>
                    <a:pt x="71821" y="115765"/>
                    <a:pt x="71565" y="115899"/>
                  </a:cubicBezTo>
                  <a:cubicBezTo>
                    <a:pt x="70909" y="116215"/>
                    <a:pt x="70909" y="117138"/>
                    <a:pt x="70376" y="117488"/>
                  </a:cubicBezTo>
                  <a:cubicBezTo>
                    <a:pt x="69486" y="118071"/>
                    <a:pt x="66880" y="118983"/>
                    <a:pt x="65474" y="119349"/>
                  </a:cubicBezTo>
                  <a:cubicBezTo>
                    <a:pt x="64562" y="119588"/>
                    <a:pt x="62545" y="119983"/>
                    <a:pt x="61478" y="120000"/>
                  </a:cubicBezTo>
                  <a:cubicBezTo>
                    <a:pt x="60055" y="120022"/>
                    <a:pt x="57326" y="119583"/>
                    <a:pt x="56042" y="119327"/>
                  </a:cubicBezTo>
                  <a:cubicBezTo>
                    <a:pt x="54859" y="119088"/>
                    <a:pt x="52980" y="118249"/>
                    <a:pt x="51713" y="118088"/>
                  </a:cubicBezTo>
                  <a:cubicBezTo>
                    <a:pt x="50668" y="117949"/>
                    <a:pt x="48195" y="117827"/>
                    <a:pt x="47267" y="118088"/>
                  </a:cubicBezTo>
                  <a:cubicBezTo>
                    <a:pt x="47050" y="118144"/>
                    <a:pt x="46872" y="118321"/>
                    <a:pt x="46711" y="118510"/>
                  </a:cubicBezTo>
                  <a:lnTo>
                    <a:pt x="36313" y="118510"/>
                  </a:lnTo>
                  <a:cubicBezTo>
                    <a:pt x="36313" y="118510"/>
                    <a:pt x="36135" y="117566"/>
                    <a:pt x="36313" y="117254"/>
                  </a:cubicBezTo>
                  <a:cubicBezTo>
                    <a:pt x="36452" y="116999"/>
                    <a:pt x="37302" y="116576"/>
                    <a:pt x="37380" y="116321"/>
                  </a:cubicBezTo>
                  <a:cubicBezTo>
                    <a:pt x="37480" y="116087"/>
                    <a:pt x="36947" y="115604"/>
                    <a:pt x="37047" y="115365"/>
                  </a:cubicBezTo>
                  <a:cubicBezTo>
                    <a:pt x="37202" y="114976"/>
                    <a:pt x="38208" y="114265"/>
                    <a:pt x="38803" y="113954"/>
                  </a:cubicBezTo>
                  <a:cubicBezTo>
                    <a:pt x="39675" y="113504"/>
                    <a:pt x="42460" y="113003"/>
                    <a:pt x="43071" y="112492"/>
                  </a:cubicBezTo>
                  <a:cubicBezTo>
                    <a:pt x="43566" y="112098"/>
                    <a:pt x="43566" y="111159"/>
                    <a:pt x="43271" y="110736"/>
                  </a:cubicBezTo>
                  <a:cubicBezTo>
                    <a:pt x="43054" y="110386"/>
                    <a:pt x="41926" y="109786"/>
                    <a:pt x="41376" y="109519"/>
                  </a:cubicBezTo>
                  <a:cubicBezTo>
                    <a:pt x="40859" y="109275"/>
                    <a:pt x="39475" y="108936"/>
                    <a:pt x="39058" y="108669"/>
                  </a:cubicBezTo>
                  <a:cubicBezTo>
                    <a:pt x="38408" y="108236"/>
                    <a:pt x="38369" y="107147"/>
                    <a:pt x="37736" y="106724"/>
                  </a:cubicBezTo>
                  <a:cubicBezTo>
                    <a:pt x="37280" y="106424"/>
                    <a:pt x="35640" y="106063"/>
                    <a:pt x="35185" y="105768"/>
                  </a:cubicBezTo>
                  <a:cubicBezTo>
                    <a:pt x="34751" y="105502"/>
                    <a:pt x="34790" y="104757"/>
                    <a:pt x="34195" y="104551"/>
                  </a:cubicBezTo>
                  <a:cubicBezTo>
                    <a:pt x="33823" y="104424"/>
                    <a:pt x="32656" y="104563"/>
                    <a:pt x="32239" y="104451"/>
                  </a:cubicBezTo>
                  <a:cubicBezTo>
                    <a:pt x="32000" y="104396"/>
                    <a:pt x="31667" y="104251"/>
                    <a:pt x="31467" y="104101"/>
                  </a:cubicBezTo>
                  <a:cubicBezTo>
                    <a:pt x="31506" y="104096"/>
                    <a:pt x="31550" y="104079"/>
                    <a:pt x="31589" y="104068"/>
                  </a:cubicBezTo>
                  <a:cubicBezTo>
                    <a:pt x="32534" y="103735"/>
                    <a:pt x="33684" y="102773"/>
                    <a:pt x="34057" y="102290"/>
                  </a:cubicBezTo>
                  <a:cubicBezTo>
                    <a:pt x="34496" y="101695"/>
                    <a:pt x="34296" y="100428"/>
                    <a:pt x="34535" y="99811"/>
                  </a:cubicBezTo>
                  <a:cubicBezTo>
                    <a:pt x="34851" y="99072"/>
                    <a:pt x="36174" y="97650"/>
                    <a:pt x="36413" y="96900"/>
                  </a:cubicBezTo>
                  <a:cubicBezTo>
                    <a:pt x="36646" y="96122"/>
                    <a:pt x="36530" y="94555"/>
                    <a:pt x="36413" y="93777"/>
                  </a:cubicBezTo>
                  <a:cubicBezTo>
                    <a:pt x="36274" y="92910"/>
                    <a:pt x="35679" y="91187"/>
                    <a:pt x="35324" y="90337"/>
                  </a:cubicBezTo>
                  <a:cubicBezTo>
                    <a:pt x="34990" y="89492"/>
                    <a:pt x="34257" y="87798"/>
                    <a:pt x="33662" y="86975"/>
                  </a:cubicBezTo>
                  <a:cubicBezTo>
                    <a:pt x="33267" y="86442"/>
                    <a:pt x="31984" y="85447"/>
                    <a:pt x="31683" y="84908"/>
                  </a:cubicBezTo>
                  <a:cubicBezTo>
                    <a:pt x="31372" y="84297"/>
                    <a:pt x="31311" y="83019"/>
                    <a:pt x="31389" y="82402"/>
                  </a:cubicBezTo>
                  <a:cubicBezTo>
                    <a:pt x="31506" y="81657"/>
                    <a:pt x="32656" y="80218"/>
                    <a:pt x="32578" y="79473"/>
                  </a:cubicBezTo>
                  <a:cubicBezTo>
                    <a:pt x="32517" y="78968"/>
                    <a:pt x="31822" y="77968"/>
                    <a:pt x="31289" y="77490"/>
                  </a:cubicBezTo>
                  <a:cubicBezTo>
                    <a:pt x="30933" y="77173"/>
                    <a:pt x="29888" y="76601"/>
                    <a:pt x="29333" y="76323"/>
                  </a:cubicBezTo>
                  <a:cubicBezTo>
                    <a:pt x="28643" y="75962"/>
                    <a:pt x="26782" y="75395"/>
                    <a:pt x="26287" y="74984"/>
                  </a:cubicBezTo>
                  <a:cubicBezTo>
                    <a:pt x="25931" y="74683"/>
                    <a:pt x="25931" y="73978"/>
                    <a:pt x="25792" y="73644"/>
                  </a:cubicBezTo>
                  <a:cubicBezTo>
                    <a:pt x="25637" y="73244"/>
                    <a:pt x="25042" y="72444"/>
                    <a:pt x="25142" y="72044"/>
                  </a:cubicBezTo>
                  <a:cubicBezTo>
                    <a:pt x="25164" y="71994"/>
                    <a:pt x="25181" y="71938"/>
                    <a:pt x="25220" y="7187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5" name="Shape 915"/>
            <p:cNvSpPr/>
            <p:nvPr/>
          </p:nvSpPr>
          <p:spPr>
            <a:xfrm>
              <a:off x="575845" y="1299562"/>
              <a:ext cx="186000" cy="150300"/>
            </a:xfrm>
            <a:custGeom>
              <a:avLst/>
              <a:gdLst/>
              <a:ahLst/>
              <a:cxnLst/>
              <a:rect l="0" t="0" r="0" b="0"/>
              <a:pathLst>
                <a:path w="120000" h="120000" extrusionOk="0">
                  <a:moveTo>
                    <a:pt x="38897" y="1672"/>
                  </a:moveTo>
                  <a:cubicBezTo>
                    <a:pt x="39532" y="1349"/>
                    <a:pt x="40111" y="1092"/>
                    <a:pt x="40545" y="964"/>
                  </a:cubicBezTo>
                  <a:cubicBezTo>
                    <a:pt x="41697" y="607"/>
                    <a:pt x="44091" y="-289"/>
                    <a:pt x="45243" y="94"/>
                  </a:cubicBezTo>
                  <a:cubicBezTo>
                    <a:pt x="45994" y="384"/>
                    <a:pt x="46802" y="2247"/>
                    <a:pt x="47520" y="2631"/>
                  </a:cubicBezTo>
                  <a:cubicBezTo>
                    <a:pt x="48616" y="3245"/>
                    <a:pt x="51216" y="3758"/>
                    <a:pt x="52396" y="3407"/>
                  </a:cubicBezTo>
                  <a:cubicBezTo>
                    <a:pt x="53114" y="3178"/>
                    <a:pt x="54066" y="2152"/>
                    <a:pt x="54845" y="1349"/>
                  </a:cubicBezTo>
                  <a:cubicBezTo>
                    <a:pt x="54878" y="2085"/>
                    <a:pt x="54906" y="2793"/>
                    <a:pt x="54906" y="3245"/>
                  </a:cubicBezTo>
                  <a:cubicBezTo>
                    <a:pt x="54878" y="4433"/>
                    <a:pt x="54561" y="6814"/>
                    <a:pt x="54528" y="8001"/>
                  </a:cubicBezTo>
                  <a:cubicBezTo>
                    <a:pt x="54528" y="9769"/>
                    <a:pt x="54528" y="13338"/>
                    <a:pt x="54962" y="15039"/>
                  </a:cubicBezTo>
                  <a:cubicBezTo>
                    <a:pt x="55251" y="16131"/>
                    <a:pt x="56114" y="18412"/>
                    <a:pt x="56983" y="19087"/>
                  </a:cubicBezTo>
                  <a:cubicBezTo>
                    <a:pt x="57617" y="19600"/>
                    <a:pt x="59348" y="19795"/>
                    <a:pt x="60122" y="19633"/>
                  </a:cubicBezTo>
                  <a:cubicBezTo>
                    <a:pt x="61280" y="19444"/>
                    <a:pt x="63267" y="17994"/>
                    <a:pt x="64280" y="17353"/>
                  </a:cubicBezTo>
                  <a:cubicBezTo>
                    <a:pt x="65087" y="16806"/>
                    <a:pt x="66529" y="15328"/>
                    <a:pt x="67419" y="15039"/>
                  </a:cubicBezTo>
                  <a:cubicBezTo>
                    <a:pt x="68950" y="14526"/>
                    <a:pt x="72296" y="14425"/>
                    <a:pt x="73793" y="15039"/>
                  </a:cubicBezTo>
                  <a:cubicBezTo>
                    <a:pt x="74862" y="15423"/>
                    <a:pt x="76392" y="17319"/>
                    <a:pt x="77255" y="18122"/>
                  </a:cubicBezTo>
                  <a:cubicBezTo>
                    <a:pt x="77946" y="18797"/>
                    <a:pt x="79504" y="19957"/>
                    <a:pt x="79966" y="20855"/>
                  </a:cubicBezTo>
                  <a:cubicBezTo>
                    <a:pt x="80283" y="21468"/>
                    <a:pt x="80801" y="22973"/>
                    <a:pt x="80545" y="23620"/>
                  </a:cubicBezTo>
                  <a:cubicBezTo>
                    <a:pt x="80400" y="23938"/>
                    <a:pt x="79621" y="24039"/>
                    <a:pt x="79387" y="24262"/>
                  </a:cubicBezTo>
                  <a:cubicBezTo>
                    <a:pt x="78753" y="24936"/>
                    <a:pt x="78296" y="26927"/>
                    <a:pt x="77745" y="27702"/>
                  </a:cubicBezTo>
                  <a:cubicBezTo>
                    <a:pt x="77283" y="28343"/>
                    <a:pt x="75958" y="29213"/>
                    <a:pt x="75441" y="29855"/>
                  </a:cubicBezTo>
                  <a:cubicBezTo>
                    <a:pt x="74917" y="30529"/>
                    <a:pt x="74400" y="32520"/>
                    <a:pt x="73648" y="32972"/>
                  </a:cubicBezTo>
                  <a:cubicBezTo>
                    <a:pt x="73247" y="33228"/>
                    <a:pt x="72179" y="33133"/>
                    <a:pt x="71717" y="32972"/>
                  </a:cubicBezTo>
                  <a:cubicBezTo>
                    <a:pt x="70882" y="32615"/>
                    <a:pt x="69757" y="30752"/>
                    <a:pt x="68950" y="30334"/>
                  </a:cubicBezTo>
                  <a:cubicBezTo>
                    <a:pt x="68171" y="29949"/>
                    <a:pt x="66468" y="29855"/>
                    <a:pt x="65633" y="29855"/>
                  </a:cubicBezTo>
                  <a:cubicBezTo>
                    <a:pt x="64597" y="29855"/>
                    <a:pt x="62376" y="29855"/>
                    <a:pt x="61480" y="30496"/>
                  </a:cubicBezTo>
                  <a:cubicBezTo>
                    <a:pt x="60645" y="31109"/>
                    <a:pt x="59549" y="33195"/>
                    <a:pt x="59404" y="34321"/>
                  </a:cubicBezTo>
                  <a:cubicBezTo>
                    <a:pt x="59259" y="35604"/>
                    <a:pt x="60701" y="38018"/>
                    <a:pt x="60757" y="39334"/>
                  </a:cubicBezTo>
                  <a:cubicBezTo>
                    <a:pt x="60901" y="41615"/>
                    <a:pt x="60300" y="46210"/>
                    <a:pt x="59549" y="48334"/>
                  </a:cubicBezTo>
                  <a:cubicBezTo>
                    <a:pt x="59114" y="49617"/>
                    <a:pt x="57211" y="51607"/>
                    <a:pt x="56749" y="52862"/>
                  </a:cubicBezTo>
                  <a:cubicBezTo>
                    <a:pt x="56348" y="54050"/>
                    <a:pt x="56604" y="56782"/>
                    <a:pt x="56059" y="57908"/>
                  </a:cubicBezTo>
                  <a:cubicBezTo>
                    <a:pt x="55830" y="58327"/>
                    <a:pt x="55196" y="59191"/>
                    <a:pt x="54762" y="59163"/>
                  </a:cubicBezTo>
                  <a:cubicBezTo>
                    <a:pt x="54183" y="59163"/>
                    <a:pt x="53637" y="57652"/>
                    <a:pt x="53114" y="57423"/>
                  </a:cubicBezTo>
                  <a:cubicBezTo>
                    <a:pt x="52568" y="57167"/>
                    <a:pt x="51244" y="56977"/>
                    <a:pt x="50809" y="57423"/>
                  </a:cubicBezTo>
                  <a:cubicBezTo>
                    <a:pt x="50347" y="57908"/>
                    <a:pt x="50926" y="59676"/>
                    <a:pt x="50609" y="60284"/>
                  </a:cubicBezTo>
                  <a:cubicBezTo>
                    <a:pt x="50203" y="61059"/>
                    <a:pt x="48360" y="61505"/>
                    <a:pt x="47954" y="62280"/>
                  </a:cubicBezTo>
                  <a:cubicBezTo>
                    <a:pt x="46857" y="64433"/>
                    <a:pt x="46919" y="69736"/>
                    <a:pt x="47375" y="72178"/>
                  </a:cubicBezTo>
                  <a:cubicBezTo>
                    <a:pt x="47753" y="74040"/>
                    <a:pt x="49451" y="77576"/>
                    <a:pt x="50609" y="79020"/>
                  </a:cubicBezTo>
                  <a:cubicBezTo>
                    <a:pt x="51733" y="80403"/>
                    <a:pt x="54589" y="82622"/>
                    <a:pt x="56203" y="83230"/>
                  </a:cubicBezTo>
                  <a:cubicBezTo>
                    <a:pt x="57183" y="83615"/>
                    <a:pt x="59493" y="84289"/>
                    <a:pt x="60356" y="83648"/>
                  </a:cubicBezTo>
                  <a:cubicBezTo>
                    <a:pt x="61074" y="83102"/>
                    <a:pt x="61391" y="80855"/>
                    <a:pt x="61335" y="79890"/>
                  </a:cubicBezTo>
                  <a:cubicBezTo>
                    <a:pt x="61280" y="78992"/>
                    <a:pt x="60011" y="77447"/>
                    <a:pt x="59983" y="76550"/>
                  </a:cubicBezTo>
                  <a:cubicBezTo>
                    <a:pt x="59949" y="75328"/>
                    <a:pt x="61107" y="73076"/>
                    <a:pt x="61625" y="72016"/>
                  </a:cubicBezTo>
                  <a:cubicBezTo>
                    <a:pt x="62232" y="70728"/>
                    <a:pt x="63473" y="68096"/>
                    <a:pt x="64508" y="67226"/>
                  </a:cubicBezTo>
                  <a:cubicBezTo>
                    <a:pt x="65198" y="66618"/>
                    <a:pt x="66991" y="65972"/>
                    <a:pt x="67854" y="66039"/>
                  </a:cubicBezTo>
                  <a:cubicBezTo>
                    <a:pt x="68371" y="66039"/>
                    <a:pt x="69440" y="66490"/>
                    <a:pt x="69785" y="66908"/>
                  </a:cubicBezTo>
                  <a:cubicBezTo>
                    <a:pt x="70481" y="67711"/>
                    <a:pt x="70854" y="70053"/>
                    <a:pt x="71143" y="71118"/>
                  </a:cubicBezTo>
                  <a:cubicBezTo>
                    <a:pt x="71544" y="72496"/>
                    <a:pt x="72179" y="75262"/>
                    <a:pt x="72524" y="76611"/>
                  </a:cubicBezTo>
                  <a:cubicBezTo>
                    <a:pt x="72841" y="77927"/>
                    <a:pt x="73014" y="80788"/>
                    <a:pt x="73793" y="81819"/>
                  </a:cubicBezTo>
                  <a:cubicBezTo>
                    <a:pt x="74461" y="82650"/>
                    <a:pt x="76448" y="83520"/>
                    <a:pt x="77456" y="83715"/>
                  </a:cubicBezTo>
                  <a:cubicBezTo>
                    <a:pt x="79421" y="84066"/>
                    <a:pt x="83401" y="82717"/>
                    <a:pt x="85416" y="82684"/>
                  </a:cubicBezTo>
                  <a:cubicBezTo>
                    <a:pt x="87637" y="82622"/>
                    <a:pt x="92079" y="83135"/>
                    <a:pt x="94300" y="83392"/>
                  </a:cubicBezTo>
                  <a:cubicBezTo>
                    <a:pt x="96376" y="83615"/>
                    <a:pt x="100556" y="84005"/>
                    <a:pt x="102605" y="84579"/>
                  </a:cubicBezTo>
                  <a:cubicBezTo>
                    <a:pt x="104191" y="85065"/>
                    <a:pt x="107419" y="86124"/>
                    <a:pt x="108689" y="87312"/>
                  </a:cubicBezTo>
                  <a:cubicBezTo>
                    <a:pt x="110219" y="88756"/>
                    <a:pt x="111372" y="93485"/>
                    <a:pt x="112847" y="95024"/>
                  </a:cubicBezTo>
                  <a:cubicBezTo>
                    <a:pt x="113882" y="96117"/>
                    <a:pt x="116682" y="97176"/>
                    <a:pt x="117918" y="97979"/>
                  </a:cubicBezTo>
                  <a:cubicBezTo>
                    <a:pt x="118324" y="98241"/>
                    <a:pt x="119103" y="98754"/>
                    <a:pt x="119794" y="99267"/>
                  </a:cubicBezTo>
                  <a:cubicBezTo>
                    <a:pt x="119393" y="100070"/>
                    <a:pt x="118931" y="101096"/>
                    <a:pt x="118786" y="101743"/>
                  </a:cubicBezTo>
                  <a:cubicBezTo>
                    <a:pt x="118524" y="102708"/>
                    <a:pt x="118408" y="104793"/>
                    <a:pt x="118552" y="105791"/>
                  </a:cubicBezTo>
                  <a:cubicBezTo>
                    <a:pt x="118725" y="106789"/>
                    <a:pt x="119938" y="108524"/>
                    <a:pt x="119994" y="109550"/>
                  </a:cubicBezTo>
                  <a:cubicBezTo>
                    <a:pt x="120083" y="110866"/>
                    <a:pt x="118959" y="113408"/>
                    <a:pt x="118697" y="114724"/>
                  </a:cubicBezTo>
                  <a:cubicBezTo>
                    <a:pt x="118586" y="115304"/>
                    <a:pt x="118469" y="116236"/>
                    <a:pt x="118324" y="117133"/>
                  </a:cubicBezTo>
                  <a:cubicBezTo>
                    <a:pt x="117545" y="117105"/>
                    <a:pt x="116710" y="117105"/>
                    <a:pt x="116276" y="117105"/>
                  </a:cubicBezTo>
                  <a:cubicBezTo>
                    <a:pt x="115062" y="117133"/>
                    <a:pt x="112557" y="117005"/>
                    <a:pt x="111399" y="117423"/>
                  </a:cubicBezTo>
                  <a:cubicBezTo>
                    <a:pt x="110453" y="117780"/>
                    <a:pt x="108950" y="119514"/>
                    <a:pt x="107971" y="119804"/>
                  </a:cubicBezTo>
                  <a:cubicBezTo>
                    <a:pt x="106902" y="120156"/>
                    <a:pt x="104681" y="119960"/>
                    <a:pt x="103584" y="119804"/>
                  </a:cubicBezTo>
                  <a:cubicBezTo>
                    <a:pt x="102349" y="119643"/>
                    <a:pt x="99955" y="118678"/>
                    <a:pt x="98714" y="118455"/>
                  </a:cubicBezTo>
                  <a:cubicBezTo>
                    <a:pt x="96521" y="118098"/>
                    <a:pt x="92023" y="118065"/>
                    <a:pt x="89774" y="117970"/>
                  </a:cubicBezTo>
                  <a:cubicBezTo>
                    <a:pt x="88416" y="117936"/>
                    <a:pt x="85677" y="117970"/>
                    <a:pt x="84319" y="117808"/>
                  </a:cubicBezTo>
                  <a:cubicBezTo>
                    <a:pt x="82822" y="117646"/>
                    <a:pt x="79794" y="117105"/>
                    <a:pt x="78324" y="116715"/>
                  </a:cubicBezTo>
                  <a:cubicBezTo>
                    <a:pt x="77372" y="116459"/>
                    <a:pt x="75841" y="115689"/>
                    <a:pt x="74517" y="115176"/>
                  </a:cubicBezTo>
                  <a:cubicBezTo>
                    <a:pt x="73910" y="114947"/>
                    <a:pt x="73331" y="114758"/>
                    <a:pt x="72875" y="114724"/>
                  </a:cubicBezTo>
                  <a:cubicBezTo>
                    <a:pt x="71461" y="114529"/>
                    <a:pt x="68577" y="115338"/>
                    <a:pt x="67136" y="115271"/>
                  </a:cubicBezTo>
                  <a:cubicBezTo>
                    <a:pt x="65460" y="115176"/>
                    <a:pt x="62170" y="114434"/>
                    <a:pt x="60556" y="113921"/>
                  </a:cubicBezTo>
                  <a:cubicBezTo>
                    <a:pt x="59348" y="113537"/>
                    <a:pt x="56548" y="113024"/>
                    <a:pt x="55914" y="111830"/>
                  </a:cubicBezTo>
                  <a:cubicBezTo>
                    <a:pt x="55480" y="111061"/>
                    <a:pt x="56259" y="109104"/>
                    <a:pt x="56203" y="108167"/>
                  </a:cubicBezTo>
                  <a:cubicBezTo>
                    <a:pt x="56148" y="107559"/>
                    <a:pt x="56086" y="106115"/>
                    <a:pt x="55624" y="105791"/>
                  </a:cubicBezTo>
                  <a:cubicBezTo>
                    <a:pt x="55079" y="105407"/>
                    <a:pt x="53665" y="105953"/>
                    <a:pt x="53114" y="106271"/>
                  </a:cubicBezTo>
                  <a:cubicBezTo>
                    <a:pt x="52396" y="106689"/>
                    <a:pt x="51589" y="108585"/>
                    <a:pt x="50809" y="108908"/>
                  </a:cubicBezTo>
                  <a:cubicBezTo>
                    <a:pt x="49858" y="109293"/>
                    <a:pt x="47692" y="108970"/>
                    <a:pt x="46802" y="108423"/>
                  </a:cubicBezTo>
                  <a:cubicBezTo>
                    <a:pt x="46195" y="108039"/>
                    <a:pt x="45360" y="106689"/>
                    <a:pt x="45160" y="105953"/>
                  </a:cubicBezTo>
                  <a:cubicBezTo>
                    <a:pt x="44926" y="105083"/>
                    <a:pt x="44926" y="103092"/>
                    <a:pt x="45299" y="102289"/>
                  </a:cubicBezTo>
                  <a:cubicBezTo>
                    <a:pt x="45588" y="101643"/>
                    <a:pt x="46974" y="101130"/>
                    <a:pt x="47319" y="100522"/>
                  </a:cubicBezTo>
                  <a:cubicBezTo>
                    <a:pt x="47609" y="99942"/>
                    <a:pt x="47753" y="98498"/>
                    <a:pt x="47664" y="97823"/>
                  </a:cubicBezTo>
                  <a:cubicBezTo>
                    <a:pt x="47553" y="96825"/>
                    <a:pt x="47030" y="94578"/>
                    <a:pt x="46223" y="94059"/>
                  </a:cubicBezTo>
                  <a:cubicBezTo>
                    <a:pt x="45443" y="93613"/>
                    <a:pt x="43601" y="94734"/>
                    <a:pt x="42733" y="94706"/>
                  </a:cubicBezTo>
                  <a:cubicBezTo>
                    <a:pt x="41781" y="94706"/>
                    <a:pt x="39794" y="94578"/>
                    <a:pt x="39070" y="93903"/>
                  </a:cubicBezTo>
                  <a:cubicBezTo>
                    <a:pt x="38263" y="93195"/>
                    <a:pt x="37946" y="90685"/>
                    <a:pt x="37428" y="89693"/>
                  </a:cubicBezTo>
                  <a:cubicBezTo>
                    <a:pt x="36765" y="88472"/>
                    <a:pt x="34917" y="86381"/>
                    <a:pt x="34283" y="85159"/>
                  </a:cubicBezTo>
                  <a:cubicBezTo>
                    <a:pt x="33565" y="83810"/>
                    <a:pt x="32758" y="80754"/>
                    <a:pt x="32062" y="79405"/>
                  </a:cubicBezTo>
                  <a:cubicBezTo>
                    <a:pt x="31455" y="78284"/>
                    <a:pt x="30219" y="75903"/>
                    <a:pt x="29178" y="75262"/>
                  </a:cubicBezTo>
                  <a:cubicBezTo>
                    <a:pt x="28199" y="74648"/>
                    <a:pt x="25805" y="74553"/>
                    <a:pt x="24681" y="74715"/>
                  </a:cubicBezTo>
                  <a:cubicBezTo>
                    <a:pt x="23785" y="74810"/>
                    <a:pt x="22087" y="75646"/>
                    <a:pt x="21246" y="76065"/>
                  </a:cubicBezTo>
                  <a:cubicBezTo>
                    <a:pt x="20584" y="76388"/>
                    <a:pt x="19376" y="77381"/>
                    <a:pt x="18652" y="77576"/>
                  </a:cubicBezTo>
                  <a:cubicBezTo>
                    <a:pt x="18424" y="77637"/>
                    <a:pt x="18046" y="77704"/>
                    <a:pt x="17673" y="77737"/>
                  </a:cubicBezTo>
                  <a:cubicBezTo>
                    <a:pt x="16893" y="77832"/>
                    <a:pt x="15997" y="77799"/>
                    <a:pt x="15507" y="77576"/>
                  </a:cubicBezTo>
                  <a:cubicBezTo>
                    <a:pt x="14672" y="77191"/>
                    <a:pt x="13520" y="75485"/>
                    <a:pt x="12858" y="74782"/>
                  </a:cubicBezTo>
                  <a:cubicBezTo>
                    <a:pt x="11672" y="73527"/>
                    <a:pt x="9223" y="71118"/>
                    <a:pt x="8099" y="69797"/>
                  </a:cubicBezTo>
                  <a:cubicBezTo>
                    <a:pt x="7264" y="68832"/>
                    <a:pt x="5443" y="67003"/>
                    <a:pt x="5043" y="65749"/>
                  </a:cubicBezTo>
                  <a:cubicBezTo>
                    <a:pt x="4519" y="64237"/>
                    <a:pt x="5243" y="60864"/>
                    <a:pt x="4926" y="59291"/>
                  </a:cubicBezTo>
                  <a:cubicBezTo>
                    <a:pt x="4581" y="57328"/>
                    <a:pt x="2733" y="53827"/>
                    <a:pt x="2154" y="51964"/>
                  </a:cubicBezTo>
                  <a:cubicBezTo>
                    <a:pt x="1491" y="49711"/>
                    <a:pt x="367" y="45150"/>
                    <a:pt x="166" y="42802"/>
                  </a:cubicBezTo>
                  <a:cubicBezTo>
                    <a:pt x="-150" y="39429"/>
                    <a:pt x="-33" y="32520"/>
                    <a:pt x="629" y="29213"/>
                  </a:cubicBezTo>
                  <a:cubicBezTo>
                    <a:pt x="1118" y="26927"/>
                    <a:pt x="2616" y="22399"/>
                    <a:pt x="3974" y="20598"/>
                  </a:cubicBezTo>
                  <a:cubicBezTo>
                    <a:pt x="4837" y="19472"/>
                    <a:pt x="7230" y="18122"/>
                    <a:pt x="8388" y="17414"/>
                  </a:cubicBezTo>
                  <a:cubicBezTo>
                    <a:pt x="9913" y="16483"/>
                    <a:pt x="13203" y="15105"/>
                    <a:pt x="14762" y="14236"/>
                  </a:cubicBezTo>
                  <a:cubicBezTo>
                    <a:pt x="16287" y="13399"/>
                    <a:pt x="19343" y="11827"/>
                    <a:pt x="20701" y="10734"/>
                  </a:cubicBezTo>
                  <a:cubicBezTo>
                    <a:pt x="22198" y="9546"/>
                    <a:pt x="24419" y="6039"/>
                    <a:pt x="26033" y="5074"/>
                  </a:cubicBezTo>
                  <a:cubicBezTo>
                    <a:pt x="27219" y="4399"/>
                    <a:pt x="29958" y="4115"/>
                    <a:pt x="31283" y="3825"/>
                  </a:cubicBezTo>
                  <a:cubicBezTo>
                    <a:pt x="32524" y="3535"/>
                    <a:pt x="35034" y="3245"/>
                    <a:pt x="36248" y="2860"/>
                  </a:cubicBezTo>
                  <a:cubicBezTo>
                    <a:pt x="36938" y="2631"/>
                    <a:pt x="37946" y="2118"/>
                    <a:pt x="38897" y="16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6" name="Shape 916"/>
            <p:cNvSpPr/>
            <p:nvPr/>
          </p:nvSpPr>
          <p:spPr>
            <a:xfrm>
              <a:off x="616125" y="1333625"/>
              <a:ext cx="328800" cy="436199"/>
            </a:xfrm>
            <a:custGeom>
              <a:avLst/>
              <a:gdLst/>
              <a:ahLst/>
              <a:cxnLst/>
              <a:rect l="0" t="0" r="0" b="0"/>
              <a:pathLst>
                <a:path w="120000" h="120000" extrusionOk="0">
                  <a:moveTo>
                    <a:pt x="8087" y="119527"/>
                  </a:moveTo>
                  <a:cubicBezTo>
                    <a:pt x="7971" y="119493"/>
                    <a:pt x="7876" y="119460"/>
                    <a:pt x="7792" y="119438"/>
                  </a:cubicBezTo>
                  <a:cubicBezTo>
                    <a:pt x="7074" y="119182"/>
                    <a:pt x="6078" y="118264"/>
                    <a:pt x="5404" y="117963"/>
                  </a:cubicBezTo>
                  <a:cubicBezTo>
                    <a:pt x="4903" y="117741"/>
                    <a:pt x="3662" y="117557"/>
                    <a:pt x="3183" y="117301"/>
                  </a:cubicBezTo>
                  <a:cubicBezTo>
                    <a:pt x="2616" y="116990"/>
                    <a:pt x="1747" y="116150"/>
                    <a:pt x="1408" y="115694"/>
                  </a:cubicBezTo>
                  <a:cubicBezTo>
                    <a:pt x="885" y="114998"/>
                    <a:pt x="183" y="113485"/>
                    <a:pt x="50" y="112700"/>
                  </a:cubicBezTo>
                  <a:cubicBezTo>
                    <a:pt x="-161" y="111326"/>
                    <a:pt x="361" y="108561"/>
                    <a:pt x="768" y="107210"/>
                  </a:cubicBezTo>
                  <a:cubicBezTo>
                    <a:pt x="801" y="107043"/>
                    <a:pt x="885" y="106853"/>
                    <a:pt x="962" y="106636"/>
                  </a:cubicBezTo>
                  <a:cubicBezTo>
                    <a:pt x="1358" y="105696"/>
                    <a:pt x="2076" y="104389"/>
                    <a:pt x="2438" y="103671"/>
                  </a:cubicBezTo>
                  <a:cubicBezTo>
                    <a:pt x="3122" y="102319"/>
                    <a:pt x="4753" y="99699"/>
                    <a:pt x="5310" y="98325"/>
                  </a:cubicBezTo>
                  <a:cubicBezTo>
                    <a:pt x="5833" y="96984"/>
                    <a:pt x="6534" y="94253"/>
                    <a:pt x="6763" y="92873"/>
                  </a:cubicBezTo>
                  <a:cubicBezTo>
                    <a:pt x="6907" y="92000"/>
                    <a:pt x="6941" y="90236"/>
                    <a:pt x="6974" y="89363"/>
                  </a:cubicBezTo>
                  <a:cubicBezTo>
                    <a:pt x="7024" y="88433"/>
                    <a:pt x="6746" y="86564"/>
                    <a:pt x="7091" y="85668"/>
                  </a:cubicBezTo>
                  <a:cubicBezTo>
                    <a:pt x="7397" y="84817"/>
                    <a:pt x="8822" y="83321"/>
                    <a:pt x="9457" y="82559"/>
                  </a:cubicBezTo>
                  <a:cubicBezTo>
                    <a:pt x="10108" y="81796"/>
                    <a:pt x="11644" y="80356"/>
                    <a:pt x="12218" y="79560"/>
                  </a:cubicBezTo>
                  <a:cubicBezTo>
                    <a:pt x="12591" y="79054"/>
                    <a:pt x="13097" y="77980"/>
                    <a:pt x="13359" y="77435"/>
                  </a:cubicBezTo>
                  <a:cubicBezTo>
                    <a:pt x="13737" y="76628"/>
                    <a:pt x="14177" y="74926"/>
                    <a:pt x="14717" y="74152"/>
                  </a:cubicBezTo>
                  <a:cubicBezTo>
                    <a:pt x="15301" y="73279"/>
                    <a:pt x="16988" y="71727"/>
                    <a:pt x="17901" y="70998"/>
                  </a:cubicBezTo>
                  <a:cubicBezTo>
                    <a:pt x="18753" y="70336"/>
                    <a:pt x="20757" y="69207"/>
                    <a:pt x="21692" y="68584"/>
                  </a:cubicBezTo>
                  <a:cubicBezTo>
                    <a:pt x="22721" y="67899"/>
                    <a:pt x="24681" y="66436"/>
                    <a:pt x="25738" y="65763"/>
                  </a:cubicBezTo>
                  <a:cubicBezTo>
                    <a:pt x="26362" y="65379"/>
                    <a:pt x="27976" y="64789"/>
                    <a:pt x="28338" y="64272"/>
                  </a:cubicBezTo>
                  <a:cubicBezTo>
                    <a:pt x="28677" y="63749"/>
                    <a:pt x="28355" y="62664"/>
                    <a:pt x="28321" y="61947"/>
                  </a:cubicBezTo>
                  <a:cubicBezTo>
                    <a:pt x="28321" y="61835"/>
                    <a:pt x="28321" y="61724"/>
                    <a:pt x="28338" y="61635"/>
                  </a:cubicBezTo>
                  <a:cubicBezTo>
                    <a:pt x="28483" y="60751"/>
                    <a:pt x="29089" y="59004"/>
                    <a:pt x="29529" y="58164"/>
                  </a:cubicBezTo>
                  <a:cubicBezTo>
                    <a:pt x="30069" y="57134"/>
                    <a:pt x="31622" y="55210"/>
                    <a:pt x="32385" y="54247"/>
                  </a:cubicBezTo>
                  <a:cubicBezTo>
                    <a:pt x="33025" y="53474"/>
                    <a:pt x="34511" y="52000"/>
                    <a:pt x="35096" y="51215"/>
                  </a:cubicBezTo>
                  <a:cubicBezTo>
                    <a:pt x="35769" y="50297"/>
                    <a:pt x="37072" y="48439"/>
                    <a:pt x="37367" y="47443"/>
                  </a:cubicBezTo>
                  <a:cubicBezTo>
                    <a:pt x="37578" y="46703"/>
                    <a:pt x="37155" y="45151"/>
                    <a:pt x="37367" y="44411"/>
                  </a:cubicBezTo>
                  <a:cubicBezTo>
                    <a:pt x="37578" y="43694"/>
                    <a:pt x="38396" y="42308"/>
                    <a:pt x="38986" y="41702"/>
                  </a:cubicBezTo>
                  <a:cubicBezTo>
                    <a:pt x="39788" y="40878"/>
                    <a:pt x="42020" y="39577"/>
                    <a:pt x="43100" y="38920"/>
                  </a:cubicBezTo>
                  <a:cubicBezTo>
                    <a:pt x="43918" y="38425"/>
                    <a:pt x="45566" y="37440"/>
                    <a:pt x="46495" y="37051"/>
                  </a:cubicBezTo>
                  <a:cubicBezTo>
                    <a:pt x="46985" y="36856"/>
                    <a:pt x="48048" y="36578"/>
                    <a:pt x="48555" y="36433"/>
                  </a:cubicBezTo>
                  <a:cubicBezTo>
                    <a:pt x="49223" y="36233"/>
                    <a:pt x="50743" y="36044"/>
                    <a:pt x="51266" y="35705"/>
                  </a:cubicBezTo>
                  <a:cubicBezTo>
                    <a:pt x="51644" y="35449"/>
                    <a:pt x="52017" y="34742"/>
                    <a:pt x="52134" y="34386"/>
                  </a:cubicBezTo>
                  <a:cubicBezTo>
                    <a:pt x="52329" y="33757"/>
                    <a:pt x="52067" y="32450"/>
                    <a:pt x="52134" y="31810"/>
                  </a:cubicBezTo>
                  <a:cubicBezTo>
                    <a:pt x="52151" y="31610"/>
                    <a:pt x="52195" y="31299"/>
                    <a:pt x="52262" y="30998"/>
                  </a:cubicBezTo>
                  <a:cubicBezTo>
                    <a:pt x="52346" y="30692"/>
                    <a:pt x="52407" y="30369"/>
                    <a:pt x="52474" y="30169"/>
                  </a:cubicBezTo>
                  <a:cubicBezTo>
                    <a:pt x="52624" y="29719"/>
                    <a:pt x="53259" y="28845"/>
                    <a:pt x="53209" y="28378"/>
                  </a:cubicBezTo>
                  <a:cubicBezTo>
                    <a:pt x="53175" y="28033"/>
                    <a:pt x="52490" y="27438"/>
                    <a:pt x="52396" y="27093"/>
                  </a:cubicBezTo>
                  <a:cubicBezTo>
                    <a:pt x="52312" y="26753"/>
                    <a:pt x="52379" y="26030"/>
                    <a:pt x="52524" y="25691"/>
                  </a:cubicBezTo>
                  <a:cubicBezTo>
                    <a:pt x="52607" y="25479"/>
                    <a:pt x="52869" y="25123"/>
                    <a:pt x="53097" y="24851"/>
                  </a:cubicBezTo>
                  <a:cubicBezTo>
                    <a:pt x="53209" y="24717"/>
                    <a:pt x="53325" y="24606"/>
                    <a:pt x="53403" y="24517"/>
                  </a:cubicBezTo>
                  <a:cubicBezTo>
                    <a:pt x="53765" y="24183"/>
                    <a:pt x="54617" y="23610"/>
                    <a:pt x="55107" y="23376"/>
                  </a:cubicBezTo>
                  <a:cubicBezTo>
                    <a:pt x="55480" y="23187"/>
                    <a:pt x="56392" y="22981"/>
                    <a:pt x="56771" y="22792"/>
                  </a:cubicBezTo>
                  <a:cubicBezTo>
                    <a:pt x="57066" y="22648"/>
                    <a:pt x="57734" y="22336"/>
                    <a:pt x="57801" y="22091"/>
                  </a:cubicBezTo>
                  <a:cubicBezTo>
                    <a:pt x="57912" y="21741"/>
                    <a:pt x="57194" y="21079"/>
                    <a:pt x="56999" y="20734"/>
                  </a:cubicBezTo>
                  <a:cubicBezTo>
                    <a:pt x="56821" y="20422"/>
                    <a:pt x="56365" y="19794"/>
                    <a:pt x="56298" y="19460"/>
                  </a:cubicBezTo>
                  <a:cubicBezTo>
                    <a:pt x="56181" y="18976"/>
                    <a:pt x="56298" y="17991"/>
                    <a:pt x="56459" y="17524"/>
                  </a:cubicBezTo>
                  <a:cubicBezTo>
                    <a:pt x="56593" y="17107"/>
                    <a:pt x="57355" y="16372"/>
                    <a:pt x="57372" y="15944"/>
                  </a:cubicBezTo>
                  <a:cubicBezTo>
                    <a:pt x="57389" y="15488"/>
                    <a:pt x="56621" y="14648"/>
                    <a:pt x="56559" y="14197"/>
                  </a:cubicBezTo>
                  <a:cubicBezTo>
                    <a:pt x="56443" y="13396"/>
                    <a:pt x="56721" y="11771"/>
                    <a:pt x="57099" y="11009"/>
                  </a:cubicBezTo>
                  <a:cubicBezTo>
                    <a:pt x="57344" y="10509"/>
                    <a:pt x="58174" y="9591"/>
                    <a:pt x="58664" y="9184"/>
                  </a:cubicBezTo>
                  <a:cubicBezTo>
                    <a:pt x="58959" y="8929"/>
                    <a:pt x="59643" y="8484"/>
                    <a:pt x="60072" y="8328"/>
                  </a:cubicBezTo>
                  <a:cubicBezTo>
                    <a:pt x="60378" y="8211"/>
                    <a:pt x="61146" y="7966"/>
                    <a:pt x="61491" y="8055"/>
                  </a:cubicBezTo>
                  <a:cubicBezTo>
                    <a:pt x="61686" y="8111"/>
                    <a:pt x="61753" y="8484"/>
                    <a:pt x="61931" y="8573"/>
                  </a:cubicBezTo>
                  <a:cubicBezTo>
                    <a:pt x="62276" y="8751"/>
                    <a:pt x="63206" y="8929"/>
                    <a:pt x="63629" y="8851"/>
                  </a:cubicBezTo>
                  <a:cubicBezTo>
                    <a:pt x="63940" y="8795"/>
                    <a:pt x="64313" y="8406"/>
                    <a:pt x="64558" y="8278"/>
                  </a:cubicBezTo>
                  <a:cubicBezTo>
                    <a:pt x="64954" y="8055"/>
                    <a:pt x="65672" y="7532"/>
                    <a:pt x="66145" y="7454"/>
                  </a:cubicBezTo>
                  <a:cubicBezTo>
                    <a:pt x="66490" y="7388"/>
                    <a:pt x="67286" y="7443"/>
                    <a:pt x="67564" y="7588"/>
                  </a:cubicBezTo>
                  <a:cubicBezTo>
                    <a:pt x="67731" y="7677"/>
                    <a:pt x="67731" y="8022"/>
                    <a:pt x="67893" y="8111"/>
                  </a:cubicBezTo>
                  <a:cubicBezTo>
                    <a:pt x="68171" y="8255"/>
                    <a:pt x="68939" y="8305"/>
                    <a:pt x="69262" y="8244"/>
                  </a:cubicBezTo>
                  <a:cubicBezTo>
                    <a:pt x="69540" y="8200"/>
                    <a:pt x="69919" y="7866"/>
                    <a:pt x="70164" y="7755"/>
                  </a:cubicBezTo>
                  <a:cubicBezTo>
                    <a:pt x="70487" y="7599"/>
                    <a:pt x="71160" y="7282"/>
                    <a:pt x="71533" y="7204"/>
                  </a:cubicBezTo>
                  <a:cubicBezTo>
                    <a:pt x="71895" y="7137"/>
                    <a:pt x="72708" y="7082"/>
                    <a:pt x="73036" y="7204"/>
                  </a:cubicBezTo>
                  <a:cubicBezTo>
                    <a:pt x="73348" y="7310"/>
                    <a:pt x="73543" y="7855"/>
                    <a:pt x="73804" y="8000"/>
                  </a:cubicBezTo>
                  <a:cubicBezTo>
                    <a:pt x="74133" y="8166"/>
                    <a:pt x="74929" y="8461"/>
                    <a:pt x="75307" y="8383"/>
                  </a:cubicBezTo>
                  <a:cubicBezTo>
                    <a:pt x="75697" y="8305"/>
                    <a:pt x="76159" y="7766"/>
                    <a:pt x="76287" y="7499"/>
                  </a:cubicBezTo>
                  <a:cubicBezTo>
                    <a:pt x="76415" y="7237"/>
                    <a:pt x="76431" y="6625"/>
                    <a:pt x="76287" y="6347"/>
                  </a:cubicBezTo>
                  <a:cubicBezTo>
                    <a:pt x="76109" y="6019"/>
                    <a:pt x="75062" y="5607"/>
                    <a:pt x="74945" y="5268"/>
                  </a:cubicBezTo>
                  <a:cubicBezTo>
                    <a:pt x="74784" y="4756"/>
                    <a:pt x="75307" y="3694"/>
                    <a:pt x="75697" y="3254"/>
                  </a:cubicBezTo>
                  <a:cubicBezTo>
                    <a:pt x="76203" y="2675"/>
                    <a:pt x="77756" y="1746"/>
                    <a:pt x="78625" y="1424"/>
                  </a:cubicBezTo>
                  <a:cubicBezTo>
                    <a:pt x="79682" y="1018"/>
                    <a:pt x="82131" y="717"/>
                    <a:pt x="83328" y="539"/>
                  </a:cubicBezTo>
                  <a:cubicBezTo>
                    <a:pt x="84597" y="378"/>
                    <a:pt x="87163" y="133"/>
                    <a:pt x="88472" y="66"/>
                  </a:cubicBezTo>
                  <a:cubicBezTo>
                    <a:pt x="89774" y="11"/>
                    <a:pt x="92390" y="66"/>
                    <a:pt x="93715" y="66"/>
                  </a:cubicBezTo>
                  <a:cubicBezTo>
                    <a:pt x="94511" y="66"/>
                    <a:pt x="96164" y="-77"/>
                    <a:pt x="96944" y="66"/>
                  </a:cubicBezTo>
                  <a:cubicBezTo>
                    <a:pt x="97389" y="155"/>
                    <a:pt x="98107" y="573"/>
                    <a:pt x="98513" y="695"/>
                  </a:cubicBezTo>
                  <a:cubicBezTo>
                    <a:pt x="98908" y="806"/>
                    <a:pt x="99721" y="973"/>
                    <a:pt x="100150" y="1018"/>
                  </a:cubicBezTo>
                  <a:cubicBezTo>
                    <a:pt x="100590" y="1073"/>
                    <a:pt x="101603" y="1095"/>
                    <a:pt x="102304" y="1107"/>
                  </a:cubicBezTo>
                  <a:cubicBezTo>
                    <a:pt x="102220" y="1969"/>
                    <a:pt x="102254" y="2987"/>
                    <a:pt x="102254" y="3582"/>
                  </a:cubicBezTo>
                  <a:cubicBezTo>
                    <a:pt x="102254" y="4778"/>
                    <a:pt x="102660" y="7182"/>
                    <a:pt x="102582" y="8372"/>
                  </a:cubicBezTo>
                  <a:cubicBezTo>
                    <a:pt x="102465" y="9902"/>
                    <a:pt x="101402" y="12890"/>
                    <a:pt x="101274" y="14414"/>
                  </a:cubicBezTo>
                  <a:cubicBezTo>
                    <a:pt x="101174" y="15610"/>
                    <a:pt x="101636" y="18013"/>
                    <a:pt x="101502" y="19204"/>
                  </a:cubicBezTo>
                  <a:cubicBezTo>
                    <a:pt x="101308" y="20745"/>
                    <a:pt x="100423" y="23810"/>
                    <a:pt x="99704" y="25268"/>
                  </a:cubicBezTo>
                  <a:cubicBezTo>
                    <a:pt x="99332" y="26041"/>
                    <a:pt x="98302" y="27515"/>
                    <a:pt x="97650" y="28200"/>
                  </a:cubicBezTo>
                  <a:cubicBezTo>
                    <a:pt x="97289" y="28589"/>
                    <a:pt x="96148" y="29196"/>
                    <a:pt x="95869" y="29630"/>
                  </a:cubicBezTo>
                  <a:cubicBezTo>
                    <a:pt x="95574" y="30080"/>
                    <a:pt x="95474" y="31098"/>
                    <a:pt x="95491" y="31599"/>
                  </a:cubicBezTo>
                  <a:cubicBezTo>
                    <a:pt x="95507" y="32339"/>
                    <a:pt x="96181" y="33791"/>
                    <a:pt x="96198" y="34531"/>
                  </a:cubicBezTo>
                  <a:cubicBezTo>
                    <a:pt x="96209" y="35393"/>
                    <a:pt x="95491" y="37095"/>
                    <a:pt x="95541" y="37969"/>
                  </a:cubicBezTo>
                  <a:cubicBezTo>
                    <a:pt x="95608" y="38876"/>
                    <a:pt x="96782" y="40617"/>
                    <a:pt x="96637" y="41513"/>
                  </a:cubicBezTo>
                  <a:cubicBezTo>
                    <a:pt x="96470" y="42453"/>
                    <a:pt x="94906" y="44100"/>
                    <a:pt x="94300" y="44951"/>
                  </a:cubicBezTo>
                  <a:cubicBezTo>
                    <a:pt x="93698" y="45813"/>
                    <a:pt x="92424" y="47532"/>
                    <a:pt x="91817" y="48394"/>
                  </a:cubicBezTo>
                  <a:cubicBezTo>
                    <a:pt x="91294" y="49134"/>
                    <a:pt x="89941" y="50553"/>
                    <a:pt x="89807" y="51360"/>
                  </a:cubicBezTo>
                  <a:cubicBezTo>
                    <a:pt x="89746" y="51777"/>
                    <a:pt x="89858" y="52762"/>
                    <a:pt x="90347" y="53040"/>
                  </a:cubicBezTo>
                  <a:cubicBezTo>
                    <a:pt x="90726" y="53251"/>
                    <a:pt x="91817" y="53129"/>
                    <a:pt x="92307" y="53073"/>
                  </a:cubicBezTo>
                  <a:cubicBezTo>
                    <a:pt x="92813" y="53018"/>
                    <a:pt x="93726" y="52639"/>
                    <a:pt x="94249" y="52600"/>
                  </a:cubicBezTo>
                  <a:cubicBezTo>
                    <a:pt x="94789" y="52556"/>
                    <a:pt x="95919" y="52611"/>
                    <a:pt x="96409" y="52739"/>
                  </a:cubicBezTo>
                  <a:cubicBezTo>
                    <a:pt x="96799" y="52851"/>
                    <a:pt x="97339" y="53329"/>
                    <a:pt x="97712" y="53485"/>
                  </a:cubicBezTo>
                  <a:cubicBezTo>
                    <a:pt x="98402" y="53746"/>
                    <a:pt x="99983" y="53991"/>
                    <a:pt x="100684" y="54247"/>
                  </a:cubicBezTo>
                  <a:cubicBezTo>
                    <a:pt x="101436" y="54525"/>
                    <a:pt x="102760" y="55254"/>
                    <a:pt x="103445" y="55593"/>
                  </a:cubicBezTo>
                  <a:cubicBezTo>
                    <a:pt x="103968" y="55872"/>
                    <a:pt x="104915" y="56550"/>
                    <a:pt x="105555" y="56689"/>
                  </a:cubicBezTo>
                  <a:cubicBezTo>
                    <a:pt x="106028" y="56801"/>
                    <a:pt x="107074" y="56801"/>
                    <a:pt x="107548" y="56689"/>
                  </a:cubicBezTo>
                  <a:cubicBezTo>
                    <a:pt x="107954" y="56600"/>
                    <a:pt x="108622" y="56228"/>
                    <a:pt x="108900" y="56005"/>
                  </a:cubicBezTo>
                  <a:cubicBezTo>
                    <a:pt x="109440" y="55571"/>
                    <a:pt x="109880" y="54425"/>
                    <a:pt x="110420" y="53991"/>
                  </a:cubicBezTo>
                  <a:cubicBezTo>
                    <a:pt x="110731" y="53724"/>
                    <a:pt x="111516" y="53262"/>
                    <a:pt x="111989" y="53151"/>
                  </a:cubicBezTo>
                  <a:cubicBezTo>
                    <a:pt x="112591" y="53006"/>
                    <a:pt x="113915" y="53084"/>
                    <a:pt x="114517" y="53184"/>
                  </a:cubicBezTo>
                  <a:cubicBezTo>
                    <a:pt x="115073" y="53273"/>
                    <a:pt x="116153" y="53585"/>
                    <a:pt x="116576" y="53847"/>
                  </a:cubicBezTo>
                  <a:cubicBezTo>
                    <a:pt x="117361" y="54314"/>
                    <a:pt x="118341" y="55605"/>
                    <a:pt x="118747" y="56261"/>
                  </a:cubicBezTo>
                  <a:cubicBezTo>
                    <a:pt x="119204" y="57012"/>
                    <a:pt x="119810" y="58625"/>
                    <a:pt x="119927" y="59438"/>
                  </a:cubicBezTo>
                  <a:cubicBezTo>
                    <a:pt x="120005" y="59933"/>
                    <a:pt x="120072" y="60951"/>
                    <a:pt x="119827" y="61418"/>
                  </a:cubicBezTo>
                  <a:cubicBezTo>
                    <a:pt x="119582" y="61891"/>
                    <a:pt x="118291" y="62553"/>
                    <a:pt x="118046" y="63020"/>
                  </a:cubicBezTo>
                  <a:cubicBezTo>
                    <a:pt x="117673" y="63760"/>
                    <a:pt x="118146" y="65368"/>
                    <a:pt x="117934" y="66130"/>
                  </a:cubicBezTo>
                  <a:cubicBezTo>
                    <a:pt x="117817" y="66536"/>
                    <a:pt x="117150" y="67293"/>
                    <a:pt x="117116" y="67710"/>
                  </a:cubicBezTo>
                  <a:cubicBezTo>
                    <a:pt x="117083" y="68189"/>
                    <a:pt x="117689" y="69095"/>
                    <a:pt x="117767" y="69568"/>
                  </a:cubicBezTo>
                  <a:cubicBezTo>
                    <a:pt x="117851" y="70025"/>
                    <a:pt x="118012" y="70965"/>
                    <a:pt x="117817" y="71404"/>
                  </a:cubicBezTo>
                  <a:cubicBezTo>
                    <a:pt x="117673" y="71783"/>
                    <a:pt x="116771" y="72344"/>
                    <a:pt x="116576" y="72723"/>
                  </a:cubicBezTo>
                  <a:cubicBezTo>
                    <a:pt x="116203" y="73474"/>
                    <a:pt x="116264" y="74981"/>
                    <a:pt x="116153" y="75988"/>
                  </a:cubicBezTo>
                  <a:cubicBezTo>
                    <a:pt x="116136" y="76166"/>
                    <a:pt x="116103" y="76328"/>
                    <a:pt x="116070" y="76472"/>
                  </a:cubicBezTo>
                  <a:cubicBezTo>
                    <a:pt x="115841" y="77301"/>
                    <a:pt x="115513" y="79043"/>
                    <a:pt x="114762" y="79727"/>
                  </a:cubicBezTo>
                  <a:cubicBezTo>
                    <a:pt x="114144" y="80300"/>
                    <a:pt x="112023" y="80823"/>
                    <a:pt x="111171" y="81262"/>
                  </a:cubicBezTo>
                  <a:cubicBezTo>
                    <a:pt x="110420" y="81652"/>
                    <a:pt x="108917" y="82470"/>
                    <a:pt x="108360" y="83004"/>
                  </a:cubicBezTo>
                  <a:cubicBezTo>
                    <a:pt x="107987" y="83354"/>
                    <a:pt x="107742" y="84261"/>
                    <a:pt x="107330" y="84606"/>
                  </a:cubicBezTo>
                  <a:cubicBezTo>
                    <a:pt x="106891" y="84973"/>
                    <a:pt x="105716" y="85546"/>
                    <a:pt x="105065" y="85702"/>
                  </a:cubicBezTo>
                  <a:cubicBezTo>
                    <a:pt x="104558" y="85824"/>
                    <a:pt x="103462" y="85668"/>
                    <a:pt x="102955" y="85780"/>
                  </a:cubicBezTo>
                  <a:cubicBezTo>
                    <a:pt x="102532" y="85869"/>
                    <a:pt x="101647" y="86141"/>
                    <a:pt x="101436" y="86397"/>
                  </a:cubicBezTo>
                  <a:cubicBezTo>
                    <a:pt x="101191" y="86698"/>
                    <a:pt x="101358" y="87415"/>
                    <a:pt x="101436" y="87749"/>
                  </a:cubicBezTo>
                  <a:cubicBezTo>
                    <a:pt x="101502" y="88016"/>
                    <a:pt x="101942" y="88478"/>
                    <a:pt x="101976" y="88745"/>
                  </a:cubicBezTo>
                  <a:cubicBezTo>
                    <a:pt x="102026" y="89084"/>
                    <a:pt x="101892" y="89785"/>
                    <a:pt x="101647" y="90091"/>
                  </a:cubicBezTo>
                  <a:cubicBezTo>
                    <a:pt x="101469" y="90336"/>
                    <a:pt x="100901" y="90781"/>
                    <a:pt x="100523" y="90859"/>
                  </a:cubicBezTo>
                  <a:cubicBezTo>
                    <a:pt x="100033" y="90970"/>
                    <a:pt x="98970" y="90492"/>
                    <a:pt x="98513" y="90648"/>
                  </a:cubicBezTo>
                  <a:cubicBezTo>
                    <a:pt x="98124" y="90770"/>
                    <a:pt x="97745" y="91376"/>
                    <a:pt x="97650" y="91666"/>
                  </a:cubicBezTo>
                  <a:cubicBezTo>
                    <a:pt x="97550" y="92050"/>
                    <a:pt x="97712" y="92884"/>
                    <a:pt x="97973" y="93235"/>
                  </a:cubicBezTo>
                  <a:cubicBezTo>
                    <a:pt x="98202" y="93535"/>
                    <a:pt x="99198" y="93858"/>
                    <a:pt x="99382" y="94152"/>
                  </a:cubicBezTo>
                  <a:cubicBezTo>
                    <a:pt x="99643" y="94575"/>
                    <a:pt x="99688" y="95593"/>
                    <a:pt x="99332" y="95977"/>
                  </a:cubicBezTo>
                  <a:cubicBezTo>
                    <a:pt x="99003" y="96344"/>
                    <a:pt x="97650" y="96534"/>
                    <a:pt x="97111" y="96756"/>
                  </a:cubicBezTo>
                  <a:cubicBezTo>
                    <a:pt x="96276" y="97107"/>
                    <a:pt x="94628" y="97863"/>
                    <a:pt x="93971" y="98358"/>
                  </a:cubicBezTo>
                  <a:cubicBezTo>
                    <a:pt x="93008" y="99098"/>
                    <a:pt x="92045" y="101045"/>
                    <a:pt x="91065" y="101769"/>
                  </a:cubicBezTo>
                  <a:cubicBezTo>
                    <a:pt x="90236" y="102364"/>
                    <a:pt x="88227" y="103382"/>
                    <a:pt x="87063" y="103627"/>
                  </a:cubicBezTo>
                  <a:cubicBezTo>
                    <a:pt x="84469" y="104166"/>
                    <a:pt x="78146" y="104917"/>
                    <a:pt x="76237" y="103627"/>
                  </a:cubicBezTo>
                  <a:cubicBezTo>
                    <a:pt x="75780" y="103315"/>
                    <a:pt x="75975" y="102242"/>
                    <a:pt x="76237" y="101835"/>
                  </a:cubicBezTo>
                  <a:cubicBezTo>
                    <a:pt x="76448" y="101524"/>
                    <a:pt x="77394" y="101157"/>
                    <a:pt x="77756" y="100923"/>
                  </a:cubicBezTo>
                  <a:cubicBezTo>
                    <a:pt x="78213" y="100628"/>
                    <a:pt x="79176" y="100050"/>
                    <a:pt x="79487" y="99677"/>
                  </a:cubicBezTo>
                  <a:cubicBezTo>
                    <a:pt x="79866" y="99232"/>
                    <a:pt x="80356" y="98214"/>
                    <a:pt x="80306" y="97707"/>
                  </a:cubicBezTo>
                  <a:cubicBezTo>
                    <a:pt x="80256" y="97318"/>
                    <a:pt x="79833" y="96534"/>
                    <a:pt x="79376" y="96311"/>
                  </a:cubicBezTo>
                  <a:cubicBezTo>
                    <a:pt x="78719" y="95988"/>
                    <a:pt x="76921" y="95938"/>
                    <a:pt x="76142" y="96089"/>
                  </a:cubicBezTo>
                  <a:cubicBezTo>
                    <a:pt x="75780" y="96166"/>
                    <a:pt x="75340" y="96634"/>
                    <a:pt x="74995" y="96723"/>
                  </a:cubicBezTo>
                  <a:cubicBezTo>
                    <a:pt x="74344" y="96867"/>
                    <a:pt x="72908" y="96567"/>
                    <a:pt x="72234" y="96678"/>
                  </a:cubicBezTo>
                  <a:cubicBezTo>
                    <a:pt x="71745" y="96767"/>
                    <a:pt x="70832" y="97140"/>
                    <a:pt x="70459" y="97374"/>
                  </a:cubicBezTo>
                  <a:cubicBezTo>
                    <a:pt x="69935" y="97696"/>
                    <a:pt x="69507" y="98815"/>
                    <a:pt x="68839" y="98942"/>
                  </a:cubicBezTo>
                  <a:cubicBezTo>
                    <a:pt x="68483" y="99020"/>
                    <a:pt x="67826" y="98659"/>
                    <a:pt x="67486" y="98581"/>
                  </a:cubicBezTo>
                  <a:cubicBezTo>
                    <a:pt x="67141" y="98503"/>
                    <a:pt x="66356" y="98470"/>
                    <a:pt x="66078" y="98303"/>
                  </a:cubicBezTo>
                  <a:cubicBezTo>
                    <a:pt x="65766" y="98125"/>
                    <a:pt x="65738" y="97474"/>
                    <a:pt x="65410" y="97318"/>
                  </a:cubicBezTo>
                  <a:cubicBezTo>
                    <a:pt x="65132" y="97184"/>
                    <a:pt x="64380" y="97140"/>
                    <a:pt x="64069" y="97229"/>
                  </a:cubicBezTo>
                  <a:cubicBezTo>
                    <a:pt x="63779" y="97307"/>
                    <a:pt x="63300" y="97674"/>
                    <a:pt x="63206" y="97885"/>
                  </a:cubicBezTo>
                  <a:cubicBezTo>
                    <a:pt x="63106" y="98125"/>
                    <a:pt x="63679" y="98659"/>
                    <a:pt x="63484" y="98881"/>
                  </a:cubicBezTo>
                  <a:cubicBezTo>
                    <a:pt x="63350" y="99031"/>
                    <a:pt x="62733" y="99098"/>
                    <a:pt x="62454" y="99087"/>
                  </a:cubicBezTo>
                  <a:cubicBezTo>
                    <a:pt x="62031" y="99087"/>
                    <a:pt x="61246" y="98837"/>
                    <a:pt x="60885" y="98692"/>
                  </a:cubicBezTo>
                  <a:cubicBezTo>
                    <a:pt x="60573" y="98570"/>
                    <a:pt x="60072" y="98180"/>
                    <a:pt x="59760" y="98069"/>
                  </a:cubicBezTo>
                  <a:cubicBezTo>
                    <a:pt x="59120" y="97841"/>
                    <a:pt x="57717" y="97496"/>
                    <a:pt x="56999" y="97485"/>
                  </a:cubicBezTo>
                  <a:cubicBezTo>
                    <a:pt x="56654" y="97485"/>
                    <a:pt x="56036" y="97707"/>
                    <a:pt x="55691" y="97719"/>
                  </a:cubicBezTo>
                  <a:cubicBezTo>
                    <a:pt x="54890" y="97763"/>
                    <a:pt x="53259" y="97685"/>
                    <a:pt x="52507" y="97485"/>
                  </a:cubicBezTo>
                  <a:cubicBezTo>
                    <a:pt x="52017" y="97351"/>
                    <a:pt x="51299" y="96745"/>
                    <a:pt x="50809" y="96623"/>
                  </a:cubicBezTo>
                  <a:cubicBezTo>
                    <a:pt x="50448" y="96545"/>
                    <a:pt x="49685" y="96600"/>
                    <a:pt x="49323" y="96623"/>
                  </a:cubicBezTo>
                  <a:cubicBezTo>
                    <a:pt x="48800" y="96667"/>
                    <a:pt x="47676" y="96678"/>
                    <a:pt x="47280" y="96923"/>
                  </a:cubicBezTo>
                  <a:cubicBezTo>
                    <a:pt x="46841" y="97196"/>
                    <a:pt x="46740" y="98102"/>
                    <a:pt x="46579" y="98514"/>
                  </a:cubicBezTo>
                  <a:cubicBezTo>
                    <a:pt x="46418" y="98909"/>
                    <a:pt x="46267" y="99755"/>
                    <a:pt x="45989" y="100116"/>
                  </a:cubicBezTo>
                  <a:cubicBezTo>
                    <a:pt x="45583" y="100662"/>
                    <a:pt x="44341" y="101546"/>
                    <a:pt x="43690" y="101963"/>
                  </a:cubicBezTo>
                  <a:cubicBezTo>
                    <a:pt x="43005" y="102408"/>
                    <a:pt x="41419" y="103148"/>
                    <a:pt x="40667" y="103538"/>
                  </a:cubicBezTo>
                  <a:cubicBezTo>
                    <a:pt x="40033" y="103866"/>
                    <a:pt x="38608" y="104445"/>
                    <a:pt x="38101" y="104873"/>
                  </a:cubicBezTo>
                  <a:cubicBezTo>
                    <a:pt x="37856" y="105073"/>
                    <a:pt x="37450" y="105563"/>
                    <a:pt x="37450" y="105824"/>
                  </a:cubicBezTo>
                  <a:cubicBezTo>
                    <a:pt x="37450" y="106080"/>
                    <a:pt x="37990" y="106525"/>
                    <a:pt x="38068" y="106781"/>
                  </a:cubicBezTo>
                  <a:cubicBezTo>
                    <a:pt x="38151" y="107009"/>
                    <a:pt x="38185" y="107488"/>
                    <a:pt x="38118" y="107732"/>
                  </a:cubicBezTo>
                  <a:cubicBezTo>
                    <a:pt x="38040" y="108094"/>
                    <a:pt x="37662" y="108812"/>
                    <a:pt x="37333" y="109112"/>
                  </a:cubicBezTo>
                  <a:cubicBezTo>
                    <a:pt x="36927" y="109524"/>
                    <a:pt x="35719" y="110108"/>
                    <a:pt x="35112" y="110397"/>
                  </a:cubicBezTo>
                  <a:cubicBezTo>
                    <a:pt x="34333" y="110781"/>
                    <a:pt x="32585" y="111404"/>
                    <a:pt x="31800" y="111788"/>
                  </a:cubicBezTo>
                  <a:cubicBezTo>
                    <a:pt x="30982" y="112189"/>
                    <a:pt x="29563" y="113151"/>
                    <a:pt x="28744" y="113541"/>
                  </a:cubicBezTo>
                  <a:cubicBezTo>
                    <a:pt x="27881" y="113958"/>
                    <a:pt x="26017" y="114614"/>
                    <a:pt x="25121" y="114987"/>
                  </a:cubicBezTo>
                  <a:cubicBezTo>
                    <a:pt x="24174" y="115388"/>
                    <a:pt x="22326" y="116272"/>
                    <a:pt x="21363" y="116645"/>
                  </a:cubicBezTo>
                  <a:cubicBezTo>
                    <a:pt x="20400" y="117034"/>
                    <a:pt x="18341" y="117630"/>
                    <a:pt x="17411" y="118041"/>
                  </a:cubicBezTo>
                  <a:cubicBezTo>
                    <a:pt x="16515" y="118453"/>
                    <a:pt x="15073" y="119655"/>
                    <a:pt x="14066" y="119910"/>
                  </a:cubicBezTo>
                  <a:cubicBezTo>
                    <a:pt x="13298" y="120089"/>
                    <a:pt x="11628" y="119966"/>
                    <a:pt x="10815" y="119910"/>
                  </a:cubicBezTo>
                  <a:cubicBezTo>
                    <a:pt x="10141" y="119855"/>
                    <a:pt x="8856" y="119710"/>
                    <a:pt x="8087" y="1195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7" name="Shape 917"/>
            <p:cNvSpPr/>
            <p:nvPr/>
          </p:nvSpPr>
          <p:spPr>
            <a:xfrm>
              <a:off x="1114266" y="0"/>
              <a:ext cx="521400" cy="387000"/>
            </a:xfrm>
            <a:custGeom>
              <a:avLst/>
              <a:gdLst/>
              <a:ahLst/>
              <a:cxnLst/>
              <a:rect l="0" t="0" r="0" b="0"/>
              <a:pathLst>
                <a:path w="120000" h="120000" extrusionOk="0">
                  <a:moveTo>
                    <a:pt x="119694" y="21795"/>
                  </a:moveTo>
                  <a:cubicBezTo>
                    <a:pt x="119844" y="22296"/>
                    <a:pt x="120022" y="23358"/>
                    <a:pt x="119999" y="23892"/>
                  </a:cubicBezTo>
                  <a:cubicBezTo>
                    <a:pt x="119983" y="24331"/>
                    <a:pt x="119855" y="25265"/>
                    <a:pt x="119622" y="25604"/>
                  </a:cubicBezTo>
                  <a:cubicBezTo>
                    <a:pt x="119177" y="26216"/>
                    <a:pt x="117744" y="26516"/>
                    <a:pt x="117132" y="26866"/>
                  </a:cubicBezTo>
                  <a:cubicBezTo>
                    <a:pt x="116371" y="27306"/>
                    <a:pt x="114804" y="28078"/>
                    <a:pt x="114165" y="28729"/>
                  </a:cubicBezTo>
                  <a:cubicBezTo>
                    <a:pt x="113826" y="29063"/>
                    <a:pt x="113382" y="29991"/>
                    <a:pt x="113115" y="30403"/>
                  </a:cubicBezTo>
                  <a:cubicBezTo>
                    <a:pt x="112887" y="30753"/>
                    <a:pt x="112548" y="31676"/>
                    <a:pt x="112187" y="31787"/>
                  </a:cubicBezTo>
                  <a:cubicBezTo>
                    <a:pt x="111970" y="31865"/>
                    <a:pt x="111503" y="31587"/>
                    <a:pt x="111353" y="31387"/>
                  </a:cubicBezTo>
                  <a:cubicBezTo>
                    <a:pt x="111198" y="31214"/>
                    <a:pt x="111176" y="30625"/>
                    <a:pt x="111009" y="30464"/>
                  </a:cubicBezTo>
                  <a:cubicBezTo>
                    <a:pt x="110848" y="30291"/>
                    <a:pt x="110342" y="30125"/>
                    <a:pt x="110142" y="30241"/>
                  </a:cubicBezTo>
                  <a:cubicBezTo>
                    <a:pt x="109864" y="30403"/>
                    <a:pt x="109525" y="31214"/>
                    <a:pt x="109575" y="31576"/>
                  </a:cubicBezTo>
                  <a:cubicBezTo>
                    <a:pt x="109609" y="31798"/>
                    <a:pt x="110031" y="32015"/>
                    <a:pt x="110142" y="32199"/>
                  </a:cubicBezTo>
                  <a:cubicBezTo>
                    <a:pt x="110281" y="32427"/>
                    <a:pt x="110537" y="32960"/>
                    <a:pt x="110526" y="33249"/>
                  </a:cubicBezTo>
                  <a:cubicBezTo>
                    <a:pt x="110498" y="33889"/>
                    <a:pt x="109631" y="34851"/>
                    <a:pt x="109453" y="35446"/>
                  </a:cubicBezTo>
                  <a:cubicBezTo>
                    <a:pt x="109392" y="35646"/>
                    <a:pt x="109486" y="36085"/>
                    <a:pt x="109286" y="36374"/>
                  </a:cubicBezTo>
                  <a:cubicBezTo>
                    <a:pt x="106730" y="40155"/>
                    <a:pt x="94161" y="43191"/>
                    <a:pt x="94161" y="43191"/>
                  </a:cubicBezTo>
                  <a:lnTo>
                    <a:pt x="85154" y="46727"/>
                  </a:lnTo>
                  <a:lnTo>
                    <a:pt x="80142" y="47717"/>
                  </a:lnTo>
                  <a:lnTo>
                    <a:pt x="67490" y="77086"/>
                  </a:lnTo>
                  <a:cubicBezTo>
                    <a:pt x="67490" y="77086"/>
                    <a:pt x="63189" y="77787"/>
                    <a:pt x="61861" y="78448"/>
                  </a:cubicBezTo>
                  <a:cubicBezTo>
                    <a:pt x="60305" y="79221"/>
                    <a:pt x="57388" y="81434"/>
                    <a:pt x="56221" y="82907"/>
                  </a:cubicBezTo>
                  <a:cubicBezTo>
                    <a:pt x="54810" y="84720"/>
                    <a:pt x="52920" y="89252"/>
                    <a:pt x="52076" y="91515"/>
                  </a:cubicBezTo>
                  <a:cubicBezTo>
                    <a:pt x="51126" y="94061"/>
                    <a:pt x="50137" y="99582"/>
                    <a:pt x="49159" y="102107"/>
                  </a:cubicBezTo>
                  <a:cubicBezTo>
                    <a:pt x="48497" y="103808"/>
                    <a:pt x="46614" y="106839"/>
                    <a:pt x="45880" y="108490"/>
                  </a:cubicBezTo>
                  <a:cubicBezTo>
                    <a:pt x="45013" y="110464"/>
                    <a:pt x="43847" y="114762"/>
                    <a:pt x="42807" y="116608"/>
                  </a:cubicBezTo>
                  <a:cubicBezTo>
                    <a:pt x="42302" y="117509"/>
                    <a:pt x="41129" y="118760"/>
                    <a:pt x="40218" y="119822"/>
                  </a:cubicBezTo>
                  <a:cubicBezTo>
                    <a:pt x="39951" y="119744"/>
                    <a:pt x="39696" y="119671"/>
                    <a:pt x="39551" y="119610"/>
                  </a:cubicBezTo>
                  <a:cubicBezTo>
                    <a:pt x="39290" y="119482"/>
                    <a:pt x="38857" y="118971"/>
                    <a:pt x="38579" y="118949"/>
                  </a:cubicBezTo>
                  <a:cubicBezTo>
                    <a:pt x="38290" y="118910"/>
                    <a:pt x="37768" y="119310"/>
                    <a:pt x="37490" y="119371"/>
                  </a:cubicBezTo>
                  <a:cubicBezTo>
                    <a:pt x="37140" y="119460"/>
                    <a:pt x="36406" y="119371"/>
                    <a:pt x="36067" y="119494"/>
                  </a:cubicBezTo>
                  <a:cubicBezTo>
                    <a:pt x="35912" y="119560"/>
                    <a:pt x="35662" y="119833"/>
                    <a:pt x="35506" y="119894"/>
                  </a:cubicBezTo>
                  <a:cubicBezTo>
                    <a:pt x="35106" y="120022"/>
                    <a:pt x="34239" y="120033"/>
                    <a:pt x="33828" y="119933"/>
                  </a:cubicBezTo>
                  <a:cubicBezTo>
                    <a:pt x="33539" y="119872"/>
                    <a:pt x="32961" y="119610"/>
                    <a:pt x="32744" y="119371"/>
                  </a:cubicBezTo>
                  <a:cubicBezTo>
                    <a:pt x="32467" y="119082"/>
                    <a:pt x="32333" y="118070"/>
                    <a:pt x="32005" y="117870"/>
                  </a:cubicBezTo>
                  <a:cubicBezTo>
                    <a:pt x="31661" y="117648"/>
                    <a:pt x="30839" y="118120"/>
                    <a:pt x="30455" y="118037"/>
                  </a:cubicBezTo>
                  <a:cubicBezTo>
                    <a:pt x="30116" y="117959"/>
                    <a:pt x="29549" y="117397"/>
                    <a:pt x="29210" y="117308"/>
                  </a:cubicBezTo>
                  <a:cubicBezTo>
                    <a:pt x="28860" y="117208"/>
                    <a:pt x="28127" y="117208"/>
                    <a:pt x="27777" y="117308"/>
                  </a:cubicBezTo>
                  <a:cubicBezTo>
                    <a:pt x="27510" y="117386"/>
                    <a:pt x="27010" y="117720"/>
                    <a:pt x="26788" y="117909"/>
                  </a:cubicBezTo>
                  <a:cubicBezTo>
                    <a:pt x="26588" y="118070"/>
                    <a:pt x="26299" y="118582"/>
                    <a:pt x="26082" y="118682"/>
                  </a:cubicBezTo>
                  <a:cubicBezTo>
                    <a:pt x="25754" y="118832"/>
                    <a:pt x="24971" y="118910"/>
                    <a:pt x="24671" y="118682"/>
                  </a:cubicBezTo>
                  <a:cubicBezTo>
                    <a:pt x="24404" y="118482"/>
                    <a:pt x="24293" y="117636"/>
                    <a:pt x="24137" y="117308"/>
                  </a:cubicBezTo>
                  <a:cubicBezTo>
                    <a:pt x="23948" y="116925"/>
                    <a:pt x="23393" y="116257"/>
                    <a:pt x="23282" y="115835"/>
                  </a:cubicBezTo>
                  <a:cubicBezTo>
                    <a:pt x="23165" y="115435"/>
                    <a:pt x="23126" y="114534"/>
                    <a:pt x="23282" y="114161"/>
                  </a:cubicBezTo>
                  <a:cubicBezTo>
                    <a:pt x="23582" y="113422"/>
                    <a:pt x="24971" y="112788"/>
                    <a:pt x="25426" y="112176"/>
                  </a:cubicBezTo>
                  <a:cubicBezTo>
                    <a:pt x="25888" y="111565"/>
                    <a:pt x="26632" y="110125"/>
                    <a:pt x="26888" y="109363"/>
                  </a:cubicBezTo>
                  <a:cubicBezTo>
                    <a:pt x="27127" y="108612"/>
                    <a:pt x="27466" y="107028"/>
                    <a:pt x="27393" y="106227"/>
                  </a:cubicBezTo>
                  <a:cubicBezTo>
                    <a:pt x="27366" y="105843"/>
                    <a:pt x="27077" y="105132"/>
                    <a:pt x="26888" y="104804"/>
                  </a:cubicBezTo>
                  <a:cubicBezTo>
                    <a:pt x="26704" y="104481"/>
                    <a:pt x="26260" y="103780"/>
                    <a:pt x="25938" y="103719"/>
                  </a:cubicBezTo>
                  <a:cubicBezTo>
                    <a:pt x="25682" y="103669"/>
                    <a:pt x="25249" y="104242"/>
                    <a:pt x="24993" y="104281"/>
                  </a:cubicBezTo>
                  <a:cubicBezTo>
                    <a:pt x="24715" y="104320"/>
                    <a:pt x="24126" y="104170"/>
                    <a:pt x="23887" y="103969"/>
                  </a:cubicBezTo>
                  <a:cubicBezTo>
                    <a:pt x="23526" y="103658"/>
                    <a:pt x="23065" y="102657"/>
                    <a:pt x="22943" y="102146"/>
                  </a:cubicBezTo>
                  <a:cubicBezTo>
                    <a:pt x="22826" y="101656"/>
                    <a:pt x="23137" y="100572"/>
                    <a:pt x="22943" y="100133"/>
                  </a:cubicBezTo>
                  <a:cubicBezTo>
                    <a:pt x="22798" y="99794"/>
                    <a:pt x="22220" y="99360"/>
                    <a:pt x="21920" y="99293"/>
                  </a:cubicBezTo>
                  <a:cubicBezTo>
                    <a:pt x="21598" y="99221"/>
                    <a:pt x="20876" y="99371"/>
                    <a:pt x="20642" y="99633"/>
                  </a:cubicBezTo>
                  <a:cubicBezTo>
                    <a:pt x="20426" y="99860"/>
                    <a:pt x="20464" y="100683"/>
                    <a:pt x="20281" y="100934"/>
                  </a:cubicBezTo>
                  <a:cubicBezTo>
                    <a:pt x="20125" y="101134"/>
                    <a:pt x="19681" y="101345"/>
                    <a:pt x="19464" y="101395"/>
                  </a:cubicBezTo>
                  <a:cubicBezTo>
                    <a:pt x="19259" y="101456"/>
                    <a:pt x="18797" y="101534"/>
                    <a:pt x="18620" y="101395"/>
                  </a:cubicBezTo>
                  <a:cubicBezTo>
                    <a:pt x="18392" y="101245"/>
                    <a:pt x="18114" y="100622"/>
                    <a:pt x="18103" y="100305"/>
                  </a:cubicBezTo>
                  <a:cubicBezTo>
                    <a:pt x="18092" y="99894"/>
                    <a:pt x="18570" y="99171"/>
                    <a:pt x="18725" y="98798"/>
                  </a:cubicBezTo>
                  <a:cubicBezTo>
                    <a:pt x="18886" y="98381"/>
                    <a:pt x="19320" y="97586"/>
                    <a:pt x="19381" y="97125"/>
                  </a:cubicBezTo>
                  <a:cubicBezTo>
                    <a:pt x="19498" y="96374"/>
                    <a:pt x="19509" y="94701"/>
                    <a:pt x="19125" y="94089"/>
                  </a:cubicBezTo>
                  <a:cubicBezTo>
                    <a:pt x="18814" y="93589"/>
                    <a:pt x="17714" y="93288"/>
                    <a:pt x="17208" y="93160"/>
                  </a:cubicBezTo>
                  <a:cubicBezTo>
                    <a:pt x="16536" y="92988"/>
                    <a:pt x="15158" y="92999"/>
                    <a:pt x="14463" y="92999"/>
                  </a:cubicBezTo>
                  <a:cubicBezTo>
                    <a:pt x="13235" y="93010"/>
                    <a:pt x="10774" y="93160"/>
                    <a:pt x="9557" y="93372"/>
                  </a:cubicBezTo>
                  <a:cubicBezTo>
                    <a:pt x="8462" y="93572"/>
                    <a:pt x="6328" y="94300"/>
                    <a:pt x="5256" y="94584"/>
                  </a:cubicBezTo>
                  <a:cubicBezTo>
                    <a:pt x="4795" y="94712"/>
                    <a:pt x="3856" y="94934"/>
                    <a:pt x="3389" y="95034"/>
                  </a:cubicBezTo>
                  <a:cubicBezTo>
                    <a:pt x="3267" y="95073"/>
                    <a:pt x="3022" y="95112"/>
                    <a:pt x="2794" y="95162"/>
                  </a:cubicBezTo>
                  <a:cubicBezTo>
                    <a:pt x="2856" y="94801"/>
                    <a:pt x="2856" y="94384"/>
                    <a:pt x="2822" y="94150"/>
                  </a:cubicBezTo>
                  <a:cubicBezTo>
                    <a:pt x="2711" y="93277"/>
                    <a:pt x="1889" y="91765"/>
                    <a:pt x="1483" y="91025"/>
                  </a:cubicBezTo>
                  <a:cubicBezTo>
                    <a:pt x="1300" y="90675"/>
                    <a:pt x="750" y="90102"/>
                    <a:pt x="616" y="89713"/>
                  </a:cubicBezTo>
                  <a:cubicBezTo>
                    <a:pt x="461" y="89279"/>
                    <a:pt x="544" y="88279"/>
                    <a:pt x="461" y="87800"/>
                  </a:cubicBezTo>
                  <a:cubicBezTo>
                    <a:pt x="394" y="87317"/>
                    <a:pt x="11" y="86405"/>
                    <a:pt x="0" y="85904"/>
                  </a:cubicBezTo>
                  <a:cubicBezTo>
                    <a:pt x="0" y="85432"/>
                    <a:pt x="327" y="84520"/>
                    <a:pt x="444" y="84053"/>
                  </a:cubicBezTo>
                  <a:cubicBezTo>
                    <a:pt x="577" y="83458"/>
                    <a:pt x="961" y="82279"/>
                    <a:pt x="977" y="81668"/>
                  </a:cubicBezTo>
                  <a:cubicBezTo>
                    <a:pt x="989" y="81284"/>
                    <a:pt x="711" y="80533"/>
                    <a:pt x="722" y="80144"/>
                  </a:cubicBezTo>
                  <a:cubicBezTo>
                    <a:pt x="744" y="79121"/>
                    <a:pt x="1194" y="77097"/>
                    <a:pt x="1533" y="76146"/>
                  </a:cubicBezTo>
                  <a:cubicBezTo>
                    <a:pt x="1822" y="75362"/>
                    <a:pt x="2744" y="74022"/>
                    <a:pt x="3122" y="73299"/>
                  </a:cubicBezTo>
                  <a:cubicBezTo>
                    <a:pt x="3400" y="72788"/>
                    <a:pt x="4034" y="71776"/>
                    <a:pt x="4206" y="71203"/>
                  </a:cubicBezTo>
                  <a:cubicBezTo>
                    <a:pt x="4289" y="70914"/>
                    <a:pt x="4361" y="70425"/>
                    <a:pt x="4400" y="69991"/>
                  </a:cubicBezTo>
                  <a:cubicBezTo>
                    <a:pt x="6879" y="69813"/>
                    <a:pt x="9918" y="69463"/>
                    <a:pt x="11679" y="69279"/>
                  </a:cubicBezTo>
                  <a:cubicBezTo>
                    <a:pt x="13074" y="69129"/>
                    <a:pt x="15919" y="69113"/>
                    <a:pt x="17236" y="68579"/>
                  </a:cubicBezTo>
                  <a:cubicBezTo>
                    <a:pt x="18292" y="68140"/>
                    <a:pt x="20175" y="66655"/>
                    <a:pt x="21003" y="65765"/>
                  </a:cubicBezTo>
                  <a:cubicBezTo>
                    <a:pt x="21692" y="65015"/>
                    <a:pt x="22620" y="62969"/>
                    <a:pt x="23320" y="62207"/>
                  </a:cubicBezTo>
                  <a:cubicBezTo>
                    <a:pt x="24082" y="61384"/>
                    <a:pt x="26054" y="60422"/>
                    <a:pt x="26793" y="59571"/>
                  </a:cubicBezTo>
                  <a:cubicBezTo>
                    <a:pt x="27438" y="58860"/>
                    <a:pt x="28199" y="56875"/>
                    <a:pt x="28849" y="56185"/>
                  </a:cubicBezTo>
                  <a:cubicBezTo>
                    <a:pt x="29672" y="55312"/>
                    <a:pt x="31733" y="54334"/>
                    <a:pt x="32672" y="53661"/>
                  </a:cubicBezTo>
                  <a:cubicBezTo>
                    <a:pt x="33722" y="52910"/>
                    <a:pt x="35851" y="51415"/>
                    <a:pt x="36806" y="50486"/>
                  </a:cubicBezTo>
                  <a:cubicBezTo>
                    <a:pt x="37779" y="49524"/>
                    <a:pt x="39335" y="47078"/>
                    <a:pt x="40351" y="46194"/>
                  </a:cubicBezTo>
                  <a:cubicBezTo>
                    <a:pt x="41168" y="45465"/>
                    <a:pt x="43035" y="44453"/>
                    <a:pt x="43974" y="43992"/>
                  </a:cubicBezTo>
                  <a:cubicBezTo>
                    <a:pt x="44747" y="43619"/>
                    <a:pt x="46386" y="43119"/>
                    <a:pt x="47180" y="42807"/>
                  </a:cubicBezTo>
                  <a:cubicBezTo>
                    <a:pt x="48064" y="42446"/>
                    <a:pt x="49798" y="41606"/>
                    <a:pt x="50698" y="41317"/>
                  </a:cubicBezTo>
                  <a:cubicBezTo>
                    <a:pt x="51698" y="40995"/>
                    <a:pt x="53748" y="40656"/>
                    <a:pt x="54760" y="40405"/>
                  </a:cubicBezTo>
                  <a:cubicBezTo>
                    <a:pt x="55460" y="40233"/>
                    <a:pt x="56893" y="39983"/>
                    <a:pt x="57560" y="39660"/>
                  </a:cubicBezTo>
                  <a:cubicBezTo>
                    <a:pt x="58460" y="39232"/>
                    <a:pt x="60066" y="37859"/>
                    <a:pt x="60905" y="37269"/>
                  </a:cubicBezTo>
                  <a:cubicBezTo>
                    <a:pt x="61933" y="36536"/>
                    <a:pt x="64100" y="35273"/>
                    <a:pt x="65039" y="34373"/>
                  </a:cubicBezTo>
                  <a:cubicBezTo>
                    <a:pt x="65945" y="33500"/>
                    <a:pt x="67540" y="31437"/>
                    <a:pt x="68201" y="30291"/>
                  </a:cubicBezTo>
                  <a:cubicBezTo>
                    <a:pt x="68946" y="29013"/>
                    <a:pt x="70046" y="26166"/>
                    <a:pt x="70490" y="24703"/>
                  </a:cubicBezTo>
                  <a:cubicBezTo>
                    <a:pt x="70874" y="23458"/>
                    <a:pt x="71468" y="20845"/>
                    <a:pt x="71552" y="19510"/>
                  </a:cubicBezTo>
                  <a:cubicBezTo>
                    <a:pt x="71613" y="18470"/>
                    <a:pt x="71802" y="16135"/>
                    <a:pt x="71213" y="15373"/>
                  </a:cubicBezTo>
                  <a:cubicBezTo>
                    <a:pt x="71018" y="15134"/>
                    <a:pt x="70357" y="15346"/>
                    <a:pt x="70118" y="15173"/>
                  </a:cubicBezTo>
                  <a:cubicBezTo>
                    <a:pt x="69924" y="15023"/>
                    <a:pt x="69607" y="14534"/>
                    <a:pt x="69573" y="14261"/>
                  </a:cubicBezTo>
                  <a:cubicBezTo>
                    <a:pt x="69540" y="13989"/>
                    <a:pt x="69751" y="13422"/>
                    <a:pt x="69912" y="13227"/>
                  </a:cubicBezTo>
                  <a:cubicBezTo>
                    <a:pt x="70129" y="12960"/>
                    <a:pt x="70757" y="12638"/>
                    <a:pt x="71079" y="12649"/>
                  </a:cubicBezTo>
                  <a:cubicBezTo>
                    <a:pt x="71441" y="12660"/>
                    <a:pt x="72046" y="13338"/>
                    <a:pt x="72407" y="13438"/>
                  </a:cubicBezTo>
                  <a:cubicBezTo>
                    <a:pt x="72891" y="13572"/>
                    <a:pt x="73902" y="13561"/>
                    <a:pt x="74391" y="13438"/>
                  </a:cubicBezTo>
                  <a:cubicBezTo>
                    <a:pt x="74791" y="13338"/>
                    <a:pt x="75491" y="12749"/>
                    <a:pt x="75886" y="12649"/>
                  </a:cubicBezTo>
                  <a:cubicBezTo>
                    <a:pt x="76380" y="12527"/>
                    <a:pt x="77397" y="12799"/>
                    <a:pt x="77886" y="12649"/>
                  </a:cubicBezTo>
                  <a:cubicBezTo>
                    <a:pt x="78170" y="12560"/>
                    <a:pt x="78636" y="12026"/>
                    <a:pt x="78936" y="11965"/>
                  </a:cubicBezTo>
                  <a:cubicBezTo>
                    <a:pt x="79120" y="11937"/>
                    <a:pt x="79531" y="12015"/>
                    <a:pt x="79675" y="12149"/>
                  </a:cubicBezTo>
                  <a:cubicBezTo>
                    <a:pt x="79820" y="12299"/>
                    <a:pt x="79953" y="12760"/>
                    <a:pt x="79953" y="12988"/>
                  </a:cubicBezTo>
                  <a:cubicBezTo>
                    <a:pt x="79964" y="13322"/>
                    <a:pt x="79759" y="14011"/>
                    <a:pt x="79575" y="14261"/>
                  </a:cubicBezTo>
                  <a:cubicBezTo>
                    <a:pt x="79386" y="14523"/>
                    <a:pt x="78670" y="14584"/>
                    <a:pt x="78575" y="14912"/>
                  </a:cubicBezTo>
                  <a:cubicBezTo>
                    <a:pt x="78514" y="15151"/>
                    <a:pt x="78864" y="15574"/>
                    <a:pt x="78903" y="15813"/>
                  </a:cubicBezTo>
                  <a:cubicBezTo>
                    <a:pt x="78975" y="16196"/>
                    <a:pt x="78770" y="17036"/>
                    <a:pt x="78903" y="17386"/>
                  </a:cubicBezTo>
                  <a:cubicBezTo>
                    <a:pt x="79009" y="17620"/>
                    <a:pt x="79386" y="17959"/>
                    <a:pt x="79598" y="18048"/>
                  </a:cubicBezTo>
                  <a:cubicBezTo>
                    <a:pt x="80025" y="18198"/>
                    <a:pt x="80998" y="18181"/>
                    <a:pt x="81370" y="17887"/>
                  </a:cubicBezTo>
                  <a:cubicBezTo>
                    <a:pt x="81565" y="17720"/>
                    <a:pt x="81748" y="17147"/>
                    <a:pt x="81804" y="16858"/>
                  </a:cubicBezTo>
                  <a:cubicBezTo>
                    <a:pt x="81854" y="16586"/>
                    <a:pt x="81648" y="15935"/>
                    <a:pt x="81804" y="15724"/>
                  </a:cubicBezTo>
                  <a:cubicBezTo>
                    <a:pt x="81998" y="15423"/>
                    <a:pt x="82720" y="15412"/>
                    <a:pt x="83026" y="15435"/>
                  </a:cubicBezTo>
                  <a:cubicBezTo>
                    <a:pt x="83226" y="15462"/>
                    <a:pt x="83576" y="15774"/>
                    <a:pt x="83771" y="15746"/>
                  </a:cubicBezTo>
                  <a:cubicBezTo>
                    <a:pt x="84010" y="15724"/>
                    <a:pt x="84448" y="15412"/>
                    <a:pt x="84565" y="15162"/>
                  </a:cubicBezTo>
                  <a:cubicBezTo>
                    <a:pt x="84737" y="14784"/>
                    <a:pt x="84732" y="13811"/>
                    <a:pt x="84565" y="13422"/>
                  </a:cubicBezTo>
                  <a:cubicBezTo>
                    <a:pt x="84432" y="13110"/>
                    <a:pt x="83732" y="12938"/>
                    <a:pt x="83593" y="12627"/>
                  </a:cubicBezTo>
                  <a:cubicBezTo>
                    <a:pt x="83482" y="12360"/>
                    <a:pt x="83721" y="11698"/>
                    <a:pt x="83593" y="11437"/>
                  </a:cubicBezTo>
                  <a:cubicBezTo>
                    <a:pt x="83482" y="11203"/>
                    <a:pt x="83020" y="10986"/>
                    <a:pt x="82804" y="10914"/>
                  </a:cubicBezTo>
                  <a:cubicBezTo>
                    <a:pt x="82648" y="10864"/>
                    <a:pt x="82309" y="10853"/>
                    <a:pt x="82165" y="10914"/>
                  </a:cubicBezTo>
                  <a:cubicBezTo>
                    <a:pt x="81926" y="11014"/>
                    <a:pt x="81604" y="11565"/>
                    <a:pt x="81370" y="11626"/>
                  </a:cubicBezTo>
                  <a:cubicBezTo>
                    <a:pt x="81120" y="11698"/>
                    <a:pt x="80553" y="11637"/>
                    <a:pt x="80387" y="11415"/>
                  </a:cubicBezTo>
                  <a:cubicBezTo>
                    <a:pt x="80253" y="11214"/>
                    <a:pt x="80314" y="10603"/>
                    <a:pt x="80387" y="10364"/>
                  </a:cubicBezTo>
                  <a:cubicBezTo>
                    <a:pt x="80542" y="9874"/>
                    <a:pt x="81203" y="9140"/>
                    <a:pt x="81542" y="8840"/>
                  </a:cubicBezTo>
                  <a:cubicBezTo>
                    <a:pt x="82037" y="8401"/>
                    <a:pt x="83287" y="8017"/>
                    <a:pt x="83771" y="7567"/>
                  </a:cubicBezTo>
                  <a:cubicBezTo>
                    <a:pt x="84110" y="7267"/>
                    <a:pt x="84587" y="6416"/>
                    <a:pt x="84876" y="6055"/>
                  </a:cubicBezTo>
                  <a:cubicBezTo>
                    <a:pt x="85165" y="5676"/>
                    <a:pt x="85660" y="4603"/>
                    <a:pt x="86082" y="4631"/>
                  </a:cubicBezTo>
                  <a:cubicBezTo>
                    <a:pt x="86304" y="4642"/>
                    <a:pt x="86604" y="5204"/>
                    <a:pt x="86666" y="5465"/>
                  </a:cubicBezTo>
                  <a:cubicBezTo>
                    <a:pt x="86749" y="5815"/>
                    <a:pt x="86649" y="6627"/>
                    <a:pt x="86460" y="6916"/>
                  </a:cubicBezTo>
                  <a:cubicBezTo>
                    <a:pt x="86377" y="7055"/>
                    <a:pt x="86021" y="7078"/>
                    <a:pt x="85949" y="7228"/>
                  </a:cubicBezTo>
                  <a:cubicBezTo>
                    <a:pt x="85843" y="7478"/>
                    <a:pt x="85927" y="8128"/>
                    <a:pt x="86082" y="8340"/>
                  </a:cubicBezTo>
                  <a:cubicBezTo>
                    <a:pt x="86265" y="8601"/>
                    <a:pt x="86904" y="8829"/>
                    <a:pt x="87171" y="8712"/>
                  </a:cubicBezTo>
                  <a:cubicBezTo>
                    <a:pt x="87471" y="8601"/>
                    <a:pt x="87699" y="7767"/>
                    <a:pt x="87949" y="7539"/>
                  </a:cubicBezTo>
                  <a:cubicBezTo>
                    <a:pt x="88171" y="7328"/>
                    <a:pt x="88749" y="7167"/>
                    <a:pt x="89016" y="7039"/>
                  </a:cubicBezTo>
                  <a:cubicBezTo>
                    <a:pt x="89360" y="6889"/>
                    <a:pt x="90216" y="6816"/>
                    <a:pt x="90377" y="6427"/>
                  </a:cubicBezTo>
                  <a:cubicBezTo>
                    <a:pt x="90461" y="6227"/>
                    <a:pt x="90227" y="5793"/>
                    <a:pt x="90172" y="5593"/>
                  </a:cubicBezTo>
                  <a:cubicBezTo>
                    <a:pt x="90100" y="5304"/>
                    <a:pt x="89855" y="4742"/>
                    <a:pt x="89844" y="4442"/>
                  </a:cubicBezTo>
                  <a:cubicBezTo>
                    <a:pt x="89822" y="4142"/>
                    <a:pt x="89855" y="3458"/>
                    <a:pt x="90050" y="3269"/>
                  </a:cubicBezTo>
                  <a:cubicBezTo>
                    <a:pt x="90194" y="3119"/>
                    <a:pt x="90605" y="3219"/>
                    <a:pt x="90794" y="3269"/>
                  </a:cubicBezTo>
                  <a:cubicBezTo>
                    <a:pt x="90966" y="3308"/>
                    <a:pt x="91372" y="3441"/>
                    <a:pt x="91450" y="3630"/>
                  </a:cubicBezTo>
                  <a:cubicBezTo>
                    <a:pt x="91544" y="3853"/>
                    <a:pt x="91255" y="4370"/>
                    <a:pt x="91328" y="4592"/>
                  </a:cubicBezTo>
                  <a:cubicBezTo>
                    <a:pt x="91433" y="4931"/>
                    <a:pt x="91955" y="5454"/>
                    <a:pt x="92244" y="5493"/>
                  </a:cubicBezTo>
                  <a:cubicBezTo>
                    <a:pt x="92433" y="5532"/>
                    <a:pt x="92833" y="5315"/>
                    <a:pt x="92939" y="5115"/>
                  </a:cubicBezTo>
                  <a:cubicBezTo>
                    <a:pt x="93050" y="4915"/>
                    <a:pt x="92800" y="4320"/>
                    <a:pt x="92939" y="4131"/>
                  </a:cubicBezTo>
                  <a:cubicBezTo>
                    <a:pt x="93145" y="3853"/>
                    <a:pt x="93884" y="4131"/>
                    <a:pt x="94161" y="3981"/>
                  </a:cubicBezTo>
                  <a:cubicBezTo>
                    <a:pt x="94378" y="3869"/>
                    <a:pt x="94784" y="3519"/>
                    <a:pt x="94856" y="3269"/>
                  </a:cubicBezTo>
                  <a:cubicBezTo>
                    <a:pt x="94939" y="3019"/>
                    <a:pt x="94823" y="2468"/>
                    <a:pt x="94728" y="2246"/>
                  </a:cubicBezTo>
                  <a:cubicBezTo>
                    <a:pt x="94617" y="1979"/>
                    <a:pt x="94278" y="1484"/>
                    <a:pt x="94039" y="1406"/>
                  </a:cubicBezTo>
                  <a:cubicBezTo>
                    <a:pt x="93700" y="1295"/>
                    <a:pt x="92989" y="1645"/>
                    <a:pt x="92678" y="1845"/>
                  </a:cubicBezTo>
                  <a:cubicBezTo>
                    <a:pt x="92556" y="1918"/>
                    <a:pt x="92378" y="2246"/>
                    <a:pt x="92244" y="2307"/>
                  </a:cubicBezTo>
                  <a:cubicBezTo>
                    <a:pt x="92083" y="2379"/>
                    <a:pt x="91689" y="2396"/>
                    <a:pt x="91533" y="2307"/>
                  </a:cubicBezTo>
                  <a:cubicBezTo>
                    <a:pt x="91378" y="2218"/>
                    <a:pt x="91089" y="1868"/>
                    <a:pt x="91089" y="1656"/>
                  </a:cubicBezTo>
                  <a:cubicBezTo>
                    <a:pt x="91100" y="1356"/>
                    <a:pt x="91533" y="906"/>
                    <a:pt x="91761" y="783"/>
                  </a:cubicBezTo>
                  <a:cubicBezTo>
                    <a:pt x="92011" y="656"/>
                    <a:pt x="92578" y="856"/>
                    <a:pt x="92833" y="783"/>
                  </a:cubicBezTo>
                  <a:cubicBezTo>
                    <a:pt x="93172" y="683"/>
                    <a:pt x="93739" y="55"/>
                    <a:pt x="94089" y="5"/>
                  </a:cubicBezTo>
                  <a:cubicBezTo>
                    <a:pt x="94650" y="-66"/>
                    <a:pt x="95712" y="556"/>
                    <a:pt x="96267" y="656"/>
                  </a:cubicBezTo>
                  <a:cubicBezTo>
                    <a:pt x="97112" y="834"/>
                    <a:pt x="98834" y="845"/>
                    <a:pt x="99668" y="1034"/>
                  </a:cubicBezTo>
                  <a:cubicBezTo>
                    <a:pt x="100224" y="1156"/>
                    <a:pt x="101340" y="1484"/>
                    <a:pt x="101846" y="1784"/>
                  </a:cubicBezTo>
                  <a:cubicBezTo>
                    <a:pt x="102391" y="2096"/>
                    <a:pt x="103280" y="3080"/>
                    <a:pt x="103791" y="3458"/>
                  </a:cubicBezTo>
                  <a:cubicBezTo>
                    <a:pt x="104135" y="3691"/>
                    <a:pt x="104824" y="4153"/>
                    <a:pt x="105208" y="4292"/>
                  </a:cubicBezTo>
                  <a:cubicBezTo>
                    <a:pt x="105608" y="4420"/>
                    <a:pt x="106464" y="4331"/>
                    <a:pt x="106864" y="4470"/>
                  </a:cubicBezTo>
                  <a:cubicBezTo>
                    <a:pt x="107586" y="4742"/>
                    <a:pt x="108775" y="5993"/>
                    <a:pt x="109503" y="6205"/>
                  </a:cubicBezTo>
                  <a:cubicBezTo>
                    <a:pt x="109970" y="6344"/>
                    <a:pt x="110959" y="6016"/>
                    <a:pt x="111426" y="6177"/>
                  </a:cubicBezTo>
                  <a:cubicBezTo>
                    <a:pt x="111937" y="6355"/>
                    <a:pt x="112848" y="7105"/>
                    <a:pt x="113237" y="7539"/>
                  </a:cubicBezTo>
                  <a:cubicBezTo>
                    <a:pt x="113576" y="7917"/>
                    <a:pt x="114176" y="8812"/>
                    <a:pt x="114343" y="9341"/>
                  </a:cubicBezTo>
                  <a:cubicBezTo>
                    <a:pt x="114526" y="9891"/>
                    <a:pt x="114443" y="11114"/>
                    <a:pt x="114565" y="11687"/>
                  </a:cubicBezTo>
                  <a:cubicBezTo>
                    <a:pt x="114793" y="12677"/>
                    <a:pt x="115476" y="14551"/>
                    <a:pt x="115927" y="15412"/>
                  </a:cubicBezTo>
                  <a:cubicBezTo>
                    <a:pt x="116332" y="16157"/>
                    <a:pt x="117466" y="17370"/>
                    <a:pt x="117899" y="18098"/>
                  </a:cubicBezTo>
                  <a:cubicBezTo>
                    <a:pt x="118421" y="18971"/>
                    <a:pt x="119383" y="20783"/>
                    <a:pt x="119694" y="2179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8" name="Shape 918"/>
            <p:cNvSpPr/>
            <p:nvPr/>
          </p:nvSpPr>
          <p:spPr>
            <a:xfrm>
              <a:off x="786002" y="257304"/>
              <a:ext cx="111900" cy="155699"/>
            </a:xfrm>
            <a:custGeom>
              <a:avLst/>
              <a:gdLst/>
              <a:ahLst/>
              <a:cxnLst/>
              <a:rect l="0" t="0" r="0" b="0"/>
              <a:pathLst>
                <a:path w="120000" h="120000" extrusionOk="0">
                  <a:moveTo>
                    <a:pt x="119977" y="47372"/>
                  </a:moveTo>
                  <a:cubicBezTo>
                    <a:pt x="120217" y="49361"/>
                    <a:pt x="118681" y="53238"/>
                    <a:pt x="118396" y="55188"/>
                  </a:cubicBezTo>
                  <a:cubicBezTo>
                    <a:pt x="118010" y="57672"/>
                    <a:pt x="117295" y="62727"/>
                    <a:pt x="117435" y="65244"/>
                  </a:cubicBezTo>
                  <a:cubicBezTo>
                    <a:pt x="117535" y="67166"/>
                    <a:pt x="119497" y="71011"/>
                    <a:pt x="119022" y="72938"/>
                  </a:cubicBezTo>
                  <a:cubicBezTo>
                    <a:pt x="118681" y="74083"/>
                    <a:pt x="116865" y="76227"/>
                    <a:pt x="115663" y="77127"/>
                  </a:cubicBezTo>
                  <a:cubicBezTo>
                    <a:pt x="113652" y="78644"/>
                    <a:pt x="107421" y="80166"/>
                    <a:pt x="105499" y="81750"/>
                  </a:cubicBezTo>
                  <a:cubicBezTo>
                    <a:pt x="102627" y="84200"/>
                    <a:pt x="100660" y="90466"/>
                    <a:pt x="98838" y="93350"/>
                  </a:cubicBezTo>
                  <a:cubicBezTo>
                    <a:pt x="97067" y="96205"/>
                    <a:pt x="93133" y="101883"/>
                    <a:pt x="91216" y="104738"/>
                  </a:cubicBezTo>
                  <a:cubicBezTo>
                    <a:pt x="89590" y="107155"/>
                    <a:pt x="86567" y="112088"/>
                    <a:pt x="84745" y="114477"/>
                  </a:cubicBezTo>
                  <a:cubicBezTo>
                    <a:pt x="83645" y="115872"/>
                    <a:pt x="81633" y="117950"/>
                    <a:pt x="79711" y="120000"/>
                  </a:cubicBezTo>
                  <a:cubicBezTo>
                    <a:pt x="77699" y="118477"/>
                    <a:pt x="75257" y="116677"/>
                    <a:pt x="73961" y="115905"/>
                  </a:cubicBezTo>
                  <a:cubicBezTo>
                    <a:pt x="71614" y="114511"/>
                    <a:pt x="66099" y="112305"/>
                    <a:pt x="63796" y="110877"/>
                  </a:cubicBezTo>
                  <a:cubicBezTo>
                    <a:pt x="61500" y="109483"/>
                    <a:pt x="58332" y="105788"/>
                    <a:pt x="55700" y="104738"/>
                  </a:cubicBezTo>
                  <a:cubicBezTo>
                    <a:pt x="53828" y="103994"/>
                    <a:pt x="49084" y="104022"/>
                    <a:pt x="47117" y="103400"/>
                  </a:cubicBezTo>
                  <a:cubicBezTo>
                    <a:pt x="45440" y="102872"/>
                    <a:pt x="42993" y="100794"/>
                    <a:pt x="41221" y="100422"/>
                  </a:cubicBezTo>
                  <a:cubicBezTo>
                    <a:pt x="39785" y="100083"/>
                    <a:pt x="36623" y="100422"/>
                    <a:pt x="35036" y="100422"/>
                  </a:cubicBezTo>
                  <a:cubicBezTo>
                    <a:pt x="33650" y="100422"/>
                    <a:pt x="30582" y="100855"/>
                    <a:pt x="29336" y="100422"/>
                  </a:cubicBezTo>
                  <a:cubicBezTo>
                    <a:pt x="26793" y="99494"/>
                    <a:pt x="25452" y="95244"/>
                    <a:pt x="23295" y="93938"/>
                  </a:cubicBezTo>
                  <a:cubicBezTo>
                    <a:pt x="21569" y="92883"/>
                    <a:pt x="16964" y="91827"/>
                    <a:pt x="14908" y="91083"/>
                  </a:cubicBezTo>
                  <a:cubicBezTo>
                    <a:pt x="13327" y="90527"/>
                    <a:pt x="9968" y="89533"/>
                    <a:pt x="8722" y="88727"/>
                  </a:cubicBezTo>
                  <a:cubicBezTo>
                    <a:pt x="7141" y="87705"/>
                    <a:pt x="5269" y="85038"/>
                    <a:pt x="4123" y="83794"/>
                  </a:cubicBezTo>
                  <a:cubicBezTo>
                    <a:pt x="3257" y="82927"/>
                    <a:pt x="1195" y="81283"/>
                    <a:pt x="765" y="80322"/>
                  </a:cubicBezTo>
                  <a:cubicBezTo>
                    <a:pt x="0" y="78583"/>
                    <a:pt x="-480" y="74738"/>
                    <a:pt x="765" y="73122"/>
                  </a:cubicBezTo>
                  <a:cubicBezTo>
                    <a:pt x="1626" y="72100"/>
                    <a:pt x="5844" y="71511"/>
                    <a:pt x="6660" y="70455"/>
                  </a:cubicBezTo>
                  <a:cubicBezTo>
                    <a:pt x="7862" y="68872"/>
                    <a:pt x="6711" y="65088"/>
                    <a:pt x="6040" y="63383"/>
                  </a:cubicBezTo>
                  <a:cubicBezTo>
                    <a:pt x="5604" y="62388"/>
                    <a:pt x="3548" y="60683"/>
                    <a:pt x="3162" y="59688"/>
                  </a:cubicBezTo>
                  <a:cubicBezTo>
                    <a:pt x="2536" y="58077"/>
                    <a:pt x="2587" y="54666"/>
                    <a:pt x="3017" y="53022"/>
                  </a:cubicBezTo>
                  <a:cubicBezTo>
                    <a:pt x="3352" y="51622"/>
                    <a:pt x="5414" y="49077"/>
                    <a:pt x="5844" y="47683"/>
                  </a:cubicBezTo>
                  <a:cubicBezTo>
                    <a:pt x="6180" y="46661"/>
                    <a:pt x="6325" y="44455"/>
                    <a:pt x="6420" y="42688"/>
                  </a:cubicBezTo>
                  <a:cubicBezTo>
                    <a:pt x="7236" y="42594"/>
                    <a:pt x="8001" y="42500"/>
                    <a:pt x="8532" y="42350"/>
                  </a:cubicBezTo>
                  <a:cubicBezTo>
                    <a:pt x="12416" y="41416"/>
                    <a:pt x="19892" y="39183"/>
                    <a:pt x="23295" y="37755"/>
                  </a:cubicBezTo>
                  <a:cubicBezTo>
                    <a:pt x="26844" y="36266"/>
                    <a:pt x="32644" y="32233"/>
                    <a:pt x="36187" y="30777"/>
                  </a:cubicBezTo>
                  <a:cubicBezTo>
                    <a:pt x="39210" y="29505"/>
                    <a:pt x="46876" y="28511"/>
                    <a:pt x="49324" y="26772"/>
                  </a:cubicBezTo>
                  <a:cubicBezTo>
                    <a:pt x="51386" y="25344"/>
                    <a:pt x="51861" y="21127"/>
                    <a:pt x="53448" y="19483"/>
                  </a:cubicBezTo>
                  <a:cubicBezTo>
                    <a:pt x="54308" y="18616"/>
                    <a:pt x="56560" y="17061"/>
                    <a:pt x="57901" y="16505"/>
                  </a:cubicBezTo>
                  <a:cubicBezTo>
                    <a:pt x="60494" y="15416"/>
                    <a:pt x="67105" y="15016"/>
                    <a:pt x="69502" y="13744"/>
                  </a:cubicBezTo>
                  <a:cubicBezTo>
                    <a:pt x="71949" y="12411"/>
                    <a:pt x="73866" y="8094"/>
                    <a:pt x="76023" y="6577"/>
                  </a:cubicBezTo>
                  <a:cubicBezTo>
                    <a:pt x="78660" y="4655"/>
                    <a:pt x="85036" y="1211"/>
                    <a:pt x="88869" y="405"/>
                  </a:cubicBezTo>
                  <a:cubicBezTo>
                    <a:pt x="90065" y="155"/>
                    <a:pt x="91842" y="33"/>
                    <a:pt x="93759" y="0"/>
                  </a:cubicBezTo>
                  <a:cubicBezTo>
                    <a:pt x="94094" y="1022"/>
                    <a:pt x="94524" y="2294"/>
                    <a:pt x="94910" y="2855"/>
                  </a:cubicBezTo>
                  <a:cubicBezTo>
                    <a:pt x="95865" y="4372"/>
                    <a:pt x="98888" y="7105"/>
                    <a:pt x="100420" y="8405"/>
                  </a:cubicBezTo>
                  <a:cubicBezTo>
                    <a:pt x="103152" y="10672"/>
                    <a:pt x="109818" y="14583"/>
                    <a:pt x="112355" y="16905"/>
                  </a:cubicBezTo>
                  <a:cubicBezTo>
                    <a:pt x="114467" y="18894"/>
                    <a:pt x="118586" y="23083"/>
                    <a:pt x="119307" y="25438"/>
                  </a:cubicBezTo>
                  <a:cubicBezTo>
                    <a:pt x="119832" y="27083"/>
                    <a:pt x="118586" y="30433"/>
                    <a:pt x="118396" y="32111"/>
                  </a:cubicBezTo>
                  <a:cubicBezTo>
                    <a:pt x="118061" y="34372"/>
                    <a:pt x="116764" y="38966"/>
                    <a:pt x="117099" y="41233"/>
                  </a:cubicBezTo>
                  <a:cubicBezTo>
                    <a:pt x="117340" y="42844"/>
                    <a:pt x="119737" y="45788"/>
                    <a:pt x="119977" y="473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19" name="Shape 919"/>
            <p:cNvSpPr/>
            <p:nvPr/>
          </p:nvSpPr>
          <p:spPr>
            <a:xfrm>
              <a:off x="531533" y="563268"/>
              <a:ext cx="361500" cy="390300"/>
            </a:xfrm>
            <a:custGeom>
              <a:avLst/>
              <a:gdLst/>
              <a:ahLst/>
              <a:cxnLst/>
              <a:rect l="0" t="0" r="0" b="0"/>
              <a:pathLst>
                <a:path w="120000" h="120000" extrusionOk="0">
                  <a:moveTo>
                    <a:pt x="115584" y="71817"/>
                  </a:moveTo>
                  <a:cubicBezTo>
                    <a:pt x="115328" y="71928"/>
                    <a:pt x="115095" y="72017"/>
                    <a:pt x="114900" y="72078"/>
                  </a:cubicBezTo>
                  <a:cubicBezTo>
                    <a:pt x="114366" y="72273"/>
                    <a:pt x="113132" y="72373"/>
                    <a:pt x="112659" y="72656"/>
                  </a:cubicBezTo>
                  <a:cubicBezTo>
                    <a:pt x="112153" y="72978"/>
                    <a:pt x="111486" y="73923"/>
                    <a:pt x="111258" y="74418"/>
                  </a:cubicBezTo>
                  <a:cubicBezTo>
                    <a:pt x="111007" y="74912"/>
                    <a:pt x="111141" y="76062"/>
                    <a:pt x="110813" y="76534"/>
                  </a:cubicBezTo>
                  <a:cubicBezTo>
                    <a:pt x="110323" y="77212"/>
                    <a:pt x="108689" y="78157"/>
                    <a:pt x="107860" y="78529"/>
                  </a:cubicBezTo>
                  <a:cubicBezTo>
                    <a:pt x="107248" y="78801"/>
                    <a:pt x="105897" y="79146"/>
                    <a:pt x="105202" y="79235"/>
                  </a:cubicBezTo>
                  <a:cubicBezTo>
                    <a:pt x="104440" y="79318"/>
                    <a:pt x="102900" y="79073"/>
                    <a:pt x="102138" y="79168"/>
                  </a:cubicBezTo>
                  <a:cubicBezTo>
                    <a:pt x="101087" y="79307"/>
                    <a:pt x="99157" y="80235"/>
                    <a:pt x="98084" y="80335"/>
                  </a:cubicBezTo>
                  <a:cubicBezTo>
                    <a:pt x="97327" y="80407"/>
                    <a:pt x="95782" y="80174"/>
                    <a:pt x="95025" y="80085"/>
                  </a:cubicBezTo>
                  <a:cubicBezTo>
                    <a:pt x="94119" y="80001"/>
                    <a:pt x="92323" y="79651"/>
                    <a:pt x="91416" y="79629"/>
                  </a:cubicBezTo>
                  <a:cubicBezTo>
                    <a:pt x="90643" y="79618"/>
                    <a:pt x="89042" y="79579"/>
                    <a:pt x="88385" y="79912"/>
                  </a:cubicBezTo>
                  <a:cubicBezTo>
                    <a:pt x="87585" y="80307"/>
                    <a:pt x="86812" y="81818"/>
                    <a:pt x="86278" y="82452"/>
                  </a:cubicBezTo>
                  <a:cubicBezTo>
                    <a:pt x="85755" y="83096"/>
                    <a:pt x="84821" y="84496"/>
                    <a:pt x="84137" y="85041"/>
                  </a:cubicBezTo>
                  <a:cubicBezTo>
                    <a:pt x="83514" y="85535"/>
                    <a:pt x="81807" y="86052"/>
                    <a:pt x="81195" y="86574"/>
                  </a:cubicBezTo>
                  <a:cubicBezTo>
                    <a:pt x="80544" y="87108"/>
                    <a:pt x="79816" y="88569"/>
                    <a:pt x="79282" y="89174"/>
                  </a:cubicBezTo>
                  <a:cubicBezTo>
                    <a:pt x="78643" y="89902"/>
                    <a:pt x="77352" y="91425"/>
                    <a:pt x="76429" y="91908"/>
                  </a:cubicBezTo>
                  <a:cubicBezTo>
                    <a:pt x="75779" y="92258"/>
                    <a:pt x="74188" y="92380"/>
                    <a:pt x="73443" y="92591"/>
                  </a:cubicBezTo>
                  <a:cubicBezTo>
                    <a:pt x="72970" y="92714"/>
                    <a:pt x="71886" y="92864"/>
                    <a:pt x="71575" y="93197"/>
                  </a:cubicBezTo>
                  <a:cubicBezTo>
                    <a:pt x="71263" y="93530"/>
                    <a:pt x="71497" y="94497"/>
                    <a:pt x="71308" y="94892"/>
                  </a:cubicBezTo>
                  <a:cubicBezTo>
                    <a:pt x="71096" y="95314"/>
                    <a:pt x="70073" y="95908"/>
                    <a:pt x="69940" y="96364"/>
                  </a:cubicBezTo>
                  <a:cubicBezTo>
                    <a:pt x="69851" y="96725"/>
                    <a:pt x="70368" y="97442"/>
                    <a:pt x="70279" y="97803"/>
                  </a:cubicBezTo>
                  <a:cubicBezTo>
                    <a:pt x="70162" y="98236"/>
                    <a:pt x="69523" y="99042"/>
                    <a:pt x="69061" y="99253"/>
                  </a:cubicBezTo>
                  <a:cubicBezTo>
                    <a:pt x="68616" y="99448"/>
                    <a:pt x="67515" y="99436"/>
                    <a:pt x="67026" y="99314"/>
                  </a:cubicBezTo>
                  <a:cubicBezTo>
                    <a:pt x="66659" y="99214"/>
                    <a:pt x="66092" y="98709"/>
                    <a:pt x="65780" y="98509"/>
                  </a:cubicBezTo>
                  <a:cubicBezTo>
                    <a:pt x="65352" y="98236"/>
                    <a:pt x="64562" y="97531"/>
                    <a:pt x="64040" y="97370"/>
                  </a:cubicBezTo>
                  <a:cubicBezTo>
                    <a:pt x="63584" y="97247"/>
                    <a:pt x="62555" y="97259"/>
                    <a:pt x="62099" y="97370"/>
                  </a:cubicBezTo>
                  <a:cubicBezTo>
                    <a:pt x="61426" y="97542"/>
                    <a:pt x="60314" y="98309"/>
                    <a:pt x="59763" y="98670"/>
                  </a:cubicBezTo>
                  <a:cubicBezTo>
                    <a:pt x="59124" y="99075"/>
                    <a:pt x="57761" y="99870"/>
                    <a:pt x="57327" y="100437"/>
                  </a:cubicBezTo>
                  <a:cubicBezTo>
                    <a:pt x="56688" y="101303"/>
                    <a:pt x="56410" y="103387"/>
                    <a:pt x="56037" y="104337"/>
                  </a:cubicBezTo>
                  <a:cubicBezTo>
                    <a:pt x="55620" y="105465"/>
                    <a:pt x="54786" y="107732"/>
                    <a:pt x="54119" y="108760"/>
                  </a:cubicBezTo>
                  <a:cubicBezTo>
                    <a:pt x="53435" y="109837"/>
                    <a:pt x="51494" y="111665"/>
                    <a:pt x="50660" y="112660"/>
                  </a:cubicBezTo>
                  <a:cubicBezTo>
                    <a:pt x="49292" y="114305"/>
                    <a:pt x="45416" y="119355"/>
                    <a:pt x="45416" y="119355"/>
                  </a:cubicBezTo>
                  <a:lnTo>
                    <a:pt x="11121" y="120000"/>
                  </a:lnTo>
                  <a:cubicBezTo>
                    <a:pt x="11121" y="120000"/>
                    <a:pt x="9086" y="117772"/>
                    <a:pt x="8430" y="117016"/>
                  </a:cubicBezTo>
                  <a:cubicBezTo>
                    <a:pt x="7557" y="116038"/>
                    <a:pt x="5761" y="114105"/>
                    <a:pt x="4999" y="113066"/>
                  </a:cubicBezTo>
                  <a:cubicBezTo>
                    <a:pt x="4126" y="111865"/>
                    <a:pt x="2641" y="109343"/>
                    <a:pt x="1974" y="108054"/>
                  </a:cubicBezTo>
                  <a:cubicBezTo>
                    <a:pt x="1512" y="107176"/>
                    <a:pt x="589" y="105381"/>
                    <a:pt x="350" y="104437"/>
                  </a:cubicBezTo>
                  <a:cubicBezTo>
                    <a:pt x="83" y="103409"/>
                    <a:pt x="-33" y="101281"/>
                    <a:pt x="11" y="100231"/>
                  </a:cubicBezTo>
                  <a:cubicBezTo>
                    <a:pt x="55" y="99448"/>
                    <a:pt x="411" y="97925"/>
                    <a:pt x="578" y="97158"/>
                  </a:cubicBezTo>
                  <a:cubicBezTo>
                    <a:pt x="800" y="96031"/>
                    <a:pt x="1245" y="93764"/>
                    <a:pt x="1568" y="92653"/>
                  </a:cubicBezTo>
                  <a:cubicBezTo>
                    <a:pt x="1762" y="91969"/>
                    <a:pt x="2207" y="90608"/>
                    <a:pt x="2563" y="89980"/>
                  </a:cubicBezTo>
                  <a:cubicBezTo>
                    <a:pt x="3058" y="89113"/>
                    <a:pt x="4632" y="87652"/>
                    <a:pt x="5104" y="86785"/>
                  </a:cubicBezTo>
                  <a:cubicBezTo>
                    <a:pt x="5549" y="85952"/>
                    <a:pt x="6055" y="84174"/>
                    <a:pt x="6250" y="83279"/>
                  </a:cubicBezTo>
                  <a:cubicBezTo>
                    <a:pt x="6445" y="82340"/>
                    <a:pt x="6445" y="80424"/>
                    <a:pt x="6623" y="79479"/>
                  </a:cubicBezTo>
                  <a:cubicBezTo>
                    <a:pt x="6739" y="78873"/>
                    <a:pt x="7023" y="77673"/>
                    <a:pt x="7318" y="77118"/>
                  </a:cubicBezTo>
                  <a:cubicBezTo>
                    <a:pt x="7663" y="76484"/>
                    <a:pt x="8836" y="75468"/>
                    <a:pt x="9236" y="74873"/>
                  </a:cubicBezTo>
                  <a:cubicBezTo>
                    <a:pt x="9664" y="74229"/>
                    <a:pt x="10276" y="72834"/>
                    <a:pt x="10599" y="72140"/>
                  </a:cubicBezTo>
                  <a:cubicBezTo>
                    <a:pt x="11049" y="71212"/>
                    <a:pt x="11772" y="69289"/>
                    <a:pt x="12295" y="68400"/>
                  </a:cubicBezTo>
                  <a:cubicBezTo>
                    <a:pt x="12901" y="67361"/>
                    <a:pt x="14297" y="65356"/>
                    <a:pt x="15175" y="64461"/>
                  </a:cubicBezTo>
                  <a:cubicBezTo>
                    <a:pt x="16171" y="63450"/>
                    <a:pt x="18740" y="61877"/>
                    <a:pt x="19752" y="60872"/>
                  </a:cubicBezTo>
                  <a:cubicBezTo>
                    <a:pt x="20303" y="60327"/>
                    <a:pt x="21415" y="59166"/>
                    <a:pt x="21665" y="58483"/>
                  </a:cubicBezTo>
                  <a:cubicBezTo>
                    <a:pt x="22038" y="57466"/>
                    <a:pt x="21832" y="55288"/>
                    <a:pt x="21665" y="54249"/>
                  </a:cubicBezTo>
                  <a:cubicBezTo>
                    <a:pt x="21548" y="53443"/>
                    <a:pt x="21103" y="51849"/>
                    <a:pt x="20703" y="51115"/>
                  </a:cubicBezTo>
                  <a:cubicBezTo>
                    <a:pt x="20436" y="50599"/>
                    <a:pt x="19780" y="49571"/>
                    <a:pt x="19229" y="49237"/>
                  </a:cubicBezTo>
                  <a:cubicBezTo>
                    <a:pt x="18579" y="48854"/>
                    <a:pt x="16871" y="48804"/>
                    <a:pt x="16143" y="48532"/>
                  </a:cubicBezTo>
                  <a:cubicBezTo>
                    <a:pt x="15398" y="48271"/>
                    <a:pt x="14030" y="47565"/>
                    <a:pt x="13407" y="47154"/>
                  </a:cubicBezTo>
                  <a:cubicBezTo>
                    <a:pt x="12695" y="46670"/>
                    <a:pt x="11388" y="45581"/>
                    <a:pt x="10899" y="44943"/>
                  </a:cubicBezTo>
                  <a:cubicBezTo>
                    <a:pt x="10365" y="44259"/>
                    <a:pt x="9664" y="42709"/>
                    <a:pt x="9381" y="41931"/>
                  </a:cubicBezTo>
                  <a:cubicBezTo>
                    <a:pt x="9069" y="41026"/>
                    <a:pt x="8936" y="39098"/>
                    <a:pt x="8608" y="38192"/>
                  </a:cubicBezTo>
                  <a:cubicBezTo>
                    <a:pt x="8252" y="37214"/>
                    <a:pt x="7201" y="35358"/>
                    <a:pt x="6650" y="34442"/>
                  </a:cubicBezTo>
                  <a:cubicBezTo>
                    <a:pt x="6295" y="33836"/>
                    <a:pt x="5327" y="32464"/>
                    <a:pt x="4732" y="31630"/>
                  </a:cubicBezTo>
                  <a:cubicBezTo>
                    <a:pt x="5538" y="31347"/>
                    <a:pt x="6667" y="31097"/>
                    <a:pt x="7168" y="30763"/>
                  </a:cubicBezTo>
                  <a:cubicBezTo>
                    <a:pt x="7690" y="30419"/>
                    <a:pt x="8430" y="29480"/>
                    <a:pt x="8791" y="29008"/>
                  </a:cubicBezTo>
                  <a:cubicBezTo>
                    <a:pt x="9042" y="28697"/>
                    <a:pt x="9309" y="27908"/>
                    <a:pt x="9681" y="27697"/>
                  </a:cubicBezTo>
                  <a:cubicBezTo>
                    <a:pt x="10143" y="27435"/>
                    <a:pt x="11327" y="27558"/>
                    <a:pt x="11861" y="27446"/>
                  </a:cubicBezTo>
                  <a:cubicBezTo>
                    <a:pt x="12534" y="27296"/>
                    <a:pt x="13985" y="27002"/>
                    <a:pt x="14480" y="26580"/>
                  </a:cubicBezTo>
                  <a:cubicBezTo>
                    <a:pt x="15059" y="26085"/>
                    <a:pt x="15326" y="24624"/>
                    <a:pt x="15620" y="23979"/>
                  </a:cubicBezTo>
                  <a:cubicBezTo>
                    <a:pt x="15887" y="23385"/>
                    <a:pt x="16288" y="22124"/>
                    <a:pt x="16721" y="21618"/>
                  </a:cubicBezTo>
                  <a:cubicBezTo>
                    <a:pt x="17194" y="21057"/>
                    <a:pt x="18606" y="20279"/>
                    <a:pt x="19229" y="19835"/>
                  </a:cubicBezTo>
                  <a:cubicBezTo>
                    <a:pt x="19763" y="19451"/>
                    <a:pt x="21014" y="18779"/>
                    <a:pt x="21370" y="18262"/>
                  </a:cubicBezTo>
                  <a:cubicBezTo>
                    <a:pt x="21860" y="17557"/>
                    <a:pt x="22054" y="15884"/>
                    <a:pt x="22143" y="15079"/>
                  </a:cubicBezTo>
                  <a:cubicBezTo>
                    <a:pt x="22232" y="14373"/>
                    <a:pt x="21771" y="12901"/>
                    <a:pt x="22143" y="12284"/>
                  </a:cubicBezTo>
                  <a:cubicBezTo>
                    <a:pt x="22482" y="11723"/>
                    <a:pt x="23912" y="11145"/>
                    <a:pt x="24546" y="10806"/>
                  </a:cubicBezTo>
                  <a:cubicBezTo>
                    <a:pt x="24935" y="10600"/>
                    <a:pt x="25886" y="10373"/>
                    <a:pt x="26169" y="10067"/>
                  </a:cubicBezTo>
                  <a:cubicBezTo>
                    <a:pt x="26436" y="9767"/>
                    <a:pt x="26403" y="8950"/>
                    <a:pt x="26570" y="8595"/>
                  </a:cubicBezTo>
                  <a:cubicBezTo>
                    <a:pt x="26865" y="7984"/>
                    <a:pt x="27654" y="6811"/>
                    <a:pt x="28233" y="6350"/>
                  </a:cubicBezTo>
                  <a:cubicBezTo>
                    <a:pt x="28722" y="5967"/>
                    <a:pt x="30001" y="5511"/>
                    <a:pt x="30624" y="5311"/>
                  </a:cubicBezTo>
                  <a:cubicBezTo>
                    <a:pt x="31619" y="5000"/>
                    <a:pt x="33832" y="4906"/>
                    <a:pt x="34767" y="4483"/>
                  </a:cubicBezTo>
                  <a:cubicBezTo>
                    <a:pt x="35645" y="4072"/>
                    <a:pt x="36891" y="2689"/>
                    <a:pt x="37681" y="2155"/>
                  </a:cubicBezTo>
                  <a:cubicBezTo>
                    <a:pt x="38048" y="1894"/>
                    <a:pt x="38809" y="1350"/>
                    <a:pt x="39254" y="1200"/>
                  </a:cubicBezTo>
                  <a:cubicBezTo>
                    <a:pt x="39744" y="1038"/>
                    <a:pt x="40811" y="1016"/>
                    <a:pt x="41334" y="977"/>
                  </a:cubicBezTo>
                  <a:cubicBezTo>
                    <a:pt x="41868" y="955"/>
                    <a:pt x="42936" y="1066"/>
                    <a:pt x="43470" y="977"/>
                  </a:cubicBezTo>
                  <a:cubicBezTo>
                    <a:pt x="44048" y="894"/>
                    <a:pt x="45104" y="444"/>
                    <a:pt x="45683" y="311"/>
                  </a:cubicBezTo>
                  <a:cubicBezTo>
                    <a:pt x="46100" y="211"/>
                    <a:pt x="46962" y="-11"/>
                    <a:pt x="47407" y="0"/>
                  </a:cubicBezTo>
                  <a:cubicBezTo>
                    <a:pt x="47790" y="11"/>
                    <a:pt x="48625" y="100"/>
                    <a:pt x="48891" y="333"/>
                  </a:cubicBezTo>
                  <a:cubicBezTo>
                    <a:pt x="49086" y="522"/>
                    <a:pt x="49192" y="1088"/>
                    <a:pt x="49069" y="1327"/>
                  </a:cubicBezTo>
                  <a:cubicBezTo>
                    <a:pt x="48936" y="1572"/>
                    <a:pt x="48285" y="1872"/>
                    <a:pt x="47974" y="1933"/>
                  </a:cubicBezTo>
                  <a:cubicBezTo>
                    <a:pt x="47646" y="1994"/>
                    <a:pt x="46856" y="1572"/>
                    <a:pt x="46634" y="1783"/>
                  </a:cubicBezTo>
                  <a:cubicBezTo>
                    <a:pt x="46428" y="1972"/>
                    <a:pt x="46723" y="2578"/>
                    <a:pt x="46934" y="2761"/>
                  </a:cubicBezTo>
                  <a:cubicBezTo>
                    <a:pt x="47318" y="3094"/>
                    <a:pt x="48519" y="3333"/>
                    <a:pt x="49069" y="3283"/>
                  </a:cubicBezTo>
                  <a:cubicBezTo>
                    <a:pt x="49637" y="3233"/>
                    <a:pt x="50571" y="2628"/>
                    <a:pt x="51060" y="2389"/>
                  </a:cubicBezTo>
                  <a:cubicBezTo>
                    <a:pt x="51611" y="2144"/>
                    <a:pt x="52590" y="1450"/>
                    <a:pt x="53201" y="1327"/>
                  </a:cubicBezTo>
                  <a:cubicBezTo>
                    <a:pt x="53780" y="1200"/>
                    <a:pt x="54970" y="1361"/>
                    <a:pt x="55559" y="1389"/>
                  </a:cubicBezTo>
                  <a:cubicBezTo>
                    <a:pt x="55693" y="1389"/>
                    <a:pt x="55843" y="1400"/>
                    <a:pt x="56010" y="1422"/>
                  </a:cubicBezTo>
                  <a:cubicBezTo>
                    <a:pt x="55693" y="2177"/>
                    <a:pt x="55237" y="3466"/>
                    <a:pt x="55326" y="4022"/>
                  </a:cubicBezTo>
                  <a:cubicBezTo>
                    <a:pt x="55487" y="4939"/>
                    <a:pt x="56677" y="6683"/>
                    <a:pt x="57594" y="7217"/>
                  </a:cubicBezTo>
                  <a:cubicBezTo>
                    <a:pt x="58679" y="7850"/>
                    <a:pt x="61548" y="7661"/>
                    <a:pt x="62811" y="8034"/>
                  </a:cubicBezTo>
                  <a:cubicBezTo>
                    <a:pt x="64268" y="8456"/>
                    <a:pt x="67282" y="9445"/>
                    <a:pt x="68260" y="10450"/>
                  </a:cubicBezTo>
                  <a:cubicBezTo>
                    <a:pt x="69017" y="11217"/>
                    <a:pt x="68872" y="13467"/>
                    <a:pt x="69584" y="14251"/>
                  </a:cubicBezTo>
                  <a:cubicBezTo>
                    <a:pt x="70101" y="14806"/>
                    <a:pt x="71675" y="15401"/>
                    <a:pt x="72448" y="15684"/>
                  </a:cubicBezTo>
                  <a:cubicBezTo>
                    <a:pt x="73248" y="15984"/>
                    <a:pt x="75006" y="16295"/>
                    <a:pt x="75834" y="16551"/>
                  </a:cubicBezTo>
                  <a:cubicBezTo>
                    <a:pt x="76635" y="16801"/>
                    <a:pt x="78259" y="17307"/>
                    <a:pt x="78982" y="17690"/>
                  </a:cubicBezTo>
                  <a:cubicBezTo>
                    <a:pt x="79833" y="18151"/>
                    <a:pt x="81601" y="19201"/>
                    <a:pt x="81985" y="19985"/>
                  </a:cubicBezTo>
                  <a:cubicBezTo>
                    <a:pt x="82268" y="20563"/>
                    <a:pt x="81373" y="21952"/>
                    <a:pt x="81790" y="22485"/>
                  </a:cubicBezTo>
                  <a:cubicBezTo>
                    <a:pt x="82013" y="22779"/>
                    <a:pt x="82936" y="22929"/>
                    <a:pt x="83364" y="22979"/>
                  </a:cubicBezTo>
                  <a:cubicBezTo>
                    <a:pt x="84154" y="23063"/>
                    <a:pt x="85788" y="22579"/>
                    <a:pt x="86561" y="22768"/>
                  </a:cubicBezTo>
                  <a:cubicBezTo>
                    <a:pt x="87346" y="22968"/>
                    <a:pt x="88758" y="23846"/>
                    <a:pt x="89158" y="24452"/>
                  </a:cubicBezTo>
                  <a:cubicBezTo>
                    <a:pt x="89681" y="25219"/>
                    <a:pt x="89781" y="27085"/>
                    <a:pt x="89648" y="27969"/>
                  </a:cubicBezTo>
                  <a:cubicBezTo>
                    <a:pt x="89503" y="29008"/>
                    <a:pt x="88697" y="31136"/>
                    <a:pt x="87835" y="31891"/>
                  </a:cubicBezTo>
                  <a:cubicBezTo>
                    <a:pt x="87123" y="32508"/>
                    <a:pt x="85104" y="33103"/>
                    <a:pt x="84092" y="33291"/>
                  </a:cubicBezTo>
                  <a:cubicBezTo>
                    <a:pt x="83114" y="33464"/>
                    <a:pt x="81062" y="33203"/>
                    <a:pt x="80066" y="33291"/>
                  </a:cubicBezTo>
                  <a:cubicBezTo>
                    <a:pt x="79354" y="33341"/>
                    <a:pt x="77897" y="33486"/>
                    <a:pt x="77264" y="33736"/>
                  </a:cubicBezTo>
                  <a:cubicBezTo>
                    <a:pt x="76863" y="33897"/>
                    <a:pt x="76029" y="34330"/>
                    <a:pt x="75879" y="34675"/>
                  </a:cubicBezTo>
                  <a:cubicBezTo>
                    <a:pt x="75718" y="35075"/>
                    <a:pt x="75968" y="35992"/>
                    <a:pt x="76279" y="36308"/>
                  </a:cubicBezTo>
                  <a:cubicBezTo>
                    <a:pt x="76580" y="36647"/>
                    <a:pt x="77664" y="36792"/>
                    <a:pt x="78048" y="37053"/>
                  </a:cubicBezTo>
                  <a:cubicBezTo>
                    <a:pt x="78492" y="37353"/>
                    <a:pt x="79327" y="38070"/>
                    <a:pt x="79477" y="38525"/>
                  </a:cubicBezTo>
                  <a:cubicBezTo>
                    <a:pt x="79610" y="38975"/>
                    <a:pt x="79176" y="39875"/>
                    <a:pt x="79132" y="40320"/>
                  </a:cubicBezTo>
                  <a:cubicBezTo>
                    <a:pt x="79060" y="41003"/>
                    <a:pt x="78999" y="42353"/>
                    <a:pt x="79071" y="43031"/>
                  </a:cubicBezTo>
                  <a:cubicBezTo>
                    <a:pt x="79254" y="44493"/>
                    <a:pt x="80439" y="47293"/>
                    <a:pt x="80606" y="48765"/>
                  </a:cubicBezTo>
                  <a:cubicBezTo>
                    <a:pt x="80695" y="49621"/>
                    <a:pt x="80278" y="51354"/>
                    <a:pt x="80455" y="52193"/>
                  </a:cubicBezTo>
                  <a:cubicBezTo>
                    <a:pt x="80572" y="52727"/>
                    <a:pt x="81017" y="53793"/>
                    <a:pt x="81434" y="54199"/>
                  </a:cubicBezTo>
                  <a:cubicBezTo>
                    <a:pt x="81762" y="54521"/>
                    <a:pt x="82669" y="54993"/>
                    <a:pt x="83158" y="55105"/>
                  </a:cubicBezTo>
                  <a:cubicBezTo>
                    <a:pt x="83736" y="55238"/>
                    <a:pt x="84988" y="55205"/>
                    <a:pt x="85566" y="55105"/>
                  </a:cubicBezTo>
                  <a:cubicBezTo>
                    <a:pt x="85905" y="55043"/>
                    <a:pt x="86500" y="54660"/>
                    <a:pt x="86856" y="54660"/>
                  </a:cubicBezTo>
                  <a:cubicBezTo>
                    <a:pt x="87273" y="54643"/>
                    <a:pt x="88102" y="54882"/>
                    <a:pt x="88419" y="55105"/>
                  </a:cubicBezTo>
                  <a:cubicBezTo>
                    <a:pt x="88786" y="55349"/>
                    <a:pt x="89231" y="56082"/>
                    <a:pt x="89353" y="56455"/>
                  </a:cubicBezTo>
                  <a:cubicBezTo>
                    <a:pt x="89548" y="57033"/>
                    <a:pt x="89097" y="58322"/>
                    <a:pt x="89409" y="58866"/>
                  </a:cubicBezTo>
                  <a:cubicBezTo>
                    <a:pt x="89648" y="59311"/>
                    <a:pt x="90582" y="60055"/>
                    <a:pt x="91149" y="60144"/>
                  </a:cubicBezTo>
                  <a:cubicBezTo>
                    <a:pt x="92350" y="60316"/>
                    <a:pt x="94608" y="59127"/>
                    <a:pt x="95726" y="58733"/>
                  </a:cubicBezTo>
                  <a:cubicBezTo>
                    <a:pt x="96838" y="58322"/>
                    <a:pt x="99274" y="57694"/>
                    <a:pt x="100075" y="56949"/>
                  </a:cubicBezTo>
                  <a:cubicBezTo>
                    <a:pt x="100508" y="56538"/>
                    <a:pt x="100447" y="55238"/>
                    <a:pt x="100964" y="54916"/>
                  </a:cubicBezTo>
                  <a:cubicBezTo>
                    <a:pt x="101370" y="54671"/>
                    <a:pt x="102466" y="54693"/>
                    <a:pt x="102955" y="54793"/>
                  </a:cubicBezTo>
                  <a:cubicBezTo>
                    <a:pt x="103522" y="54916"/>
                    <a:pt x="104384" y="55699"/>
                    <a:pt x="104946" y="55849"/>
                  </a:cubicBezTo>
                  <a:cubicBezTo>
                    <a:pt x="105691" y="56021"/>
                    <a:pt x="107293" y="55660"/>
                    <a:pt x="108038" y="55849"/>
                  </a:cubicBezTo>
                  <a:cubicBezTo>
                    <a:pt x="109228" y="56132"/>
                    <a:pt x="111302" y="57321"/>
                    <a:pt x="112181" y="58049"/>
                  </a:cubicBezTo>
                  <a:cubicBezTo>
                    <a:pt x="112776" y="58560"/>
                    <a:pt x="113248" y="60105"/>
                    <a:pt x="113994" y="60438"/>
                  </a:cubicBezTo>
                  <a:cubicBezTo>
                    <a:pt x="114661" y="60750"/>
                    <a:pt x="116313" y="60627"/>
                    <a:pt x="117036" y="60438"/>
                  </a:cubicBezTo>
                  <a:cubicBezTo>
                    <a:pt x="117380" y="60366"/>
                    <a:pt x="117870" y="59844"/>
                    <a:pt x="118226" y="59833"/>
                  </a:cubicBezTo>
                  <a:cubicBezTo>
                    <a:pt x="118659" y="59811"/>
                    <a:pt x="119549" y="60144"/>
                    <a:pt x="119772" y="60438"/>
                  </a:cubicBezTo>
                  <a:cubicBezTo>
                    <a:pt x="120083" y="60861"/>
                    <a:pt x="120066" y="61989"/>
                    <a:pt x="119772" y="62405"/>
                  </a:cubicBezTo>
                  <a:cubicBezTo>
                    <a:pt x="119566" y="62716"/>
                    <a:pt x="118509" y="62828"/>
                    <a:pt x="118298" y="63150"/>
                  </a:cubicBezTo>
                  <a:cubicBezTo>
                    <a:pt x="118003" y="63583"/>
                    <a:pt x="118120" y="64683"/>
                    <a:pt x="118298" y="65167"/>
                  </a:cubicBezTo>
                  <a:cubicBezTo>
                    <a:pt x="118448" y="65617"/>
                    <a:pt x="118910" y="66433"/>
                    <a:pt x="119416" y="66878"/>
                  </a:cubicBezTo>
                  <a:cubicBezTo>
                    <a:pt x="119416" y="66889"/>
                    <a:pt x="119399" y="66889"/>
                    <a:pt x="119399" y="66889"/>
                  </a:cubicBezTo>
                  <a:cubicBezTo>
                    <a:pt x="119160" y="67384"/>
                    <a:pt x="119310" y="68511"/>
                    <a:pt x="119071" y="69006"/>
                  </a:cubicBezTo>
                  <a:cubicBezTo>
                    <a:pt x="118793" y="69578"/>
                    <a:pt x="117853" y="70578"/>
                    <a:pt x="117308" y="70989"/>
                  </a:cubicBezTo>
                  <a:cubicBezTo>
                    <a:pt x="116935" y="71245"/>
                    <a:pt x="116207" y="71567"/>
                    <a:pt x="115584" y="718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0" name="Shape 920"/>
            <p:cNvSpPr/>
            <p:nvPr/>
          </p:nvSpPr>
          <p:spPr>
            <a:xfrm>
              <a:off x="853115" y="210028"/>
              <a:ext cx="281100" cy="443700"/>
            </a:xfrm>
            <a:custGeom>
              <a:avLst/>
              <a:gdLst/>
              <a:ahLst/>
              <a:cxnLst/>
              <a:rect l="0" t="0" r="0" b="0"/>
              <a:pathLst>
                <a:path w="120000" h="120000" extrusionOk="0">
                  <a:moveTo>
                    <a:pt x="3168" y="54888"/>
                  </a:moveTo>
                  <a:cubicBezTo>
                    <a:pt x="3930" y="54171"/>
                    <a:pt x="4732" y="53442"/>
                    <a:pt x="5172" y="52953"/>
                  </a:cubicBezTo>
                  <a:cubicBezTo>
                    <a:pt x="5896" y="52113"/>
                    <a:pt x="7098" y="50383"/>
                    <a:pt x="7744" y="49538"/>
                  </a:cubicBezTo>
                  <a:cubicBezTo>
                    <a:pt x="8507" y="48537"/>
                    <a:pt x="10071" y="46546"/>
                    <a:pt x="10779" y="45545"/>
                  </a:cubicBezTo>
                  <a:cubicBezTo>
                    <a:pt x="11502" y="44538"/>
                    <a:pt x="12287" y="42341"/>
                    <a:pt x="13429" y="41479"/>
                  </a:cubicBezTo>
                  <a:cubicBezTo>
                    <a:pt x="14191" y="40923"/>
                    <a:pt x="16675" y="40394"/>
                    <a:pt x="17476" y="39860"/>
                  </a:cubicBezTo>
                  <a:cubicBezTo>
                    <a:pt x="17950" y="39543"/>
                    <a:pt x="18673" y="38793"/>
                    <a:pt x="18807" y="38392"/>
                  </a:cubicBezTo>
                  <a:cubicBezTo>
                    <a:pt x="19002" y="37719"/>
                    <a:pt x="18217" y="36368"/>
                    <a:pt x="18178" y="35695"/>
                  </a:cubicBezTo>
                  <a:cubicBezTo>
                    <a:pt x="18122" y="34816"/>
                    <a:pt x="18406" y="33042"/>
                    <a:pt x="18562" y="32174"/>
                  </a:cubicBezTo>
                  <a:cubicBezTo>
                    <a:pt x="18673" y="31484"/>
                    <a:pt x="19286" y="30127"/>
                    <a:pt x="19191" y="29432"/>
                  </a:cubicBezTo>
                  <a:cubicBezTo>
                    <a:pt x="19097" y="28876"/>
                    <a:pt x="18145" y="27842"/>
                    <a:pt x="18044" y="27280"/>
                  </a:cubicBezTo>
                  <a:cubicBezTo>
                    <a:pt x="17911" y="26484"/>
                    <a:pt x="18428" y="24877"/>
                    <a:pt x="18562" y="24082"/>
                  </a:cubicBezTo>
                  <a:cubicBezTo>
                    <a:pt x="18640" y="23492"/>
                    <a:pt x="19136" y="22319"/>
                    <a:pt x="18924" y="21746"/>
                  </a:cubicBezTo>
                  <a:cubicBezTo>
                    <a:pt x="18640" y="20917"/>
                    <a:pt x="16998" y="19449"/>
                    <a:pt x="16157" y="18754"/>
                  </a:cubicBezTo>
                  <a:cubicBezTo>
                    <a:pt x="15149" y="17936"/>
                    <a:pt x="12493" y="16568"/>
                    <a:pt x="11408" y="15773"/>
                  </a:cubicBezTo>
                  <a:cubicBezTo>
                    <a:pt x="10801" y="15317"/>
                    <a:pt x="9598" y="14360"/>
                    <a:pt x="9214" y="13826"/>
                  </a:cubicBezTo>
                  <a:cubicBezTo>
                    <a:pt x="9064" y="13631"/>
                    <a:pt x="8891" y="13186"/>
                    <a:pt x="8757" y="12825"/>
                  </a:cubicBezTo>
                  <a:cubicBezTo>
                    <a:pt x="10038" y="12808"/>
                    <a:pt x="11447" y="12880"/>
                    <a:pt x="12304" y="12969"/>
                  </a:cubicBezTo>
                  <a:cubicBezTo>
                    <a:pt x="14860" y="13231"/>
                    <a:pt x="19631" y="14532"/>
                    <a:pt x="22092" y="15022"/>
                  </a:cubicBezTo>
                  <a:cubicBezTo>
                    <a:pt x="25906" y="15773"/>
                    <a:pt x="33556" y="17252"/>
                    <a:pt x="37442" y="17864"/>
                  </a:cubicBezTo>
                  <a:cubicBezTo>
                    <a:pt x="39391" y="18164"/>
                    <a:pt x="43299" y="18820"/>
                    <a:pt x="45320" y="18865"/>
                  </a:cubicBezTo>
                  <a:cubicBezTo>
                    <a:pt x="47804" y="18926"/>
                    <a:pt x="52781" y="18604"/>
                    <a:pt x="55125" y="18147"/>
                  </a:cubicBezTo>
                  <a:cubicBezTo>
                    <a:pt x="56806" y="17819"/>
                    <a:pt x="60236" y="16918"/>
                    <a:pt x="61305" y="16101"/>
                  </a:cubicBezTo>
                  <a:cubicBezTo>
                    <a:pt x="62279" y="15361"/>
                    <a:pt x="62775" y="13459"/>
                    <a:pt x="62892" y="12536"/>
                  </a:cubicBezTo>
                  <a:cubicBezTo>
                    <a:pt x="63026" y="11468"/>
                    <a:pt x="62240" y="9338"/>
                    <a:pt x="62068" y="8259"/>
                  </a:cubicBezTo>
                  <a:cubicBezTo>
                    <a:pt x="61918" y="7369"/>
                    <a:pt x="61116" y="5522"/>
                    <a:pt x="61628" y="4660"/>
                  </a:cubicBezTo>
                  <a:cubicBezTo>
                    <a:pt x="61934" y="4137"/>
                    <a:pt x="63404" y="3303"/>
                    <a:pt x="64206" y="2975"/>
                  </a:cubicBezTo>
                  <a:cubicBezTo>
                    <a:pt x="64985" y="2658"/>
                    <a:pt x="67012" y="2530"/>
                    <a:pt x="67752" y="2180"/>
                  </a:cubicBezTo>
                  <a:cubicBezTo>
                    <a:pt x="68554" y="1802"/>
                    <a:pt x="69050" y="467"/>
                    <a:pt x="69968" y="172"/>
                  </a:cubicBezTo>
                  <a:cubicBezTo>
                    <a:pt x="70520" y="-5"/>
                    <a:pt x="71928" y="61"/>
                    <a:pt x="72541" y="172"/>
                  </a:cubicBezTo>
                  <a:cubicBezTo>
                    <a:pt x="72997" y="255"/>
                    <a:pt x="73626" y="706"/>
                    <a:pt x="74066" y="778"/>
                  </a:cubicBezTo>
                  <a:cubicBezTo>
                    <a:pt x="74695" y="889"/>
                    <a:pt x="76126" y="934"/>
                    <a:pt x="76716" y="745"/>
                  </a:cubicBezTo>
                  <a:cubicBezTo>
                    <a:pt x="76984" y="661"/>
                    <a:pt x="77140" y="255"/>
                    <a:pt x="77407" y="172"/>
                  </a:cubicBezTo>
                  <a:cubicBezTo>
                    <a:pt x="78454" y="-133"/>
                    <a:pt x="80931" y="38"/>
                    <a:pt x="82078" y="172"/>
                  </a:cubicBezTo>
                  <a:cubicBezTo>
                    <a:pt x="83721" y="355"/>
                    <a:pt x="86733" y="1245"/>
                    <a:pt x="88275" y="1607"/>
                  </a:cubicBezTo>
                  <a:cubicBezTo>
                    <a:pt x="90719" y="2180"/>
                    <a:pt x="95468" y="3587"/>
                    <a:pt x="98063" y="3876"/>
                  </a:cubicBezTo>
                  <a:cubicBezTo>
                    <a:pt x="99644" y="4054"/>
                    <a:pt x="102890" y="3865"/>
                    <a:pt x="104510" y="3909"/>
                  </a:cubicBezTo>
                  <a:cubicBezTo>
                    <a:pt x="107105" y="3976"/>
                    <a:pt x="112311" y="4365"/>
                    <a:pt x="114922" y="4377"/>
                  </a:cubicBezTo>
                  <a:cubicBezTo>
                    <a:pt x="116163" y="4377"/>
                    <a:pt x="117767" y="4349"/>
                    <a:pt x="119521" y="4282"/>
                  </a:cubicBezTo>
                  <a:cubicBezTo>
                    <a:pt x="119443" y="4660"/>
                    <a:pt x="119309" y="5083"/>
                    <a:pt x="119159" y="5333"/>
                  </a:cubicBezTo>
                  <a:cubicBezTo>
                    <a:pt x="118836" y="5834"/>
                    <a:pt x="117672" y="6718"/>
                    <a:pt x="117154" y="7163"/>
                  </a:cubicBezTo>
                  <a:cubicBezTo>
                    <a:pt x="116447" y="7791"/>
                    <a:pt x="114749" y="8954"/>
                    <a:pt x="114220" y="9644"/>
                  </a:cubicBezTo>
                  <a:cubicBezTo>
                    <a:pt x="113586" y="10467"/>
                    <a:pt x="112750" y="12230"/>
                    <a:pt x="112711" y="13120"/>
                  </a:cubicBezTo>
                  <a:cubicBezTo>
                    <a:pt x="112689" y="13459"/>
                    <a:pt x="113207" y="14110"/>
                    <a:pt x="113190" y="14449"/>
                  </a:cubicBezTo>
                  <a:cubicBezTo>
                    <a:pt x="113151" y="14983"/>
                    <a:pt x="112444" y="16001"/>
                    <a:pt x="112194" y="16523"/>
                  </a:cubicBezTo>
                  <a:cubicBezTo>
                    <a:pt x="111988" y="16929"/>
                    <a:pt x="111375" y="17719"/>
                    <a:pt x="111375" y="18136"/>
                  </a:cubicBezTo>
                  <a:cubicBezTo>
                    <a:pt x="111397" y="18570"/>
                    <a:pt x="112099" y="19365"/>
                    <a:pt x="112233" y="19788"/>
                  </a:cubicBezTo>
                  <a:cubicBezTo>
                    <a:pt x="112388" y="20200"/>
                    <a:pt x="112233" y="21067"/>
                    <a:pt x="112522" y="21451"/>
                  </a:cubicBezTo>
                  <a:cubicBezTo>
                    <a:pt x="112767" y="21785"/>
                    <a:pt x="113780" y="22285"/>
                    <a:pt x="114142" y="22591"/>
                  </a:cubicBezTo>
                  <a:cubicBezTo>
                    <a:pt x="114866" y="23236"/>
                    <a:pt x="116392" y="24549"/>
                    <a:pt x="116603" y="25311"/>
                  </a:cubicBezTo>
                  <a:cubicBezTo>
                    <a:pt x="116659" y="25517"/>
                    <a:pt x="116659" y="25878"/>
                    <a:pt x="116542" y="26190"/>
                  </a:cubicBezTo>
                  <a:cubicBezTo>
                    <a:pt x="116486" y="26379"/>
                    <a:pt x="116375" y="26540"/>
                    <a:pt x="116219" y="26635"/>
                  </a:cubicBezTo>
                  <a:cubicBezTo>
                    <a:pt x="115779" y="26874"/>
                    <a:pt x="114371" y="26690"/>
                    <a:pt x="113797" y="26824"/>
                  </a:cubicBezTo>
                  <a:cubicBezTo>
                    <a:pt x="113396" y="26918"/>
                    <a:pt x="112556" y="27191"/>
                    <a:pt x="112388" y="27408"/>
                  </a:cubicBezTo>
                  <a:cubicBezTo>
                    <a:pt x="112160" y="27680"/>
                    <a:pt x="112255" y="28342"/>
                    <a:pt x="112522" y="28604"/>
                  </a:cubicBezTo>
                  <a:cubicBezTo>
                    <a:pt x="112689" y="28759"/>
                    <a:pt x="113341" y="28932"/>
                    <a:pt x="113663" y="28976"/>
                  </a:cubicBezTo>
                  <a:cubicBezTo>
                    <a:pt x="114142" y="29054"/>
                    <a:pt x="115150" y="29032"/>
                    <a:pt x="115646" y="28976"/>
                  </a:cubicBezTo>
                  <a:cubicBezTo>
                    <a:pt x="116069" y="28932"/>
                    <a:pt x="116831" y="28648"/>
                    <a:pt x="117249" y="28604"/>
                  </a:cubicBezTo>
                  <a:cubicBezTo>
                    <a:pt x="117706" y="28553"/>
                    <a:pt x="118702" y="28464"/>
                    <a:pt x="119103" y="28604"/>
                  </a:cubicBezTo>
                  <a:cubicBezTo>
                    <a:pt x="119504" y="28726"/>
                    <a:pt x="120016" y="29238"/>
                    <a:pt x="119999" y="29488"/>
                  </a:cubicBezTo>
                  <a:cubicBezTo>
                    <a:pt x="119999" y="29866"/>
                    <a:pt x="118908" y="30456"/>
                    <a:pt x="118585" y="30778"/>
                  </a:cubicBezTo>
                  <a:cubicBezTo>
                    <a:pt x="118145" y="31229"/>
                    <a:pt x="117310" y="32141"/>
                    <a:pt x="117021" y="32619"/>
                  </a:cubicBezTo>
                  <a:cubicBezTo>
                    <a:pt x="116603" y="33337"/>
                    <a:pt x="115991" y="34849"/>
                    <a:pt x="116030" y="35606"/>
                  </a:cubicBezTo>
                  <a:cubicBezTo>
                    <a:pt x="116046" y="36262"/>
                    <a:pt x="116848" y="37513"/>
                    <a:pt x="117060" y="38142"/>
                  </a:cubicBezTo>
                  <a:cubicBezTo>
                    <a:pt x="117193" y="38509"/>
                    <a:pt x="117555" y="39260"/>
                    <a:pt x="117444" y="39632"/>
                  </a:cubicBezTo>
                  <a:cubicBezTo>
                    <a:pt x="117327" y="40066"/>
                    <a:pt x="116581" y="40884"/>
                    <a:pt x="116030" y="41195"/>
                  </a:cubicBezTo>
                  <a:cubicBezTo>
                    <a:pt x="115612" y="41423"/>
                    <a:pt x="114354" y="41557"/>
                    <a:pt x="113892" y="41763"/>
                  </a:cubicBezTo>
                  <a:cubicBezTo>
                    <a:pt x="113341" y="42002"/>
                    <a:pt x="112522" y="42675"/>
                    <a:pt x="112099" y="43003"/>
                  </a:cubicBezTo>
                  <a:cubicBezTo>
                    <a:pt x="111587" y="43381"/>
                    <a:pt x="110896" y="44310"/>
                    <a:pt x="110251" y="44610"/>
                  </a:cubicBezTo>
                  <a:cubicBezTo>
                    <a:pt x="109488" y="44972"/>
                    <a:pt x="107428" y="45189"/>
                    <a:pt x="106548" y="45450"/>
                  </a:cubicBezTo>
                  <a:cubicBezTo>
                    <a:pt x="105652" y="45723"/>
                    <a:pt x="103992" y="46395"/>
                    <a:pt x="103135" y="46724"/>
                  </a:cubicBezTo>
                  <a:cubicBezTo>
                    <a:pt x="102356" y="47024"/>
                    <a:pt x="100902" y="47753"/>
                    <a:pt x="100028" y="47958"/>
                  </a:cubicBezTo>
                  <a:cubicBezTo>
                    <a:pt x="99438" y="48103"/>
                    <a:pt x="98141" y="48253"/>
                    <a:pt x="97506" y="48197"/>
                  </a:cubicBezTo>
                  <a:cubicBezTo>
                    <a:pt x="97050" y="48159"/>
                    <a:pt x="96309" y="47775"/>
                    <a:pt x="95847" y="47719"/>
                  </a:cubicBezTo>
                  <a:cubicBezTo>
                    <a:pt x="95257" y="47636"/>
                    <a:pt x="93998" y="47658"/>
                    <a:pt x="93392" y="47719"/>
                  </a:cubicBezTo>
                  <a:cubicBezTo>
                    <a:pt x="92835" y="47764"/>
                    <a:pt x="91766" y="47981"/>
                    <a:pt x="91254" y="48125"/>
                  </a:cubicBezTo>
                  <a:cubicBezTo>
                    <a:pt x="90602" y="48298"/>
                    <a:pt x="89383" y="48765"/>
                    <a:pt x="88793" y="49015"/>
                  </a:cubicBezTo>
                  <a:cubicBezTo>
                    <a:pt x="88030" y="49332"/>
                    <a:pt x="86426" y="49961"/>
                    <a:pt x="85914" y="50417"/>
                  </a:cubicBezTo>
                  <a:cubicBezTo>
                    <a:pt x="85625" y="50645"/>
                    <a:pt x="85435" y="51223"/>
                    <a:pt x="85285" y="51496"/>
                  </a:cubicBezTo>
                  <a:cubicBezTo>
                    <a:pt x="85074" y="51874"/>
                    <a:pt x="84751" y="52680"/>
                    <a:pt x="84389" y="53031"/>
                  </a:cubicBezTo>
                  <a:cubicBezTo>
                    <a:pt x="83888" y="53515"/>
                    <a:pt x="82384" y="54299"/>
                    <a:pt x="81733" y="54727"/>
                  </a:cubicBezTo>
                  <a:cubicBezTo>
                    <a:pt x="80914" y="55266"/>
                    <a:pt x="79161" y="56323"/>
                    <a:pt x="78509" y="56941"/>
                  </a:cubicBezTo>
                  <a:cubicBezTo>
                    <a:pt x="77863" y="57575"/>
                    <a:pt x="77045" y="58965"/>
                    <a:pt x="76661" y="59660"/>
                  </a:cubicBezTo>
                  <a:cubicBezTo>
                    <a:pt x="76416" y="60139"/>
                    <a:pt x="76071" y="61117"/>
                    <a:pt x="75859" y="61607"/>
                  </a:cubicBezTo>
                  <a:cubicBezTo>
                    <a:pt x="75670" y="62063"/>
                    <a:pt x="75119" y="62964"/>
                    <a:pt x="75057" y="63437"/>
                  </a:cubicBezTo>
                  <a:cubicBezTo>
                    <a:pt x="75002" y="63926"/>
                    <a:pt x="75119" y="64911"/>
                    <a:pt x="75480" y="65350"/>
                  </a:cubicBezTo>
                  <a:cubicBezTo>
                    <a:pt x="75803" y="65739"/>
                    <a:pt x="77078" y="66251"/>
                    <a:pt x="77518" y="66590"/>
                  </a:cubicBezTo>
                  <a:cubicBezTo>
                    <a:pt x="78415" y="67274"/>
                    <a:pt x="79712" y="68815"/>
                    <a:pt x="80592" y="69499"/>
                  </a:cubicBezTo>
                  <a:cubicBezTo>
                    <a:pt x="81221" y="69983"/>
                    <a:pt x="82535" y="70939"/>
                    <a:pt x="83392" y="71284"/>
                  </a:cubicBezTo>
                  <a:cubicBezTo>
                    <a:pt x="84272" y="71646"/>
                    <a:pt x="86521" y="71907"/>
                    <a:pt x="87379" y="72285"/>
                  </a:cubicBezTo>
                  <a:cubicBezTo>
                    <a:pt x="88242" y="72664"/>
                    <a:pt x="89405" y="73754"/>
                    <a:pt x="90068" y="74254"/>
                  </a:cubicBezTo>
                  <a:cubicBezTo>
                    <a:pt x="90719" y="74744"/>
                    <a:pt x="91938" y="75778"/>
                    <a:pt x="92623" y="76245"/>
                  </a:cubicBezTo>
                  <a:cubicBezTo>
                    <a:pt x="93353" y="76746"/>
                    <a:pt x="95257" y="77525"/>
                    <a:pt x="95752" y="78103"/>
                  </a:cubicBezTo>
                  <a:cubicBezTo>
                    <a:pt x="96248" y="78681"/>
                    <a:pt x="96003" y="80038"/>
                    <a:pt x="96365" y="80639"/>
                  </a:cubicBezTo>
                  <a:cubicBezTo>
                    <a:pt x="96727" y="81212"/>
                    <a:pt x="98063" y="82202"/>
                    <a:pt x="98558" y="82747"/>
                  </a:cubicBezTo>
                  <a:cubicBezTo>
                    <a:pt x="99265" y="83531"/>
                    <a:pt x="100713" y="85139"/>
                    <a:pt x="101019" y="86006"/>
                  </a:cubicBezTo>
                  <a:cubicBezTo>
                    <a:pt x="101209" y="86596"/>
                    <a:pt x="101437" y="87903"/>
                    <a:pt x="100925" y="88431"/>
                  </a:cubicBezTo>
                  <a:cubicBezTo>
                    <a:pt x="100752" y="88609"/>
                    <a:pt x="100084" y="88887"/>
                    <a:pt x="99739" y="88870"/>
                  </a:cubicBezTo>
                  <a:cubicBezTo>
                    <a:pt x="99360" y="88837"/>
                    <a:pt x="99037" y="88325"/>
                    <a:pt x="98692" y="88214"/>
                  </a:cubicBezTo>
                  <a:cubicBezTo>
                    <a:pt x="98041" y="88020"/>
                    <a:pt x="96515" y="87869"/>
                    <a:pt x="95814" y="87942"/>
                  </a:cubicBezTo>
                  <a:cubicBezTo>
                    <a:pt x="95563" y="87975"/>
                    <a:pt x="95184" y="88203"/>
                    <a:pt x="94951" y="88248"/>
                  </a:cubicBezTo>
                  <a:cubicBezTo>
                    <a:pt x="94305" y="88348"/>
                    <a:pt x="92913" y="88170"/>
                    <a:pt x="92245" y="88248"/>
                  </a:cubicBezTo>
                  <a:cubicBezTo>
                    <a:pt x="91654" y="88314"/>
                    <a:pt x="90563" y="88631"/>
                    <a:pt x="90034" y="88781"/>
                  </a:cubicBezTo>
                  <a:cubicBezTo>
                    <a:pt x="89706" y="88870"/>
                    <a:pt x="89138" y="89149"/>
                    <a:pt x="88793" y="89160"/>
                  </a:cubicBezTo>
                  <a:cubicBezTo>
                    <a:pt x="88409" y="89171"/>
                    <a:pt x="87740" y="88870"/>
                    <a:pt x="87379" y="88815"/>
                  </a:cubicBezTo>
                  <a:cubicBezTo>
                    <a:pt x="86811" y="88726"/>
                    <a:pt x="85608" y="88759"/>
                    <a:pt x="85051" y="88670"/>
                  </a:cubicBezTo>
                  <a:cubicBezTo>
                    <a:pt x="84595" y="88609"/>
                    <a:pt x="83815" y="88292"/>
                    <a:pt x="83336" y="88248"/>
                  </a:cubicBezTo>
                  <a:cubicBezTo>
                    <a:pt x="82384" y="88147"/>
                    <a:pt x="80402" y="88214"/>
                    <a:pt x="79467" y="88381"/>
                  </a:cubicBezTo>
                  <a:cubicBezTo>
                    <a:pt x="78643" y="88520"/>
                    <a:pt x="77117" y="88998"/>
                    <a:pt x="76527" y="89349"/>
                  </a:cubicBezTo>
                  <a:cubicBezTo>
                    <a:pt x="76071" y="89627"/>
                    <a:pt x="75670" y="90378"/>
                    <a:pt x="75286" y="90695"/>
                  </a:cubicBezTo>
                  <a:cubicBezTo>
                    <a:pt x="74734" y="91162"/>
                    <a:pt x="73437" y="92052"/>
                    <a:pt x="72635" y="92391"/>
                  </a:cubicBezTo>
                  <a:cubicBezTo>
                    <a:pt x="72234" y="92563"/>
                    <a:pt x="71204" y="92708"/>
                    <a:pt x="70787" y="92880"/>
                  </a:cubicBezTo>
                  <a:cubicBezTo>
                    <a:pt x="70575" y="92969"/>
                    <a:pt x="70174" y="93175"/>
                    <a:pt x="70080" y="93314"/>
                  </a:cubicBezTo>
                  <a:cubicBezTo>
                    <a:pt x="70002" y="93426"/>
                    <a:pt x="69968" y="93676"/>
                    <a:pt x="70080" y="93770"/>
                  </a:cubicBezTo>
                  <a:cubicBezTo>
                    <a:pt x="70369" y="94010"/>
                    <a:pt x="71472" y="94121"/>
                    <a:pt x="71928" y="94226"/>
                  </a:cubicBezTo>
                  <a:cubicBezTo>
                    <a:pt x="72463" y="94360"/>
                    <a:pt x="73554" y="94566"/>
                    <a:pt x="74066" y="94716"/>
                  </a:cubicBezTo>
                  <a:cubicBezTo>
                    <a:pt x="74851" y="94944"/>
                    <a:pt x="76282" y="95533"/>
                    <a:pt x="77006" y="95817"/>
                  </a:cubicBezTo>
                  <a:cubicBezTo>
                    <a:pt x="78075" y="96251"/>
                    <a:pt x="80285" y="97057"/>
                    <a:pt x="81165" y="97597"/>
                  </a:cubicBezTo>
                  <a:cubicBezTo>
                    <a:pt x="82134" y="98186"/>
                    <a:pt x="83414" y="99655"/>
                    <a:pt x="84194" y="100317"/>
                  </a:cubicBezTo>
                  <a:cubicBezTo>
                    <a:pt x="84901" y="100917"/>
                    <a:pt x="86811" y="101952"/>
                    <a:pt x="87134" y="102647"/>
                  </a:cubicBezTo>
                  <a:cubicBezTo>
                    <a:pt x="87401" y="103186"/>
                    <a:pt x="86944" y="104332"/>
                    <a:pt x="86749" y="104872"/>
                  </a:cubicBezTo>
                  <a:cubicBezTo>
                    <a:pt x="86599" y="105333"/>
                    <a:pt x="85836" y="106179"/>
                    <a:pt x="85853" y="106635"/>
                  </a:cubicBezTo>
                  <a:cubicBezTo>
                    <a:pt x="85875" y="107007"/>
                    <a:pt x="86254" y="107797"/>
                    <a:pt x="86749" y="108036"/>
                  </a:cubicBezTo>
                  <a:cubicBezTo>
                    <a:pt x="87267" y="108264"/>
                    <a:pt x="88698" y="108147"/>
                    <a:pt x="89305" y="108248"/>
                  </a:cubicBezTo>
                  <a:cubicBezTo>
                    <a:pt x="89973" y="108364"/>
                    <a:pt x="91309" y="108637"/>
                    <a:pt x="91766" y="108921"/>
                  </a:cubicBezTo>
                  <a:cubicBezTo>
                    <a:pt x="92607" y="109432"/>
                    <a:pt x="92968" y="110889"/>
                    <a:pt x="93581" y="111484"/>
                  </a:cubicBezTo>
                  <a:cubicBezTo>
                    <a:pt x="93960" y="111879"/>
                    <a:pt x="95012" y="112575"/>
                    <a:pt x="95524" y="112908"/>
                  </a:cubicBezTo>
                  <a:cubicBezTo>
                    <a:pt x="96114" y="113325"/>
                    <a:pt x="97623" y="113998"/>
                    <a:pt x="98024" y="114477"/>
                  </a:cubicBezTo>
                  <a:cubicBezTo>
                    <a:pt x="98441" y="114966"/>
                    <a:pt x="98826" y="116095"/>
                    <a:pt x="98653" y="116640"/>
                  </a:cubicBezTo>
                  <a:cubicBezTo>
                    <a:pt x="98519" y="117030"/>
                    <a:pt x="97701" y="117714"/>
                    <a:pt x="97244" y="118020"/>
                  </a:cubicBezTo>
                  <a:cubicBezTo>
                    <a:pt x="96805" y="118303"/>
                    <a:pt x="95546" y="118654"/>
                    <a:pt x="95162" y="118954"/>
                  </a:cubicBezTo>
                  <a:cubicBezTo>
                    <a:pt x="94856" y="119171"/>
                    <a:pt x="94494" y="119649"/>
                    <a:pt x="94344" y="119999"/>
                  </a:cubicBezTo>
                  <a:cubicBezTo>
                    <a:pt x="93124" y="119682"/>
                    <a:pt x="91593" y="119315"/>
                    <a:pt x="90830" y="119226"/>
                  </a:cubicBezTo>
                  <a:cubicBezTo>
                    <a:pt x="89288" y="119054"/>
                    <a:pt x="86026" y="119555"/>
                    <a:pt x="84578" y="119226"/>
                  </a:cubicBezTo>
                  <a:cubicBezTo>
                    <a:pt x="83526" y="118987"/>
                    <a:pt x="82267" y="117736"/>
                    <a:pt x="81260" y="117447"/>
                  </a:cubicBezTo>
                  <a:cubicBezTo>
                    <a:pt x="80419" y="117196"/>
                    <a:pt x="78509" y="116957"/>
                    <a:pt x="77574" y="117007"/>
                  </a:cubicBezTo>
                  <a:cubicBezTo>
                    <a:pt x="77023" y="117041"/>
                    <a:pt x="76110" y="117463"/>
                    <a:pt x="75575" y="117497"/>
                  </a:cubicBezTo>
                  <a:cubicBezTo>
                    <a:pt x="74356" y="117575"/>
                    <a:pt x="71778" y="117402"/>
                    <a:pt x="70748" y="117007"/>
                  </a:cubicBezTo>
                  <a:cubicBezTo>
                    <a:pt x="69568" y="116573"/>
                    <a:pt x="68593" y="114899"/>
                    <a:pt x="67619" y="114310"/>
                  </a:cubicBezTo>
                  <a:cubicBezTo>
                    <a:pt x="66817" y="113826"/>
                    <a:pt x="64623" y="113203"/>
                    <a:pt x="63822" y="112703"/>
                  </a:cubicBezTo>
                  <a:cubicBezTo>
                    <a:pt x="63098" y="112235"/>
                    <a:pt x="62430" y="110928"/>
                    <a:pt x="61556" y="110539"/>
                  </a:cubicBezTo>
                  <a:cubicBezTo>
                    <a:pt x="60732" y="110183"/>
                    <a:pt x="58404" y="110189"/>
                    <a:pt x="57586" y="109844"/>
                  </a:cubicBezTo>
                  <a:cubicBezTo>
                    <a:pt x="56901" y="109549"/>
                    <a:pt x="56328" y="108548"/>
                    <a:pt x="55682" y="108225"/>
                  </a:cubicBezTo>
                  <a:cubicBezTo>
                    <a:pt x="55164" y="107964"/>
                    <a:pt x="53889" y="107614"/>
                    <a:pt x="53221" y="107519"/>
                  </a:cubicBezTo>
                  <a:cubicBezTo>
                    <a:pt x="52302" y="107397"/>
                    <a:pt x="50337" y="107680"/>
                    <a:pt x="49440" y="107519"/>
                  </a:cubicBezTo>
                  <a:cubicBezTo>
                    <a:pt x="48639" y="107385"/>
                    <a:pt x="47269" y="106818"/>
                    <a:pt x="46696" y="106496"/>
                  </a:cubicBezTo>
                  <a:cubicBezTo>
                    <a:pt x="46050" y="106145"/>
                    <a:pt x="45476" y="105061"/>
                    <a:pt x="44691" y="104833"/>
                  </a:cubicBezTo>
                  <a:cubicBezTo>
                    <a:pt x="44179" y="104666"/>
                    <a:pt x="42882" y="104710"/>
                    <a:pt x="42330" y="104833"/>
                  </a:cubicBezTo>
                  <a:cubicBezTo>
                    <a:pt x="41506" y="104994"/>
                    <a:pt x="40421" y="105928"/>
                    <a:pt x="39580" y="106073"/>
                  </a:cubicBezTo>
                  <a:cubicBezTo>
                    <a:pt x="38856" y="106190"/>
                    <a:pt x="37236" y="106101"/>
                    <a:pt x="36546" y="105906"/>
                  </a:cubicBezTo>
                  <a:cubicBezTo>
                    <a:pt x="35711" y="105656"/>
                    <a:pt x="34603" y="104733"/>
                    <a:pt x="34090" y="104288"/>
                  </a:cubicBezTo>
                  <a:cubicBezTo>
                    <a:pt x="33589" y="103865"/>
                    <a:pt x="33021" y="102864"/>
                    <a:pt x="32487" y="102447"/>
                  </a:cubicBezTo>
                  <a:cubicBezTo>
                    <a:pt x="31435" y="101646"/>
                    <a:pt x="28706" y="100339"/>
                    <a:pt x="27353" y="99699"/>
                  </a:cubicBezTo>
                  <a:cubicBezTo>
                    <a:pt x="25945" y="99037"/>
                    <a:pt x="22927" y="97836"/>
                    <a:pt x="21441" y="97219"/>
                  </a:cubicBezTo>
                  <a:cubicBezTo>
                    <a:pt x="20489" y="96829"/>
                    <a:pt x="18484" y="96078"/>
                    <a:pt x="17610" y="95634"/>
                  </a:cubicBezTo>
                  <a:cubicBezTo>
                    <a:pt x="16825" y="95239"/>
                    <a:pt x="15316" y="94393"/>
                    <a:pt x="14804" y="93882"/>
                  </a:cubicBezTo>
                  <a:cubicBezTo>
                    <a:pt x="14269" y="93325"/>
                    <a:pt x="13657" y="92085"/>
                    <a:pt x="13624" y="91457"/>
                  </a:cubicBezTo>
                  <a:cubicBezTo>
                    <a:pt x="13601" y="90856"/>
                    <a:pt x="14553" y="89727"/>
                    <a:pt x="14576" y="89126"/>
                  </a:cubicBezTo>
                  <a:cubicBezTo>
                    <a:pt x="14615" y="88359"/>
                    <a:pt x="14119" y="86802"/>
                    <a:pt x="13624" y="86084"/>
                  </a:cubicBezTo>
                  <a:cubicBezTo>
                    <a:pt x="13239" y="85528"/>
                    <a:pt x="11697" y="84627"/>
                    <a:pt x="11352" y="84060"/>
                  </a:cubicBezTo>
                  <a:cubicBezTo>
                    <a:pt x="10951" y="83375"/>
                    <a:pt x="10895" y="81885"/>
                    <a:pt x="10934" y="81145"/>
                  </a:cubicBezTo>
                  <a:cubicBezTo>
                    <a:pt x="10951" y="80606"/>
                    <a:pt x="11770" y="79516"/>
                    <a:pt x="11502" y="78993"/>
                  </a:cubicBezTo>
                  <a:cubicBezTo>
                    <a:pt x="11179" y="78387"/>
                    <a:pt x="9197" y="77602"/>
                    <a:pt x="8568" y="77080"/>
                  </a:cubicBezTo>
                  <a:cubicBezTo>
                    <a:pt x="7978" y="76590"/>
                    <a:pt x="6870" y="75578"/>
                    <a:pt x="6619" y="75005"/>
                  </a:cubicBezTo>
                  <a:cubicBezTo>
                    <a:pt x="6313" y="74321"/>
                    <a:pt x="6469" y="72892"/>
                    <a:pt x="6619" y="72196"/>
                  </a:cubicBezTo>
                  <a:cubicBezTo>
                    <a:pt x="6714" y="71807"/>
                    <a:pt x="6909" y="70978"/>
                    <a:pt x="7327" y="70667"/>
                  </a:cubicBezTo>
                  <a:cubicBezTo>
                    <a:pt x="7727" y="70361"/>
                    <a:pt x="9025" y="70077"/>
                    <a:pt x="9576" y="69883"/>
                  </a:cubicBezTo>
                  <a:cubicBezTo>
                    <a:pt x="10266" y="69632"/>
                    <a:pt x="11848" y="69260"/>
                    <a:pt x="12248" y="68870"/>
                  </a:cubicBezTo>
                  <a:cubicBezTo>
                    <a:pt x="12627" y="68481"/>
                    <a:pt x="12627" y="67513"/>
                    <a:pt x="12421" y="67080"/>
                  </a:cubicBezTo>
                  <a:cubicBezTo>
                    <a:pt x="12098" y="66351"/>
                    <a:pt x="10567" y="65066"/>
                    <a:pt x="9654" y="64521"/>
                  </a:cubicBezTo>
                  <a:cubicBezTo>
                    <a:pt x="8874" y="64065"/>
                    <a:pt x="6887" y="63437"/>
                    <a:pt x="5918" y="63120"/>
                  </a:cubicBezTo>
                  <a:cubicBezTo>
                    <a:pt x="5155" y="62869"/>
                    <a:pt x="3513" y="62447"/>
                    <a:pt x="2711" y="62230"/>
                  </a:cubicBezTo>
                  <a:cubicBezTo>
                    <a:pt x="2082" y="62052"/>
                    <a:pt x="612" y="61902"/>
                    <a:pt x="233" y="61573"/>
                  </a:cubicBezTo>
                  <a:cubicBezTo>
                    <a:pt x="-244" y="61151"/>
                    <a:pt x="139" y="60061"/>
                    <a:pt x="233" y="59566"/>
                  </a:cubicBezTo>
                  <a:cubicBezTo>
                    <a:pt x="400" y="58804"/>
                    <a:pt x="1068" y="57291"/>
                    <a:pt x="1564" y="56585"/>
                  </a:cubicBezTo>
                  <a:cubicBezTo>
                    <a:pt x="1893" y="56129"/>
                    <a:pt x="2522" y="55506"/>
                    <a:pt x="3168" y="548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1" name="Shape 921"/>
            <p:cNvSpPr/>
            <p:nvPr/>
          </p:nvSpPr>
          <p:spPr>
            <a:xfrm>
              <a:off x="1705601" y="1566029"/>
              <a:ext cx="829200" cy="543000"/>
            </a:xfrm>
            <a:custGeom>
              <a:avLst/>
              <a:gdLst/>
              <a:ahLst/>
              <a:cxnLst/>
              <a:rect l="0" t="0" r="0" b="0"/>
              <a:pathLst>
                <a:path w="120000" h="120000" extrusionOk="0">
                  <a:moveTo>
                    <a:pt x="21839" y="80227"/>
                  </a:moveTo>
                  <a:cubicBezTo>
                    <a:pt x="21850" y="80183"/>
                    <a:pt x="21850" y="80144"/>
                    <a:pt x="21856" y="80111"/>
                  </a:cubicBezTo>
                  <a:cubicBezTo>
                    <a:pt x="21928" y="79716"/>
                    <a:pt x="22161" y="78955"/>
                    <a:pt x="22372" y="78694"/>
                  </a:cubicBezTo>
                  <a:cubicBezTo>
                    <a:pt x="22689" y="78294"/>
                    <a:pt x="23639" y="78216"/>
                    <a:pt x="23989" y="77872"/>
                  </a:cubicBezTo>
                  <a:cubicBezTo>
                    <a:pt x="24284" y="77583"/>
                    <a:pt x="24823" y="76811"/>
                    <a:pt x="24923" y="76333"/>
                  </a:cubicBezTo>
                  <a:cubicBezTo>
                    <a:pt x="24984" y="76005"/>
                    <a:pt x="24895" y="75300"/>
                    <a:pt x="24779" y="75005"/>
                  </a:cubicBezTo>
                  <a:cubicBezTo>
                    <a:pt x="24601" y="74572"/>
                    <a:pt x="24001" y="73933"/>
                    <a:pt x="23684" y="73683"/>
                  </a:cubicBezTo>
                  <a:cubicBezTo>
                    <a:pt x="23489" y="73533"/>
                    <a:pt x="23061" y="73372"/>
                    <a:pt x="22845" y="73311"/>
                  </a:cubicBezTo>
                  <a:cubicBezTo>
                    <a:pt x="22445" y="73194"/>
                    <a:pt x="21622" y="72983"/>
                    <a:pt x="21222" y="73088"/>
                  </a:cubicBezTo>
                  <a:cubicBezTo>
                    <a:pt x="20989" y="73150"/>
                    <a:pt x="20611" y="73605"/>
                    <a:pt x="20383" y="73711"/>
                  </a:cubicBezTo>
                  <a:cubicBezTo>
                    <a:pt x="20077" y="73844"/>
                    <a:pt x="19444" y="73977"/>
                    <a:pt x="19127" y="73950"/>
                  </a:cubicBezTo>
                  <a:cubicBezTo>
                    <a:pt x="18810" y="73922"/>
                    <a:pt x="18205" y="73561"/>
                    <a:pt x="17888" y="73505"/>
                  </a:cubicBezTo>
                  <a:cubicBezTo>
                    <a:pt x="17654" y="73472"/>
                    <a:pt x="17143" y="73383"/>
                    <a:pt x="16943" y="73550"/>
                  </a:cubicBezTo>
                  <a:cubicBezTo>
                    <a:pt x="16743" y="73727"/>
                    <a:pt x="16676" y="74538"/>
                    <a:pt x="16471" y="74694"/>
                  </a:cubicBezTo>
                  <a:cubicBezTo>
                    <a:pt x="16226" y="74894"/>
                    <a:pt x="15615" y="74777"/>
                    <a:pt x="15332" y="74694"/>
                  </a:cubicBezTo>
                  <a:cubicBezTo>
                    <a:pt x="15015" y="74605"/>
                    <a:pt x="14470" y="74066"/>
                    <a:pt x="14153" y="73966"/>
                  </a:cubicBezTo>
                  <a:cubicBezTo>
                    <a:pt x="13703" y="73816"/>
                    <a:pt x="12753" y="73850"/>
                    <a:pt x="12286" y="73877"/>
                  </a:cubicBezTo>
                  <a:cubicBezTo>
                    <a:pt x="11981" y="73888"/>
                    <a:pt x="11386" y="74100"/>
                    <a:pt x="11080" y="74050"/>
                  </a:cubicBezTo>
                  <a:cubicBezTo>
                    <a:pt x="10858" y="74022"/>
                    <a:pt x="10414" y="73772"/>
                    <a:pt x="10208" y="73638"/>
                  </a:cubicBezTo>
                  <a:cubicBezTo>
                    <a:pt x="9852" y="73427"/>
                    <a:pt x="9230" y="72738"/>
                    <a:pt x="8852" y="72583"/>
                  </a:cubicBezTo>
                  <a:cubicBezTo>
                    <a:pt x="8513" y="72438"/>
                    <a:pt x="7802" y="72538"/>
                    <a:pt x="7457" y="72438"/>
                  </a:cubicBezTo>
                  <a:cubicBezTo>
                    <a:pt x="7235" y="72366"/>
                    <a:pt x="6757" y="72227"/>
                    <a:pt x="6579" y="72022"/>
                  </a:cubicBezTo>
                  <a:cubicBezTo>
                    <a:pt x="6346" y="71761"/>
                    <a:pt x="6085" y="70972"/>
                    <a:pt x="5973" y="70583"/>
                  </a:cubicBezTo>
                  <a:cubicBezTo>
                    <a:pt x="5840" y="70083"/>
                    <a:pt x="5840" y="68983"/>
                    <a:pt x="5679" y="68500"/>
                  </a:cubicBezTo>
                  <a:cubicBezTo>
                    <a:pt x="5507" y="67983"/>
                    <a:pt x="4873" y="67205"/>
                    <a:pt x="4656" y="66722"/>
                  </a:cubicBezTo>
                  <a:cubicBezTo>
                    <a:pt x="4456" y="66288"/>
                    <a:pt x="4251" y="65266"/>
                    <a:pt x="4012" y="64866"/>
                  </a:cubicBezTo>
                  <a:cubicBezTo>
                    <a:pt x="3812" y="64522"/>
                    <a:pt x="3156" y="64144"/>
                    <a:pt x="2989" y="63766"/>
                  </a:cubicBezTo>
                  <a:cubicBezTo>
                    <a:pt x="2861" y="63500"/>
                    <a:pt x="2911" y="62805"/>
                    <a:pt x="2795" y="62527"/>
                  </a:cubicBezTo>
                  <a:cubicBezTo>
                    <a:pt x="2667" y="62255"/>
                    <a:pt x="2317" y="61694"/>
                    <a:pt x="2083" y="61694"/>
                  </a:cubicBezTo>
                  <a:cubicBezTo>
                    <a:pt x="1867" y="61700"/>
                    <a:pt x="1644" y="62394"/>
                    <a:pt x="1439" y="62483"/>
                  </a:cubicBezTo>
                  <a:cubicBezTo>
                    <a:pt x="1250" y="62572"/>
                    <a:pt x="816" y="62527"/>
                    <a:pt x="633" y="62405"/>
                  </a:cubicBezTo>
                  <a:cubicBezTo>
                    <a:pt x="422" y="62255"/>
                    <a:pt x="100" y="61694"/>
                    <a:pt x="22" y="61388"/>
                  </a:cubicBezTo>
                  <a:cubicBezTo>
                    <a:pt x="-33" y="61166"/>
                    <a:pt x="22" y="60455"/>
                    <a:pt x="22" y="60455"/>
                  </a:cubicBezTo>
                  <a:lnTo>
                    <a:pt x="13687" y="49483"/>
                  </a:lnTo>
                  <a:cubicBezTo>
                    <a:pt x="13864" y="49500"/>
                    <a:pt x="14026" y="49500"/>
                    <a:pt x="14137" y="49427"/>
                  </a:cubicBezTo>
                  <a:cubicBezTo>
                    <a:pt x="14342" y="49283"/>
                    <a:pt x="14581" y="48683"/>
                    <a:pt x="14692" y="48394"/>
                  </a:cubicBezTo>
                  <a:cubicBezTo>
                    <a:pt x="14804" y="48111"/>
                    <a:pt x="14854" y="47411"/>
                    <a:pt x="15009" y="47161"/>
                  </a:cubicBezTo>
                  <a:cubicBezTo>
                    <a:pt x="15193" y="46883"/>
                    <a:pt x="15737" y="46655"/>
                    <a:pt x="15976" y="46483"/>
                  </a:cubicBezTo>
                  <a:cubicBezTo>
                    <a:pt x="16215" y="46327"/>
                    <a:pt x="16782" y="46150"/>
                    <a:pt x="16921" y="45844"/>
                  </a:cubicBezTo>
                  <a:cubicBezTo>
                    <a:pt x="17015" y="45633"/>
                    <a:pt x="16960" y="45105"/>
                    <a:pt x="16921" y="44866"/>
                  </a:cubicBezTo>
                  <a:cubicBezTo>
                    <a:pt x="16876" y="44566"/>
                    <a:pt x="16599" y="44033"/>
                    <a:pt x="16560" y="43727"/>
                  </a:cubicBezTo>
                  <a:cubicBezTo>
                    <a:pt x="16499" y="43327"/>
                    <a:pt x="16554" y="42511"/>
                    <a:pt x="16599" y="42111"/>
                  </a:cubicBezTo>
                  <a:cubicBezTo>
                    <a:pt x="16643" y="41711"/>
                    <a:pt x="17021" y="40927"/>
                    <a:pt x="16921" y="40550"/>
                  </a:cubicBezTo>
                  <a:cubicBezTo>
                    <a:pt x="16843" y="40261"/>
                    <a:pt x="16282" y="40127"/>
                    <a:pt x="16187" y="39844"/>
                  </a:cubicBezTo>
                  <a:cubicBezTo>
                    <a:pt x="16098" y="39550"/>
                    <a:pt x="16226" y="38861"/>
                    <a:pt x="16343" y="38583"/>
                  </a:cubicBezTo>
                  <a:cubicBezTo>
                    <a:pt x="16499" y="38183"/>
                    <a:pt x="17104" y="37711"/>
                    <a:pt x="17332" y="37377"/>
                  </a:cubicBezTo>
                  <a:cubicBezTo>
                    <a:pt x="17527" y="37088"/>
                    <a:pt x="17782" y="36344"/>
                    <a:pt x="18016" y="36111"/>
                  </a:cubicBezTo>
                  <a:cubicBezTo>
                    <a:pt x="18288" y="35844"/>
                    <a:pt x="18971" y="35650"/>
                    <a:pt x="19299" y="35555"/>
                  </a:cubicBezTo>
                  <a:cubicBezTo>
                    <a:pt x="19549" y="35488"/>
                    <a:pt x="20061" y="35516"/>
                    <a:pt x="20294" y="35411"/>
                  </a:cubicBezTo>
                  <a:cubicBezTo>
                    <a:pt x="20561" y="35277"/>
                    <a:pt x="21055" y="34861"/>
                    <a:pt x="21261" y="34583"/>
                  </a:cubicBezTo>
                  <a:cubicBezTo>
                    <a:pt x="21394" y="34400"/>
                    <a:pt x="21706" y="33933"/>
                    <a:pt x="21667" y="33677"/>
                  </a:cubicBezTo>
                  <a:cubicBezTo>
                    <a:pt x="21633" y="33483"/>
                    <a:pt x="21289" y="33377"/>
                    <a:pt x="21194" y="33233"/>
                  </a:cubicBezTo>
                  <a:cubicBezTo>
                    <a:pt x="21072" y="33072"/>
                    <a:pt x="20822" y="32700"/>
                    <a:pt x="20805" y="32466"/>
                  </a:cubicBezTo>
                  <a:cubicBezTo>
                    <a:pt x="20794" y="32283"/>
                    <a:pt x="20933" y="31916"/>
                    <a:pt x="21016" y="31766"/>
                  </a:cubicBezTo>
                  <a:cubicBezTo>
                    <a:pt x="21144" y="31561"/>
                    <a:pt x="21544" y="31377"/>
                    <a:pt x="21639" y="31144"/>
                  </a:cubicBezTo>
                  <a:cubicBezTo>
                    <a:pt x="21744" y="30922"/>
                    <a:pt x="21867" y="30327"/>
                    <a:pt x="21772" y="30088"/>
                  </a:cubicBezTo>
                  <a:cubicBezTo>
                    <a:pt x="21672" y="29855"/>
                    <a:pt x="21222" y="29800"/>
                    <a:pt x="21044" y="29677"/>
                  </a:cubicBezTo>
                  <a:cubicBezTo>
                    <a:pt x="20844" y="29544"/>
                    <a:pt x="20394" y="29322"/>
                    <a:pt x="20294" y="29066"/>
                  </a:cubicBezTo>
                  <a:cubicBezTo>
                    <a:pt x="20183" y="28800"/>
                    <a:pt x="20183" y="28122"/>
                    <a:pt x="20294" y="27855"/>
                  </a:cubicBezTo>
                  <a:cubicBezTo>
                    <a:pt x="20416" y="27555"/>
                    <a:pt x="20928" y="27261"/>
                    <a:pt x="21166" y="27155"/>
                  </a:cubicBezTo>
                  <a:cubicBezTo>
                    <a:pt x="21439" y="27027"/>
                    <a:pt x="22022" y="26994"/>
                    <a:pt x="22306" y="26977"/>
                  </a:cubicBezTo>
                  <a:cubicBezTo>
                    <a:pt x="22628" y="26955"/>
                    <a:pt x="23262" y="26955"/>
                    <a:pt x="23573" y="27000"/>
                  </a:cubicBezTo>
                  <a:cubicBezTo>
                    <a:pt x="24012" y="27072"/>
                    <a:pt x="24868" y="27516"/>
                    <a:pt x="25312" y="27500"/>
                  </a:cubicBezTo>
                  <a:cubicBezTo>
                    <a:pt x="25601" y="27488"/>
                    <a:pt x="26185" y="27305"/>
                    <a:pt x="26429" y="27088"/>
                  </a:cubicBezTo>
                  <a:cubicBezTo>
                    <a:pt x="26607" y="26938"/>
                    <a:pt x="26785" y="26361"/>
                    <a:pt x="26963" y="26211"/>
                  </a:cubicBezTo>
                  <a:cubicBezTo>
                    <a:pt x="27129" y="26066"/>
                    <a:pt x="27540" y="26061"/>
                    <a:pt x="27713" y="25944"/>
                  </a:cubicBezTo>
                  <a:cubicBezTo>
                    <a:pt x="28024" y="25750"/>
                    <a:pt x="28630" y="25261"/>
                    <a:pt x="28830" y="24888"/>
                  </a:cubicBezTo>
                  <a:cubicBezTo>
                    <a:pt x="28952" y="24672"/>
                    <a:pt x="29102" y="24133"/>
                    <a:pt x="29085" y="23855"/>
                  </a:cubicBezTo>
                  <a:cubicBezTo>
                    <a:pt x="29074" y="23588"/>
                    <a:pt x="28791" y="23127"/>
                    <a:pt x="28746" y="22861"/>
                  </a:cubicBezTo>
                  <a:cubicBezTo>
                    <a:pt x="28707" y="22622"/>
                    <a:pt x="28663" y="22105"/>
                    <a:pt x="28746" y="21894"/>
                  </a:cubicBezTo>
                  <a:cubicBezTo>
                    <a:pt x="28880" y="21572"/>
                    <a:pt x="29419" y="21294"/>
                    <a:pt x="29669" y="21155"/>
                  </a:cubicBezTo>
                  <a:cubicBezTo>
                    <a:pt x="29874" y="21038"/>
                    <a:pt x="30308" y="20827"/>
                    <a:pt x="30525" y="20861"/>
                  </a:cubicBezTo>
                  <a:cubicBezTo>
                    <a:pt x="30719" y="20894"/>
                    <a:pt x="31019" y="21366"/>
                    <a:pt x="31214" y="21361"/>
                  </a:cubicBezTo>
                  <a:cubicBezTo>
                    <a:pt x="31342" y="21361"/>
                    <a:pt x="31586" y="21127"/>
                    <a:pt x="31664" y="20983"/>
                  </a:cubicBezTo>
                  <a:cubicBezTo>
                    <a:pt x="31753" y="20827"/>
                    <a:pt x="31747" y="20388"/>
                    <a:pt x="31836" y="20250"/>
                  </a:cubicBezTo>
                  <a:cubicBezTo>
                    <a:pt x="31947" y="20077"/>
                    <a:pt x="32270" y="19900"/>
                    <a:pt x="32442" y="19866"/>
                  </a:cubicBezTo>
                  <a:cubicBezTo>
                    <a:pt x="32797" y="19783"/>
                    <a:pt x="33514" y="20150"/>
                    <a:pt x="33870" y="20094"/>
                  </a:cubicBezTo>
                  <a:cubicBezTo>
                    <a:pt x="34131" y="20061"/>
                    <a:pt x="34598" y="19738"/>
                    <a:pt x="34837" y="19627"/>
                  </a:cubicBezTo>
                  <a:cubicBezTo>
                    <a:pt x="35070" y="19516"/>
                    <a:pt x="35526" y="19244"/>
                    <a:pt x="35765" y="19216"/>
                  </a:cubicBezTo>
                  <a:cubicBezTo>
                    <a:pt x="36043" y="19183"/>
                    <a:pt x="36615" y="19555"/>
                    <a:pt x="36876" y="19422"/>
                  </a:cubicBezTo>
                  <a:cubicBezTo>
                    <a:pt x="37138" y="19294"/>
                    <a:pt x="37510" y="18650"/>
                    <a:pt x="37632" y="18311"/>
                  </a:cubicBezTo>
                  <a:cubicBezTo>
                    <a:pt x="37721" y="18061"/>
                    <a:pt x="37810" y="17494"/>
                    <a:pt x="37782" y="17216"/>
                  </a:cubicBezTo>
                  <a:cubicBezTo>
                    <a:pt x="37749" y="16922"/>
                    <a:pt x="37371" y="16461"/>
                    <a:pt x="37371" y="16161"/>
                  </a:cubicBezTo>
                  <a:cubicBezTo>
                    <a:pt x="37371" y="15827"/>
                    <a:pt x="37627" y="15172"/>
                    <a:pt x="37827" y="14983"/>
                  </a:cubicBezTo>
                  <a:cubicBezTo>
                    <a:pt x="38027" y="14800"/>
                    <a:pt x="38566" y="14850"/>
                    <a:pt x="38810" y="14872"/>
                  </a:cubicBezTo>
                  <a:cubicBezTo>
                    <a:pt x="39210" y="14894"/>
                    <a:pt x="40005" y="15350"/>
                    <a:pt x="40400" y="15250"/>
                  </a:cubicBezTo>
                  <a:cubicBezTo>
                    <a:pt x="40605" y="15200"/>
                    <a:pt x="40944" y="14800"/>
                    <a:pt x="41133" y="14666"/>
                  </a:cubicBezTo>
                  <a:cubicBezTo>
                    <a:pt x="41350" y="14505"/>
                    <a:pt x="41833" y="14283"/>
                    <a:pt x="42033" y="14072"/>
                  </a:cubicBezTo>
                  <a:cubicBezTo>
                    <a:pt x="42122" y="13972"/>
                    <a:pt x="42211" y="13544"/>
                    <a:pt x="42328" y="13572"/>
                  </a:cubicBezTo>
                  <a:cubicBezTo>
                    <a:pt x="42539" y="13627"/>
                    <a:pt x="42511" y="14427"/>
                    <a:pt x="42628" y="14666"/>
                  </a:cubicBezTo>
                  <a:cubicBezTo>
                    <a:pt x="42745" y="14888"/>
                    <a:pt x="43045" y="15294"/>
                    <a:pt x="43234" y="15394"/>
                  </a:cubicBezTo>
                  <a:cubicBezTo>
                    <a:pt x="43445" y="15511"/>
                    <a:pt x="43928" y="15466"/>
                    <a:pt x="44151" y="15394"/>
                  </a:cubicBezTo>
                  <a:cubicBezTo>
                    <a:pt x="44306" y="15350"/>
                    <a:pt x="44579" y="15066"/>
                    <a:pt x="44734" y="15011"/>
                  </a:cubicBezTo>
                  <a:cubicBezTo>
                    <a:pt x="45012" y="14933"/>
                    <a:pt x="45651" y="14827"/>
                    <a:pt x="45896" y="15050"/>
                  </a:cubicBezTo>
                  <a:cubicBezTo>
                    <a:pt x="45984" y="15127"/>
                    <a:pt x="46018" y="15472"/>
                    <a:pt x="46085" y="15600"/>
                  </a:cubicBezTo>
                  <a:cubicBezTo>
                    <a:pt x="46168" y="15766"/>
                    <a:pt x="46357" y="16105"/>
                    <a:pt x="46490" y="16161"/>
                  </a:cubicBezTo>
                  <a:cubicBezTo>
                    <a:pt x="46635" y="16222"/>
                    <a:pt x="46963" y="16122"/>
                    <a:pt x="47074" y="15983"/>
                  </a:cubicBezTo>
                  <a:cubicBezTo>
                    <a:pt x="47218" y="15805"/>
                    <a:pt x="47307" y="15227"/>
                    <a:pt x="47307" y="14961"/>
                  </a:cubicBezTo>
                  <a:cubicBezTo>
                    <a:pt x="47307" y="14700"/>
                    <a:pt x="47051" y="14238"/>
                    <a:pt x="47074" y="13988"/>
                  </a:cubicBezTo>
                  <a:cubicBezTo>
                    <a:pt x="47090" y="13805"/>
                    <a:pt x="47246" y="13427"/>
                    <a:pt x="47374" y="13366"/>
                  </a:cubicBezTo>
                  <a:cubicBezTo>
                    <a:pt x="47524" y="13294"/>
                    <a:pt x="47846" y="13500"/>
                    <a:pt x="47974" y="13633"/>
                  </a:cubicBezTo>
                  <a:cubicBezTo>
                    <a:pt x="48135" y="13811"/>
                    <a:pt x="48263" y="14427"/>
                    <a:pt x="48424" y="14605"/>
                  </a:cubicBezTo>
                  <a:cubicBezTo>
                    <a:pt x="48602" y="14800"/>
                    <a:pt x="49085" y="14861"/>
                    <a:pt x="49285" y="15011"/>
                  </a:cubicBezTo>
                  <a:cubicBezTo>
                    <a:pt x="49558" y="15233"/>
                    <a:pt x="49941" y="16044"/>
                    <a:pt x="50252" y="16161"/>
                  </a:cubicBezTo>
                  <a:cubicBezTo>
                    <a:pt x="50419" y="16227"/>
                    <a:pt x="50780" y="16061"/>
                    <a:pt x="50958" y="15983"/>
                  </a:cubicBezTo>
                  <a:cubicBezTo>
                    <a:pt x="51191" y="15883"/>
                    <a:pt x="51603" y="15361"/>
                    <a:pt x="51847" y="15411"/>
                  </a:cubicBezTo>
                  <a:cubicBezTo>
                    <a:pt x="52047" y="15455"/>
                    <a:pt x="52242" y="16061"/>
                    <a:pt x="52431" y="16161"/>
                  </a:cubicBezTo>
                  <a:cubicBezTo>
                    <a:pt x="52803" y="16372"/>
                    <a:pt x="53676" y="16316"/>
                    <a:pt x="54070" y="16161"/>
                  </a:cubicBezTo>
                  <a:cubicBezTo>
                    <a:pt x="54554" y="15961"/>
                    <a:pt x="55298" y="14905"/>
                    <a:pt x="55771" y="14666"/>
                  </a:cubicBezTo>
                  <a:cubicBezTo>
                    <a:pt x="56121" y="14477"/>
                    <a:pt x="56882" y="14388"/>
                    <a:pt x="57260" y="14355"/>
                  </a:cubicBezTo>
                  <a:cubicBezTo>
                    <a:pt x="57677" y="14311"/>
                    <a:pt x="58538" y="14472"/>
                    <a:pt x="58960" y="14355"/>
                  </a:cubicBezTo>
                  <a:cubicBezTo>
                    <a:pt x="59522" y="14194"/>
                    <a:pt x="60561" y="13511"/>
                    <a:pt x="61055" y="13116"/>
                  </a:cubicBezTo>
                  <a:cubicBezTo>
                    <a:pt x="61417" y="12827"/>
                    <a:pt x="62000" y="11894"/>
                    <a:pt x="62406" y="11705"/>
                  </a:cubicBezTo>
                  <a:cubicBezTo>
                    <a:pt x="62706" y="11561"/>
                    <a:pt x="63378" y="11761"/>
                    <a:pt x="63695" y="11705"/>
                  </a:cubicBezTo>
                  <a:cubicBezTo>
                    <a:pt x="64090" y="11650"/>
                    <a:pt x="64845" y="11322"/>
                    <a:pt x="65234" y="11227"/>
                  </a:cubicBezTo>
                  <a:cubicBezTo>
                    <a:pt x="65601" y="11138"/>
                    <a:pt x="66323" y="10994"/>
                    <a:pt x="66690" y="10961"/>
                  </a:cubicBezTo>
                  <a:cubicBezTo>
                    <a:pt x="67124" y="10922"/>
                    <a:pt x="67991" y="11027"/>
                    <a:pt x="68424" y="10961"/>
                  </a:cubicBezTo>
                  <a:cubicBezTo>
                    <a:pt x="68757" y="10905"/>
                    <a:pt x="69474" y="10833"/>
                    <a:pt x="69713" y="10516"/>
                  </a:cubicBezTo>
                  <a:cubicBezTo>
                    <a:pt x="69924" y="10238"/>
                    <a:pt x="69836" y="9272"/>
                    <a:pt x="70030" y="8977"/>
                  </a:cubicBezTo>
                  <a:cubicBezTo>
                    <a:pt x="70197" y="8744"/>
                    <a:pt x="70702" y="8683"/>
                    <a:pt x="70903" y="8533"/>
                  </a:cubicBezTo>
                  <a:cubicBezTo>
                    <a:pt x="71180" y="8338"/>
                    <a:pt x="71681" y="7811"/>
                    <a:pt x="71931" y="7561"/>
                  </a:cubicBezTo>
                  <a:cubicBezTo>
                    <a:pt x="72070" y="7433"/>
                    <a:pt x="72403" y="7244"/>
                    <a:pt x="72481" y="7038"/>
                  </a:cubicBezTo>
                  <a:cubicBezTo>
                    <a:pt x="72609" y="6700"/>
                    <a:pt x="72314" y="5811"/>
                    <a:pt x="72481" y="5522"/>
                  </a:cubicBezTo>
                  <a:cubicBezTo>
                    <a:pt x="72664" y="5188"/>
                    <a:pt x="73342" y="5183"/>
                    <a:pt x="73637" y="5094"/>
                  </a:cubicBezTo>
                  <a:cubicBezTo>
                    <a:pt x="73848" y="5033"/>
                    <a:pt x="74298" y="5033"/>
                    <a:pt x="74492" y="4900"/>
                  </a:cubicBezTo>
                  <a:cubicBezTo>
                    <a:pt x="74637" y="4800"/>
                    <a:pt x="74854" y="4477"/>
                    <a:pt x="74948" y="4300"/>
                  </a:cubicBezTo>
                  <a:cubicBezTo>
                    <a:pt x="75070" y="4044"/>
                    <a:pt x="75109" y="3350"/>
                    <a:pt x="75282" y="3155"/>
                  </a:cubicBezTo>
                  <a:cubicBezTo>
                    <a:pt x="75437" y="2988"/>
                    <a:pt x="75871" y="2977"/>
                    <a:pt x="76065" y="2961"/>
                  </a:cubicBezTo>
                  <a:cubicBezTo>
                    <a:pt x="76354" y="2933"/>
                    <a:pt x="76915" y="3055"/>
                    <a:pt x="77193" y="3050"/>
                  </a:cubicBezTo>
                  <a:cubicBezTo>
                    <a:pt x="77493" y="3038"/>
                    <a:pt x="78127" y="3100"/>
                    <a:pt x="78366" y="2872"/>
                  </a:cubicBezTo>
                  <a:cubicBezTo>
                    <a:pt x="78510" y="2738"/>
                    <a:pt x="78555" y="2211"/>
                    <a:pt x="78677" y="2055"/>
                  </a:cubicBezTo>
                  <a:cubicBezTo>
                    <a:pt x="78766" y="1944"/>
                    <a:pt x="78999" y="1811"/>
                    <a:pt x="79116" y="1811"/>
                  </a:cubicBezTo>
                  <a:cubicBezTo>
                    <a:pt x="79316" y="1805"/>
                    <a:pt x="79683" y="2133"/>
                    <a:pt x="79883" y="2188"/>
                  </a:cubicBezTo>
                  <a:cubicBezTo>
                    <a:pt x="80094" y="2250"/>
                    <a:pt x="80539" y="2150"/>
                    <a:pt x="80733" y="2277"/>
                  </a:cubicBezTo>
                  <a:cubicBezTo>
                    <a:pt x="80955" y="2411"/>
                    <a:pt x="81244" y="2988"/>
                    <a:pt x="81428" y="3200"/>
                  </a:cubicBezTo>
                  <a:cubicBezTo>
                    <a:pt x="81583" y="3377"/>
                    <a:pt x="81872" y="3822"/>
                    <a:pt x="82078" y="3866"/>
                  </a:cubicBezTo>
                  <a:cubicBezTo>
                    <a:pt x="82239" y="3900"/>
                    <a:pt x="82567" y="3688"/>
                    <a:pt x="82717" y="3572"/>
                  </a:cubicBezTo>
                  <a:cubicBezTo>
                    <a:pt x="82906" y="3438"/>
                    <a:pt x="83228" y="3055"/>
                    <a:pt x="83378" y="2855"/>
                  </a:cubicBezTo>
                  <a:cubicBezTo>
                    <a:pt x="83523" y="2638"/>
                    <a:pt x="83695" y="2061"/>
                    <a:pt x="83878" y="1900"/>
                  </a:cubicBezTo>
                  <a:cubicBezTo>
                    <a:pt x="84012" y="1777"/>
                    <a:pt x="84367" y="1588"/>
                    <a:pt x="84517" y="1677"/>
                  </a:cubicBezTo>
                  <a:cubicBezTo>
                    <a:pt x="84679" y="1777"/>
                    <a:pt x="84706" y="2372"/>
                    <a:pt x="84845" y="2533"/>
                  </a:cubicBezTo>
                  <a:cubicBezTo>
                    <a:pt x="85040" y="2755"/>
                    <a:pt x="85573" y="2833"/>
                    <a:pt x="85823" y="2933"/>
                  </a:cubicBezTo>
                  <a:cubicBezTo>
                    <a:pt x="86140" y="3066"/>
                    <a:pt x="86796" y="3233"/>
                    <a:pt x="87079" y="3466"/>
                  </a:cubicBezTo>
                  <a:cubicBezTo>
                    <a:pt x="87218" y="3572"/>
                    <a:pt x="87468" y="3866"/>
                    <a:pt x="87524" y="4061"/>
                  </a:cubicBezTo>
                  <a:cubicBezTo>
                    <a:pt x="87602" y="4311"/>
                    <a:pt x="87402" y="4950"/>
                    <a:pt x="87524" y="5166"/>
                  </a:cubicBezTo>
                  <a:cubicBezTo>
                    <a:pt x="87735" y="5511"/>
                    <a:pt x="88491" y="5583"/>
                    <a:pt x="88819" y="5522"/>
                  </a:cubicBezTo>
                  <a:cubicBezTo>
                    <a:pt x="89096" y="5455"/>
                    <a:pt x="89597" y="5022"/>
                    <a:pt x="89813" y="4766"/>
                  </a:cubicBezTo>
                  <a:cubicBezTo>
                    <a:pt x="90108" y="4427"/>
                    <a:pt x="90475" y="3483"/>
                    <a:pt x="90764" y="3138"/>
                  </a:cubicBezTo>
                  <a:cubicBezTo>
                    <a:pt x="91169" y="2650"/>
                    <a:pt x="92175" y="2016"/>
                    <a:pt x="92614" y="1588"/>
                  </a:cubicBezTo>
                  <a:cubicBezTo>
                    <a:pt x="92931" y="1288"/>
                    <a:pt x="93626" y="505"/>
                    <a:pt x="94065" y="0"/>
                  </a:cubicBezTo>
                  <a:cubicBezTo>
                    <a:pt x="94231" y="694"/>
                    <a:pt x="94398" y="1455"/>
                    <a:pt x="94504" y="1938"/>
                  </a:cubicBezTo>
                  <a:cubicBezTo>
                    <a:pt x="94642" y="2638"/>
                    <a:pt x="94837" y="4072"/>
                    <a:pt x="95015" y="4755"/>
                  </a:cubicBezTo>
                  <a:cubicBezTo>
                    <a:pt x="95220" y="5566"/>
                    <a:pt x="95843" y="7066"/>
                    <a:pt x="96043" y="7872"/>
                  </a:cubicBezTo>
                  <a:cubicBezTo>
                    <a:pt x="96198" y="8516"/>
                    <a:pt x="96243" y="9916"/>
                    <a:pt x="96471" y="10516"/>
                  </a:cubicBezTo>
                  <a:cubicBezTo>
                    <a:pt x="96699" y="11111"/>
                    <a:pt x="97327" y="12338"/>
                    <a:pt x="97799" y="12461"/>
                  </a:cubicBezTo>
                  <a:cubicBezTo>
                    <a:pt x="98177" y="12561"/>
                    <a:pt x="98810" y="11705"/>
                    <a:pt x="99171" y="11572"/>
                  </a:cubicBezTo>
                  <a:cubicBezTo>
                    <a:pt x="99477" y="11466"/>
                    <a:pt x="100155" y="11244"/>
                    <a:pt x="100416" y="11455"/>
                  </a:cubicBezTo>
                  <a:cubicBezTo>
                    <a:pt x="101033" y="11944"/>
                    <a:pt x="101411" y="14027"/>
                    <a:pt x="101661" y="14922"/>
                  </a:cubicBezTo>
                  <a:cubicBezTo>
                    <a:pt x="101956" y="15955"/>
                    <a:pt x="102283" y="18122"/>
                    <a:pt x="102561" y="19155"/>
                  </a:cubicBezTo>
                  <a:cubicBezTo>
                    <a:pt x="102728" y="19750"/>
                    <a:pt x="103239" y="20833"/>
                    <a:pt x="103339" y="21450"/>
                  </a:cubicBezTo>
                  <a:cubicBezTo>
                    <a:pt x="103412" y="21911"/>
                    <a:pt x="103134" y="22950"/>
                    <a:pt x="103339" y="23333"/>
                  </a:cubicBezTo>
                  <a:cubicBezTo>
                    <a:pt x="103484" y="23605"/>
                    <a:pt x="104062" y="23600"/>
                    <a:pt x="104284" y="23738"/>
                  </a:cubicBezTo>
                  <a:cubicBezTo>
                    <a:pt x="104756" y="24033"/>
                    <a:pt x="105790" y="24594"/>
                    <a:pt x="106046" y="25216"/>
                  </a:cubicBezTo>
                  <a:cubicBezTo>
                    <a:pt x="106318" y="25872"/>
                    <a:pt x="106212" y="27544"/>
                    <a:pt x="106046" y="28266"/>
                  </a:cubicBezTo>
                  <a:cubicBezTo>
                    <a:pt x="105907" y="28844"/>
                    <a:pt x="105307" y="29766"/>
                    <a:pt x="105012" y="30211"/>
                  </a:cubicBezTo>
                  <a:cubicBezTo>
                    <a:pt x="104851" y="30450"/>
                    <a:pt x="104417" y="30816"/>
                    <a:pt x="104284" y="31088"/>
                  </a:cubicBezTo>
                  <a:cubicBezTo>
                    <a:pt x="104073" y="31516"/>
                    <a:pt x="104040" y="32672"/>
                    <a:pt x="103767" y="33027"/>
                  </a:cubicBezTo>
                  <a:cubicBezTo>
                    <a:pt x="103550" y="33311"/>
                    <a:pt x="102611" y="33500"/>
                    <a:pt x="102611" y="33500"/>
                  </a:cubicBezTo>
                  <a:lnTo>
                    <a:pt x="89858" y="50127"/>
                  </a:lnTo>
                  <a:lnTo>
                    <a:pt x="89836" y="51705"/>
                  </a:lnTo>
                  <a:cubicBezTo>
                    <a:pt x="90036" y="51588"/>
                    <a:pt x="90313" y="51427"/>
                    <a:pt x="90425" y="51311"/>
                  </a:cubicBezTo>
                  <a:cubicBezTo>
                    <a:pt x="90619" y="51088"/>
                    <a:pt x="90819" y="50377"/>
                    <a:pt x="91041" y="50216"/>
                  </a:cubicBezTo>
                  <a:cubicBezTo>
                    <a:pt x="91436" y="49933"/>
                    <a:pt x="92381" y="50038"/>
                    <a:pt x="92820" y="50077"/>
                  </a:cubicBezTo>
                  <a:cubicBezTo>
                    <a:pt x="93086" y="50094"/>
                    <a:pt x="93614" y="50172"/>
                    <a:pt x="93853" y="50305"/>
                  </a:cubicBezTo>
                  <a:cubicBezTo>
                    <a:pt x="94137" y="50466"/>
                    <a:pt x="94565" y="51177"/>
                    <a:pt x="94865" y="51277"/>
                  </a:cubicBezTo>
                  <a:cubicBezTo>
                    <a:pt x="95237" y="51400"/>
                    <a:pt x="96004" y="50905"/>
                    <a:pt x="96387" y="50955"/>
                  </a:cubicBezTo>
                  <a:cubicBezTo>
                    <a:pt x="96726" y="51000"/>
                    <a:pt x="97399" y="51266"/>
                    <a:pt x="97649" y="51572"/>
                  </a:cubicBezTo>
                  <a:cubicBezTo>
                    <a:pt x="98099" y="52111"/>
                    <a:pt x="98549" y="53700"/>
                    <a:pt x="98727" y="54483"/>
                  </a:cubicBezTo>
                  <a:cubicBezTo>
                    <a:pt x="98844" y="55033"/>
                    <a:pt x="98605" y="56388"/>
                    <a:pt x="98921" y="56766"/>
                  </a:cubicBezTo>
                  <a:cubicBezTo>
                    <a:pt x="99238" y="57161"/>
                    <a:pt x="100238" y="56555"/>
                    <a:pt x="100633" y="56766"/>
                  </a:cubicBezTo>
                  <a:cubicBezTo>
                    <a:pt x="101061" y="57011"/>
                    <a:pt x="101633" y="58055"/>
                    <a:pt x="101939" y="58500"/>
                  </a:cubicBezTo>
                  <a:cubicBezTo>
                    <a:pt x="102478" y="59277"/>
                    <a:pt x="103467" y="60938"/>
                    <a:pt x="104001" y="61711"/>
                  </a:cubicBezTo>
                  <a:cubicBezTo>
                    <a:pt x="104440" y="62322"/>
                    <a:pt x="105462" y="63355"/>
                    <a:pt x="105807" y="64055"/>
                  </a:cubicBezTo>
                  <a:cubicBezTo>
                    <a:pt x="106001" y="64455"/>
                    <a:pt x="106090" y="65444"/>
                    <a:pt x="106296" y="65827"/>
                  </a:cubicBezTo>
                  <a:cubicBezTo>
                    <a:pt x="106601" y="66361"/>
                    <a:pt x="107518" y="67000"/>
                    <a:pt x="107891" y="67444"/>
                  </a:cubicBezTo>
                  <a:cubicBezTo>
                    <a:pt x="108357" y="68005"/>
                    <a:pt x="109441" y="69072"/>
                    <a:pt x="109647" y="69877"/>
                  </a:cubicBezTo>
                  <a:cubicBezTo>
                    <a:pt x="109747" y="70244"/>
                    <a:pt x="109669" y="71088"/>
                    <a:pt x="109535" y="71433"/>
                  </a:cubicBezTo>
                  <a:cubicBezTo>
                    <a:pt x="109435" y="71727"/>
                    <a:pt x="108919" y="72011"/>
                    <a:pt x="108830" y="72316"/>
                  </a:cubicBezTo>
                  <a:cubicBezTo>
                    <a:pt x="108657" y="72961"/>
                    <a:pt x="108958" y="74383"/>
                    <a:pt x="109091" y="75050"/>
                  </a:cubicBezTo>
                  <a:cubicBezTo>
                    <a:pt x="109247" y="75833"/>
                    <a:pt x="109786" y="77294"/>
                    <a:pt x="110036" y="78022"/>
                  </a:cubicBezTo>
                  <a:cubicBezTo>
                    <a:pt x="110158" y="78383"/>
                    <a:pt x="110325" y="79250"/>
                    <a:pt x="110569" y="79461"/>
                  </a:cubicBezTo>
                  <a:cubicBezTo>
                    <a:pt x="110841" y="79683"/>
                    <a:pt x="111580" y="79211"/>
                    <a:pt x="111842" y="79461"/>
                  </a:cubicBezTo>
                  <a:cubicBezTo>
                    <a:pt x="112131" y="79744"/>
                    <a:pt x="112247" y="80827"/>
                    <a:pt x="112314" y="81311"/>
                  </a:cubicBezTo>
                  <a:cubicBezTo>
                    <a:pt x="112386" y="81916"/>
                    <a:pt x="112325" y="83138"/>
                    <a:pt x="112314" y="83755"/>
                  </a:cubicBezTo>
                  <a:cubicBezTo>
                    <a:pt x="112292" y="84333"/>
                    <a:pt x="112053" y="85511"/>
                    <a:pt x="112181" y="86072"/>
                  </a:cubicBezTo>
                  <a:cubicBezTo>
                    <a:pt x="112375" y="86944"/>
                    <a:pt x="113548" y="88111"/>
                    <a:pt x="113853" y="88916"/>
                  </a:cubicBezTo>
                  <a:cubicBezTo>
                    <a:pt x="114120" y="89638"/>
                    <a:pt x="114398" y="91211"/>
                    <a:pt x="114476" y="92011"/>
                  </a:cubicBezTo>
                  <a:cubicBezTo>
                    <a:pt x="114537" y="92577"/>
                    <a:pt x="114387" y="93761"/>
                    <a:pt x="114476" y="94333"/>
                  </a:cubicBezTo>
                  <a:cubicBezTo>
                    <a:pt x="114659" y="95466"/>
                    <a:pt x="115587" y="97488"/>
                    <a:pt x="115915" y="98561"/>
                  </a:cubicBezTo>
                  <a:cubicBezTo>
                    <a:pt x="116165" y="99350"/>
                    <a:pt x="116576" y="100994"/>
                    <a:pt x="116815" y="101794"/>
                  </a:cubicBezTo>
                  <a:cubicBezTo>
                    <a:pt x="117065" y="102616"/>
                    <a:pt x="117732" y="104161"/>
                    <a:pt x="117866" y="105022"/>
                  </a:cubicBezTo>
                  <a:cubicBezTo>
                    <a:pt x="117943" y="105511"/>
                    <a:pt x="117832" y="106527"/>
                    <a:pt x="117866" y="107022"/>
                  </a:cubicBezTo>
                  <a:cubicBezTo>
                    <a:pt x="117899" y="107555"/>
                    <a:pt x="117966" y="108638"/>
                    <a:pt x="118143" y="109111"/>
                  </a:cubicBezTo>
                  <a:cubicBezTo>
                    <a:pt x="118366" y="109661"/>
                    <a:pt x="119249" y="110305"/>
                    <a:pt x="119477" y="110844"/>
                  </a:cubicBezTo>
                  <a:cubicBezTo>
                    <a:pt x="119633" y="111211"/>
                    <a:pt x="119816" y="112072"/>
                    <a:pt x="119777" y="112488"/>
                  </a:cubicBezTo>
                  <a:cubicBezTo>
                    <a:pt x="119738" y="112855"/>
                    <a:pt x="119305" y="113394"/>
                    <a:pt x="119244" y="113750"/>
                  </a:cubicBezTo>
                  <a:cubicBezTo>
                    <a:pt x="119144" y="114266"/>
                    <a:pt x="119110" y="115388"/>
                    <a:pt x="119260" y="115866"/>
                  </a:cubicBezTo>
                  <a:cubicBezTo>
                    <a:pt x="119333" y="116088"/>
                    <a:pt x="119677" y="116344"/>
                    <a:pt x="119777" y="116544"/>
                  </a:cubicBezTo>
                  <a:cubicBezTo>
                    <a:pt x="119838" y="116666"/>
                    <a:pt x="119927" y="116944"/>
                    <a:pt x="119999" y="117188"/>
                  </a:cubicBezTo>
                  <a:lnTo>
                    <a:pt x="113920" y="120000"/>
                  </a:lnTo>
                  <a:cubicBezTo>
                    <a:pt x="113570" y="119138"/>
                    <a:pt x="112948" y="117538"/>
                    <a:pt x="112825" y="116811"/>
                  </a:cubicBezTo>
                  <a:cubicBezTo>
                    <a:pt x="112659" y="115788"/>
                    <a:pt x="112759" y="113655"/>
                    <a:pt x="112825" y="112605"/>
                  </a:cubicBezTo>
                  <a:cubicBezTo>
                    <a:pt x="112870" y="111894"/>
                    <a:pt x="113170" y="110500"/>
                    <a:pt x="113186" y="109788"/>
                  </a:cubicBezTo>
                  <a:cubicBezTo>
                    <a:pt x="113220" y="108872"/>
                    <a:pt x="113136" y="107022"/>
                    <a:pt x="112953" y="106144"/>
                  </a:cubicBezTo>
                  <a:cubicBezTo>
                    <a:pt x="112759" y="105200"/>
                    <a:pt x="111942" y="103555"/>
                    <a:pt x="111692" y="102638"/>
                  </a:cubicBezTo>
                  <a:cubicBezTo>
                    <a:pt x="111453" y="101788"/>
                    <a:pt x="111153" y="100000"/>
                    <a:pt x="110975" y="99122"/>
                  </a:cubicBezTo>
                  <a:cubicBezTo>
                    <a:pt x="110830" y="98350"/>
                    <a:pt x="110652" y="96733"/>
                    <a:pt x="110369" y="96038"/>
                  </a:cubicBezTo>
                  <a:cubicBezTo>
                    <a:pt x="110158" y="95538"/>
                    <a:pt x="109535" y="94755"/>
                    <a:pt x="109208" y="94400"/>
                  </a:cubicBezTo>
                  <a:cubicBezTo>
                    <a:pt x="108830" y="94000"/>
                    <a:pt x="107913" y="93533"/>
                    <a:pt x="107568" y="93077"/>
                  </a:cubicBezTo>
                  <a:cubicBezTo>
                    <a:pt x="106935" y="92233"/>
                    <a:pt x="105973" y="90116"/>
                    <a:pt x="105668" y="88977"/>
                  </a:cubicBezTo>
                  <a:cubicBezTo>
                    <a:pt x="105390" y="87955"/>
                    <a:pt x="105190" y="85755"/>
                    <a:pt x="105218" y="84661"/>
                  </a:cubicBezTo>
                  <a:cubicBezTo>
                    <a:pt x="105234" y="84022"/>
                    <a:pt x="105601" y="82794"/>
                    <a:pt x="105601" y="82144"/>
                  </a:cubicBezTo>
                  <a:cubicBezTo>
                    <a:pt x="105601" y="81516"/>
                    <a:pt x="105451" y="80227"/>
                    <a:pt x="105218" y="79683"/>
                  </a:cubicBezTo>
                  <a:cubicBezTo>
                    <a:pt x="105001" y="79166"/>
                    <a:pt x="104328" y="78338"/>
                    <a:pt x="103934" y="78116"/>
                  </a:cubicBezTo>
                  <a:cubicBezTo>
                    <a:pt x="103445" y="77833"/>
                    <a:pt x="102322" y="77638"/>
                    <a:pt x="101839" y="77916"/>
                  </a:cubicBezTo>
                  <a:cubicBezTo>
                    <a:pt x="101400" y="78172"/>
                    <a:pt x="100911" y="79416"/>
                    <a:pt x="100583" y="79894"/>
                  </a:cubicBezTo>
                  <a:cubicBezTo>
                    <a:pt x="100183" y="80483"/>
                    <a:pt x="99383" y="81650"/>
                    <a:pt x="98921" y="82144"/>
                  </a:cubicBezTo>
                  <a:cubicBezTo>
                    <a:pt x="98644" y="82455"/>
                    <a:pt x="97988" y="82883"/>
                    <a:pt x="97716" y="83200"/>
                  </a:cubicBezTo>
                  <a:cubicBezTo>
                    <a:pt x="97310" y="83700"/>
                    <a:pt x="96743" y="85050"/>
                    <a:pt x="96304" y="85494"/>
                  </a:cubicBezTo>
                  <a:cubicBezTo>
                    <a:pt x="95782" y="86022"/>
                    <a:pt x="94559" y="86605"/>
                    <a:pt x="93948" y="86866"/>
                  </a:cubicBezTo>
                  <a:cubicBezTo>
                    <a:pt x="93503" y="87061"/>
                    <a:pt x="92547" y="87155"/>
                    <a:pt x="92114" y="87388"/>
                  </a:cubicBezTo>
                  <a:cubicBezTo>
                    <a:pt x="91508" y="87727"/>
                    <a:pt x="90325" y="88605"/>
                    <a:pt x="89858" y="89244"/>
                  </a:cubicBezTo>
                  <a:cubicBezTo>
                    <a:pt x="89585" y="89622"/>
                    <a:pt x="89113" y="90527"/>
                    <a:pt x="89058" y="91050"/>
                  </a:cubicBezTo>
                  <a:cubicBezTo>
                    <a:pt x="89024" y="91377"/>
                    <a:pt x="89252" y="92011"/>
                    <a:pt x="89313" y="92333"/>
                  </a:cubicBezTo>
                  <a:cubicBezTo>
                    <a:pt x="89380" y="92661"/>
                    <a:pt x="89602" y="93311"/>
                    <a:pt x="89580" y="93655"/>
                  </a:cubicBezTo>
                  <a:cubicBezTo>
                    <a:pt x="89569" y="93977"/>
                    <a:pt x="89413" y="94661"/>
                    <a:pt x="89219" y="94844"/>
                  </a:cubicBezTo>
                  <a:cubicBezTo>
                    <a:pt x="88946" y="95094"/>
                    <a:pt x="88218" y="94944"/>
                    <a:pt x="87896" y="94844"/>
                  </a:cubicBezTo>
                  <a:cubicBezTo>
                    <a:pt x="87352" y="94677"/>
                    <a:pt x="86329" y="93977"/>
                    <a:pt x="85873" y="93522"/>
                  </a:cubicBezTo>
                  <a:cubicBezTo>
                    <a:pt x="85218" y="92872"/>
                    <a:pt x="84128" y="91194"/>
                    <a:pt x="83651" y="90305"/>
                  </a:cubicBezTo>
                  <a:cubicBezTo>
                    <a:pt x="83384" y="89816"/>
                    <a:pt x="83039" y="88677"/>
                    <a:pt x="82784" y="88188"/>
                  </a:cubicBezTo>
                  <a:cubicBezTo>
                    <a:pt x="82611" y="87861"/>
                    <a:pt x="82278" y="87155"/>
                    <a:pt x="82011" y="87000"/>
                  </a:cubicBezTo>
                  <a:cubicBezTo>
                    <a:pt x="81828" y="86888"/>
                    <a:pt x="81422" y="87061"/>
                    <a:pt x="81233" y="87000"/>
                  </a:cubicBezTo>
                  <a:cubicBezTo>
                    <a:pt x="80950" y="86900"/>
                    <a:pt x="80411" y="86500"/>
                    <a:pt x="80177" y="86250"/>
                  </a:cubicBezTo>
                  <a:cubicBezTo>
                    <a:pt x="80022" y="86083"/>
                    <a:pt x="79838" y="85550"/>
                    <a:pt x="79661" y="85450"/>
                  </a:cubicBezTo>
                  <a:cubicBezTo>
                    <a:pt x="79477" y="85355"/>
                    <a:pt x="79060" y="85433"/>
                    <a:pt x="78888" y="85538"/>
                  </a:cubicBezTo>
                  <a:cubicBezTo>
                    <a:pt x="78744" y="85627"/>
                    <a:pt x="78516" y="85938"/>
                    <a:pt x="78432" y="86116"/>
                  </a:cubicBezTo>
                  <a:cubicBezTo>
                    <a:pt x="78238" y="86527"/>
                    <a:pt x="78010" y="87488"/>
                    <a:pt x="77954" y="87966"/>
                  </a:cubicBezTo>
                  <a:cubicBezTo>
                    <a:pt x="77910" y="88311"/>
                    <a:pt x="78043" y="89050"/>
                    <a:pt x="77954" y="89377"/>
                  </a:cubicBezTo>
                  <a:cubicBezTo>
                    <a:pt x="77871" y="89666"/>
                    <a:pt x="77482" y="90055"/>
                    <a:pt x="77343" y="90305"/>
                  </a:cubicBezTo>
                  <a:cubicBezTo>
                    <a:pt x="77227" y="90500"/>
                    <a:pt x="76976" y="90900"/>
                    <a:pt x="76921" y="91138"/>
                  </a:cubicBezTo>
                  <a:cubicBezTo>
                    <a:pt x="76899" y="91283"/>
                    <a:pt x="76876" y="91594"/>
                    <a:pt x="76938" y="91716"/>
                  </a:cubicBezTo>
                  <a:cubicBezTo>
                    <a:pt x="77015" y="91861"/>
                    <a:pt x="77293" y="91966"/>
                    <a:pt x="77421" y="92000"/>
                  </a:cubicBezTo>
                  <a:cubicBezTo>
                    <a:pt x="77560" y="92027"/>
                    <a:pt x="77854" y="91850"/>
                    <a:pt x="77966" y="91955"/>
                  </a:cubicBezTo>
                  <a:cubicBezTo>
                    <a:pt x="78071" y="92044"/>
                    <a:pt x="78160" y="92411"/>
                    <a:pt x="78127" y="92572"/>
                  </a:cubicBezTo>
                  <a:cubicBezTo>
                    <a:pt x="78088" y="92783"/>
                    <a:pt x="77688" y="92916"/>
                    <a:pt x="77627" y="93122"/>
                  </a:cubicBezTo>
                  <a:cubicBezTo>
                    <a:pt x="77571" y="93333"/>
                    <a:pt x="77627" y="93861"/>
                    <a:pt x="77743" y="94027"/>
                  </a:cubicBezTo>
                  <a:cubicBezTo>
                    <a:pt x="77888" y="94233"/>
                    <a:pt x="78377" y="94400"/>
                    <a:pt x="78560" y="94266"/>
                  </a:cubicBezTo>
                  <a:cubicBezTo>
                    <a:pt x="78660" y="94205"/>
                    <a:pt x="78649" y="93805"/>
                    <a:pt x="78744" y="93744"/>
                  </a:cubicBezTo>
                  <a:cubicBezTo>
                    <a:pt x="78927" y="93600"/>
                    <a:pt x="79416" y="93688"/>
                    <a:pt x="79560" y="93894"/>
                  </a:cubicBezTo>
                  <a:cubicBezTo>
                    <a:pt x="79688" y="94083"/>
                    <a:pt x="79527" y="94705"/>
                    <a:pt x="79627" y="94933"/>
                  </a:cubicBezTo>
                  <a:cubicBezTo>
                    <a:pt x="79711" y="95122"/>
                    <a:pt x="80061" y="95238"/>
                    <a:pt x="80155" y="95416"/>
                  </a:cubicBezTo>
                  <a:cubicBezTo>
                    <a:pt x="80255" y="95600"/>
                    <a:pt x="80350" y="96088"/>
                    <a:pt x="80416" y="96444"/>
                  </a:cubicBezTo>
                  <a:lnTo>
                    <a:pt x="45329" y="96111"/>
                  </a:lnTo>
                  <a:cubicBezTo>
                    <a:pt x="45329" y="96111"/>
                    <a:pt x="43589" y="96066"/>
                    <a:pt x="43106" y="95655"/>
                  </a:cubicBezTo>
                  <a:cubicBezTo>
                    <a:pt x="43000" y="95566"/>
                    <a:pt x="42923" y="95183"/>
                    <a:pt x="42817" y="95088"/>
                  </a:cubicBezTo>
                  <a:cubicBezTo>
                    <a:pt x="42461" y="94733"/>
                    <a:pt x="41544" y="94527"/>
                    <a:pt x="41111" y="94383"/>
                  </a:cubicBezTo>
                  <a:cubicBezTo>
                    <a:pt x="40716" y="94244"/>
                    <a:pt x="39883" y="94161"/>
                    <a:pt x="39505" y="93938"/>
                  </a:cubicBezTo>
                  <a:cubicBezTo>
                    <a:pt x="39377" y="93861"/>
                    <a:pt x="39171" y="93522"/>
                    <a:pt x="39038" y="93494"/>
                  </a:cubicBezTo>
                  <a:cubicBezTo>
                    <a:pt x="38766" y="93444"/>
                    <a:pt x="38255" y="93805"/>
                    <a:pt x="38005" y="93955"/>
                  </a:cubicBezTo>
                  <a:cubicBezTo>
                    <a:pt x="37671" y="94172"/>
                    <a:pt x="37043" y="94722"/>
                    <a:pt x="36715" y="94972"/>
                  </a:cubicBezTo>
                  <a:cubicBezTo>
                    <a:pt x="36526" y="95122"/>
                    <a:pt x="36160" y="95477"/>
                    <a:pt x="35948" y="95550"/>
                  </a:cubicBezTo>
                  <a:cubicBezTo>
                    <a:pt x="35676" y="95644"/>
                    <a:pt x="35098" y="95583"/>
                    <a:pt x="34820" y="95550"/>
                  </a:cubicBezTo>
                  <a:cubicBezTo>
                    <a:pt x="34470" y="95505"/>
                    <a:pt x="33787" y="95138"/>
                    <a:pt x="33437" y="95194"/>
                  </a:cubicBezTo>
                  <a:cubicBezTo>
                    <a:pt x="33120" y="95244"/>
                    <a:pt x="32564" y="95716"/>
                    <a:pt x="32275" y="95905"/>
                  </a:cubicBezTo>
                  <a:cubicBezTo>
                    <a:pt x="32064" y="96038"/>
                    <a:pt x="31669" y="96377"/>
                    <a:pt x="31442" y="96444"/>
                  </a:cubicBezTo>
                  <a:cubicBezTo>
                    <a:pt x="31147" y="96533"/>
                    <a:pt x="30552" y="96561"/>
                    <a:pt x="30247" y="96455"/>
                  </a:cubicBezTo>
                  <a:cubicBezTo>
                    <a:pt x="30236" y="96455"/>
                    <a:pt x="30230" y="96444"/>
                    <a:pt x="30213" y="96444"/>
                  </a:cubicBezTo>
                  <a:cubicBezTo>
                    <a:pt x="29697" y="96222"/>
                    <a:pt x="28919" y="95044"/>
                    <a:pt x="28413" y="94755"/>
                  </a:cubicBezTo>
                  <a:cubicBezTo>
                    <a:pt x="28030" y="94533"/>
                    <a:pt x="27202" y="94383"/>
                    <a:pt x="26785" y="94311"/>
                  </a:cubicBezTo>
                  <a:cubicBezTo>
                    <a:pt x="26396" y="94250"/>
                    <a:pt x="25607" y="94322"/>
                    <a:pt x="25223" y="94216"/>
                  </a:cubicBezTo>
                  <a:cubicBezTo>
                    <a:pt x="24745" y="94066"/>
                    <a:pt x="23817" y="93566"/>
                    <a:pt x="23406" y="93211"/>
                  </a:cubicBezTo>
                  <a:cubicBezTo>
                    <a:pt x="22945" y="92822"/>
                    <a:pt x="22178" y="91761"/>
                    <a:pt x="21794" y="91244"/>
                  </a:cubicBezTo>
                  <a:cubicBezTo>
                    <a:pt x="21533" y="90888"/>
                    <a:pt x="21050" y="90127"/>
                    <a:pt x="20783" y="89772"/>
                  </a:cubicBezTo>
                  <a:cubicBezTo>
                    <a:pt x="20689" y="89644"/>
                    <a:pt x="20388" y="89288"/>
                    <a:pt x="20388" y="89288"/>
                  </a:cubicBezTo>
                  <a:lnTo>
                    <a:pt x="19577" y="89288"/>
                  </a:lnTo>
                  <a:lnTo>
                    <a:pt x="19577" y="85922"/>
                  </a:lnTo>
                  <a:cubicBezTo>
                    <a:pt x="19577" y="85922"/>
                    <a:pt x="20316" y="85638"/>
                    <a:pt x="20527" y="85450"/>
                  </a:cubicBezTo>
                  <a:cubicBezTo>
                    <a:pt x="20833" y="85183"/>
                    <a:pt x="21344" y="84466"/>
                    <a:pt x="21539" y="84044"/>
                  </a:cubicBezTo>
                  <a:cubicBezTo>
                    <a:pt x="21661" y="83772"/>
                    <a:pt x="21817" y="83155"/>
                    <a:pt x="21856" y="82838"/>
                  </a:cubicBezTo>
                  <a:cubicBezTo>
                    <a:pt x="21939" y="82205"/>
                    <a:pt x="21767" y="80927"/>
                    <a:pt x="21839" y="80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2" name="Shape 922"/>
            <p:cNvSpPr/>
            <p:nvPr/>
          </p:nvSpPr>
          <p:spPr>
            <a:xfrm>
              <a:off x="1654983" y="1138695"/>
              <a:ext cx="757200" cy="669300"/>
            </a:xfrm>
            <a:custGeom>
              <a:avLst/>
              <a:gdLst/>
              <a:ahLst/>
              <a:cxnLst/>
              <a:rect l="0" t="0" r="0" b="0"/>
              <a:pathLst>
                <a:path w="120000" h="120000" extrusionOk="0">
                  <a:moveTo>
                    <a:pt x="23030" y="116737"/>
                  </a:moveTo>
                  <a:cubicBezTo>
                    <a:pt x="22752" y="116715"/>
                    <a:pt x="22441" y="116659"/>
                    <a:pt x="22258" y="116693"/>
                  </a:cubicBezTo>
                  <a:cubicBezTo>
                    <a:pt x="21952" y="116748"/>
                    <a:pt x="21357" y="116965"/>
                    <a:pt x="21096" y="117132"/>
                  </a:cubicBezTo>
                  <a:cubicBezTo>
                    <a:pt x="20846" y="117293"/>
                    <a:pt x="20513" y="117838"/>
                    <a:pt x="20251" y="117977"/>
                  </a:cubicBezTo>
                  <a:cubicBezTo>
                    <a:pt x="19974" y="118115"/>
                    <a:pt x="19340" y="118216"/>
                    <a:pt x="19029" y="118188"/>
                  </a:cubicBezTo>
                  <a:cubicBezTo>
                    <a:pt x="18729" y="118165"/>
                    <a:pt x="18201" y="117854"/>
                    <a:pt x="17901" y="117810"/>
                  </a:cubicBezTo>
                  <a:cubicBezTo>
                    <a:pt x="17445" y="117749"/>
                    <a:pt x="16517" y="117776"/>
                    <a:pt x="16072" y="117871"/>
                  </a:cubicBezTo>
                  <a:cubicBezTo>
                    <a:pt x="15594" y="117971"/>
                    <a:pt x="14672" y="118343"/>
                    <a:pt x="14255" y="118599"/>
                  </a:cubicBezTo>
                  <a:cubicBezTo>
                    <a:pt x="14005" y="118749"/>
                    <a:pt x="13610" y="119199"/>
                    <a:pt x="13377" y="119371"/>
                  </a:cubicBezTo>
                  <a:cubicBezTo>
                    <a:pt x="13138" y="119544"/>
                    <a:pt x="12665" y="119983"/>
                    <a:pt x="12376" y="120000"/>
                  </a:cubicBezTo>
                  <a:cubicBezTo>
                    <a:pt x="12182" y="120005"/>
                    <a:pt x="11854" y="119755"/>
                    <a:pt x="11698" y="119638"/>
                  </a:cubicBezTo>
                  <a:cubicBezTo>
                    <a:pt x="11543" y="119522"/>
                    <a:pt x="11343" y="119127"/>
                    <a:pt x="11154" y="119066"/>
                  </a:cubicBezTo>
                  <a:cubicBezTo>
                    <a:pt x="10992" y="119016"/>
                    <a:pt x="10642" y="119227"/>
                    <a:pt x="10464" y="119210"/>
                  </a:cubicBezTo>
                  <a:cubicBezTo>
                    <a:pt x="10292" y="119188"/>
                    <a:pt x="9959" y="119038"/>
                    <a:pt x="9820" y="118938"/>
                  </a:cubicBezTo>
                  <a:cubicBezTo>
                    <a:pt x="9614" y="118799"/>
                    <a:pt x="9359" y="118310"/>
                    <a:pt x="9131" y="118210"/>
                  </a:cubicBezTo>
                  <a:cubicBezTo>
                    <a:pt x="8942" y="118121"/>
                    <a:pt x="8508" y="118171"/>
                    <a:pt x="8303" y="118210"/>
                  </a:cubicBezTo>
                  <a:cubicBezTo>
                    <a:pt x="8047" y="118243"/>
                    <a:pt x="7586" y="118527"/>
                    <a:pt x="7330" y="118527"/>
                  </a:cubicBezTo>
                  <a:cubicBezTo>
                    <a:pt x="7202" y="118527"/>
                    <a:pt x="6952" y="118432"/>
                    <a:pt x="6841" y="118366"/>
                  </a:cubicBezTo>
                  <a:cubicBezTo>
                    <a:pt x="6608" y="118238"/>
                    <a:pt x="6135" y="117910"/>
                    <a:pt x="6030" y="117665"/>
                  </a:cubicBezTo>
                  <a:cubicBezTo>
                    <a:pt x="5946" y="117487"/>
                    <a:pt x="6146" y="117015"/>
                    <a:pt x="6030" y="116843"/>
                  </a:cubicBezTo>
                  <a:cubicBezTo>
                    <a:pt x="5952" y="116726"/>
                    <a:pt x="5657" y="116676"/>
                    <a:pt x="5518" y="116648"/>
                  </a:cubicBezTo>
                  <a:cubicBezTo>
                    <a:pt x="5224" y="116593"/>
                    <a:pt x="4612" y="116543"/>
                    <a:pt x="4318" y="116598"/>
                  </a:cubicBezTo>
                  <a:cubicBezTo>
                    <a:pt x="4057" y="116643"/>
                    <a:pt x="3606" y="116954"/>
                    <a:pt x="3351" y="117010"/>
                  </a:cubicBezTo>
                  <a:cubicBezTo>
                    <a:pt x="2928" y="117087"/>
                    <a:pt x="2067" y="117087"/>
                    <a:pt x="1639" y="117010"/>
                  </a:cubicBezTo>
                  <a:cubicBezTo>
                    <a:pt x="1367" y="116954"/>
                    <a:pt x="811" y="116787"/>
                    <a:pt x="605" y="116598"/>
                  </a:cubicBezTo>
                  <a:cubicBezTo>
                    <a:pt x="361" y="116381"/>
                    <a:pt x="255" y="115670"/>
                    <a:pt x="0" y="115442"/>
                  </a:cubicBezTo>
                  <a:lnTo>
                    <a:pt x="0" y="48178"/>
                  </a:lnTo>
                  <a:cubicBezTo>
                    <a:pt x="761" y="47612"/>
                    <a:pt x="1561" y="46934"/>
                    <a:pt x="1945" y="46411"/>
                  </a:cubicBezTo>
                  <a:cubicBezTo>
                    <a:pt x="2456" y="45722"/>
                    <a:pt x="2923" y="43988"/>
                    <a:pt x="3278" y="43193"/>
                  </a:cubicBezTo>
                  <a:cubicBezTo>
                    <a:pt x="3512" y="42688"/>
                    <a:pt x="3862" y="41565"/>
                    <a:pt x="4262" y="41187"/>
                  </a:cubicBezTo>
                  <a:cubicBezTo>
                    <a:pt x="4690" y="40798"/>
                    <a:pt x="5907" y="40637"/>
                    <a:pt x="6413" y="40364"/>
                  </a:cubicBezTo>
                  <a:cubicBezTo>
                    <a:pt x="6969" y="40075"/>
                    <a:pt x="7980" y="39331"/>
                    <a:pt x="8458" y="38936"/>
                  </a:cubicBezTo>
                  <a:cubicBezTo>
                    <a:pt x="8958" y="38519"/>
                    <a:pt x="9842" y="37541"/>
                    <a:pt x="10331" y="37113"/>
                  </a:cubicBezTo>
                  <a:cubicBezTo>
                    <a:pt x="10792" y="36691"/>
                    <a:pt x="11832" y="35991"/>
                    <a:pt x="12265" y="35535"/>
                  </a:cubicBezTo>
                  <a:cubicBezTo>
                    <a:pt x="12515" y="35268"/>
                    <a:pt x="12954" y="34685"/>
                    <a:pt x="13110" y="34351"/>
                  </a:cubicBezTo>
                  <a:cubicBezTo>
                    <a:pt x="13366" y="33829"/>
                    <a:pt x="13421" y="32584"/>
                    <a:pt x="13743" y="32100"/>
                  </a:cubicBezTo>
                  <a:cubicBezTo>
                    <a:pt x="14538" y="30911"/>
                    <a:pt x="17006" y="29333"/>
                    <a:pt x="18217" y="28593"/>
                  </a:cubicBezTo>
                  <a:cubicBezTo>
                    <a:pt x="19257" y="27965"/>
                    <a:pt x="21469" y="26948"/>
                    <a:pt x="22625" y="26587"/>
                  </a:cubicBezTo>
                  <a:cubicBezTo>
                    <a:pt x="23775" y="26226"/>
                    <a:pt x="26231" y="26115"/>
                    <a:pt x="27382" y="25731"/>
                  </a:cubicBezTo>
                  <a:cubicBezTo>
                    <a:pt x="28154" y="25470"/>
                    <a:pt x="29622" y="24714"/>
                    <a:pt x="30305" y="24264"/>
                  </a:cubicBezTo>
                  <a:cubicBezTo>
                    <a:pt x="31139" y="23719"/>
                    <a:pt x="32701" y="22463"/>
                    <a:pt x="33367" y="21724"/>
                  </a:cubicBezTo>
                  <a:cubicBezTo>
                    <a:pt x="33868" y="21168"/>
                    <a:pt x="34646" y="19890"/>
                    <a:pt x="35029" y="19251"/>
                  </a:cubicBezTo>
                  <a:cubicBezTo>
                    <a:pt x="35568" y="18356"/>
                    <a:pt x="36396" y="16422"/>
                    <a:pt x="37002" y="15572"/>
                  </a:cubicBezTo>
                  <a:cubicBezTo>
                    <a:pt x="37463" y="14911"/>
                    <a:pt x="38703" y="13866"/>
                    <a:pt x="39153" y="13204"/>
                  </a:cubicBezTo>
                  <a:cubicBezTo>
                    <a:pt x="39514" y="12660"/>
                    <a:pt x="39842" y="11326"/>
                    <a:pt x="40281" y="10842"/>
                  </a:cubicBezTo>
                  <a:cubicBezTo>
                    <a:pt x="40464" y="10631"/>
                    <a:pt x="40981" y="10398"/>
                    <a:pt x="41231" y="10276"/>
                  </a:cubicBezTo>
                  <a:cubicBezTo>
                    <a:pt x="41487" y="10142"/>
                    <a:pt x="41904" y="10020"/>
                    <a:pt x="42243" y="9987"/>
                  </a:cubicBezTo>
                  <a:cubicBezTo>
                    <a:pt x="42315" y="9975"/>
                    <a:pt x="42387" y="9970"/>
                    <a:pt x="42460" y="9975"/>
                  </a:cubicBezTo>
                  <a:cubicBezTo>
                    <a:pt x="42776" y="9987"/>
                    <a:pt x="43488" y="10142"/>
                    <a:pt x="43799" y="10203"/>
                  </a:cubicBezTo>
                  <a:cubicBezTo>
                    <a:pt x="45005" y="10403"/>
                    <a:pt x="46545" y="10376"/>
                    <a:pt x="47478" y="10276"/>
                  </a:cubicBezTo>
                  <a:cubicBezTo>
                    <a:pt x="48784" y="10131"/>
                    <a:pt x="50196" y="10059"/>
                    <a:pt x="51908" y="9214"/>
                  </a:cubicBezTo>
                  <a:cubicBezTo>
                    <a:pt x="52880" y="8731"/>
                    <a:pt x="53486" y="7941"/>
                    <a:pt x="53758" y="7502"/>
                  </a:cubicBezTo>
                  <a:cubicBezTo>
                    <a:pt x="54092" y="7525"/>
                    <a:pt x="54497" y="7530"/>
                    <a:pt x="54681" y="7458"/>
                  </a:cubicBezTo>
                  <a:cubicBezTo>
                    <a:pt x="54909" y="7374"/>
                    <a:pt x="55203" y="6891"/>
                    <a:pt x="55426" y="6796"/>
                  </a:cubicBezTo>
                  <a:cubicBezTo>
                    <a:pt x="55598" y="6735"/>
                    <a:pt x="55959" y="6835"/>
                    <a:pt x="56137" y="6796"/>
                  </a:cubicBezTo>
                  <a:cubicBezTo>
                    <a:pt x="56259" y="6763"/>
                    <a:pt x="56470" y="6557"/>
                    <a:pt x="56598" y="6563"/>
                  </a:cubicBezTo>
                  <a:cubicBezTo>
                    <a:pt x="56854" y="6580"/>
                    <a:pt x="57282" y="6924"/>
                    <a:pt x="57471" y="7091"/>
                  </a:cubicBezTo>
                  <a:cubicBezTo>
                    <a:pt x="57788" y="7374"/>
                    <a:pt x="58171" y="8203"/>
                    <a:pt x="58543" y="8419"/>
                  </a:cubicBezTo>
                  <a:cubicBezTo>
                    <a:pt x="58710" y="8519"/>
                    <a:pt x="59133" y="8575"/>
                    <a:pt x="59321" y="8542"/>
                  </a:cubicBezTo>
                  <a:cubicBezTo>
                    <a:pt x="59683" y="8475"/>
                    <a:pt x="60350" y="8086"/>
                    <a:pt x="60605" y="7825"/>
                  </a:cubicBezTo>
                  <a:cubicBezTo>
                    <a:pt x="60889" y="7536"/>
                    <a:pt x="61067" y="6652"/>
                    <a:pt x="61389" y="6391"/>
                  </a:cubicBezTo>
                  <a:cubicBezTo>
                    <a:pt x="61667" y="6168"/>
                    <a:pt x="62500" y="6246"/>
                    <a:pt x="62751" y="5985"/>
                  </a:cubicBezTo>
                  <a:cubicBezTo>
                    <a:pt x="63012" y="5713"/>
                    <a:pt x="62901" y="4796"/>
                    <a:pt x="63145" y="4507"/>
                  </a:cubicBezTo>
                  <a:cubicBezTo>
                    <a:pt x="63401" y="4212"/>
                    <a:pt x="64195" y="3968"/>
                    <a:pt x="64579" y="3884"/>
                  </a:cubicBezTo>
                  <a:cubicBezTo>
                    <a:pt x="64985" y="3801"/>
                    <a:pt x="65835" y="3801"/>
                    <a:pt x="66246" y="3884"/>
                  </a:cubicBezTo>
                  <a:cubicBezTo>
                    <a:pt x="66391" y="3918"/>
                    <a:pt x="66646" y="4095"/>
                    <a:pt x="66785" y="4123"/>
                  </a:cubicBezTo>
                  <a:cubicBezTo>
                    <a:pt x="67013" y="4173"/>
                    <a:pt x="67497" y="4090"/>
                    <a:pt x="67730" y="4123"/>
                  </a:cubicBezTo>
                  <a:cubicBezTo>
                    <a:pt x="68219" y="4201"/>
                    <a:pt x="69142" y="4607"/>
                    <a:pt x="69631" y="4723"/>
                  </a:cubicBezTo>
                  <a:cubicBezTo>
                    <a:pt x="70209" y="4862"/>
                    <a:pt x="71393" y="5035"/>
                    <a:pt x="71982" y="5107"/>
                  </a:cubicBezTo>
                  <a:cubicBezTo>
                    <a:pt x="72426" y="5157"/>
                    <a:pt x="73343" y="5140"/>
                    <a:pt x="73788" y="5224"/>
                  </a:cubicBezTo>
                  <a:cubicBezTo>
                    <a:pt x="74644" y="5374"/>
                    <a:pt x="76267" y="6085"/>
                    <a:pt x="77123" y="6218"/>
                  </a:cubicBezTo>
                  <a:cubicBezTo>
                    <a:pt x="77828" y="6319"/>
                    <a:pt x="79290" y="6441"/>
                    <a:pt x="79962" y="6218"/>
                  </a:cubicBezTo>
                  <a:cubicBezTo>
                    <a:pt x="80263" y="6118"/>
                    <a:pt x="80679" y="5568"/>
                    <a:pt x="80979" y="5457"/>
                  </a:cubicBezTo>
                  <a:cubicBezTo>
                    <a:pt x="81341" y="5329"/>
                    <a:pt x="82124" y="5440"/>
                    <a:pt x="82502" y="5385"/>
                  </a:cubicBezTo>
                  <a:cubicBezTo>
                    <a:pt x="82880" y="5346"/>
                    <a:pt x="83625" y="5207"/>
                    <a:pt x="83986" y="5107"/>
                  </a:cubicBezTo>
                  <a:cubicBezTo>
                    <a:pt x="84292" y="5012"/>
                    <a:pt x="84864" y="4685"/>
                    <a:pt x="85175" y="4629"/>
                  </a:cubicBezTo>
                  <a:cubicBezTo>
                    <a:pt x="85787" y="4507"/>
                    <a:pt x="87037" y="4512"/>
                    <a:pt x="87649" y="4601"/>
                  </a:cubicBezTo>
                  <a:cubicBezTo>
                    <a:pt x="88043" y="4657"/>
                    <a:pt x="88777" y="5029"/>
                    <a:pt x="89171" y="5079"/>
                  </a:cubicBezTo>
                  <a:cubicBezTo>
                    <a:pt x="89738" y="5151"/>
                    <a:pt x="90894" y="5090"/>
                    <a:pt x="91450" y="4962"/>
                  </a:cubicBezTo>
                  <a:cubicBezTo>
                    <a:pt x="91811" y="4874"/>
                    <a:pt x="92556" y="4657"/>
                    <a:pt x="92812" y="4390"/>
                  </a:cubicBezTo>
                  <a:cubicBezTo>
                    <a:pt x="92939" y="4257"/>
                    <a:pt x="92934" y="3812"/>
                    <a:pt x="93073" y="3701"/>
                  </a:cubicBezTo>
                  <a:cubicBezTo>
                    <a:pt x="93401" y="3423"/>
                    <a:pt x="94323" y="3445"/>
                    <a:pt x="94740" y="3412"/>
                  </a:cubicBezTo>
                  <a:cubicBezTo>
                    <a:pt x="94996" y="3390"/>
                    <a:pt x="95529" y="3490"/>
                    <a:pt x="95779" y="3412"/>
                  </a:cubicBezTo>
                  <a:cubicBezTo>
                    <a:pt x="95996" y="3340"/>
                    <a:pt x="96324" y="2934"/>
                    <a:pt x="96552" y="2862"/>
                  </a:cubicBezTo>
                  <a:cubicBezTo>
                    <a:pt x="96774" y="2789"/>
                    <a:pt x="97252" y="2834"/>
                    <a:pt x="97486" y="2862"/>
                  </a:cubicBezTo>
                  <a:cubicBezTo>
                    <a:pt x="97980" y="2917"/>
                    <a:pt x="98936" y="3195"/>
                    <a:pt x="99420" y="3317"/>
                  </a:cubicBezTo>
                  <a:cubicBezTo>
                    <a:pt x="99831" y="3417"/>
                    <a:pt x="100637" y="3773"/>
                    <a:pt x="101065" y="3740"/>
                  </a:cubicBezTo>
                  <a:cubicBezTo>
                    <a:pt x="101476" y="3712"/>
                    <a:pt x="102265" y="3340"/>
                    <a:pt x="102610" y="3101"/>
                  </a:cubicBezTo>
                  <a:cubicBezTo>
                    <a:pt x="103115" y="2756"/>
                    <a:pt x="103766" y="1645"/>
                    <a:pt x="104277" y="1311"/>
                  </a:cubicBezTo>
                  <a:cubicBezTo>
                    <a:pt x="104549" y="1139"/>
                    <a:pt x="105188" y="1028"/>
                    <a:pt x="105477" y="905"/>
                  </a:cubicBezTo>
                  <a:cubicBezTo>
                    <a:pt x="105889" y="728"/>
                    <a:pt x="106622" y="155"/>
                    <a:pt x="107050" y="50"/>
                  </a:cubicBezTo>
                  <a:cubicBezTo>
                    <a:pt x="107378" y="-38"/>
                    <a:pt x="108062" y="11"/>
                    <a:pt x="108395" y="50"/>
                  </a:cubicBezTo>
                  <a:cubicBezTo>
                    <a:pt x="108779" y="88"/>
                    <a:pt x="109529" y="339"/>
                    <a:pt x="109918" y="377"/>
                  </a:cubicBezTo>
                  <a:cubicBezTo>
                    <a:pt x="110385" y="427"/>
                    <a:pt x="111346" y="350"/>
                    <a:pt x="111819" y="377"/>
                  </a:cubicBezTo>
                  <a:cubicBezTo>
                    <a:pt x="112291" y="411"/>
                    <a:pt x="113241" y="516"/>
                    <a:pt x="113703" y="616"/>
                  </a:cubicBezTo>
                  <a:cubicBezTo>
                    <a:pt x="113869" y="655"/>
                    <a:pt x="114203" y="800"/>
                    <a:pt x="114381" y="833"/>
                  </a:cubicBezTo>
                  <a:cubicBezTo>
                    <a:pt x="114586" y="878"/>
                    <a:pt x="115025" y="855"/>
                    <a:pt x="115226" y="928"/>
                  </a:cubicBezTo>
                  <a:cubicBezTo>
                    <a:pt x="115770" y="1128"/>
                    <a:pt x="116804" y="1789"/>
                    <a:pt x="117176" y="2239"/>
                  </a:cubicBezTo>
                  <a:cubicBezTo>
                    <a:pt x="117360" y="2467"/>
                    <a:pt x="117554" y="3034"/>
                    <a:pt x="117626" y="3317"/>
                  </a:cubicBezTo>
                  <a:cubicBezTo>
                    <a:pt x="117754" y="3851"/>
                    <a:pt x="117688" y="4974"/>
                    <a:pt x="117810" y="5513"/>
                  </a:cubicBezTo>
                  <a:cubicBezTo>
                    <a:pt x="117943" y="6085"/>
                    <a:pt x="118354" y="7219"/>
                    <a:pt x="118655" y="7725"/>
                  </a:cubicBezTo>
                  <a:cubicBezTo>
                    <a:pt x="118888" y="8125"/>
                    <a:pt x="119655" y="8714"/>
                    <a:pt x="119833" y="9142"/>
                  </a:cubicBezTo>
                  <a:cubicBezTo>
                    <a:pt x="119961" y="9436"/>
                    <a:pt x="120044" y="10109"/>
                    <a:pt x="119972" y="10426"/>
                  </a:cubicBezTo>
                  <a:cubicBezTo>
                    <a:pt x="119883" y="10798"/>
                    <a:pt x="119405" y="11437"/>
                    <a:pt x="119149" y="11715"/>
                  </a:cubicBezTo>
                  <a:cubicBezTo>
                    <a:pt x="118560" y="12349"/>
                    <a:pt x="116993" y="13182"/>
                    <a:pt x="116376" y="13788"/>
                  </a:cubicBezTo>
                  <a:cubicBezTo>
                    <a:pt x="115998" y="14155"/>
                    <a:pt x="115370" y="15005"/>
                    <a:pt x="115087" y="15461"/>
                  </a:cubicBezTo>
                  <a:cubicBezTo>
                    <a:pt x="114736" y="16022"/>
                    <a:pt x="114064" y="17195"/>
                    <a:pt x="113914" y="17845"/>
                  </a:cubicBezTo>
                  <a:cubicBezTo>
                    <a:pt x="113808" y="18306"/>
                    <a:pt x="114047" y="19279"/>
                    <a:pt x="113914" y="19729"/>
                  </a:cubicBezTo>
                  <a:cubicBezTo>
                    <a:pt x="113808" y="20079"/>
                    <a:pt x="113197" y="20590"/>
                    <a:pt x="113114" y="20946"/>
                  </a:cubicBezTo>
                  <a:cubicBezTo>
                    <a:pt x="112947" y="21602"/>
                    <a:pt x="113214" y="22980"/>
                    <a:pt x="113369" y="23647"/>
                  </a:cubicBezTo>
                  <a:cubicBezTo>
                    <a:pt x="113503" y="24208"/>
                    <a:pt x="114181" y="25231"/>
                    <a:pt x="114220" y="25815"/>
                  </a:cubicBezTo>
                  <a:cubicBezTo>
                    <a:pt x="114231" y="26098"/>
                    <a:pt x="114020" y="26637"/>
                    <a:pt x="113936" y="26915"/>
                  </a:cubicBezTo>
                  <a:cubicBezTo>
                    <a:pt x="113814" y="27287"/>
                    <a:pt x="113630" y="28077"/>
                    <a:pt x="113397" y="28393"/>
                  </a:cubicBezTo>
                  <a:cubicBezTo>
                    <a:pt x="112991" y="28927"/>
                    <a:pt x="111813" y="29627"/>
                    <a:pt x="111252" y="29988"/>
                  </a:cubicBezTo>
                  <a:cubicBezTo>
                    <a:pt x="110529" y="30466"/>
                    <a:pt x="108923" y="31167"/>
                    <a:pt x="108223" y="31683"/>
                  </a:cubicBezTo>
                  <a:cubicBezTo>
                    <a:pt x="107795" y="32000"/>
                    <a:pt x="106911" y="32678"/>
                    <a:pt x="106678" y="33162"/>
                  </a:cubicBezTo>
                  <a:cubicBezTo>
                    <a:pt x="106461" y="33590"/>
                    <a:pt x="106461" y="34590"/>
                    <a:pt x="106483" y="35068"/>
                  </a:cubicBezTo>
                  <a:cubicBezTo>
                    <a:pt x="106522" y="35796"/>
                    <a:pt x="107111" y="37202"/>
                    <a:pt x="107050" y="37936"/>
                  </a:cubicBezTo>
                  <a:cubicBezTo>
                    <a:pt x="107022" y="38286"/>
                    <a:pt x="106583" y="38914"/>
                    <a:pt x="106556" y="39270"/>
                  </a:cubicBezTo>
                  <a:cubicBezTo>
                    <a:pt x="106528" y="39709"/>
                    <a:pt x="106872" y="40553"/>
                    <a:pt x="106934" y="40987"/>
                  </a:cubicBezTo>
                  <a:cubicBezTo>
                    <a:pt x="107039" y="41759"/>
                    <a:pt x="107145" y="43316"/>
                    <a:pt x="107095" y="44088"/>
                  </a:cubicBezTo>
                  <a:cubicBezTo>
                    <a:pt x="107061" y="44794"/>
                    <a:pt x="106700" y="46172"/>
                    <a:pt x="106628" y="46884"/>
                  </a:cubicBezTo>
                  <a:cubicBezTo>
                    <a:pt x="106572" y="47478"/>
                    <a:pt x="106550" y="48684"/>
                    <a:pt x="106556" y="49290"/>
                  </a:cubicBezTo>
                  <a:cubicBezTo>
                    <a:pt x="106561" y="49985"/>
                    <a:pt x="106767" y="51369"/>
                    <a:pt x="106700" y="52058"/>
                  </a:cubicBezTo>
                  <a:cubicBezTo>
                    <a:pt x="106622" y="52836"/>
                    <a:pt x="106072" y="54309"/>
                    <a:pt x="105905" y="55064"/>
                  </a:cubicBezTo>
                  <a:cubicBezTo>
                    <a:pt x="105755" y="55687"/>
                    <a:pt x="105472" y="56932"/>
                    <a:pt x="105405" y="57571"/>
                  </a:cubicBezTo>
                  <a:cubicBezTo>
                    <a:pt x="105355" y="58032"/>
                    <a:pt x="105244" y="58988"/>
                    <a:pt x="105383" y="59433"/>
                  </a:cubicBezTo>
                  <a:cubicBezTo>
                    <a:pt x="105561" y="59988"/>
                    <a:pt x="106428" y="60839"/>
                    <a:pt x="106767" y="61317"/>
                  </a:cubicBezTo>
                  <a:cubicBezTo>
                    <a:pt x="107228" y="61972"/>
                    <a:pt x="108295" y="63212"/>
                    <a:pt x="108579" y="63962"/>
                  </a:cubicBezTo>
                  <a:cubicBezTo>
                    <a:pt x="108784" y="64512"/>
                    <a:pt x="108890" y="65718"/>
                    <a:pt x="108862" y="66302"/>
                  </a:cubicBezTo>
                  <a:cubicBezTo>
                    <a:pt x="108829" y="66902"/>
                    <a:pt x="108384" y="68047"/>
                    <a:pt x="108323" y="68642"/>
                  </a:cubicBezTo>
                  <a:cubicBezTo>
                    <a:pt x="108256" y="69175"/>
                    <a:pt x="108173" y="70270"/>
                    <a:pt x="108323" y="70787"/>
                  </a:cubicBezTo>
                  <a:cubicBezTo>
                    <a:pt x="108501" y="71415"/>
                    <a:pt x="109396" y="72421"/>
                    <a:pt x="109685" y="73004"/>
                  </a:cubicBezTo>
                  <a:cubicBezTo>
                    <a:pt x="109996" y="73638"/>
                    <a:pt x="110479" y="74966"/>
                    <a:pt x="110713" y="75633"/>
                  </a:cubicBezTo>
                  <a:cubicBezTo>
                    <a:pt x="110796" y="75872"/>
                    <a:pt x="110913" y="76200"/>
                    <a:pt x="111018" y="76561"/>
                  </a:cubicBezTo>
                  <a:cubicBezTo>
                    <a:pt x="110535" y="76972"/>
                    <a:pt x="109779" y="77612"/>
                    <a:pt x="109429" y="77856"/>
                  </a:cubicBezTo>
                  <a:cubicBezTo>
                    <a:pt x="108945" y="78201"/>
                    <a:pt x="107845" y="78712"/>
                    <a:pt x="107400" y="79112"/>
                  </a:cubicBezTo>
                  <a:cubicBezTo>
                    <a:pt x="107089" y="79390"/>
                    <a:pt x="106683" y="80157"/>
                    <a:pt x="106367" y="80429"/>
                  </a:cubicBezTo>
                  <a:cubicBezTo>
                    <a:pt x="106122" y="80640"/>
                    <a:pt x="105577" y="80991"/>
                    <a:pt x="105272" y="81046"/>
                  </a:cubicBezTo>
                  <a:cubicBezTo>
                    <a:pt x="104916" y="81096"/>
                    <a:pt x="104088" y="81035"/>
                    <a:pt x="103860" y="80757"/>
                  </a:cubicBezTo>
                  <a:cubicBezTo>
                    <a:pt x="103727" y="80579"/>
                    <a:pt x="103944" y="80062"/>
                    <a:pt x="103860" y="79862"/>
                  </a:cubicBezTo>
                  <a:cubicBezTo>
                    <a:pt x="103793" y="79701"/>
                    <a:pt x="103521" y="79462"/>
                    <a:pt x="103371" y="79379"/>
                  </a:cubicBezTo>
                  <a:cubicBezTo>
                    <a:pt x="103060" y="79190"/>
                    <a:pt x="102343" y="79051"/>
                    <a:pt x="101993" y="78945"/>
                  </a:cubicBezTo>
                  <a:cubicBezTo>
                    <a:pt x="101726" y="78862"/>
                    <a:pt x="101137" y="78801"/>
                    <a:pt x="100920" y="78618"/>
                  </a:cubicBezTo>
                  <a:cubicBezTo>
                    <a:pt x="100776" y="78490"/>
                    <a:pt x="100742" y="78006"/>
                    <a:pt x="100570" y="77928"/>
                  </a:cubicBezTo>
                  <a:cubicBezTo>
                    <a:pt x="100403" y="77856"/>
                    <a:pt x="100014" y="78006"/>
                    <a:pt x="99864" y="78106"/>
                  </a:cubicBezTo>
                  <a:cubicBezTo>
                    <a:pt x="99664" y="78234"/>
                    <a:pt x="99475" y="78706"/>
                    <a:pt x="99320" y="78879"/>
                  </a:cubicBezTo>
                  <a:cubicBezTo>
                    <a:pt x="99153" y="79045"/>
                    <a:pt x="98803" y="79357"/>
                    <a:pt x="98597" y="79462"/>
                  </a:cubicBezTo>
                  <a:cubicBezTo>
                    <a:pt x="98430" y="79557"/>
                    <a:pt x="98069" y="79729"/>
                    <a:pt x="97891" y="79701"/>
                  </a:cubicBezTo>
                  <a:cubicBezTo>
                    <a:pt x="97675" y="79668"/>
                    <a:pt x="97352" y="79307"/>
                    <a:pt x="97185" y="79162"/>
                  </a:cubicBezTo>
                  <a:cubicBezTo>
                    <a:pt x="96985" y="78990"/>
                    <a:pt x="96663" y="78517"/>
                    <a:pt x="96424" y="78412"/>
                  </a:cubicBezTo>
                  <a:cubicBezTo>
                    <a:pt x="96213" y="78306"/>
                    <a:pt x="95724" y="78390"/>
                    <a:pt x="95496" y="78340"/>
                  </a:cubicBezTo>
                  <a:cubicBezTo>
                    <a:pt x="95274" y="78295"/>
                    <a:pt x="94868" y="78028"/>
                    <a:pt x="94651" y="78034"/>
                  </a:cubicBezTo>
                  <a:cubicBezTo>
                    <a:pt x="94523" y="78034"/>
                    <a:pt x="94268" y="78145"/>
                    <a:pt x="94173" y="78228"/>
                  </a:cubicBezTo>
                  <a:cubicBezTo>
                    <a:pt x="94040" y="78362"/>
                    <a:pt x="93990" y="78784"/>
                    <a:pt x="93834" y="78895"/>
                  </a:cubicBezTo>
                  <a:cubicBezTo>
                    <a:pt x="93573" y="79079"/>
                    <a:pt x="92878" y="79029"/>
                    <a:pt x="92550" y="79040"/>
                  </a:cubicBezTo>
                  <a:cubicBezTo>
                    <a:pt x="92245" y="79045"/>
                    <a:pt x="91628" y="78945"/>
                    <a:pt x="91317" y="78968"/>
                  </a:cubicBezTo>
                  <a:cubicBezTo>
                    <a:pt x="91100" y="78979"/>
                    <a:pt x="90628" y="78990"/>
                    <a:pt x="90455" y="79123"/>
                  </a:cubicBezTo>
                  <a:cubicBezTo>
                    <a:pt x="90266" y="79284"/>
                    <a:pt x="90222" y="79846"/>
                    <a:pt x="90088" y="80057"/>
                  </a:cubicBezTo>
                  <a:cubicBezTo>
                    <a:pt x="89988" y="80201"/>
                    <a:pt x="89749" y="80457"/>
                    <a:pt x="89594" y="80540"/>
                  </a:cubicBezTo>
                  <a:cubicBezTo>
                    <a:pt x="89377" y="80646"/>
                    <a:pt x="88888" y="80646"/>
                    <a:pt x="88655" y="80696"/>
                  </a:cubicBezTo>
                  <a:cubicBezTo>
                    <a:pt x="88338" y="80768"/>
                    <a:pt x="87593" y="80779"/>
                    <a:pt x="87393" y="81046"/>
                  </a:cubicBezTo>
                  <a:cubicBezTo>
                    <a:pt x="87210" y="81280"/>
                    <a:pt x="87526" y="82002"/>
                    <a:pt x="87393" y="82280"/>
                  </a:cubicBezTo>
                  <a:cubicBezTo>
                    <a:pt x="87304" y="82441"/>
                    <a:pt x="86937" y="82597"/>
                    <a:pt x="86787" y="82702"/>
                  </a:cubicBezTo>
                  <a:cubicBezTo>
                    <a:pt x="86509" y="82908"/>
                    <a:pt x="85965" y="83330"/>
                    <a:pt x="85659" y="83492"/>
                  </a:cubicBezTo>
                  <a:cubicBezTo>
                    <a:pt x="85442" y="83614"/>
                    <a:pt x="84886" y="83664"/>
                    <a:pt x="84709" y="83853"/>
                  </a:cubicBezTo>
                  <a:cubicBezTo>
                    <a:pt x="84497" y="84092"/>
                    <a:pt x="84586" y="84875"/>
                    <a:pt x="84364" y="85098"/>
                  </a:cubicBezTo>
                  <a:cubicBezTo>
                    <a:pt x="84097" y="85359"/>
                    <a:pt x="83314" y="85414"/>
                    <a:pt x="82952" y="85459"/>
                  </a:cubicBezTo>
                  <a:cubicBezTo>
                    <a:pt x="82474" y="85520"/>
                    <a:pt x="81524" y="85431"/>
                    <a:pt x="81046" y="85459"/>
                  </a:cubicBezTo>
                  <a:cubicBezTo>
                    <a:pt x="80652" y="85487"/>
                    <a:pt x="79857" y="85603"/>
                    <a:pt x="79457" y="85676"/>
                  </a:cubicBezTo>
                  <a:cubicBezTo>
                    <a:pt x="79034" y="85753"/>
                    <a:pt x="78201" y="86026"/>
                    <a:pt x="77773" y="86065"/>
                  </a:cubicBezTo>
                  <a:cubicBezTo>
                    <a:pt x="77423" y="86109"/>
                    <a:pt x="76695" y="85954"/>
                    <a:pt x="76361" y="86065"/>
                  </a:cubicBezTo>
                  <a:cubicBezTo>
                    <a:pt x="75917" y="86220"/>
                    <a:pt x="75277" y="86976"/>
                    <a:pt x="74883" y="87215"/>
                  </a:cubicBezTo>
                  <a:cubicBezTo>
                    <a:pt x="74344" y="87532"/>
                    <a:pt x="73199" y="88088"/>
                    <a:pt x="72593" y="88216"/>
                  </a:cubicBezTo>
                  <a:cubicBezTo>
                    <a:pt x="72132" y="88310"/>
                    <a:pt x="71187" y="88182"/>
                    <a:pt x="70726" y="88216"/>
                  </a:cubicBezTo>
                  <a:cubicBezTo>
                    <a:pt x="70314" y="88243"/>
                    <a:pt x="69481" y="88316"/>
                    <a:pt x="69103" y="88471"/>
                  </a:cubicBezTo>
                  <a:cubicBezTo>
                    <a:pt x="68580" y="88666"/>
                    <a:pt x="67763" y="89522"/>
                    <a:pt x="67236" y="89683"/>
                  </a:cubicBezTo>
                  <a:cubicBezTo>
                    <a:pt x="66802" y="89811"/>
                    <a:pt x="65852" y="89855"/>
                    <a:pt x="65440" y="89683"/>
                  </a:cubicBezTo>
                  <a:cubicBezTo>
                    <a:pt x="65235" y="89605"/>
                    <a:pt x="65018" y="89110"/>
                    <a:pt x="64801" y="89077"/>
                  </a:cubicBezTo>
                  <a:cubicBezTo>
                    <a:pt x="64540" y="89032"/>
                    <a:pt x="64084" y="89460"/>
                    <a:pt x="63829" y="89538"/>
                  </a:cubicBezTo>
                  <a:cubicBezTo>
                    <a:pt x="63634" y="89605"/>
                    <a:pt x="63240" y="89738"/>
                    <a:pt x="63056" y="89683"/>
                  </a:cubicBezTo>
                  <a:cubicBezTo>
                    <a:pt x="62712" y="89588"/>
                    <a:pt x="62295" y="88932"/>
                    <a:pt x="62000" y="88749"/>
                  </a:cubicBezTo>
                  <a:cubicBezTo>
                    <a:pt x="61778" y="88627"/>
                    <a:pt x="61256" y="88577"/>
                    <a:pt x="61055" y="88421"/>
                  </a:cubicBezTo>
                  <a:cubicBezTo>
                    <a:pt x="60878" y="88277"/>
                    <a:pt x="60744" y="87776"/>
                    <a:pt x="60566" y="87632"/>
                  </a:cubicBezTo>
                  <a:cubicBezTo>
                    <a:pt x="60422" y="87526"/>
                    <a:pt x="60066" y="87360"/>
                    <a:pt x="59905" y="87415"/>
                  </a:cubicBezTo>
                  <a:cubicBezTo>
                    <a:pt x="59761" y="87465"/>
                    <a:pt x="59594" y="87771"/>
                    <a:pt x="59577" y="87921"/>
                  </a:cubicBezTo>
                  <a:cubicBezTo>
                    <a:pt x="59549" y="88121"/>
                    <a:pt x="59833" y="88499"/>
                    <a:pt x="59833" y="88710"/>
                  </a:cubicBezTo>
                  <a:cubicBezTo>
                    <a:pt x="59833" y="88927"/>
                    <a:pt x="59733" y="89394"/>
                    <a:pt x="59577" y="89538"/>
                  </a:cubicBezTo>
                  <a:cubicBezTo>
                    <a:pt x="59460" y="89655"/>
                    <a:pt x="59094" y="89733"/>
                    <a:pt x="58938" y="89683"/>
                  </a:cubicBezTo>
                  <a:cubicBezTo>
                    <a:pt x="58788" y="89638"/>
                    <a:pt x="58582" y="89366"/>
                    <a:pt x="58493" y="89227"/>
                  </a:cubicBezTo>
                  <a:cubicBezTo>
                    <a:pt x="58421" y="89127"/>
                    <a:pt x="58388" y="88844"/>
                    <a:pt x="58288" y="88782"/>
                  </a:cubicBezTo>
                  <a:cubicBezTo>
                    <a:pt x="58015" y="88599"/>
                    <a:pt x="57321" y="88688"/>
                    <a:pt x="57015" y="88749"/>
                  </a:cubicBezTo>
                  <a:cubicBezTo>
                    <a:pt x="56848" y="88793"/>
                    <a:pt x="56554" y="89027"/>
                    <a:pt x="56376" y="89060"/>
                  </a:cubicBezTo>
                  <a:cubicBezTo>
                    <a:pt x="56137" y="89121"/>
                    <a:pt x="55603" y="89155"/>
                    <a:pt x="55370" y="89060"/>
                  </a:cubicBezTo>
                  <a:cubicBezTo>
                    <a:pt x="55164" y="88982"/>
                    <a:pt x="54836" y="88649"/>
                    <a:pt x="54709" y="88471"/>
                  </a:cubicBezTo>
                  <a:cubicBezTo>
                    <a:pt x="54581" y="88277"/>
                    <a:pt x="54614" y="87626"/>
                    <a:pt x="54386" y="87582"/>
                  </a:cubicBezTo>
                  <a:cubicBezTo>
                    <a:pt x="54258" y="87560"/>
                    <a:pt x="54158" y="87904"/>
                    <a:pt x="54058" y="87988"/>
                  </a:cubicBezTo>
                  <a:cubicBezTo>
                    <a:pt x="53836" y="88160"/>
                    <a:pt x="53314" y="88338"/>
                    <a:pt x="53075" y="88471"/>
                  </a:cubicBezTo>
                  <a:cubicBezTo>
                    <a:pt x="52864" y="88577"/>
                    <a:pt x="52497" y="88905"/>
                    <a:pt x="52269" y="88944"/>
                  </a:cubicBezTo>
                  <a:cubicBezTo>
                    <a:pt x="51835" y="89027"/>
                    <a:pt x="50974" y="88655"/>
                    <a:pt x="50529" y="88638"/>
                  </a:cubicBezTo>
                  <a:cubicBezTo>
                    <a:pt x="50263" y="88621"/>
                    <a:pt x="49679" y="88577"/>
                    <a:pt x="49451" y="88727"/>
                  </a:cubicBezTo>
                  <a:cubicBezTo>
                    <a:pt x="49234" y="88882"/>
                    <a:pt x="48957" y="89416"/>
                    <a:pt x="48957" y="89683"/>
                  </a:cubicBezTo>
                  <a:cubicBezTo>
                    <a:pt x="48957" y="89927"/>
                    <a:pt x="49368" y="90305"/>
                    <a:pt x="49401" y="90539"/>
                  </a:cubicBezTo>
                  <a:cubicBezTo>
                    <a:pt x="49440" y="90766"/>
                    <a:pt x="49340" y="91228"/>
                    <a:pt x="49240" y="91428"/>
                  </a:cubicBezTo>
                  <a:cubicBezTo>
                    <a:pt x="49107" y="91700"/>
                    <a:pt x="48701" y="92228"/>
                    <a:pt x="48417" y="92328"/>
                  </a:cubicBezTo>
                  <a:cubicBezTo>
                    <a:pt x="48128" y="92439"/>
                    <a:pt x="47500" y="92134"/>
                    <a:pt x="47195" y="92167"/>
                  </a:cubicBezTo>
                  <a:cubicBezTo>
                    <a:pt x="46934" y="92184"/>
                    <a:pt x="46439" y="92412"/>
                    <a:pt x="46183" y="92495"/>
                  </a:cubicBezTo>
                  <a:cubicBezTo>
                    <a:pt x="45922" y="92589"/>
                    <a:pt x="45411" y="92851"/>
                    <a:pt x="45127" y="92878"/>
                  </a:cubicBezTo>
                  <a:cubicBezTo>
                    <a:pt x="44733" y="92923"/>
                    <a:pt x="43949" y="92628"/>
                    <a:pt x="43555" y="92689"/>
                  </a:cubicBezTo>
                  <a:cubicBezTo>
                    <a:pt x="43371" y="92717"/>
                    <a:pt x="43015" y="92862"/>
                    <a:pt x="42899" y="93001"/>
                  </a:cubicBezTo>
                  <a:cubicBezTo>
                    <a:pt x="42799" y="93117"/>
                    <a:pt x="42804" y="93473"/>
                    <a:pt x="42704" y="93601"/>
                  </a:cubicBezTo>
                  <a:cubicBezTo>
                    <a:pt x="42621" y="93718"/>
                    <a:pt x="42360" y="93901"/>
                    <a:pt x="42215" y="93901"/>
                  </a:cubicBezTo>
                  <a:cubicBezTo>
                    <a:pt x="42004" y="93912"/>
                    <a:pt x="41676" y="93529"/>
                    <a:pt x="41465" y="93501"/>
                  </a:cubicBezTo>
                  <a:cubicBezTo>
                    <a:pt x="41220" y="93473"/>
                    <a:pt x="40748" y="93645"/>
                    <a:pt x="40526" y="93740"/>
                  </a:cubicBezTo>
                  <a:cubicBezTo>
                    <a:pt x="40253" y="93851"/>
                    <a:pt x="39664" y="94079"/>
                    <a:pt x="39514" y="94334"/>
                  </a:cubicBezTo>
                  <a:cubicBezTo>
                    <a:pt x="39420" y="94512"/>
                    <a:pt x="39470" y="94929"/>
                    <a:pt x="39514" y="95124"/>
                  </a:cubicBezTo>
                  <a:cubicBezTo>
                    <a:pt x="39564" y="95340"/>
                    <a:pt x="39881" y="95707"/>
                    <a:pt x="39886" y="95929"/>
                  </a:cubicBezTo>
                  <a:cubicBezTo>
                    <a:pt x="39903" y="96157"/>
                    <a:pt x="39742" y="96596"/>
                    <a:pt x="39603" y="96769"/>
                  </a:cubicBezTo>
                  <a:cubicBezTo>
                    <a:pt x="39386" y="97069"/>
                    <a:pt x="38725" y="97469"/>
                    <a:pt x="38386" y="97625"/>
                  </a:cubicBezTo>
                  <a:cubicBezTo>
                    <a:pt x="38191" y="97719"/>
                    <a:pt x="37747" y="97730"/>
                    <a:pt x="37563" y="97841"/>
                  </a:cubicBezTo>
                  <a:cubicBezTo>
                    <a:pt x="37369" y="97964"/>
                    <a:pt x="37169" y="98436"/>
                    <a:pt x="36980" y="98558"/>
                  </a:cubicBezTo>
                  <a:cubicBezTo>
                    <a:pt x="36708" y="98731"/>
                    <a:pt x="36074" y="98881"/>
                    <a:pt x="35752" y="98892"/>
                  </a:cubicBezTo>
                  <a:cubicBezTo>
                    <a:pt x="35268" y="98903"/>
                    <a:pt x="34334" y="98542"/>
                    <a:pt x="33851" y="98486"/>
                  </a:cubicBezTo>
                  <a:cubicBezTo>
                    <a:pt x="33512" y="98447"/>
                    <a:pt x="32817" y="98447"/>
                    <a:pt x="32467" y="98464"/>
                  </a:cubicBezTo>
                  <a:cubicBezTo>
                    <a:pt x="32156" y="98480"/>
                    <a:pt x="31517" y="98508"/>
                    <a:pt x="31228" y="98608"/>
                  </a:cubicBezTo>
                  <a:cubicBezTo>
                    <a:pt x="30955" y="98697"/>
                    <a:pt x="30394" y="98931"/>
                    <a:pt x="30261" y="99181"/>
                  </a:cubicBezTo>
                  <a:cubicBezTo>
                    <a:pt x="30138" y="99386"/>
                    <a:pt x="30138" y="99942"/>
                    <a:pt x="30261" y="100159"/>
                  </a:cubicBezTo>
                  <a:cubicBezTo>
                    <a:pt x="30372" y="100370"/>
                    <a:pt x="30866" y="100548"/>
                    <a:pt x="31083" y="100659"/>
                  </a:cubicBezTo>
                  <a:cubicBezTo>
                    <a:pt x="31278" y="100759"/>
                    <a:pt x="31772" y="100804"/>
                    <a:pt x="31878" y="100992"/>
                  </a:cubicBezTo>
                  <a:cubicBezTo>
                    <a:pt x="31984" y="101187"/>
                    <a:pt x="31850" y="101670"/>
                    <a:pt x="31739" y="101848"/>
                  </a:cubicBezTo>
                  <a:cubicBezTo>
                    <a:pt x="31628" y="102037"/>
                    <a:pt x="31189" y="102187"/>
                    <a:pt x="31055" y="102354"/>
                  </a:cubicBezTo>
                  <a:cubicBezTo>
                    <a:pt x="30961" y="102476"/>
                    <a:pt x="30805" y="102771"/>
                    <a:pt x="30822" y="102927"/>
                  </a:cubicBezTo>
                  <a:cubicBezTo>
                    <a:pt x="30844" y="103110"/>
                    <a:pt x="31111" y="103416"/>
                    <a:pt x="31244" y="103543"/>
                  </a:cubicBezTo>
                  <a:cubicBezTo>
                    <a:pt x="31356" y="103660"/>
                    <a:pt x="31728" y="103749"/>
                    <a:pt x="31767" y="103905"/>
                  </a:cubicBezTo>
                  <a:cubicBezTo>
                    <a:pt x="31806" y="104116"/>
                    <a:pt x="31467" y="104488"/>
                    <a:pt x="31317" y="104644"/>
                  </a:cubicBezTo>
                  <a:cubicBezTo>
                    <a:pt x="31100" y="104866"/>
                    <a:pt x="30550" y="105205"/>
                    <a:pt x="30261" y="105311"/>
                  </a:cubicBezTo>
                  <a:cubicBezTo>
                    <a:pt x="30005" y="105400"/>
                    <a:pt x="29444" y="105377"/>
                    <a:pt x="29177" y="105427"/>
                  </a:cubicBezTo>
                  <a:cubicBezTo>
                    <a:pt x="28816" y="105505"/>
                    <a:pt x="28071" y="105666"/>
                    <a:pt x="27771" y="105883"/>
                  </a:cubicBezTo>
                  <a:cubicBezTo>
                    <a:pt x="27515" y="106072"/>
                    <a:pt x="27232" y="106678"/>
                    <a:pt x="27021" y="106906"/>
                  </a:cubicBezTo>
                  <a:cubicBezTo>
                    <a:pt x="26771" y="107184"/>
                    <a:pt x="26109" y="107562"/>
                    <a:pt x="25942" y="107889"/>
                  </a:cubicBezTo>
                  <a:cubicBezTo>
                    <a:pt x="25815" y="108112"/>
                    <a:pt x="25670" y="108673"/>
                    <a:pt x="25770" y="108912"/>
                  </a:cubicBezTo>
                  <a:cubicBezTo>
                    <a:pt x="25870" y="109145"/>
                    <a:pt x="26487" y="109251"/>
                    <a:pt x="26570" y="109484"/>
                  </a:cubicBezTo>
                  <a:cubicBezTo>
                    <a:pt x="26676" y="109796"/>
                    <a:pt x="26265" y="110429"/>
                    <a:pt x="26215" y="110752"/>
                  </a:cubicBezTo>
                  <a:cubicBezTo>
                    <a:pt x="26165" y="111080"/>
                    <a:pt x="26109" y="111741"/>
                    <a:pt x="26176" y="112069"/>
                  </a:cubicBezTo>
                  <a:cubicBezTo>
                    <a:pt x="26215" y="112313"/>
                    <a:pt x="26520" y="112747"/>
                    <a:pt x="26570" y="112991"/>
                  </a:cubicBezTo>
                  <a:cubicBezTo>
                    <a:pt x="26615" y="113186"/>
                    <a:pt x="26670" y="113614"/>
                    <a:pt x="26570" y="113786"/>
                  </a:cubicBezTo>
                  <a:cubicBezTo>
                    <a:pt x="26415" y="114031"/>
                    <a:pt x="25798" y="114175"/>
                    <a:pt x="25537" y="114303"/>
                  </a:cubicBezTo>
                  <a:cubicBezTo>
                    <a:pt x="25276" y="114442"/>
                    <a:pt x="24675" y="114631"/>
                    <a:pt x="24481" y="114853"/>
                  </a:cubicBezTo>
                  <a:cubicBezTo>
                    <a:pt x="24309" y="115053"/>
                    <a:pt x="24253" y="115626"/>
                    <a:pt x="24131" y="115854"/>
                  </a:cubicBezTo>
                  <a:cubicBezTo>
                    <a:pt x="24008" y="116087"/>
                    <a:pt x="23747" y="116576"/>
                    <a:pt x="23519" y="116693"/>
                  </a:cubicBezTo>
                  <a:cubicBezTo>
                    <a:pt x="23397" y="116748"/>
                    <a:pt x="23225" y="116748"/>
                    <a:pt x="23030" y="11673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3" name="Shape 923"/>
            <p:cNvSpPr/>
            <p:nvPr/>
          </p:nvSpPr>
          <p:spPr>
            <a:xfrm>
              <a:off x="1454716" y="1929050"/>
              <a:ext cx="607800" cy="614700"/>
            </a:xfrm>
            <a:custGeom>
              <a:avLst/>
              <a:gdLst/>
              <a:ahLst/>
              <a:cxnLst/>
              <a:rect l="0" t="0" r="0" b="0"/>
              <a:pathLst>
                <a:path w="120000" h="120000" extrusionOk="0">
                  <a:moveTo>
                    <a:pt x="29591" y="71466"/>
                  </a:moveTo>
                  <a:cubicBezTo>
                    <a:pt x="29319" y="71099"/>
                    <a:pt x="29041" y="70727"/>
                    <a:pt x="28797" y="70538"/>
                  </a:cubicBezTo>
                  <a:cubicBezTo>
                    <a:pt x="28458" y="70304"/>
                    <a:pt x="27674" y="69949"/>
                    <a:pt x="27258" y="69876"/>
                  </a:cubicBezTo>
                  <a:cubicBezTo>
                    <a:pt x="26930" y="69826"/>
                    <a:pt x="26241" y="69849"/>
                    <a:pt x="25941" y="69960"/>
                  </a:cubicBezTo>
                  <a:cubicBezTo>
                    <a:pt x="25719" y="70037"/>
                    <a:pt x="25457" y="70427"/>
                    <a:pt x="25235" y="70510"/>
                  </a:cubicBezTo>
                  <a:cubicBezTo>
                    <a:pt x="24907" y="70616"/>
                    <a:pt x="24157" y="70666"/>
                    <a:pt x="23835" y="70538"/>
                  </a:cubicBezTo>
                  <a:cubicBezTo>
                    <a:pt x="23641" y="70465"/>
                    <a:pt x="23457" y="70065"/>
                    <a:pt x="23263" y="69999"/>
                  </a:cubicBezTo>
                  <a:cubicBezTo>
                    <a:pt x="23035" y="69910"/>
                    <a:pt x="22457" y="69871"/>
                    <a:pt x="22257" y="69999"/>
                  </a:cubicBezTo>
                  <a:cubicBezTo>
                    <a:pt x="22063" y="70115"/>
                    <a:pt x="22129" y="70654"/>
                    <a:pt x="21946" y="70777"/>
                  </a:cubicBezTo>
                  <a:cubicBezTo>
                    <a:pt x="21679" y="70949"/>
                    <a:pt x="20851" y="70988"/>
                    <a:pt x="20629" y="70777"/>
                  </a:cubicBezTo>
                  <a:cubicBezTo>
                    <a:pt x="20496" y="70654"/>
                    <a:pt x="20690" y="70282"/>
                    <a:pt x="20674" y="70115"/>
                  </a:cubicBezTo>
                  <a:cubicBezTo>
                    <a:pt x="20646" y="69865"/>
                    <a:pt x="20551" y="69359"/>
                    <a:pt x="20407" y="69143"/>
                  </a:cubicBezTo>
                  <a:cubicBezTo>
                    <a:pt x="20290" y="68959"/>
                    <a:pt x="19974" y="68620"/>
                    <a:pt x="19751" y="68559"/>
                  </a:cubicBezTo>
                  <a:cubicBezTo>
                    <a:pt x="19407" y="68448"/>
                    <a:pt x="18668" y="68687"/>
                    <a:pt x="18307" y="68709"/>
                  </a:cubicBezTo>
                  <a:cubicBezTo>
                    <a:pt x="17996" y="68731"/>
                    <a:pt x="17334" y="68898"/>
                    <a:pt x="17073" y="68748"/>
                  </a:cubicBezTo>
                  <a:cubicBezTo>
                    <a:pt x="16829" y="68615"/>
                    <a:pt x="16862" y="67970"/>
                    <a:pt x="16634" y="67814"/>
                  </a:cubicBezTo>
                  <a:cubicBezTo>
                    <a:pt x="16318" y="67603"/>
                    <a:pt x="15434" y="67775"/>
                    <a:pt x="15051" y="67653"/>
                  </a:cubicBezTo>
                  <a:cubicBezTo>
                    <a:pt x="14590" y="67514"/>
                    <a:pt x="13662" y="67081"/>
                    <a:pt x="13390" y="66719"/>
                  </a:cubicBezTo>
                  <a:cubicBezTo>
                    <a:pt x="13101" y="66352"/>
                    <a:pt x="13317" y="65285"/>
                    <a:pt x="12990" y="64930"/>
                  </a:cubicBezTo>
                  <a:cubicBezTo>
                    <a:pt x="12806" y="64735"/>
                    <a:pt x="12162" y="64702"/>
                    <a:pt x="11939" y="64546"/>
                  </a:cubicBezTo>
                  <a:cubicBezTo>
                    <a:pt x="11656" y="64346"/>
                    <a:pt x="11401" y="63696"/>
                    <a:pt x="11101" y="63529"/>
                  </a:cubicBezTo>
                  <a:cubicBezTo>
                    <a:pt x="10695" y="63312"/>
                    <a:pt x="9650" y="63429"/>
                    <a:pt x="9217" y="63257"/>
                  </a:cubicBezTo>
                  <a:cubicBezTo>
                    <a:pt x="8845" y="63112"/>
                    <a:pt x="8134" y="62684"/>
                    <a:pt x="7945" y="62362"/>
                  </a:cubicBezTo>
                  <a:cubicBezTo>
                    <a:pt x="7734" y="62000"/>
                    <a:pt x="8006" y="61111"/>
                    <a:pt x="7856" y="60728"/>
                  </a:cubicBezTo>
                  <a:cubicBezTo>
                    <a:pt x="7745" y="60433"/>
                    <a:pt x="7361" y="59861"/>
                    <a:pt x="7061" y="59710"/>
                  </a:cubicBezTo>
                  <a:cubicBezTo>
                    <a:pt x="6817" y="59588"/>
                    <a:pt x="6195" y="59722"/>
                    <a:pt x="5922" y="59633"/>
                  </a:cubicBezTo>
                  <a:cubicBezTo>
                    <a:pt x="5561" y="59516"/>
                    <a:pt x="4806" y="59132"/>
                    <a:pt x="4650" y="58816"/>
                  </a:cubicBezTo>
                  <a:cubicBezTo>
                    <a:pt x="4472" y="58454"/>
                    <a:pt x="4828" y="57648"/>
                    <a:pt x="4828" y="57254"/>
                  </a:cubicBezTo>
                  <a:cubicBezTo>
                    <a:pt x="4828" y="56970"/>
                    <a:pt x="4906" y="56337"/>
                    <a:pt x="4694" y="56131"/>
                  </a:cubicBezTo>
                  <a:cubicBezTo>
                    <a:pt x="4489" y="55925"/>
                    <a:pt x="3789" y="55998"/>
                    <a:pt x="3511" y="55898"/>
                  </a:cubicBezTo>
                  <a:cubicBezTo>
                    <a:pt x="3166" y="55770"/>
                    <a:pt x="2422" y="55481"/>
                    <a:pt x="2233" y="55186"/>
                  </a:cubicBezTo>
                  <a:cubicBezTo>
                    <a:pt x="2033" y="54875"/>
                    <a:pt x="2322" y="54063"/>
                    <a:pt x="2194" y="53713"/>
                  </a:cubicBezTo>
                  <a:cubicBezTo>
                    <a:pt x="2039" y="53285"/>
                    <a:pt x="1466" y="52485"/>
                    <a:pt x="1050" y="52235"/>
                  </a:cubicBezTo>
                  <a:cubicBezTo>
                    <a:pt x="833" y="52101"/>
                    <a:pt x="405" y="52085"/>
                    <a:pt x="0" y="52051"/>
                  </a:cubicBezTo>
                  <a:lnTo>
                    <a:pt x="10650" y="43775"/>
                  </a:lnTo>
                  <a:cubicBezTo>
                    <a:pt x="10650" y="43775"/>
                    <a:pt x="10767" y="42825"/>
                    <a:pt x="10784" y="42503"/>
                  </a:cubicBezTo>
                  <a:cubicBezTo>
                    <a:pt x="10789" y="42247"/>
                    <a:pt x="10650" y="41708"/>
                    <a:pt x="10784" y="41480"/>
                  </a:cubicBezTo>
                  <a:cubicBezTo>
                    <a:pt x="10917" y="41252"/>
                    <a:pt x="11506" y="41057"/>
                    <a:pt x="11739" y="40891"/>
                  </a:cubicBezTo>
                  <a:cubicBezTo>
                    <a:pt x="11967" y="40718"/>
                    <a:pt x="12323" y="40246"/>
                    <a:pt x="12595" y="40129"/>
                  </a:cubicBezTo>
                  <a:cubicBezTo>
                    <a:pt x="12912" y="39985"/>
                    <a:pt x="13656" y="39879"/>
                    <a:pt x="14001" y="39957"/>
                  </a:cubicBezTo>
                  <a:cubicBezTo>
                    <a:pt x="14184" y="40001"/>
                    <a:pt x="14423" y="40318"/>
                    <a:pt x="14601" y="40374"/>
                  </a:cubicBezTo>
                  <a:cubicBezTo>
                    <a:pt x="14895" y="40468"/>
                    <a:pt x="15562" y="40507"/>
                    <a:pt x="15829" y="40374"/>
                  </a:cubicBezTo>
                  <a:cubicBezTo>
                    <a:pt x="16212" y="40185"/>
                    <a:pt x="16484" y="39373"/>
                    <a:pt x="16740" y="39062"/>
                  </a:cubicBezTo>
                  <a:cubicBezTo>
                    <a:pt x="16923" y="38834"/>
                    <a:pt x="17312" y="38367"/>
                    <a:pt x="17573" y="38195"/>
                  </a:cubicBezTo>
                  <a:cubicBezTo>
                    <a:pt x="17818" y="38023"/>
                    <a:pt x="18501" y="37928"/>
                    <a:pt x="18696" y="37706"/>
                  </a:cubicBezTo>
                  <a:cubicBezTo>
                    <a:pt x="18907" y="37495"/>
                    <a:pt x="19101" y="36900"/>
                    <a:pt x="19029" y="36622"/>
                  </a:cubicBezTo>
                  <a:cubicBezTo>
                    <a:pt x="18996" y="36461"/>
                    <a:pt x="18640" y="36255"/>
                    <a:pt x="18579" y="36100"/>
                  </a:cubicBezTo>
                  <a:cubicBezTo>
                    <a:pt x="18507" y="35916"/>
                    <a:pt x="18479" y="35494"/>
                    <a:pt x="18596" y="35338"/>
                  </a:cubicBezTo>
                  <a:cubicBezTo>
                    <a:pt x="18685" y="35210"/>
                    <a:pt x="19040" y="35071"/>
                    <a:pt x="19207" y="35077"/>
                  </a:cubicBezTo>
                  <a:cubicBezTo>
                    <a:pt x="19362" y="35077"/>
                    <a:pt x="19601" y="35299"/>
                    <a:pt x="19751" y="35321"/>
                  </a:cubicBezTo>
                  <a:cubicBezTo>
                    <a:pt x="20046" y="35377"/>
                    <a:pt x="20674" y="35166"/>
                    <a:pt x="20946" y="35255"/>
                  </a:cubicBezTo>
                  <a:cubicBezTo>
                    <a:pt x="21135" y="35321"/>
                    <a:pt x="21318" y="35699"/>
                    <a:pt x="21501" y="35755"/>
                  </a:cubicBezTo>
                  <a:cubicBezTo>
                    <a:pt x="21768" y="35833"/>
                    <a:pt x="22429" y="35805"/>
                    <a:pt x="22618" y="35616"/>
                  </a:cubicBezTo>
                  <a:cubicBezTo>
                    <a:pt x="22841" y="35399"/>
                    <a:pt x="22707" y="34732"/>
                    <a:pt x="22618" y="34449"/>
                  </a:cubicBezTo>
                  <a:cubicBezTo>
                    <a:pt x="22518" y="34143"/>
                    <a:pt x="22079" y="33610"/>
                    <a:pt x="21874" y="33348"/>
                  </a:cubicBezTo>
                  <a:cubicBezTo>
                    <a:pt x="21540" y="32931"/>
                    <a:pt x="20613" y="32259"/>
                    <a:pt x="20407" y="31775"/>
                  </a:cubicBezTo>
                  <a:cubicBezTo>
                    <a:pt x="20212" y="31331"/>
                    <a:pt x="20168" y="30308"/>
                    <a:pt x="20318" y="29847"/>
                  </a:cubicBezTo>
                  <a:cubicBezTo>
                    <a:pt x="20507" y="29285"/>
                    <a:pt x="21524" y="28452"/>
                    <a:pt x="21813" y="27935"/>
                  </a:cubicBezTo>
                  <a:cubicBezTo>
                    <a:pt x="22129" y="27379"/>
                    <a:pt x="22585" y="26178"/>
                    <a:pt x="22735" y="25561"/>
                  </a:cubicBezTo>
                  <a:cubicBezTo>
                    <a:pt x="22863" y="25044"/>
                    <a:pt x="22690" y="23899"/>
                    <a:pt x="22996" y="23444"/>
                  </a:cubicBezTo>
                  <a:cubicBezTo>
                    <a:pt x="23168" y="23188"/>
                    <a:pt x="23879" y="23027"/>
                    <a:pt x="24074" y="22799"/>
                  </a:cubicBezTo>
                  <a:cubicBezTo>
                    <a:pt x="24280" y="22549"/>
                    <a:pt x="24402" y="21910"/>
                    <a:pt x="24474" y="21610"/>
                  </a:cubicBezTo>
                  <a:cubicBezTo>
                    <a:pt x="24563" y="21182"/>
                    <a:pt x="24568" y="20298"/>
                    <a:pt x="24668" y="19875"/>
                  </a:cubicBezTo>
                  <a:cubicBezTo>
                    <a:pt x="24763" y="19442"/>
                    <a:pt x="25107" y="18608"/>
                    <a:pt x="25235" y="18180"/>
                  </a:cubicBezTo>
                  <a:cubicBezTo>
                    <a:pt x="25341" y="17824"/>
                    <a:pt x="25430" y="17080"/>
                    <a:pt x="25585" y="16741"/>
                  </a:cubicBezTo>
                  <a:cubicBezTo>
                    <a:pt x="25896" y="16096"/>
                    <a:pt x="26941" y="15012"/>
                    <a:pt x="27363" y="14423"/>
                  </a:cubicBezTo>
                  <a:cubicBezTo>
                    <a:pt x="27602" y="14100"/>
                    <a:pt x="28008" y="13417"/>
                    <a:pt x="28263" y="13111"/>
                  </a:cubicBezTo>
                  <a:cubicBezTo>
                    <a:pt x="28424" y="12922"/>
                    <a:pt x="28719" y="12444"/>
                    <a:pt x="28980" y="12411"/>
                  </a:cubicBezTo>
                  <a:cubicBezTo>
                    <a:pt x="29247" y="12383"/>
                    <a:pt x="29680" y="12767"/>
                    <a:pt x="29891" y="12905"/>
                  </a:cubicBezTo>
                  <a:cubicBezTo>
                    <a:pt x="30341" y="13206"/>
                    <a:pt x="31069" y="14000"/>
                    <a:pt x="31564" y="14234"/>
                  </a:cubicBezTo>
                  <a:cubicBezTo>
                    <a:pt x="31880" y="14384"/>
                    <a:pt x="32630" y="14634"/>
                    <a:pt x="32991" y="14573"/>
                  </a:cubicBezTo>
                  <a:cubicBezTo>
                    <a:pt x="33597" y="14462"/>
                    <a:pt x="34469" y="13606"/>
                    <a:pt x="34958" y="13267"/>
                  </a:cubicBezTo>
                  <a:cubicBezTo>
                    <a:pt x="35292" y="13039"/>
                    <a:pt x="35919" y="12528"/>
                    <a:pt x="36275" y="12311"/>
                  </a:cubicBezTo>
                  <a:cubicBezTo>
                    <a:pt x="36820" y="11966"/>
                    <a:pt x="37986" y="11366"/>
                    <a:pt x="38581" y="11094"/>
                  </a:cubicBezTo>
                  <a:cubicBezTo>
                    <a:pt x="39164" y="10816"/>
                    <a:pt x="40375" y="10343"/>
                    <a:pt x="40987" y="10104"/>
                  </a:cubicBezTo>
                  <a:cubicBezTo>
                    <a:pt x="41653" y="9826"/>
                    <a:pt x="43103" y="9426"/>
                    <a:pt x="43709" y="9031"/>
                  </a:cubicBezTo>
                  <a:cubicBezTo>
                    <a:pt x="44070" y="8792"/>
                    <a:pt x="44570" y="8075"/>
                    <a:pt x="44898" y="7792"/>
                  </a:cubicBezTo>
                  <a:cubicBezTo>
                    <a:pt x="45326" y="7425"/>
                    <a:pt x="46198" y="6691"/>
                    <a:pt x="46720" y="6441"/>
                  </a:cubicBezTo>
                  <a:cubicBezTo>
                    <a:pt x="46987" y="6308"/>
                    <a:pt x="47576" y="6102"/>
                    <a:pt x="47887" y="6102"/>
                  </a:cubicBezTo>
                  <a:cubicBezTo>
                    <a:pt x="48154" y="6102"/>
                    <a:pt x="48648" y="6347"/>
                    <a:pt x="48915" y="6386"/>
                  </a:cubicBezTo>
                  <a:cubicBezTo>
                    <a:pt x="49471" y="6464"/>
                    <a:pt x="50599" y="6425"/>
                    <a:pt x="51165" y="6408"/>
                  </a:cubicBezTo>
                  <a:cubicBezTo>
                    <a:pt x="51915" y="6397"/>
                    <a:pt x="53427" y="6169"/>
                    <a:pt x="54182" y="6230"/>
                  </a:cubicBezTo>
                  <a:cubicBezTo>
                    <a:pt x="54588" y="6269"/>
                    <a:pt x="55355" y="6541"/>
                    <a:pt x="55760" y="6597"/>
                  </a:cubicBezTo>
                  <a:cubicBezTo>
                    <a:pt x="56149" y="6647"/>
                    <a:pt x="56949" y="6664"/>
                    <a:pt x="57338" y="6625"/>
                  </a:cubicBezTo>
                  <a:cubicBezTo>
                    <a:pt x="57910" y="6558"/>
                    <a:pt x="59016" y="6247"/>
                    <a:pt x="59561" y="6102"/>
                  </a:cubicBezTo>
                  <a:cubicBezTo>
                    <a:pt x="60322" y="5897"/>
                    <a:pt x="61789" y="5335"/>
                    <a:pt x="62578" y="5219"/>
                  </a:cubicBezTo>
                  <a:cubicBezTo>
                    <a:pt x="62922" y="5169"/>
                    <a:pt x="63655" y="5324"/>
                    <a:pt x="63983" y="5219"/>
                  </a:cubicBezTo>
                  <a:cubicBezTo>
                    <a:pt x="64494" y="5052"/>
                    <a:pt x="65133" y="4157"/>
                    <a:pt x="65617" y="3946"/>
                  </a:cubicBezTo>
                  <a:cubicBezTo>
                    <a:pt x="66033" y="3762"/>
                    <a:pt x="66978" y="3673"/>
                    <a:pt x="67439" y="3635"/>
                  </a:cubicBezTo>
                  <a:cubicBezTo>
                    <a:pt x="68084" y="3584"/>
                    <a:pt x="69411" y="3768"/>
                    <a:pt x="70039" y="3635"/>
                  </a:cubicBezTo>
                  <a:cubicBezTo>
                    <a:pt x="70584" y="3518"/>
                    <a:pt x="71495" y="2884"/>
                    <a:pt x="72023" y="2723"/>
                  </a:cubicBezTo>
                  <a:cubicBezTo>
                    <a:pt x="72373" y="2623"/>
                    <a:pt x="73078" y="2562"/>
                    <a:pt x="73429" y="2512"/>
                  </a:cubicBezTo>
                  <a:cubicBezTo>
                    <a:pt x="73967" y="2456"/>
                    <a:pt x="75095" y="2506"/>
                    <a:pt x="75595" y="2334"/>
                  </a:cubicBezTo>
                  <a:cubicBezTo>
                    <a:pt x="75968" y="2217"/>
                    <a:pt x="76584" y="1761"/>
                    <a:pt x="76884" y="1534"/>
                  </a:cubicBezTo>
                  <a:cubicBezTo>
                    <a:pt x="77146" y="1333"/>
                    <a:pt x="77551" y="850"/>
                    <a:pt x="77823" y="678"/>
                  </a:cubicBezTo>
                  <a:cubicBezTo>
                    <a:pt x="78118" y="489"/>
                    <a:pt x="78857" y="188"/>
                    <a:pt x="79351" y="0"/>
                  </a:cubicBezTo>
                  <a:cubicBezTo>
                    <a:pt x="79246" y="622"/>
                    <a:pt x="79485" y="1750"/>
                    <a:pt x="79368" y="2312"/>
                  </a:cubicBezTo>
                  <a:cubicBezTo>
                    <a:pt x="79318" y="2590"/>
                    <a:pt x="79107" y="3134"/>
                    <a:pt x="78940" y="3379"/>
                  </a:cubicBezTo>
                  <a:cubicBezTo>
                    <a:pt x="78673" y="3746"/>
                    <a:pt x="77973" y="4385"/>
                    <a:pt x="77557" y="4618"/>
                  </a:cubicBezTo>
                  <a:cubicBezTo>
                    <a:pt x="77273" y="4785"/>
                    <a:pt x="76268" y="5035"/>
                    <a:pt x="76268" y="5035"/>
                  </a:cubicBezTo>
                  <a:lnTo>
                    <a:pt x="76268" y="8014"/>
                  </a:lnTo>
                  <a:lnTo>
                    <a:pt x="77373" y="8014"/>
                  </a:lnTo>
                  <a:cubicBezTo>
                    <a:pt x="77373" y="8014"/>
                    <a:pt x="77779" y="8326"/>
                    <a:pt x="77912" y="8437"/>
                  </a:cubicBezTo>
                  <a:cubicBezTo>
                    <a:pt x="78273" y="8754"/>
                    <a:pt x="78929" y="9426"/>
                    <a:pt x="79290" y="9743"/>
                  </a:cubicBezTo>
                  <a:cubicBezTo>
                    <a:pt x="79812" y="10199"/>
                    <a:pt x="80857" y="11132"/>
                    <a:pt x="81485" y="11477"/>
                  </a:cubicBezTo>
                  <a:cubicBezTo>
                    <a:pt x="82046" y="11794"/>
                    <a:pt x="83313" y="12233"/>
                    <a:pt x="83968" y="12366"/>
                  </a:cubicBezTo>
                  <a:cubicBezTo>
                    <a:pt x="84491" y="12461"/>
                    <a:pt x="85569" y="12394"/>
                    <a:pt x="86096" y="12450"/>
                  </a:cubicBezTo>
                  <a:cubicBezTo>
                    <a:pt x="86663" y="12516"/>
                    <a:pt x="87797" y="12650"/>
                    <a:pt x="88313" y="12844"/>
                  </a:cubicBezTo>
                  <a:cubicBezTo>
                    <a:pt x="89002" y="13094"/>
                    <a:pt x="90063" y="14139"/>
                    <a:pt x="90775" y="14339"/>
                  </a:cubicBezTo>
                  <a:cubicBezTo>
                    <a:pt x="90791" y="14339"/>
                    <a:pt x="90797" y="14345"/>
                    <a:pt x="90819" y="14345"/>
                  </a:cubicBezTo>
                  <a:lnTo>
                    <a:pt x="90819" y="36889"/>
                  </a:lnTo>
                  <a:cubicBezTo>
                    <a:pt x="91019" y="37167"/>
                    <a:pt x="91291" y="37472"/>
                    <a:pt x="91497" y="37522"/>
                  </a:cubicBezTo>
                  <a:cubicBezTo>
                    <a:pt x="91858" y="37611"/>
                    <a:pt x="92630" y="37306"/>
                    <a:pt x="92903" y="37072"/>
                  </a:cubicBezTo>
                  <a:cubicBezTo>
                    <a:pt x="93153" y="36861"/>
                    <a:pt x="93141" y="36100"/>
                    <a:pt x="93425" y="35927"/>
                  </a:cubicBezTo>
                  <a:cubicBezTo>
                    <a:pt x="93819" y="35688"/>
                    <a:pt x="94875" y="35822"/>
                    <a:pt x="95342" y="35927"/>
                  </a:cubicBezTo>
                  <a:cubicBezTo>
                    <a:pt x="95669" y="36005"/>
                    <a:pt x="96192" y="36444"/>
                    <a:pt x="96525" y="36505"/>
                  </a:cubicBezTo>
                  <a:cubicBezTo>
                    <a:pt x="96914" y="36583"/>
                    <a:pt x="97720" y="36405"/>
                    <a:pt x="98125" y="36394"/>
                  </a:cubicBezTo>
                  <a:cubicBezTo>
                    <a:pt x="98703" y="36372"/>
                    <a:pt x="99892" y="36216"/>
                    <a:pt x="100431" y="36394"/>
                  </a:cubicBezTo>
                  <a:cubicBezTo>
                    <a:pt x="100775" y="36505"/>
                    <a:pt x="101203" y="37150"/>
                    <a:pt x="101548" y="37267"/>
                  </a:cubicBezTo>
                  <a:cubicBezTo>
                    <a:pt x="101964" y="37411"/>
                    <a:pt x="102881" y="37317"/>
                    <a:pt x="103326" y="37267"/>
                  </a:cubicBezTo>
                  <a:cubicBezTo>
                    <a:pt x="103720" y="37228"/>
                    <a:pt x="104470" y="36994"/>
                    <a:pt x="104859" y="36961"/>
                  </a:cubicBezTo>
                  <a:cubicBezTo>
                    <a:pt x="105270" y="36917"/>
                    <a:pt x="106132" y="36772"/>
                    <a:pt x="106487" y="36961"/>
                  </a:cubicBezTo>
                  <a:cubicBezTo>
                    <a:pt x="106715" y="37078"/>
                    <a:pt x="106782" y="37678"/>
                    <a:pt x="107009" y="37795"/>
                  </a:cubicBezTo>
                  <a:cubicBezTo>
                    <a:pt x="107265" y="37928"/>
                    <a:pt x="107921" y="37884"/>
                    <a:pt x="108204" y="37795"/>
                  </a:cubicBezTo>
                  <a:cubicBezTo>
                    <a:pt x="108387" y="37739"/>
                    <a:pt x="108687" y="37478"/>
                    <a:pt x="108837" y="37372"/>
                  </a:cubicBezTo>
                  <a:cubicBezTo>
                    <a:pt x="109060" y="37200"/>
                    <a:pt x="109393" y="36744"/>
                    <a:pt x="109671" y="36650"/>
                  </a:cubicBezTo>
                  <a:cubicBezTo>
                    <a:pt x="110093" y="36489"/>
                    <a:pt x="111076" y="36505"/>
                    <a:pt x="111515" y="36650"/>
                  </a:cubicBezTo>
                  <a:cubicBezTo>
                    <a:pt x="111888" y="36767"/>
                    <a:pt x="112365" y="37428"/>
                    <a:pt x="112743" y="37545"/>
                  </a:cubicBezTo>
                  <a:cubicBezTo>
                    <a:pt x="113143" y="37667"/>
                    <a:pt x="114060" y="37389"/>
                    <a:pt x="114449" y="37545"/>
                  </a:cubicBezTo>
                  <a:cubicBezTo>
                    <a:pt x="114866" y="37706"/>
                    <a:pt x="115449" y="38384"/>
                    <a:pt x="115682" y="38729"/>
                  </a:cubicBezTo>
                  <a:cubicBezTo>
                    <a:pt x="115894" y="39051"/>
                    <a:pt x="116138" y="39768"/>
                    <a:pt x="116210" y="40135"/>
                  </a:cubicBezTo>
                  <a:cubicBezTo>
                    <a:pt x="116244" y="40324"/>
                    <a:pt x="116105" y="40735"/>
                    <a:pt x="116210" y="40891"/>
                  </a:cubicBezTo>
                  <a:cubicBezTo>
                    <a:pt x="116332" y="41080"/>
                    <a:pt x="116855" y="41196"/>
                    <a:pt x="117066" y="41296"/>
                  </a:cubicBezTo>
                  <a:cubicBezTo>
                    <a:pt x="117277" y="41408"/>
                    <a:pt x="117827" y="41541"/>
                    <a:pt x="117899" y="41752"/>
                  </a:cubicBezTo>
                  <a:cubicBezTo>
                    <a:pt x="117960" y="41936"/>
                    <a:pt x="117705" y="42319"/>
                    <a:pt x="117544" y="42452"/>
                  </a:cubicBezTo>
                  <a:cubicBezTo>
                    <a:pt x="117438" y="42541"/>
                    <a:pt x="117060" y="42508"/>
                    <a:pt x="116999" y="42625"/>
                  </a:cubicBezTo>
                  <a:cubicBezTo>
                    <a:pt x="116871" y="42853"/>
                    <a:pt x="117166" y="43414"/>
                    <a:pt x="117377" y="43586"/>
                  </a:cubicBezTo>
                  <a:cubicBezTo>
                    <a:pt x="117516" y="43703"/>
                    <a:pt x="117960" y="43692"/>
                    <a:pt x="118138" y="43759"/>
                  </a:cubicBezTo>
                  <a:cubicBezTo>
                    <a:pt x="118360" y="43836"/>
                    <a:pt x="118855" y="43987"/>
                    <a:pt x="118977" y="44164"/>
                  </a:cubicBezTo>
                  <a:cubicBezTo>
                    <a:pt x="119111" y="44364"/>
                    <a:pt x="119138" y="44904"/>
                    <a:pt x="118977" y="45087"/>
                  </a:cubicBezTo>
                  <a:cubicBezTo>
                    <a:pt x="118811" y="45259"/>
                    <a:pt x="118155" y="45098"/>
                    <a:pt x="117972" y="45259"/>
                  </a:cubicBezTo>
                  <a:cubicBezTo>
                    <a:pt x="117738" y="45448"/>
                    <a:pt x="117644" y="46037"/>
                    <a:pt x="117660" y="46310"/>
                  </a:cubicBezTo>
                  <a:cubicBezTo>
                    <a:pt x="117677" y="46577"/>
                    <a:pt x="117988" y="47066"/>
                    <a:pt x="118094" y="47321"/>
                  </a:cubicBezTo>
                  <a:cubicBezTo>
                    <a:pt x="118199" y="47566"/>
                    <a:pt x="118555" y="48038"/>
                    <a:pt x="118516" y="48300"/>
                  </a:cubicBezTo>
                  <a:cubicBezTo>
                    <a:pt x="118488" y="48433"/>
                    <a:pt x="118277" y="48683"/>
                    <a:pt x="118138" y="48744"/>
                  </a:cubicBezTo>
                  <a:cubicBezTo>
                    <a:pt x="117949" y="48822"/>
                    <a:pt x="117455" y="48611"/>
                    <a:pt x="117305" y="48744"/>
                  </a:cubicBezTo>
                  <a:cubicBezTo>
                    <a:pt x="117094" y="48933"/>
                    <a:pt x="117166" y="49572"/>
                    <a:pt x="117288" y="49817"/>
                  </a:cubicBezTo>
                  <a:cubicBezTo>
                    <a:pt x="117427" y="50095"/>
                    <a:pt x="118049" y="50456"/>
                    <a:pt x="118338" y="50634"/>
                  </a:cubicBezTo>
                  <a:cubicBezTo>
                    <a:pt x="118555" y="50767"/>
                    <a:pt x="119072" y="50884"/>
                    <a:pt x="119261" y="51040"/>
                  </a:cubicBezTo>
                  <a:cubicBezTo>
                    <a:pt x="119544" y="51284"/>
                    <a:pt x="120000" y="51907"/>
                    <a:pt x="120000" y="52251"/>
                  </a:cubicBezTo>
                  <a:cubicBezTo>
                    <a:pt x="120011" y="52424"/>
                    <a:pt x="119788" y="52768"/>
                    <a:pt x="119633" y="52868"/>
                  </a:cubicBezTo>
                  <a:cubicBezTo>
                    <a:pt x="119416" y="53013"/>
                    <a:pt x="118861" y="53107"/>
                    <a:pt x="118605" y="53069"/>
                  </a:cubicBezTo>
                  <a:cubicBezTo>
                    <a:pt x="118305" y="53030"/>
                    <a:pt x="117844" y="52574"/>
                    <a:pt x="117544" y="52524"/>
                  </a:cubicBezTo>
                  <a:cubicBezTo>
                    <a:pt x="117277" y="52479"/>
                    <a:pt x="116677" y="52502"/>
                    <a:pt x="116477" y="52657"/>
                  </a:cubicBezTo>
                  <a:cubicBezTo>
                    <a:pt x="116221" y="52846"/>
                    <a:pt x="116255" y="53541"/>
                    <a:pt x="116060" y="53763"/>
                  </a:cubicBezTo>
                  <a:cubicBezTo>
                    <a:pt x="115894" y="53963"/>
                    <a:pt x="115416" y="54230"/>
                    <a:pt x="115160" y="54291"/>
                  </a:cubicBezTo>
                  <a:cubicBezTo>
                    <a:pt x="114877" y="54369"/>
                    <a:pt x="114282" y="54341"/>
                    <a:pt x="113993" y="54291"/>
                  </a:cubicBezTo>
                  <a:cubicBezTo>
                    <a:pt x="113710" y="54252"/>
                    <a:pt x="113066" y="54158"/>
                    <a:pt x="112893" y="53947"/>
                  </a:cubicBezTo>
                  <a:cubicBezTo>
                    <a:pt x="112754" y="53763"/>
                    <a:pt x="113021" y="53269"/>
                    <a:pt x="112893" y="53091"/>
                  </a:cubicBezTo>
                  <a:cubicBezTo>
                    <a:pt x="112782" y="52924"/>
                    <a:pt x="112349" y="52752"/>
                    <a:pt x="112127" y="52735"/>
                  </a:cubicBezTo>
                  <a:cubicBezTo>
                    <a:pt x="111888" y="52724"/>
                    <a:pt x="111404" y="52885"/>
                    <a:pt x="111226" y="53030"/>
                  </a:cubicBezTo>
                  <a:cubicBezTo>
                    <a:pt x="111021" y="53207"/>
                    <a:pt x="111021" y="53819"/>
                    <a:pt x="110793" y="53963"/>
                  </a:cubicBezTo>
                  <a:cubicBezTo>
                    <a:pt x="110560" y="54102"/>
                    <a:pt x="109932" y="54130"/>
                    <a:pt x="109687" y="54025"/>
                  </a:cubicBezTo>
                  <a:cubicBezTo>
                    <a:pt x="109543" y="53963"/>
                    <a:pt x="109387" y="53685"/>
                    <a:pt x="109315" y="53552"/>
                  </a:cubicBezTo>
                  <a:cubicBezTo>
                    <a:pt x="109182" y="53285"/>
                    <a:pt x="109176" y="52668"/>
                    <a:pt x="108987" y="52424"/>
                  </a:cubicBezTo>
                  <a:cubicBezTo>
                    <a:pt x="108743" y="52101"/>
                    <a:pt x="107921" y="51729"/>
                    <a:pt x="107582" y="51473"/>
                  </a:cubicBezTo>
                  <a:cubicBezTo>
                    <a:pt x="107148" y="51140"/>
                    <a:pt x="106454" y="50312"/>
                    <a:pt x="105959" y="50050"/>
                  </a:cubicBezTo>
                  <a:cubicBezTo>
                    <a:pt x="105698" y="49911"/>
                    <a:pt x="105098" y="49711"/>
                    <a:pt x="104798" y="49734"/>
                  </a:cubicBezTo>
                  <a:cubicBezTo>
                    <a:pt x="104365" y="49773"/>
                    <a:pt x="103615" y="50239"/>
                    <a:pt x="103259" y="50456"/>
                  </a:cubicBezTo>
                  <a:cubicBezTo>
                    <a:pt x="102670" y="50829"/>
                    <a:pt x="101620" y="51729"/>
                    <a:pt x="101131" y="52213"/>
                  </a:cubicBezTo>
                  <a:cubicBezTo>
                    <a:pt x="100926" y="52413"/>
                    <a:pt x="100648" y="52935"/>
                    <a:pt x="100387" y="53091"/>
                  </a:cubicBezTo>
                  <a:cubicBezTo>
                    <a:pt x="100125" y="53246"/>
                    <a:pt x="99470" y="53430"/>
                    <a:pt x="99159" y="53380"/>
                  </a:cubicBezTo>
                  <a:cubicBezTo>
                    <a:pt x="98814" y="53324"/>
                    <a:pt x="98275" y="52863"/>
                    <a:pt x="98009" y="52657"/>
                  </a:cubicBezTo>
                  <a:cubicBezTo>
                    <a:pt x="97881" y="52557"/>
                    <a:pt x="97675" y="52257"/>
                    <a:pt x="97509" y="52196"/>
                  </a:cubicBezTo>
                  <a:cubicBezTo>
                    <a:pt x="97231" y="52085"/>
                    <a:pt x="96586" y="52107"/>
                    <a:pt x="96303" y="52196"/>
                  </a:cubicBezTo>
                  <a:cubicBezTo>
                    <a:pt x="95953" y="52296"/>
                    <a:pt x="95325" y="52707"/>
                    <a:pt x="95097" y="52974"/>
                  </a:cubicBezTo>
                  <a:cubicBezTo>
                    <a:pt x="94936" y="53152"/>
                    <a:pt x="94881" y="53663"/>
                    <a:pt x="94725" y="53847"/>
                  </a:cubicBezTo>
                  <a:cubicBezTo>
                    <a:pt x="94425" y="54197"/>
                    <a:pt x="93603" y="54730"/>
                    <a:pt x="93141" y="54897"/>
                  </a:cubicBezTo>
                  <a:cubicBezTo>
                    <a:pt x="92530" y="55119"/>
                    <a:pt x="91169" y="55197"/>
                    <a:pt x="90508" y="55186"/>
                  </a:cubicBezTo>
                  <a:cubicBezTo>
                    <a:pt x="89974" y="55186"/>
                    <a:pt x="88936" y="54914"/>
                    <a:pt x="88402" y="54919"/>
                  </a:cubicBezTo>
                  <a:cubicBezTo>
                    <a:pt x="88119" y="54919"/>
                    <a:pt x="87535" y="54958"/>
                    <a:pt x="87308" y="55092"/>
                  </a:cubicBezTo>
                  <a:cubicBezTo>
                    <a:pt x="87069" y="55236"/>
                    <a:pt x="86919" y="55814"/>
                    <a:pt x="86669" y="55937"/>
                  </a:cubicBezTo>
                  <a:cubicBezTo>
                    <a:pt x="86458" y="56031"/>
                    <a:pt x="85935" y="55975"/>
                    <a:pt x="85696" y="55937"/>
                  </a:cubicBezTo>
                  <a:cubicBezTo>
                    <a:pt x="85524" y="55903"/>
                    <a:pt x="85185" y="55714"/>
                    <a:pt x="85002" y="55698"/>
                  </a:cubicBezTo>
                  <a:cubicBezTo>
                    <a:pt x="84791" y="55681"/>
                    <a:pt x="84335" y="55720"/>
                    <a:pt x="84168" y="55831"/>
                  </a:cubicBezTo>
                  <a:cubicBezTo>
                    <a:pt x="83974" y="55959"/>
                    <a:pt x="83885" y="56420"/>
                    <a:pt x="83702" y="56553"/>
                  </a:cubicBezTo>
                  <a:cubicBezTo>
                    <a:pt x="83491" y="56720"/>
                    <a:pt x="82896" y="56893"/>
                    <a:pt x="82429" y="57009"/>
                  </a:cubicBezTo>
                  <a:lnTo>
                    <a:pt x="82429" y="81326"/>
                  </a:lnTo>
                  <a:cubicBezTo>
                    <a:pt x="82429" y="81326"/>
                    <a:pt x="83235" y="81915"/>
                    <a:pt x="83357" y="82188"/>
                  </a:cubicBezTo>
                  <a:cubicBezTo>
                    <a:pt x="83552" y="82627"/>
                    <a:pt x="83152" y="83627"/>
                    <a:pt x="83357" y="84061"/>
                  </a:cubicBezTo>
                  <a:cubicBezTo>
                    <a:pt x="83568" y="84516"/>
                    <a:pt x="84524" y="85106"/>
                    <a:pt x="84930" y="85428"/>
                  </a:cubicBezTo>
                  <a:cubicBezTo>
                    <a:pt x="85419" y="85800"/>
                    <a:pt x="86574" y="86384"/>
                    <a:pt x="86952" y="86845"/>
                  </a:cubicBezTo>
                  <a:cubicBezTo>
                    <a:pt x="87169" y="87106"/>
                    <a:pt x="87213" y="87823"/>
                    <a:pt x="87458" y="88057"/>
                  </a:cubicBezTo>
                  <a:cubicBezTo>
                    <a:pt x="87635" y="88224"/>
                    <a:pt x="88147" y="88379"/>
                    <a:pt x="88402" y="88429"/>
                  </a:cubicBezTo>
                  <a:cubicBezTo>
                    <a:pt x="88758" y="88490"/>
                    <a:pt x="89491" y="88374"/>
                    <a:pt x="89852" y="88429"/>
                  </a:cubicBezTo>
                  <a:cubicBezTo>
                    <a:pt x="90169" y="88474"/>
                    <a:pt x="90825" y="88624"/>
                    <a:pt x="91080" y="88796"/>
                  </a:cubicBezTo>
                  <a:cubicBezTo>
                    <a:pt x="91347" y="88974"/>
                    <a:pt x="91569" y="89591"/>
                    <a:pt x="91825" y="89769"/>
                  </a:cubicBezTo>
                  <a:cubicBezTo>
                    <a:pt x="92025" y="89913"/>
                    <a:pt x="92547" y="89997"/>
                    <a:pt x="92786" y="90086"/>
                  </a:cubicBezTo>
                  <a:cubicBezTo>
                    <a:pt x="93153" y="90208"/>
                    <a:pt x="93903" y="90430"/>
                    <a:pt x="94219" y="90625"/>
                  </a:cubicBezTo>
                  <a:cubicBezTo>
                    <a:pt x="94575" y="90847"/>
                    <a:pt x="95086" y="91497"/>
                    <a:pt x="95419" y="91736"/>
                  </a:cubicBezTo>
                  <a:cubicBezTo>
                    <a:pt x="95831" y="92014"/>
                    <a:pt x="96714" y="92470"/>
                    <a:pt x="97181" y="92654"/>
                  </a:cubicBezTo>
                  <a:cubicBezTo>
                    <a:pt x="97553" y="92792"/>
                    <a:pt x="98347" y="92937"/>
                    <a:pt x="98720" y="93076"/>
                  </a:cubicBezTo>
                  <a:cubicBezTo>
                    <a:pt x="99136" y="93243"/>
                    <a:pt x="100053" y="93559"/>
                    <a:pt x="100298" y="93904"/>
                  </a:cubicBezTo>
                  <a:cubicBezTo>
                    <a:pt x="100487" y="94160"/>
                    <a:pt x="100337" y="94827"/>
                    <a:pt x="100431" y="95127"/>
                  </a:cubicBezTo>
                  <a:cubicBezTo>
                    <a:pt x="100492" y="95333"/>
                    <a:pt x="100848" y="95677"/>
                    <a:pt x="100848" y="95883"/>
                  </a:cubicBezTo>
                  <a:cubicBezTo>
                    <a:pt x="100848" y="96150"/>
                    <a:pt x="100342" y="96555"/>
                    <a:pt x="100342" y="96822"/>
                  </a:cubicBezTo>
                  <a:cubicBezTo>
                    <a:pt x="100337" y="97106"/>
                    <a:pt x="100637" y="97667"/>
                    <a:pt x="100848" y="97895"/>
                  </a:cubicBezTo>
                  <a:cubicBezTo>
                    <a:pt x="100992" y="98050"/>
                    <a:pt x="101492" y="98184"/>
                    <a:pt x="101620" y="98356"/>
                  </a:cubicBezTo>
                  <a:cubicBezTo>
                    <a:pt x="101759" y="98578"/>
                    <a:pt x="101792" y="99118"/>
                    <a:pt x="101748" y="99368"/>
                  </a:cubicBezTo>
                  <a:cubicBezTo>
                    <a:pt x="101687" y="99685"/>
                    <a:pt x="101337" y="100257"/>
                    <a:pt x="101114" y="100502"/>
                  </a:cubicBezTo>
                  <a:cubicBezTo>
                    <a:pt x="100892" y="100735"/>
                    <a:pt x="100237" y="101018"/>
                    <a:pt x="100037" y="101263"/>
                  </a:cubicBezTo>
                  <a:cubicBezTo>
                    <a:pt x="99875" y="101452"/>
                    <a:pt x="99664" y="101913"/>
                    <a:pt x="99637" y="102158"/>
                  </a:cubicBezTo>
                  <a:cubicBezTo>
                    <a:pt x="99592" y="102553"/>
                    <a:pt x="99737" y="103375"/>
                    <a:pt x="99964" y="103714"/>
                  </a:cubicBezTo>
                  <a:cubicBezTo>
                    <a:pt x="100264" y="104137"/>
                    <a:pt x="101359" y="104565"/>
                    <a:pt x="101748" y="104926"/>
                  </a:cubicBezTo>
                  <a:cubicBezTo>
                    <a:pt x="102192" y="105343"/>
                    <a:pt x="102926" y="106315"/>
                    <a:pt x="103192" y="106832"/>
                  </a:cubicBezTo>
                  <a:cubicBezTo>
                    <a:pt x="103431" y="107288"/>
                    <a:pt x="103631" y="108305"/>
                    <a:pt x="103809" y="108783"/>
                  </a:cubicBezTo>
                  <a:cubicBezTo>
                    <a:pt x="103898" y="109033"/>
                    <a:pt x="104037" y="109561"/>
                    <a:pt x="104209" y="109773"/>
                  </a:cubicBezTo>
                  <a:cubicBezTo>
                    <a:pt x="104465" y="110117"/>
                    <a:pt x="105270" y="110573"/>
                    <a:pt x="105615" y="110845"/>
                  </a:cubicBezTo>
                  <a:cubicBezTo>
                    <a:pt x="106009" y="111168"/>
                    <a:pt x="106804" y="111812"/>
                    <a:pt x="107187" y="112151"/>
                  </a:cubicBezTo>
                  <a:cubicBezTo>
                    <a:pt x="107382" y="112324"/>
                    <a:pt x="107848" y="112641"/>
                    <a:pt x="107937" y="112874"/>
                  </a:cubicBezTo>
                  <a:cubicBezTo>
                    <a:pt x="108054" y="113202"/>
                    <a:pt x="107732" y="113863"/>
                    <a:pt x="107715" y="114280"/>
                  </a:cubicBezTo>
                  <a:cubicBezTo>
                    <a:pt x="107398" y="114358"/>
                    <a:pt x="106954" y="114469"/>
                    <a:pt x="106754" y="114491"/>
                  </a:cubicBezTo>
                  <a:cubicBezTo>
                    <a:pt x="106587" y="114508"/>
                    <a:pt x="106220" y="114397"/>
                    <a:pt x="106087" y="114491"/>
                  </a:cubicBezTo>
                  <a:cubicBezTo>
                    <a:pt x="105932" y="114608"/>
                    <a:pt x="105893" y="115042"/>
                    <a:pt x="105915" y="115231"/>
                  </a:cubicBezTo>
                  <a:cubicBezTo>
                    <a:pt x="105937" y="115492"/>
                    <a:pt x="106304" y="115948"/>
                    <a:pt x="106354" y="116203"/>
                  </a:cubicBezTo>
                  <a:cubicBezTo>
                    <a:pt x="106459" y="116731"/>
                    <a:pt x="106426" y="117832"/>
                    <a:pt x="106265" y="118349"/>
                  </a:cubicBezTo>
                  <a:cubicBezTo>
                    <a:pt x="106143" y="118760"/>
                    <a:pt x="105770" y="119660"/>
                    <a:pt x="105348" y="119866"/>
                  </a:cubicBezTo>
                  <a:cubicBezTo>
                    <a:pt x="105037" y="120016"/>
                    <a:pt x="104242" y="119916"/>
                    <a:pt x="103942" y="119749"/>
                  </a:cubicBezTo>
                  <a:cubicBezTo>
                    <a:pt x="103631" y="119583"/>
                    <a:pt x="103409" y="118882"/>
                    <a:pt x="103148" y="118654"/>
                  </a:cubicBezTo>
                  <a:cubicBezTo>
                    <a:pt x="102915" y="118454"/>
                    <a:pt x="102287" y="118226"/>
                    <a:pt x="102048" y="118021"/>
                  </a:cubicBezTo>
                  <a:cubicBezTo>
                    <a:pt x="101876" y="117871"/>
                    <a:pt x="101714" y="117398"/>
                    <a:pt x="101492" y="117298"/>
                  </a:cubicBezTo>
                  <a:cubicBezTo>
                    <a:pt x="101114" y="117109"/>
                    <a:pt x="100148" y="117087"/>
                    <a:pt x="99770" y="117265"/>
                  </a:cubicBezTo>
                  <a:cubicBezTo>
                    <a:pt x="99592" y="117354"/>
                    <a:pt x="99392" y="117715"/>
                    <a:pt x="99331" y="117893"/>
                  </a:cubicBezTo>
                  <a:cubicBezTo>
                    <a:pt x="99242" y="118149"/>
                    <a:pt x="99336" y="118693"/>
                    <a:pt x="99275" y="118955"/>
                  </a:cubicBezTo>
                  <a:cubicBezTo>
                    <a:pt x="99214" y="119216"/>
                    <a:pt x="99109" y="119794"/>
                    <a:pt x="98859" y="119944"/>
                  </a:cubicBezTo>
                  <a:cubicBezTo>
                    <a:pt x="98675" y="120055"/>
                    <a:pt x="98181" y="119966"/>
                    <a:pt x="97959" y="119922"/>
                  </a:cubicBezTo>
                  <a:cubicBezTo>
                    <a:pt x="97753" y="119866"/>
                    <a:pt x="97331" y="119716"/>
                    <a:pt x="97225" y="119555"/>
                  </a:cubicBezTo>
                  <a:cubicBezTo>
                    <a:pt x="97047" y="119283"/>
                    <a:pt x="97192" y="118616"/>
                    <a:pt x="97225" y="118310"/>
                  </a:cubicBezTo>
                  <a:cubicBezTo>
                    <a:pt x="97253" y="118060"/>
                    <a:pt x="97303" y="117543"/>
                    <a:pt x="97425" y="117320"/>
                  </a:cubicBezTo>
                  <a:cubicBezTo>
                    <a:pt x="97553" y="117109"/>
                    <a:pt x="97970" y="116804"/>
                    <a:pt x="98164" y="116648"/>
                  </a:cubicBezTo>
                  <a:cubicBezTo>
                    <a:pt x="98331" y="116503"/>
                    <a:pt x="98798" y="116326"/>
                    <a:pt x="98859" y="116125"/>
                  </a:cubicBezTo>
                  <a:cubicBezTo>
                    <a:pt x="98964" y="115798"/>
                    <a:pt x="98603" y="115097"/>
                    <a:pt x="98364" y="114825"/>
                  </a:cubicBezTo>
                  <a:cubicBezTo>
                    <a:pt x="98036" y="114452"/>
                    <a:pt x="97031" y="114069"/>
                    <a:pt x="96581" y="113819"/>
                  </a:cubicBezTo>
                  <a:cubicBezTo>
                    <a:pt x="96258" y="113635"/>
                    <a:pt x="95686" y="113180"/>
                    <a:pt x="95325" y="113085"/>
                  </a:cubicBezTo>
                  <a:cubicBezTo>
                    <a:pt x="94964" y="112991"/>
                    <a:pt x="94080" y="112857"/>
                    <a:pt x="93803" y="113085"/>
                  </a:cubicBezTo>
                  <a:cubicBezTo>
                    <a:pt x="93636" y="113219"/>
                    <a:pt x="93625" y="113702"/>
                    <a:pt x="93742" y="113863"/>
                  </a:cubicBezTo>
                  <a:cubicBezTo>
                    <a:pt x="93858" y="114030"/>
                    <a:pt x="94358" y="114036"/>
                    <a:pt x="94530" y="114158"/>
                  </a:cubicBezTo>
                  <a:cubicBezTo>
                    <a:pt x="94708" y="114264"/>
                    <a:pt x="95103" y="114558"/>
                    <a:pt x="95086" y="114753"/>
                  </a:cubicBezTo>
                  <a:cubicBezTo>
                    <a:pt x="95075" y="114930"/>
                    <a:pt x="94669" y="115203"/>
                    <a:pt x="94475" y="115242"/>
                  </a:cubicBezTo>
                  <a:cubicBezTo>
                    <a:pt x="94147" y="115320"/>
                    <a:pt x="93430" y="115131"/>
                    <a:pt x="93158" y="114958"/>
                  </a:cubicBezTo>
                  <a:cubicBezTo>
                    <a:pt x="92847" y="114769"/>
                    <a:pt x="92541" y="114125"/>
                    <a:pt x="92308" y="113863"/>
                  </a:cubicBezTo>
                  <a:cubicBezTo>
                    <a:pt x="92141" y="113674"/>
                    <a:pt x="91825" y="113246"/>
                    <a:pt x="91575" y="113141"/>
                  </a:cubicBezTo>
                  <a:cubicBezTo>
                    <a:pt x="91408" y="113063"/>
                    <a:pt x="90986" y="113018"/>
                    <a:pt x="90819" y="113085"/>
                  </a:cubicBezTo>
                  <a:cubicBezTo>
                    <a:pt x="90602" y="113180"/>
                    <a:pt x="90452" y="113635"/>
                    <a:pt x="90286" y="113786"/>
                  </a:cubicBezTo>
                  <a:cubicBezTo>
                    <a:pt x="90030" y="114036"/>
                    <a:pt x="89430" y="114464"/>
                    <a:pt x="89091" y="114619"/>
                  </a:cubicBezTo>
                  <a:cubicBezTo>
                    <a:pt x="88724" y="114792"/>
                    <a:pt x="87919" y="114986"/>
                    <a:pt x="87513" y="115058"/>
                  </a:cubicBezTo>
                  <a:cubicBezTo>
                    <a:pt x="87130" y="115131"/>
                    <a:pt x="86352" y="115320"/>
                    <a:pt x="85991" y="115214"/>
                  </a:cubicBezTo>
                  <a:cubicBezTo>
                    <a:pt x="85780" y="115158"/>
                    <a:pt x="85363" y="114892"/>
                    <a:pt x="85319" y="114697"/>
                  </a:cubicBezTo>
                  <a:cubicBezTo>
                    <a:pt x="85257" y="114475"/>
                    <a:pt x="85585" y="114052"/>
                    <a:pt x="85724" y="113863"/>
                  </a:cubicBezTo>
                  <a:cubicBezTo>
                    <a:pt x="85857" y="113685"/>
                    <a:pt x="86307" y="113424"/>
                    <a:pt x="86396" y="113219"/>
                  </a:cubicBezTo>
                  <a:cubicBezTo>
                    <a:pt x="86502" y="112980"/>
                    <a:pt x="86335" y="112435"/>
                    <a:pt x="86396" y="112174"/>
                  </a:cubicBezTo>
                  <a:cubicBezTo>
                    <a:pt x="86452" y="111979"/>
                    <a:pt x="86591" y="111557"/>
                    <a:pt x="86780" y="111423"/>
                  </a:cubicBezTo>
                  <a:cubicBezTo>
                    <a:pt x="86963" y="111295"/>
                    <a:pt x="87491" y="111384"/>
                    <a:pt x="87685" y="111273"/>
                  </a:cubicBezTo>
                  <a:cubicBezTo>
                    <a:pt x="87858" y="111168"/>
                    <a:pt x="88069" y="110840"/>
                    <a:pt x="88119" y="110673"/>
                  </a:cubicBezTo>
                  <a:cubicBezTo>
                    <a:pt x="88180" y="110484"/>
                    <a:pt x="88235" y="110062"/>
                    <a:pt x="88097" y="109923"/>
                  </a:cubicBezTo>
                  <a:cubicBezTo>
                    <a:pt x="87908" y="109723"/>
                    <a:pt x="87263" y="109678"/>
                    <a:pt x="86980" y="109711"/>
                  </a:cubicBezTo>
                  <a:cubicBezTo>
                    <a:pt x="86735" y="109739"/>
                    <a:pt x="86274" y="109962"/>
                    <a:pt x="86080" y="110100"/>
                  </a:cubicBezTo>
                  <a:cubicBezTo>
                    <a:pt x="85991" y="110162"/>
                    <a:pt x="85913" y="110367"/>
                    <a:pt x="85813" y="110417"/>
                  </a:cubicBezTo>
                  <a:cubicBezTo>
                    <a:pt x="85496" y="110534"/>
                    <a:pt x="84763" y="110423"/>
                    <a:pt x="84435" y="110306"/>
                  </a:cubicBezTo>
                  <a:cubicBezTo>
                    <a:pt x="84313" y="110267"/>
                    <a:pt x="84163" y="110023"/>
                    <a:pt x="84030" y="110023"/>
                  </a:cubicBezTo>
                  <a:cubicBezTo>
                    <a:pt x="83841" y="110017"/>
                    <a:pt x="83568" y="110312"/>
                    <a:pt x="83407" y="110417"/>
                  </a:cubicBezTo>
                  <a:cubicBezTo>
                    <a:pt x="83268" y="110501"/>
                    <a:pt x="83029" y="110756"/>
                    <a:pt x="82852" y="110779"/>
                  </a:cubicBezTo>
                  <a:cubicBezTo>
                    <a:pt x="82596" y="110806"/>
                    <a:pt x="82118" y="110551"/>
                    <a:pt x="81890" y="110440"/>
                  </a:cubicBezTo>
                  <a:cubicBezTo>
                    <a:pt x="81746" y="110362"/>
                    <a:pt x="81501" y="110156"/>
                    <a:pt x="81368" y="110073"/>
                  </a:cubicBezTo>
                  <a:cubicBezTo>
                    <a:pt x="81235" y="110000"/>
                    <a:pt x="80990" y="109828"/>
                    <a:pt x="80840" y="109811"/>
                  </a:cubicBezTo>
                  <a:cubicBezTo>
                    <a:pt x="80490" y="109789"/>
                    <a:pt x="79840" y="110078"/>
                    <a:pt x="79524" y="110206"/>
                  </a:cubicBezTo>
                  <a:cubicBezTo>
                    <a:pt x="79318" y="110284"/>
                    <a:pt x="78896" y="110440"/>
                    <a:pt x="78762" y="110595"/>
                  </a:cubicBezTo>
                  <a:cubicBezTo>
                    <a:pt x="78568" y="110834"/>
                    <a:pt x="78390" y="111451"/>
                    <a:pt x="78468" y="111735"/>
                  </a:cubicBezTo>
                  <a:cubicBezTo>
                    <a:pt x="78540" y="111996"/>
                    <a:pt x="78946" y="112468"/>
                    <a:pt x="79229" y="112546"/>
                  </a:cubicBezTo>
                  <a:cubicBezTo>
                    <a:pt x="79390" y="112585"/>
                    <a:pt x="79707" y="112379"/>
                    <a:pt x="79874" y="112357"/>
                  </a:cubicBezTo>
                  <a:cubicBezTo>
                    <a:pt x="80140" y="112335"/>
                    <a:pt x="80740" y="112263"/>
                    <a:pt x="80951" y="112413"/>
                  </a:cubicBezTo>
                  <a:cubicBezTo>
                    <a:pt x="81101" y="112524"/>
                    <a:pt x="81163" y="112891"/>
                    <a:pt x="81157" y="113063"/>
                  </a:cubicBezTo>
                  <a:cubicBezTo>
                    <a:pt x="81146" y="113313"/>
                    <a:pt x="80924" y="113802"/>
                    <a:pt x="80751" y="113997"/>
                  </a:cubicBezTo>
                  <a:cubicBezTo>
                    <a:pt x="80557" y="114208"/>
                    <a:pt x="79929" y="114408"/>
                    <a:pt x="79724" y="114619"/>
                  </a:cubicBezTo>
                  <a:cubicBezTo>
                    <a:pt x="79496" y="114864"/>
                    <a:pt x="79362" y="115553"/>
                    <a:pt x="79112" y="115792"/>
                  </a:cubicBezTo>
                  <a:cubicBezTo>
                    <a:pt x="78940" y="115948"/>
                    <a:pt x="78479" y="116181"/>
                    <a:pt x="78229" y="116176"/>
                  </a:cubicBezTo>
                  <a:cubicBezTo>
                    <a:pt x="77990" y="116164"/>
                    <a:pt x="77568" y="115881"/>
                    <a:pt x="77384" y="115736"/>
                  </a:cubicBezTo>
                  <a:cubicBezTo>
                    <a:pt x="77118" y="115531"/>
                    <a:pt x="76762" y="114964"/>
                    <a:pt x="76507" y="114753"/>
                  </a:cubicBezTo>
                  <a:cubicBezTo>
                    <a:pt x="76251" y="114530"/>
                    <a:pt x="75534" y="114275"/>
                    <a:pt x="75368" y="113997"/>
                  </a:cubicBezTo>
                  <a:cubicBezTo>
                    <a:pt x="75262" y="113819"/>
                    <a:pt x="75262" y="113380"/>
                    <a:pt x="75340" y="113191"/>
                  </a:cubicBezTo>
                  <a:cubicBezTo>
                    <a:pt x="75412" y="112991"/>
                    <a:pt x="75818" y="112735"/>
                    <a:pt x="75951" y="112568"/>
                  </a:cubicBezTo>
                  <a:cubicBezTo>
                    <a:pt x="76057" y="112435"/>
                    <a:pt x="76257" y="112151"/>
                    <a:pt x="76301" y="111996"/>
                  </a:cubicBezTo>
                  <a:cubicBezTo>
                    <a:pt x="76368" y="111790"/>
                    <a:pt x="76451" y="111301"/>
                    <a:pt x="76301" y="111140"/>
                  </a:cubicBezTo>
                  <a:cubicBezTo>
                    <a:pt x="76145" y="110956"/>
                    <a:pt x="75523" y="110817"/>
                    <a:pt x="75306" y="110934"/>
                  </a:cubicBezTo>
                  <a:cubicBezTo>
                    <a:pt x="75073" y="111051"/>
                    <a:pt x="75156" y="111657"/>
                    <a:pt x="75012" y="111868"/>
                  </a:cubicBezTo>
                  <a:cubicBezTo>
                    <a:pt x="74890" y="112051"/>
                    <a:pt x="74545" y="112396"/>
                    <a:pt x="74317" y="112435"/>
                  </a:cubicBezTo>
                  <a:cubicBezTo>
                    <a:pt x="73906" y="112507"/>
                    <a:pt x="73112" y="112135"/>
                    <a:pt x="72795" y="111918"/>
                  </a:cubicBezTo>
                  <a:cubicBezTo>
                    <a:pt x="72528" y="111746"/>
                    <a:pt x="72134" y="111257"/>
                    <a:pt x="72023" y="110979"/>
                  </a:cubicBezTo>
                  <a:cubicBezTo>
                    <a:pt x="71939" y="110729"/>
                    <a:pt x="71939" y="110173"/>
                    <a:pt x="72023" y="109923"/>
                  </a:cubicBezTo>
                  <a:cubicBezTo>
                    <a:pt x="72095" y="109723"/>
                    <a:pt x="72362" y="109356"/>
                    <a:pt x="72556" y="109245"/>
                  </a:cubicBezTo>
                  <a:cubicBezTo>
                    <a:pt x="72890" y="109050"/>
                    <a:pt x="73795" y="109150"/>
                    <a:pt x="74140" y="108955"/>
                  </a:cubicBezTo>
                  <a:cubicBezTo>
                    <a:pt x="74429" y="108789"/>
                    <a:pt x="74856" y="108261"/>
                    <a:pt x="74951" y="107972"/>
                  </a:cubicBezTo>
                  <a:cubicBezTo>
                    <a:pt x="75084" y="107627"/>
                    <a:pt x="75145" y="106827"/>
                    <a:pt x="74923" y="106521"/>
                  </a:cubicBezTo>
                  <a:cubicBezTo>
                    <a:pt x="74712" y="106215"/>
                    <a:pt x="73773" y="106104"/>
                    <a:pt x="73467" y="105865"/>
                  </a:cubicBezTo>
                  <a:cubicBezTo>
                    <a:pt x="73084" y="105576"/>
                    <a:pt x="72467" y="104837"/>
                    <a:pt x="72317" y="104415"/>
                  </a:cubicBezTo>
                  <a:cubicBezTo>
                    <a:pt x="72195" y="104053"/>
                    <a:pt x="72062" y="103203"/>
                    <a:pt x="72317" y="102903"/>
                  </a:cubicBezTo>
                  <a:cubicBezTo>
                    <a:pt x="72501" y="102703"/>
                    <a:pt x="73234" y="102819"/>
                    <a:pt x="73467" y="102647"/>
                  </a:cubicBezTo>
                  <a:cubicBezTo>
                    <a:pt x="73645" y="102503"/>
                    <a:pt x="73917" y="102075"/>
                    <a:pt x="73845" y="101869"/>
                  </a:cubicBezTo>
                  <a:cubicBezTo>
                    <a:pt x="73767" y="101647"/>
                    <a:pt x="73040" y="101591"/>
                    <a:pt x="72962" y="101374"/>
                  </a:cubicBezTo>
                  <a:cubicBezTo>
                    <a:pt x="72901" y="101185"/>
                    <a:pt x="73156" y="100802"/>
                    <a:pt x="73301" y="100657"/>
                  </a:cubicBezTo>
                  <a:cubicBezTo>
                    <a:pt x="73423" y="100540"/>
                    <a:pt x="73817" y="100479"/>
                    <a:pt x="73917" y="100346"/>
                  </a:cubicBezTo>
                  <a:cubicBezTo>
                    <a:pt x="74156" y="100029"/>
                    <a:pt x="74145" y="99212"/>
                    <a:pt x="74140" y="98829"/>
                  </a:cubicBezTo>
                  <a:cubicBezTo>
                    <a:pt x="74129" y="98484"/>
                    <a:pt x="74006" y="97789"/>
                    <a:pt x="73873" y="97461"/>
                  </a:cubicBezTo>
                  <a:cubicBezTo>
                    <a:pt x="73756" y="97178"/>
                    <a:pt x="73501" y="96505"/>
                    <a:pt x="73173" y="96411"/>
                  </a:cubicBezTo>
                  <a:cubicBezTo>
                    <a:pt x="72995" y="96361"/>
                    <a:pt x="72690" y="96661"/>
                    <a:pt x="72512" y="96683"/>
                  </a:cubicBezTo>
                  <a:cubicBezTo>
                    <a:pt x="72290" y="96716"/>
                    <a:pt x="71795" y="96739"/>
                    <a:pt x="71639" y="96605"/>
                  </a:cubicBezTo>
                  <a:cubicBezTo>
                    <a:pt x="71389" y="96416"/>
                    <a:pt x="71362" y="95766"/>
                    <a:pt x="71373" y="95471"/>
                  </a:cubicBezTo>
                  <a:cubicBezTo>
                    <a:pt x="71378" y="95238"/>
                    <a:pt x="71467" y="94738"/>
                    <a:pt x="71639" y="94538"/>
                  </a:cubicBezTo>
                  <a:cubicBezTo>
                    <a:pt x="71856" y="94288"/>
                    <a:pt x="72628" y="94121"/>
                    <a:pt x="72912" y="93921"/>
                  </a:cubicBezTo>
                  <a:cubicBezTo>
                    <a:pt x="73123" y="93760"/>
                    <a:pt x="73429" y="93332"/>
                    <a:pt x="73651" y="93182"/>
                  </a:cubicBezTo>
                  <a:cubicBezTo>
                    <a:pt x="73906" y="93009"/>
                    <a:pt x="74473" y="92692"/>
                    <a:pt x="74790" y="92670"/>
                  </a:cubicBezTo>
                  <a:cubicBezTo>
                    <a:pt x="75056" y="92654"/>
                    <a:pt x="75545" y="92954"/>
                    <a:pt x="75807" y="92943"/>
                  </a:cubicBezTo>
                  <a:cubicBezTo>
                    <a:pt x="76040" y="92937"/>
                    <a:pt x="76607" y="92831"/>
                    <a:pt x="76684" y="92631"/>
                  </a:cubicBezTo>
                  <a:cubicBezTo>
                    <a:pt x="76790" y="92348"/>
                    <a:pt x="76251" y="91798"/>
                    <a:pt x="75979" y="91614"/>
                  </a:cubicBezTo>
                  <a:cubicBezTo>
                    <a:pt x="75684" y="91425"/>
                    <a:pt x="74940" y="91281"/>
                    <a:pt x="74573" y="91270"/>
                  </a:cubicBezTo>
                  <a:cubicBezTo>
                    <a:pt x="74356" y="91264"/>
                    <a:pt x="73951" y="91453"/>
                    <a:pt x="73740" y="91425"/>
                  </a:cubicBezTo>
                  <a:cubicBezTo>
                    <a:pt x="73406" y="91381"/>
                    <a:pt x="72890" y="90853"/>
                    <a:pt x="72556" y="90836"/>
                  </a:cubicBezTo>
                  <a:cubicBezTo>
                    <a:pt x="72328" y="90830"/>
                    <a:pt x="71895" y="91019"/>
                    <a:pt x="71723" y="91153"/>
                  </a:cubicBezTo>
                  <a:cubicBezTo>
                    <a:pt x="71512" y="91308"/>
                    <a:pt x="71401" y="91870"/>
                    <a:pt x="71151" y="91970"/>
                  </a:cubicBezTo>
                  <a:cubicBezTo>
                    <a:pt x="70912" y="92070"/>
                    <a:pt x="70356" y="91786"/>
                    <a:pt x="70100" y="91853"/>
                  </a:cubicBezTo>
                  <a:cubicBezTo>
                    <a:pt x="69939" y="91892"/>
                    <a:pt x="69567" y="92059"/>
                    <a:pt x="69567" y="92203"/>
                  </a:cubicBezTo>
                  <a:cubicBezTo>
                    <a:pt x="69567" y="92364"/>
                    <a:pt x="69973" y="92526"/>
                    <a:pt x="70145" y="92592"/>
                  </a:cubicBezTo>
                  <a:cubicBezTo>
                    <a:pt x="70356" y="92687"/>
                    <a:pt x="70945" y="92603"/>
                    <a:pt x="71062" y="92787"/>
                  </a:cubicBezTo>
                  <a:cubicBezTo>
                    <a:pt x="71184" y="92993"/>
                    <a:pt x="70928" y="93515"/>
                    <a:pt x="70706" y="93643"/>
                  </a:cubicBezTo>
                  <a:cubicBezTo>
                    <a:pt x="70428" y="93810"/>
                    <a:pt x="69673" y="93665"/>
                    <a:pt x="69345" y="93565"/>
                  </a:cubicBezTo>
                  <a:cubicBezTo>
                    <a:pt x="69011" y="93465"/>
                    <a:pt x="68528" y="92887"/>
                    <a:pt x="68161" y="92826"/>
                  </a:cubicBezTo>
                  <a:cubicBezTo>
                    <a:pt x="67922" y="92787"/>
                    <a:pt x="67445" y="92998"/>
                    <a:pt x="67200" y="93020"/>
                  </a:cubicBezTo>
                  <a:cubicBezTo>
                    <a:pt x="66906" y="93054"/>
                    <a:pt x="66272" y="93148"/>
                    <a:pt x="66017" y="93020"/>
                  </a:cubicBezTo>
                  <a:cubicBezTo>
                    <a:pt x="65767" y="92898"/>
                    <a:pt x="65433" y="92420"/>
                    <a:pt x="65406" y="92164"/>
                  </a:cubicBezTo>
                  <a:cubicBezTo>
                    <a:pt x="65378" y="91964"/>
                    <a:pt x="65750" y="91586"/>
                    <a:pt x="65706" y="91386"/>
                  </a:cubicBezTo>
                  <a:cubicBezTo>
                    <a:pt x="65611" y="90892"/>
                    <a:pt x="64655" y="90219"/>
                    <a:pt x="64255" y="89863"/>
                  </a:cubicBezTo>
                  <a:cubicBezTo>
                    <a:pt x="64028" y="89652"/>
                    <a:pt x="63550" y="89219"/>
                    <a:pt x="63250" y="89085"/>
                  </a:cubicBezTo>
                  <a:cubicBezTo>
                    <a:pt x="62955" y="88963"/>
                    <a:pt x="62305" y="88818"/>
                    <a:pt x="61977" y="88852"/>
                  </a:cubicBezTo>
                  <a:cubicBezTo>
                    <a:pt x="61639" y="88891"/>
                    <a:pt x="61094" y="89380"/>
                    <a:pt x="60750" y="89402"/>
                  </a:cubicBezTo>
                  <a:cubicBezTo>
                    <a:pt x="60427" y="89424"/>
                    <a:pt x="59755" y="89246"/>
                    <a:pt x="59522" y="89046"/>
                  </a:cubicBezTo>
                  <a:cubicBezTo>
                    <a:pt x="59238" y="88813"/>
                    <a:pt x="59216" y="88012"/>
                    <a:pt x="58944" y="87757"/>
                  </a:cubicBezTo>
                  <a:cubicBezTo>
                    <a:pt x="58677" y="87523"/>
                    <a:pt x="57899" y="87140"/>
                    <a:pt x="57549" y="87257"/>
                  </a:cubicBezTo>
                  <a:cubicBezTo>
                    <a:pt x="57249" y="87357"/>
                    <a:pt x="57249" y="88118"/>
                    <a:pt x="56971" y="88268"/>
                  </a:cubicBezTo>
                  <a:cubicBezTo>
                    <a:pt x="56710" y="88413"/>
                    <a:pt x="56010" y="88402"/>
                    <a:pt x="55744" y="88268"/>
                  </a:cubicBezTo>
                  <a:cubicBezTo>
                    <a:pt x="55399" y="88090"/>
                    <a:pt x="55221" y="87290"/>
                    <a:pt x="54960" y="87023"/>
                  </a:cubicBezTo>
                  <a:cubicBezTo>
                    <a:pt x="54810" y="86879"/>
                    <a:pt x="54466" y="86617"/>
                    <a:pt x="54249" y="86556"/>
                  </a:cubicBezTo>
                  <a:cubicBezTo>
                    <a:pt x="53943" y="86456"/>
                    <a:pt x="53260" y="86478"/>
                    <a:pt x="52932" y="86517"/>
                  </a:cubicBezTo>
                  <a:cubicBezTo>
                    <a:pt x="52643" y="86551"/>
                    <a:pt x="52004" y="86634"/>
                    <a:pt x="51793" y="86823"/>
                  </a:cubicBezTo>
                  <a:cubicBezTo>
                    <a:pt x="51510" y="87084"/>
                    <a:pt x="51627" y="87929"/>
                    <a:pt x="51354" y="88190"/>
                  </a:cubicBezTo>
                  <a:cubicBezTo>
                    <a:pt x="51088" y="88452"/>
                    <a:pt x="50249" y="88735"/>
                    <a:pt x="49860" y="88663"/>
                  </a:cubicBezTo>
                  <a:cubicBezTo>
                    <a:pt x="49515" y="88591"/>
                    <a:pt x="49071" y="88018"/>
                    <a:pt x="48848" y="87757"/>
                  </a:cubicBezTo>
                  <a:cubicBezTo>
                    <a:pt x="48515" y="87357"/>
                    <a:pt x="47943" y="86478"/>
                    <a:pt x="47754" y="86006"/>
                  </a:cubicBezTo>
                  <a:cubicBezTo>
                    <a:pt x="47576" y="85572"/>
                    <a:pt x="47559" y="84622"/>
                    <a:pt x="47404" y="84177"/>
                  </a:cubicBezTo>
                  <a:cubicBezTo>
                    <a:pt x="47321" y="83938"/>
                    <a:pt x="47098" y="83471"/>
                    <a:pt x="46926" y="83283"/>
                  </a:cubicBezTo>
                  <a:cubicBezTo>
                    <a:pt x="46720" y="83077"/>
                    <a:pt x="46126" y="82849"/>
                    <a:pt x="45915" y="82660"/>
                  </a:cubicBezTo>
                  <a:cubicBezTo>
                    <a:pt x="45581" y="82371"/>
                    <a:pt x="44937" y="81704"/>
                    <a:pt x="44854" y="81293"/>
                  </a:cubicBezTo>
                  <a:cubicBezTo>
                    <a:pt x="44809" y="81065"/>
                    <a:pt x="44954" y="80581"/>
                    <a:pt x="45120" y="80398"/>
                  </a:cubicBezTo>
                  <a:cubicBezTo>
                    <a:pt x="45331" y="80170"/>
                    <a:pt x="46126" y="80137"/>
                    <a:pt x="46304" y="79898"/>
                  </a:cubicBezTo>
                  <a:cubicBezTo>
                    <a:pt x="46448" y="79709"/>
                    <a:pt x="46432" y="79214"/>
                    <a:pt x="46348" y="78997"/>
                  </a:cubicBezTo>
                  <a:cubicBezTo>
                    <a:pt x="46243" y="78686"/>
                    <a:pt x="45693" y="78208"/>
                    <a:pt x="45476" y="77947"/>
                  </a:cubicBezTo>
                  <a:cubicBezTo>
                    <a:pt x="45181" y="77619"/>
                    <a:pt x="44654" y="76918"/>
                    <a:pt x="44292" y="76657"/>
                  </a:cubicBezTo>
                  <a:cubicBezTo>
                    <a:pt x="43998" y="76452"/>
                    <a:pt x="43326" y="76146"/>
                    <a:pt x="42976" y="76079"/>
                  </a:cubicBezTo>
                  <a:cubicBezTo>
                    <a:pt x="42665" y="76007"/>
                    <a:pt x="41964" y="75929"/>
                    <a:pt x="41698" y="76079"/>
                  </a:cubicBezTo>
                  <a:cubicBezTo>
                    <a:pt x="41470" y="76201"/>
                    <a:pt x="41459" y="76830"/>
                    <a:pt x="41214" y="76935"/>
                  </a:cubicBezTo>
                  <a:cubicBezTo>
                    <a:pt x="40920" y="77041"/>
                    <a:pt x="40253" y="76774"/>
                    <a:pt x="39987" y="76618"/>
                  </a:cubicBezTo>
                  <a:cubicBezTo>
                    <a:pt x="39625" y="76407"/>
                    <a:pt x="39259" y="75612"/>
                    <a:pt x="38892" y="75407"/>
                  </a:cubicBezTo>
                  <a:cubicBezTo>
                    <a:pt x="38625" y="75268"/>
                    <a:pt x="37953" y="75323"/>
                    <a:pt x="37659" y="75223"/>
                  </a:cubicBezTo>
                  <a:cubicBezTo>
                    <a:pt x="37342" y="75101"/>
                    <a:pt x="36697" y="74779"/>
                    <a:pt x="36520" y="74512"/>
                  </a:cubicBezTo>
                  <a:cubicBezTo>
                    <a:pt x="36297" y="74201"/>
                    <a:pt x="36620" y="73322"/>
                    <a:pt x="36342" y="73039"/>
                  </a:cubicBezTo>
                  <a:cubicBezTo>
                    <a:pt x="36147" y="72833"/>
                    <a:pt x="35497" y="72794"/>
                    <a:pt x="35203" y="72761"/>
                  </a:cubicBezTo>
                  <a:cubicBezTo>
                    <a:pt x="34886" y="72722"/>
                    <a:pt x="34230" y="72666"/>
                    <a:pt x="33930" y="72761"/>
                  </a:cubicBezTo>
                  <a:cubicBezTo>
                    <a:pt x="33730" y="72822"/>
                    <a:pt x="33464" y="73156"/>
                    <a:pt x="33269" y="73233"/>
                  </a:cubicBezTo>
                  <a:cubicBezTo>
                    <a:pt x="33030" y="73322"/>
                    <a:pt x="32475" y="73400"/>
                    <a:pt x="32214" y="73350"/>
                  </a:cubicBezTo>
                  <a:cubicBezTo>
                    <a:pt x="31675" y="73250"/>
                    <a:pt x="30741" y="72661"/>
                    <a:pt x="30336" y="72339"/>
                  </a:cubicBezTo>
                  <a:cubicBezTo>
                    <a:pt x="30102" y="72150"/>
                    <a:pt x="29847" y="71811"/>
                    <a:pt x="29591" y="71466"/>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4" name="Shape 924"/>
            <p:cNvSpPr/>
            <p:nvPr/>
          </p:nvSpPr>
          <p:spPr>
            <a:xfrm>
              <a:off x="963720" y="2295168"/>
              <a:ext cx="1043400" cy="808500"/>
            </a:xfrm>
            <a:custGeom>
              <a:avLst/>
              <a:gdLst/>
              <a:ahLst/>
              <a:cxnLst/>
              <a:rect l="0" t="0" r="0" b="0"/>
              <a:pathLst>
                <a:path w="120000" h="120000" extrusionOk="0">
                  <a:moveTo>
                    <a:pt x="119733" y="33550"/>
                  </a:moveTo>
                  <a:cubicBezTo>
                    <a:pt x="119822" y="33733"/>
                    <a:pt x="120011" y="34100"/>
                    <a:pt x="120000" y="34305"/>
                  </a:cubicBezTo>
                  <a:cubicBezTo>
                    <a:pt x="119988" y="34583"/>
                    <a:pt x="119644" y="35027"/>
                    <a:pt x="119555" y="35283"/>
                  </a:cubicBezTo>
                  <a:cubicBezTo>
                    <a:pt x="119444" y="35594"/>
                    <a:pt x="119255" y="36227"/>
                    <a:pt x="119222" y="36555"/>
                  </a:cubicBezTo>
                  <a:cubicBezTo>
                    <a:pt x="119199" y="36855"/>
                    <a:pt x="119255" y="37461"/>
                    <a:pt x="119311" y="37755"/>
                  </a:cubicBezTo>
                  <a:cubicBezTo>
                    <a:pt x="119383" y="38127"/>
                    <a:pt x="119688" y="38805"/>
                    <a:pt x="119761" y="39177"/>
                  </a:cubicBezTo>
                  <a:cubicBezTo>
                    <a:pt x="119827" y="39511"/>
                    <a:pt x="119905" y="40205"/>
                    <a:pt x="119861" y="40538"/>
                  </a:cubicBezTo>
                  <a:cubicBezTo>
                    <a:pt x="119833" y="40755"/>
                    <a:pt x="119683" y="41161"/>
                    <a:pt x="119566" y="41327"/>
                  </a:cubicBezTo>
                  <a:cubicBezTo>
                    <a:pt x="119444" y="41505"/>
                    <a:pt x="119022" y="41672"/>
                    <a:pt x="118927" y="41872"/>
                  </a:cubicBezTo>
                  <a:cubicBezTo>
                    <a:pt x="118727" y="42294"/>
                    <a:pt x="118883" y="43311"/>
                    <a:pt x="118811" y="43783"/>
                  </a:cubicBezTo>
                  <a:cubicBezTo>
                    <a:pt x="118777" y="44050"/>
                    <a:pt x="118588" y="44555"/>
                    <a:pt x="118560" y="44822"/>
                  </a:cubicBezTo>
                  <a:cubicBezTo>
                    <a:pt x="118516" y="45177"/>
                    <a:pt x="118583" y="46272"/>
                    <a:pt x="118583" y="46272"/>
                  </a:cubicBezTo>
                  <a:lnTo>
                    <a:pt x="112654" y="83177"/>
                  </a:lnTo>
                  <a:lnTo>
                    <a:pt x="106726" y="120000"/>
                  </a:lnTo>
                  <a:cubicBezTo>
                    <a:pt x="106726" y="120000"/>
                    <a:pt x="105615" y="117733"/>
                    <a:pt x="105181" y="117022"/>
                  </a:cubicBezTo>
                  <a:cubicBezTo>
                    <a:pt x="104737" y="116288"/>
                    <a:pt x="103776" y="114883"/>
                    <a:pt x="103226" y="114255"/>
                  </a:cubicBezTo>
                  <a:cubicBezTo>
                    <a:pt x="102970" y="113966"/>
                    <a:pt x="102320" y="113555"/>
                    <a:pt x="102098" y="113227"/>
                  </a:cubicBezTo>
                  <a:cubicBezTo>
                    <a:pt x="101703" y="112650"/>
                    <a:pt x="101376" y="111161"/>
                    <a:pt x="101026" y="110544"/>
                  </a:cubicBezTo>
                  <a:cubicBezTo>
                    <a:pt x="100698" y="109977"/>
                    <a:pt x="99937" y="108888"/>
                    <a:pt x="99442" y="108527"/>
                  </a:cubicBezTo>
                  <a:cubicBezTo>
                    <a:pt x="99092" y="108277"/>
                    <a:pt x="98264" y="107972"/>
                    <a:pt x="97853" y="107977"/>
                  </a:cubicBezTo>
                  <a:cubicBezTo>
                    <a:pt x="97414" y="107983"/>
                    <a:pt x="96542" y="108327"/>
                    <a:pt x="96164" y="108611"/>
                  </a:cubicBezTo>
                  <a:cubicBezTo>
                    <a:pt x="95747" y="108916"/>
                    <a:pt x="95264" y="110044"/>
                    <a:pt x="94819" y="110288"/>
                  </a:cubicBezTo>
                  <a:cubicBezTo>
                    <a:pt x="94525" y="110444"/>
                    <a:pt x="93836" y="110477"/>
                    <a:pt x="93525" y="110366"/>
                  </a:cubicBezTo>
                  <a:cubicBezTo>
                    <a:pt x="93169" y="110238"/>
                    <a:pt x="92697" y="109472"/>
                    <a:pt x="92347" y="109322"/>
                  </a:cubicBezTo>
                  <a:cubicBezTo>
                    <a:pt x="92152" y="109233"/>
                    <a:pt x="91725" y="109266"/>
                    <a:pt x="91514" y="109261"/>
                  </a:cubicBezTo>
                  <a:cubicBezTo>
                    <a:pt x="91269" y="109250"/>
                    <a:pt x="90758" y="109383"/>
                    <a:pt x="90536" y="109261"/>
                  </a:cubicBezTo>
                  <a:cubicBezTo>
                    <a:pt x="90325" y="109144"/>
                    <a:pt x="90152" y="108533"/>
                    <a:pt x="89947" y="108388"/>
                  </a:cubicBezTo>
                  <a:cubicBezTo>
                    <a:pt x="89774" y="108277"/>
                    <a:pt x="89363" y="108311"/>
                    <a:pt x="89180" y="108250"/>
                  </a:cubicBezTo>
                  <a:cubicBezTo>
                    <a:pt x="89008" y="108205"/>
                    <a:pt x="88530" y="107977"/>
                    <a:pt x="88530" y="107977"/>
                  </a:cubicBezTo>
                  <a:lnTo>
                    <a:pt x="103998" y="79577"/>
                  </a:lnTo>
                  <a:cubicBezTo>
                    <a:pt x="103998" y="79577"/>
                    <a:pt x="104004" y="78405"/>
                    <a:pt x="103948" y="78022"/>
                  </a:cubicBezTo>
                  <a:cubicBezTo>
                    <a:pt x="103892" y="77705"/>
                    <a:pt x="103859" y="76927"/>
                    <a:pt x="103609" y="76777"/>
                  </a:cubicBezTo>
                  <a:cubicBezTo>
                    <a:pt x="103376" y="76633"/>
                    <a:pt x="102815" y="76966"/>
                    <a:pt x="102603" y="77150"/>
                  </a:cubicBezTo>
                  <a:cubicBezTo>
                    <a:pt x="102437" y="77288"/>
                    <a:pt x="102342" y="77911"/>
                    <a:pt x="102137" y="77922"/>
                  </a:cubicBezTo>
                  <a:cubicBezTo>
                    <a:pt x="101931" y="77922"/>
                    <a:pt x="101720" y="77377"/>
                    <a:pt x="101653" y="77150"/>
                  </a:cubicBezTo>
                  <a:cubicBezTo>
                    <a:pt x="101609" y="76988"/>
                    <a:pt x="101753" y="76600"/>
                    <a:pt x="101653" y="76466"/>
                  </a:cubicBezTo>
                  <a:cubicBezTo>
                    <a:pt x="101498" y="76250"/>
                    <a:pt x="100876" y="76438"/>
                    <a:pt x="100670" y="76277"/>
                  </a:cubicBezTo>
                  <a:cubicBezTo>
                    <a:pt x="100425" y="76088"/>
                    <a:pt x="100142" y="75433"/>
                    <a:pt x="100059" y="75105"/>
                  </a:cubicBezTo>
                  <a:cubicBezTo>
                    <a:pt x="100003" y="74883"/>
                    <a:pt x="100131" y="74383"/>
                    <a:pt x="100031" y="74188"/>
                  </a:cubicBezTo>
                  <a:cubicBezTo>
                    <a:pt x="99931" y="73977"/>
                    <a:pt x="99536" y="73683"/>
                    <a:pt x="99325" y="73666"/>
                  </a:cubicBezTo>
                  <a:cubicBezTo>
                    <a:pt x="99081" y="73655"/>
                    <a:pt x="98670" y="74083"/>
                    <a:pt x="98431" y="74177"/>
                  </a:cubicBezTo>
                  <a:cubicBezTo>
                    <a:pt x="98159" y="74277"/>
                    <a:pt x="97547" y="74555"/>
                    <a:pt x="97292" y="74394"/>
                  </a:cubicBezTo>
                  <a:cubicBezTo>
                    <a:pt x="97158" y="74305"/>
                    <a:pt x="97014" y="73888"/>
                    <a:pt x="97070" y="73716"/>
                  </a:cubicBezTo>
                  <a:cubicBezTo>
                    <a:pt x="97136" y="73494"/>
                    <a:pt x="97581" y="73333"/>
                    <a:pt x="97770" y="73238"/>
                  </a:cubicBezTo>
                  <a:cubicBezTo>
                    <a:pt x="97903" y="73172"/>
                    <a:pt x="98247" y="73172"/>
                    <a:pt x="98331" y="73033"/>
                  </a:cubicBezTo>
                  <a:cubicBezTo>
                    <a:pt x="98409" y="72905"/>
                    <a:pt x="98403" y="72516"/>
                    <a:pt x="98309" y="72394"/>
                  </a:cubicBezTo>
                  <a:cubicBezTo>
                    <a:pt x="98131" y="72172"/>
                    <a:pt x="97542" y="72216"/>
                    <a:pt x="97281" y="72244"/>
                  </a:cubicBezTo>
                  <a:cubicBezTo>
                    <a:pt x="97070" y="72277"/>
                    <a:pt x="96675" y="72488"/>
                    <a:pt x="96475" y="72572"/>
                  </a:cubicBezTo>
                  <a:cubicBezTo>
                    <a:pt x="96281" y="72655"/>
                    <a:pt x="95903" y="72927"/>
                    <a:pt x="95697" y="72916"/>
                  </a:cubicBezTo>
                  <a:cubicBezTo>
                    <a:pt x="95514" y="72905"/>
                    <a:pt x="95158" y="72688"/>
                    <a:pt x="95031" y="72527"/>
                  </a:cubicBezTo>
                  <a:cubicBezTo>
                    <a:pt x="94864" y="72311"/>
                    <a:pt x="94853" y="71650"/>
                    <a:pt x="94686" y="71433"/>
                  </a:cubicBezTo>
                  <a:cubicBezTo>
                    <a:pt x="94608" y="71338"/>
                    <a:pt x="94397" y="71211"/>
                    <a:pt x="94292" y="71194"/>
                  </a:cubicBezTo>
                  <a:cubicBezTo>
                    <a:pt x="94108" y="71172"/>
                    <a:pt x="93753" y="71444"/>
                    <a:pt x="93575" y="71383"/>
                  </a:cubicBezTo>
                  <a:cubicBezTo>
                    <a:pt x="93341" y="71316"/>
                    <a:pt x="93014" y="70838"/>
                    <a:pt x="92858" y="70616"/>
                  </a:cubicBezTo>
                  <a:cubicBezTo>
                    <a:pt x="92775" y="70500"/>
                    <a:pt x="92697" y="70172"/>
                    <a:pt x="92575" y="70100"/>
                  </a:cubicBezTo>
                  <a:cubicBezTo>
                    <a:pt x="92453" y="70016"/>
                    <a:pt x="92108" y="69983"/>
                    <a:pt x="92002" y="70100"/>
                  </a:cubicBezTo>
                  <a:cubicBezTo>
                    <a:pt x="91886" y="70227"/>
                    <a:pt x="91947" y="70655"/>
                    <a:pt x="91975" y="70844"/>
                  </a:cubicBezTo>
                  <a:cubicBezTo>
                    <a:pt x="92008" y="71016"/>
                    <a:pt x="92230" y="71316"/>
                    <a:pt x="92219" y="71494"/>
                  </a:cubicBezTo>
                  <a:cubicBezTo>
                    <a:pt x="92208" y="71633"/>
                    <a:pt x="92058" y="71883"/>
                    <a:pt x="91947" y="71955"/>
                  </a:cubicBezTo>
                  <a:cubicBezTo>
                    <a:pt x="91802" y="72050"/>
                    <a:pt x="91447" y="72050"/>
                    <a:pt x="91286" y="71994"/>
                  </a:cubicBezTo>
                  <a:cubicBezTo>
                    <a:pt x="91080" y="71922"/>
                    <a:pt x="90697" y="71622"/>
                    <a:pt x="90597" y="71405"/>
                  </a:cubicBezTo>
                  <a:cubicBezTo>
                    <a:pt x="90497" y="71183"/>
                    <a:pt x="90541" y="70655"/>
                    <a:pt x="90569" y="70411"/>
                  </a:cubicBezTo>
                  <a:cubicBezTo>
                    <a:pt x="90591" y="70227"/>
                    <a:pt x="90813" y="69866"/>
                    <a:pt x="90747" y="69700"/>
                  </a:cubicBezTo>
                  <a:cubicBezTo>
                    <a:pt x="90719" y="69611"/>
                    <a:pt x="90536" y="69544"/>
                    <a:pt x="90458" y="69522"/>
                  </a:cubicBezTo>
                  <a:cubicBezTo>
                    <a:pt x="90280" y="69472"/>
                    <a:pt x="89869" y="69655"/>
                    <a:pt x="89724" y="69522"/>
                  </a:cubicBezTo>
                  <a:cubicBezTo>
                    <a:pt x="89619" y="69427"/>
                    <a:pt x="89586" y="69066"/>
                    <a:pt x="89602" y="68911"/>
                  </a:cubicBezTo>
                  <a:cubicBezTo>
                    <a:pt x="89608" y="68788"/>
                    <a:pt x="89791" y="68566"/>
                    <a:pt x="89774" y="68444"/>
                  </a:cubicBezTo>
                  <a:cubicBezTo>
                    <a:pt x="89763" y="68294"/>
                    <a:pt x="89563" y="68061"/>
                    <a:pt x="89458" y="67983"/>
                  </a:cubicBezTo>
                  <a:cubicBezTo>
                    <a:pt x="89191" y="67788"/>
                    <a:pt x="88502" y="67833"/>
                    <a:pt x="88219" y="67672"/>
                  </a:cubicBezTo>
                  <a:cubicBezTo>
                    <a:pt x="87952" y="67522"/>
                    <a:pt x="87585" y="66900"/>
                    <a:pt x="87308" y="66783"/>
                  </a:cubicBezTo>
                  <a:cubicBezTo>
                    <a:pt x="87080" y="66683"/>
                    <a:pt x="86558" y="66877"/>
                    <a:pt x="86324" y="66783"/>
                  </a:cubicBezTo>
                  <a:cubicBezTo>
                    <a:pt x="86124" y="66705"/>
                    <a:pt x="85791" y="66377"/>
                    <a:pt x="85674" y="66177"/>
                  </a:cubicBezTo>
                  <a:cubicBezTo>
                    <a:pt x="85524" y="65927"/>
                    <a:pt x="85530" y="65244"/>
                    <a:pt x="85341" y="65038"/>
                  </a:cubicBezTo>
                  <a:cubicBezTo>
                    <a:pt x="85230" y="64911"/>
                    <a:pt x="84907" y="64827"/>
                    <a:pt x="84752" y="64811"/>
                  </a:cubicBezTo>
                  <a:cubicBezTo>
                    <a:pt x="84535" y="64794"/>
                    <a:pt x="84091" y="64888"/>
                    <a:pt x="83885" y="64961"/>
                  </a:cubicBezTo>
                  <a:cubicBezTo>
                    <a:pt x="83718" y="65022"/>
                    <a:pt x="83429" y="65344"/>
                    <a:pt x="83257" y="65316"/>
                  </a:cubicBezTo>
                  <a:cubicBezTo>
                    <a:pt x="83057" y="65283"/>
                    <a:pt x="82835" y="64800"/>
                    <a:pt x="82657" y="64694"/>
                  </a:cubicBezTo>
                  <a:cubicBezTo>
                    <a:pt x="82490" y="64600"/>
                    <a:pt x="82102" y="64422"/>
                    <a:pt x="81940" y="64516"/>
                  </a:cubicBezTo>
                  <a:cubicBezTo>
                    <a:pt x="81785" y="64605"/>
                    <a:pt x="81640" y="65044"/>
                    <a:pt x="81646" y="65238"/>
                  </a:cubicBezTo>
                  <a:cubicBezTo>
                    <a:pt x="81652" y="65438"/>
                    <a:pt x="81957" y="65727"/>
                    <a:pt x="81979" y="65922"/>
                  </a:cubicBezTo>
                  <a:cubicBezTo>
                    <a:pt x="81996" y="66066"/>
                    <a:pt x="81968" y="66394"/>
                    <a:pt x="81879" y="66488"/>
                  </a:cubicBezTo>
                  <a:cubicBezTo>
                    <a:pt x="81752" y="66616"/>
                    <a:pt x="81390" y="66577"/>
                    <a:pt x="81224" y="66561"/>
                  </a:cubicBezTo>
                  <a:cubicBezTo>
                    <a:pt x="81001" y="66538"/>
                    <a:pt x="80590" y="66316"/>
                    <a:pt x="80368" y="66277"/>
                  </a:cubicBezTo>
                  <a:cubicBezTo>
                    <a:pt x="80118" y="66238"/>
                    <a:pt x="79585" y="66155"/>
                    <a:pt x="79362" y="66277"/>
                  </a:cubicBezTo>
                  <a:cubicBezTo>
                    <a:pt x="79185" y="66377"/>
                    <a:pt x="78940" y="66772"/>
                    <a:pt x="78873" y="66972"/>
                  </a:cubicBezTo>
                  <a:cubicBezTo>
                    <a:pt x="78751" y="67333"/>
                    <a:pt x="78962" y="68183"/>
                    <a:pt x="78785" y="68500"/>
                  </a:cubicBezTo>
                  <a:cubicBezTo>
                    <a:pt x="78662" y="68705"/>
                    <a:pt x="78235" y="68883"/>
                    <a:pt x="78029" y="68933"/>
                  </a:cubicBezTo>
                  <a:cubicBezTo>
                    <a:pt x="77784" y="68983"/>
                    <a:pt x="77262" y="68950"/>
                    <a:pt x="77034" y="68844"/>
                  </a:cubicBezTo>
                  <a:cubicBezTo>
                    <a:pt x="76884" y="68772"/>
                    <a:pt x="76684" y="68427"/>
                    <a:pt x="76534" y="68372"/>
                  </a:cubicBezTo>
                  <a:cubicBezTo>
                    <a:pt x="76407" y="68316"/>
                    <a:pt x="76129" y="68344"/>
                    <a:pt x="75990" y="68372"/>
                  </a:cubicBezTo>
                  <a:cubicBezTo>
                    <a:pt x="75851" y="68394"/>
                    <a:pt x="75584" y="68611"/>
                    <a:pt x="75445" y="68572"/>
                  </a:cubicBezTo>
                  <a:cubicBezTo>
                    <a:pt x="75323" y="68550"/>
                    <a:pt x="75184" y="68227"/>
                    <a:pt x="75062" y="68205"/>
                  </a:cubicBezTo>
                  <a:cubicBezTo>
                    <a:pt x="74884" y="68166"/>
                    <a:pt x="74534" y="68383"/>
                    <a:pt x="74384" y="68500"/>
                  </a:cubicBezTo>
                  <a:cubicBezTo>
                    <a:pt x="74251" y="68611"/>
                    <a:pt x="74079" y="68933"/>
                    <a:pt x="73962" y="69061"/>
                  </a:cubicBezTo>
                  <a:cubicBezTo>
                    <a:pt x="73806" y="69244"/>
                    <a:pt x="73490" y="69627"/>
                    <a:pt x="73284" y="69711"/>
                  </a:cubicBezTo>
                  <a:cubicBezTo>
                    <a:pt x="73095" y="69788"/>
                    <a:pt x="72645" y="69827"/>
                    <a:pt x="72478" y="69700"/>
                  </a:cubicBezTo>
                  <a:cubicBezTo>
                    <a:pt x="72323" y="69577"/>
                    <a:pt x="72212" y="69105"/>
                    <a:pt x="72173" y="68883"/>
                  </a:cubicBezTo>
                  <a:cubicBezTo>
                    <a:pt x="72123" y="68638"/>
                    <a:pt x="72223" y="68127"/>
                    <a:pt x="72173" y="67877"/>
                  </a:cubicBezTo>
                  <a:cubicBezTo>
                    <a:pt x="72123" y="67638"/>
                    <a:pt x="71917" y="67211"/>
                    <a:pt x="71801" y="67000"/>
                  </a:cubicBezTo>
                  <a:cubicBezTo>
                    <a:pt x="71706" y="66822"/>
                    <a:pt x="71501" y="66444"/>
                    <a:pt x="71345" y="66338"/>
                  </a:cubicBezTo>
                  <a:cubicBezTo>
                    <a:pt x="71212" y="66255"/>
                    <a:pt x="70912" y="66194"/>
                    <a:pt x="70767" y="66233"/>
                  </a:cubicBezTo>
                  <a:cubicBezTo>
                    <a:pt x="70634" y="66266"/>
                    <a:pt x="70362" y="66438"/>
                    <a:pt x="70300" y="66588"/>
                  </a:cubicBezTo>
                  <a:cubicBezTo>
                    <a:pt x="70228" y="66816"/>
                    <a:pt x="70506" y="67305"/>
                    <a:pt x="70484" y="67550"/>
                  </a:cubicBezTo>
                  <a:cubicBezTo>
                    <a:pt x="70473" y="67744"/>
                    <a:pt x="70395" y="68194"/>
                    <a:pt x="70239" y="68261"/>
                  </a:cubicBezTo>
                  <a:cubicBezTo>
                    <a:pt x="70095" y="68327"/>
                    <a:pt x="69778" y="68088"/>
                    <a:pt x="69678" y="67950"/>
                  </a:cubicBezTo>
                  <a:cubicBezTo>
                    <a:pt x="69534" y="67755"/>
                    <a:pt x="69456" y="67205"/>
                    <a:pt x="69450" y="66950"/>
                  </a:cubicBezTo>
                  <a:cubicBezTo>
                    <a:pt x="69445" y="66755"/>
                    <a:pt x="69567" y="66394"/>
                    <a:pt x="69561" y="66205"/>
                  </a:cubicBezTo>
                  <a:cubicBezTo>
                    <a:pt x="69561" y="66027"/>
                    <a:pt x="69545" y="65644"/>
                    <a:pt x="69450" y="65511"/>
                  </a:cubicBezTo>
                  <a:cubicBezTo>
                    <a:pt x="69278" y="65277"/>
                    <a:pt x="68717" y="65155"/>
                    <a:pt x="68467" y="65077"/>
                  </a:cubicBezTo>
                  <a:cubicBezTo>
                    <a:pt x="68161" y="64988"/>
                    <a:pt x="67489" y="65072"/>
                    <a:pt x="67222" y="64872"/>
                  </a:cubicBezTo>
                  <a:cubicBezTo>
                    <a:pt x="67067" y="64750"/>
                    <a:pt x="66995" y="64238"/>
                    <a:pt x="66828" y="64127"/>
                  </a:cubicBezTo>
                  <a:cubicBezTo>
                    <a:pt x="66672" y="64033"/>
                    <a:pt x="66289" y="64088"/>
                    <a:pt x="66111" y="64127"/>
                  </a:cubicBezTo>
                  <a:cubicBezTo>
                    <a:pt x="65944" y="64177"/>
                    <a:pt x="65661" y="64411"/>
                    <a:pt x="65500" y="64472"/>
                  </a:cubicBezTo>
                  <a:cubicBezTo>
                    <a:pt x="65322" y="64544"/>
                    <a:pt x="64950" y="64716"/>
                    <a:pt x="64767" y="64650"/>
                  </a:cubicBezTo>
                  <a:cubicBezTo>
                    <a:pt x="64628" y="64594"/>
                    <a:pt x="64411" y="64294"/>
                    <a:pt x="64372" y="64127"/>
                  </a:cubicBezTo>
                  <a:cubicBezTo>
                    <a:pt x="64322" y="63911"/>
                    <a:pt x="64472" y="63444"/>
                    <a:pt x="64500" y="63216"/>
                  </a:cubicBezTo>
                  <a:cubicBezTo>
                    <a:pt x="64522" y="63044"/>
                    <a:pt x="64655" y="62672"/>
                    <a:pt x="64567" y="62533"/>
                  </a:cubicBezTo>
                  <a:cubicBezTo>
                    <a:pt x="64505" y="62433"/>
                    <a:pt x="64255" y="62416"/>
                    <a:pt x="64155" y="62444"/>
                  </a:cubicBezTo>
                  <a:cubicBezTo>
                    <a:pt x="63955" y="62494"/>
                    <a:pt x="63644" y="62838"/>
                    <a:pt x="63489" y="62988"/>
                  </a:cubicBezTo>
                  <a:cubicBezTo>
                    <a:pt x="63378" y="63100"/>
                    <a:pt x="63189" y="63377"/>
                    <a:pt x="63066" y="63477"/>
                  </a:cubicBezTo>
                  <a:cubicBezTo>
                    <a:pt x="62750" y="63761"/>
                    <a:pt x="61900" y="63994"/>
                    <a:pt x="61661" y="64366"/>
                  </a:cubicBezTo>
                  <a:cubicBezTo>
                    <a:pt x="61505" y="64627"/>
                    <a:pt x="61539" y="65311"/>
                    <a:pt x="61455" y="65611"/>
                  </a:cubicBezTo>
                  <a:cubicBezTo>
                    <a:pt x="61377" y="65916"/>
                    <a:pt x="61227" y="66555"/>
                    <a:pt x="61022" y="66772"/>
                  </a:cubicBezTo>
                  <a:cubicBezTo>
                    <a:pt x="60816" y="66977"/>
                    <a:pt x="60172" y="66933"/>
                    <a:pt x="59972" y="67150"/>
                  </a:cubicBezTo>
                  <a:cubicBezTo>
                    <a:pt x="59816" y="67333"/>
                    <a:pt x="59827" y="67922"/>
                    <a:pt x="59694" y="68133"/>
                  </a:cubicBezTo>
                  <a:cubicBezTo>
                    <a:pt x="59549" y="68344"/>
                    <a:pt x="59144" y="68661"/>
                    <a:pt x="58927" y="68750"/>
                  </a:cubicBezTo>
                  <a:cubicBezTo>
                    <a:pt x="58633" y="68877"/>
                    <a:pt x="57972" y="68983"/>
                    <a:pt x="57672" y="68872"/>
                  </a:cubicBezTo>
                  <a:cubicBezTo>
                    <a:pt x="57533" y="68816"/>
                    <a:pt x="57371" y="68483"/>
                    <a:pt x="57238" y="68422"/>
                  </a:cubicBezTo>
                  <a:cubicBezTo>
                    <a:pt x="57055" y="68344"/>
                    <a:pt x="56633" y="68355"/>
                    <a:pt x="56449" y="68422"/>
                  </a:cubicBezTo>
                  <a:cubicBezTo>
                    <a:pt x="56132" y="68544"/>
                    <a:pt x="55616" y="69050"/>
                    <a:pt x="55371" y="69311"/>
                  </a:cubicBezTo>
                  <a:cubicBezTo>
                    <a:pt x="55182" y="69522"/>
                    <a:pt x="54793" y="69977"/>
                    <a:pt x="54705" y="70261"/>
                  </a:cubicBezTo>
                  <a:cubicBezTo>
                    <a:pt x="54632" y="70494"/>
                    <a:pt x="54838" y="71050"/>
                    <a:pt x="54705" y="71244"/>
                  </a:cubicBezTo>
                  <a:cubicBezTo>
                    <a:pt x="54599" y="71394"/>
                    <a:pt x="54210" y="71433"/>
                    <a:pt x="54043" y="71383"/>
                  </a:cubicBezTo>
                  <a:cubicBezTo>
                    <a:pt x="53860" y="71344"/>
                    <a:pt x="53632" y="70950"/>
                    <a:pt x="53454" y="70883"/>
                  </a:cubicBezTo>
                  <a:cubicBezTo>
                    <a:pt x="53243" y="70811"/>
                    <a:pt x="52788" y="70816"/>
                    <a:pt x="52588" y="70916"/>
                  </a:cubicBezTo>
                  <a:cubicBezTo>
                    <a:pt x="52388" y="71011"/>
                    <a:pt x="52171" y="71505"/>
                    <a:pt x="51971" y="71594"/>
                  </a:cubicBezTo>
                  <a:cubicBezTo>
                    <a:pt x="51754" y="71694"/>
                    <a:pt x="51276" y="71555"/>
                    <a:pt x="51049" y="71594"/>
                  </a:cubicBezTo>
                  <a:cubicBezTo>
                    <a:pt x="50749" y="71655"/>
                    <a:pt x="50182" y="72005"/>
                    <a:pt x="49871" y="72044"/>
                  </a:cubicBezTo>
                  <a:cubicBezTo>
                    <a:pt x="49682" y="72061"/>
                    <a:pt x="49260" y="72061"/>
                    <a:pt x="49104" y="71922"/>
                  </a:cubicBezTo>
                  <a:cubicBezTo>
                    <a:pt x="48937" y="71761"/>
                    <a:pt x="48937" y="71172"/>
                    <a:pt x="48798" y="70972"/>
                  </a:cubicBezTo>
                  <a:cubicBezTo>
                    <a:pt x="48682" y="70800"/>
                    <a:pt x="48354" y="70483"/>
                    <a:pt x="48165" y="70472"/>
                  </a:cubicBezTo>
                  <a:cubicBezTo>
                    <a:pt x="47971" y="70461"/>
                    <a:pt x="47676" y="70833"/>
                    <a:pt x="47498" y="70883"/>
                  </a:cubicBezTo>
                  <a:cubicBezTo>
                    <a:pt x="47087" y="71005"/>
                    <a:pt x="46226" y="70905"/>
                    <a:pt x="45809" y="70855"/>
                  </a:cubicBezTo>
                  <a:cubicBezTo>
                    <a:pt x="45343" y="70800"/>
                    <a:pt x="44381" y="70694"/>
                    <a:pt x="43965" y="70444"/>
                  </a:cubicBezTo>
                  <a:cubicBezTo>
                    <a:pt x="43770" y="70316"/>
                    <a:pt x="43537" y="69800"/>
                    <a:pt x="43326" y="69700"/>
                  </a:cubicBezTo>
                  <a:cubicBezTo>
                    <a:pt x="43176" y="69627"/>
                    <a:pt x="42820" y="69616"/>
                    <a:pt x="42687" y="69733"/>
                  </a:cubicBezTo>
                  <a:cubicBezTo>
                    <a:pt x="42531" y="69861"/>
                    <a:pt x="42542" y="70394"/>
                    <a:pt x="42431" y="70594"/>
                  </a:cubicBezTo>
                  <a:cubicBezTo>
                    <a:pt x="42326" y="70788"/>
                    <a:pt x="41926" y="71022"/>
                    <a:pt x="41842" y="71244"/>
                  </a:cubicBezTo>
                  <a:cubicBezTo>
                    <a:pt x="41792" y="71383"/>
                    <a:pt x="41942" y="71755"/>
                    <a:pt x="41842" y="71861"/>
                  </a:cubicBezTo>
                  <a:cubicBezTo>
                    <a:pt x="41703" y="72005"/>
                    <a:pt x="41226" y="71933"/>
                    <a:pt x="41103" y="71772"/>
                  </a:cubicBezTo>
                  <a:cubicBezTo>
                    <a:pt x="40964" y="71594"/>
                    <a:pt x="41198" y="71016"/>
                    <a:pt x="41103" y="70794"/>
                  </a:cubicBezTo>
                  <a:cubicBezTo>
                    <a:pt x="41031" y="70633"/>
                    <a:pt x="40748" y="70316"/>
                    <a:pt x="40592" y="70355"/>
                  </a:cubicBezTo>
                  <a:cubicBezTo>
                    <a:pt x="40459" y="70383"/>
                    <a:pt x="40364" y="70738"/>
                    <a:pt x="40309" y="70883"/>
                  </a:cubicBezTo>
                  <a:cubicBezTo>
                    <a:pt x="40270" y="70983"/>
                    <a:pt x="40264" y="71238"/>
                    <a:pt x="40181" y="71300"/>
                  </a:cubicBezTo>
                  <a:cubicBezTo>
                    <a:pt x="40059" y="71400"/>
                    <a:pt x="39692" y="71372"/>
                    <a:pt x="39570" y="71272"/>
                  </a:cubicBezTo>
                  <a:cubicBezTo>
                    <a:pt x="39436" y="71161"/>
                    <a:pt x="39486" y="70644"/>
                    <a:pt x="39336" y="70561"/>
                  </a:cubicBezTo>
                  <a:cubicBezTo>
                    <a:pt x="39175" y="70466"/>
                    <a:pt x="38803" y="70688"/>
                    <a:pt x="38648" y="70794"/>
                  </a:cubicBezTo>
                  <a:cubicBezTo>
                    <a:pt x="38409" y="70961"/>
                    <a:pt x="38097" y="71550"/>
                    <a:pt x="37853" y="71716"/>
                  </a:cubicBezTo>
                  <a:cubicBezTo>
                    <a:pt x="37525" y="71950"/>
                    <a:pt x="36758" y="72188"/>
                    <a:pt x="36370" y="72244"/>
                  </a:cubicBezTo>
                  <a:cubicBezTo>
                    <a:pt x="36192" y="72277"/>
                    <a:pt x="35775" y="72355"/>
                    <a:pt x="35631" y="72216"/>
                  </a:cubicBezTo>
                  <a:cubicBezTo>
                    <a:pt x="35425" y="72016"/>
                    <a:pt x="35508" y="71277"/>
                    <a:pt x="35375" y="71005"/>
                  </a:cubicBezTo>
                  <a:cubicBezTo>
                    <a:pt x="35297" y="70838"/>
                    <a:pt x="34997" y="70633"/>
                    <a:pt x="34914" y="70472"/>
                  </a:cubicBezTo>
                  <a:cubicBezTo>
                    <a:pt x="34786" y="70200"/>
                    <a:pt x="34864" y="69455"/>
                    <a:pt x="34664" y="69255"/>
                  </a:cubicBezTo>
                  <a:cubicBezTo>
                    <a:pt x="34430" y="69027"/>
                    <a:pt x="33736" y="69272"/>
                    <a:pt x="33458" y="69138"/>
                  </a:cubicBezTo>
                  <a:cubicBezTo>
                    <a:pt x="33358" y="69088"/>
                    <a:pt x="33236" y="68805"/>
                    <a:pt x="33130" y="68811"/>
                  </a:cubicBezTo>
                  <a:cubicBezTo>
                    <a:pt x="32986" y="68816"/>
                    <a:pt x="32825" y="69150"/>
                    <a:pt x="32714" y="69255"/>
                  </a:cubicBezTo>
                  <a:cubicBezTo>
                    <a:pt x="32614" y="69361"/>
                    <a:pt x="32419" y="69672"/>
                    <a:pt x="32286" y="69644"/>
                  </a:cubicBezTo>
                  <a:cubicBezTo>
                    <a:pt x="32075" y="69594"/>
                    <a:pt x="32052" y="68927"/>
                    <a:pt x="31869" y="68811"/>
                  </a:cubicBezTo>
                  <a:cubicBezTo>
                    <a:pt x="31708" y="68705"/>
                    <a:pt x="31258" y="68977"/>
                    <a:pt x="31102" y="68844"/>
                  </a:cubicBezTo>
                  <a:cubicBezTo>
                    <a:pt x="30880" y="68644"/>
                    <a:pt x="30997" y="67844"/>
                    <a:pt x="30852" y="67572"/>
                  </a:cubicBezTo>
                  <a:cubicBezTo>
                    <a:pt x="30725" y="67322"/>
                    <a:pt x="30241" y="67066"/>
                    <a:pt x="30108" y="66827"/>
                  </a:cubicBezTo>
                  <a:cubicBezTo>
                    <a:pt x="29963" y="66561"/>
                    <a:pt x="29736" y="65922"/>
                    <a:pt x="29802" y="65611"/>
                  </a:cubicBezTo>
                  <a:cubicBezTo>
                    <a:pt x="29836" y="65461"/>
                    <a:pt x="30069" y="65250"/>
                    <a:pt x="30180" y="65166"/>
                  </a:cubicBezTo>
                  <a:cubicBezTo>
                    <a:pt x="30352" y="65050"/>
                    <a:pt x="30808" y="65055"/>
                    <a:pt x="30930" y="64872"/>
                  </a:cubicBezTo>
                  <a:cubicBezTo>
                    <a:pt x="31097" y="64605"/>
                    <a:pt x="30830" y="63805"/>
                    <a:pt x="31002" y="63538"/>
                  </a:cubicBezTo>
                  <a:cubicBezTo>
                    <a:pt x="31141" y="63322"/>
                    <a:pt x="31714" y="63355"/>
                    <a:pt x="31869" y="63155"/>
                  </a:cubicBezTo>
                  <a:cubicBezTo>
                    <a:pt x="32002" y="62988"/>
                    <a:pt x="32158" y="62511"/>
                    <a:pt x="32102" y="62294"/>
                  </a:cubicBezTo>
                  <a:cubicBezTo>
                    <a:pt x="32064" y="62144"/>
                    <a:pt x="31747" y="62038"/>
                    <a:pt x="31669" y="61905"/>
                  </a:cubicBezTo>
                  <a:cubicBezTo>
                    <a:pt x="31558" y="61733"/>
                    <a:pt x="31525" y="61277"/>
                    <a:pt x="31441" y="61083"/>
                  </a:cubicBezTo>
                  <a:cubicBezTo>
                    <a:pt x="31330" y="60850"/>
                    <a:pt x="30958" y="60500"/>
                    <a:pt x="30880" y="60255"/>
                  </a:cubicBezTo>
                  <a:cubicBezTo>
                    <a:pt x="30797" y="60016"/>
                    <a:pt x="30725" y="59483"/>
                    <a:pt x="30802" y="59244"/>
                  </a:cubicBezTo>
                  <a:cubicBezTo>
                    <a:pt x="30847" y="59094"/>
                    <a:pt x="31152" y="58944"/>
                    <a:pt x="31208" y="58800"/>
                  </a:cubicBezTo>
                  <a:cubicBezTo>
                    <a:pt x="31347" y="58444"/>
                    <a:pt x="31308" y="57622"/>
                    <a:pt x="31258" y="57233"/>
                  </a:cubicBezTo>
                  <a:cubicBezTo>
                    <a:pt x="31230" y="57022"/>
                    <a:pt x="31136" y="56583"/>
                    <a:pt x="31002" y="56433"/>
                  </a:cubicBezTo>
                  <a:cubicBezTo>
                    <a:pt x="30869" y="56277"/>
                    <a:pt x="30419" y="56294"/>
                    <a:pt x="30286" y="56133"/>
                  </a:cubicBezTo>
                  <a:cubicBezTo>
                    <a:pt x="30125" y="55944"/>
                    <a:pt x="30041" y="55366"/>
                    <a:pt x="30008" y="55100"/>
                  </a:cubicBezTo>
                  <a:cubicBezTo>
                    <a:pt x="29974" y="54894"/>
                    <a:pt x="30091" y="54438"/>
                    <a:pt x="29980" y="54272"/>
                  </a:cubicBezTo>
                  <a:cubicBezTo>
                    <a:pt x="29863" y="54088"/>
                    <a:pt x="29391" y="54150"/>
                    <a:pt x="29241" y="54000"/>
                  </a:cubicBezTo>
                  <a:cubicBezTo>
                    <a:pt x="29080" y="53844"/>
                    <a:pt x="29036" y="53272"/>
                    <a:pt x="28852" y="53138"/>
                  </a:cubicBezTo>
                  <a:cubicBezTo>
                    <a:pt x="28741" y="53061"/>
                    <a:pt x="28419" y="53044"/>
                    <a:pt x="28319" y="53138"/>
                  </a:cubicBezTo>
                  <a:cubicBezTo>
                    <a:pt x="28213" y="53244"/>
                    <a:pt x="28297" y="53661"/>
                    <a:pt x="28191" y="53766"/>
                  </a:cubicBezTo>
                  <a:cubicBezTo>
                    <a:pt x="28019" y="53927"/>
                    <a:pt x="27519" y="53844"/>
                    <a:pt x="27296" y="53827"/>
                  </a:cubicBezTo>
                  <a:cubicBezTo>
                    <a:pt x="27085" y="53805"/>
                    <a:pt x="26663" y="53500"/>
                    <a:pt x="26474" y="53616"/>
                  </a:cubicBezTo>
                  <a:cubicBezTo>
                    <a:pt x="26357" y="53694"/>
                    <a:pt x="26408" y="54116"/>
                    <a:pt x="26302" y="54211"/>
                  </a:cubicBezTo>
                  <a:cubicBezTo>
                    <a:pt x="26146" y="54338"/>
                    <a:pt x="25713" y="54300"/>
                    <a:pt x="25535" y="54238"/>
                  </a:cubicBezTo>
                  <a:cubicBezTo>
                    <a:pt x="25319" y="54166"/>
                    <a:pt x="25007" y="53733"/>
                    <a:pt x="24791" y="53677"/>
                  </a:cubicBezTo>
                  <a:cubicBezTo>
                    <a:pt x="24635" y="53644"/>
                    <a:pt x="24335" y="53794"/>
                    <a:pt x="24174" y="53800"/>
                  </a:cubicBezTo>
                  <a:cubicBezTo>
                    <a:pt x="23963" y="53800"/>
                    <a:pt x="23507" y="53816"/>
                    <a:pt x="23335" y="53677"/>
                  </a:cubicBezTo>
                  <a:cubicBezTo>
                    <a:pt x="23141" y="53522"/>
                    <a:pt x="23046" y="52916"/>
                    <a:pt x="22868" y="52727"/>
                  </a:cubicBezTo>
                  <a:cubicBezTo>
                    <a:pt x="22674" y="52522"/>
                    <a:pt x="22146" y="52327"/>
                    <a:pt x="21896" y="52200"/>
                  </a:cubicBezTo>
                  <a:cubicBezTo>
                    <a:pt x="21690" y="52083"/>
                    <a:pt x="21185" y="51977"/>
                    <a:pt x="21057" y="51750"/>
                  </a:cubicBezTo>
                  <a:cubicBezTo>
                    <a:pt x="20940" y="51538"/>
                    <a:pt x="20990" y="50983"/>
                    <a:pt x="21057" y="50744"/>
                  </a:cubicBezTo>
                  <a:cubicBezTo>
                    <a:pt x="21113" y="50550"/>
                    <a:pt x="21385" y="50250"/>
                    <a:pt x="21463" y="50066"/>
                  </a:cubicBezTo>
                  <a:cubicBezTo>
                    <a:pt x="21563" y="49844"/>
                    <a:pt x="21640" y="49355"/>
                    <a:pt x="21746" y="49144"/>
                  </a:cubicBezTo>
                  <a:cubicBezTo>
                    <a:pt x="21907" y="48827"/>
                    <a:pt x="22585" y="48416"/>
                    <a:pt x="22590" y="48044"/>
                  </a:cubicBezTo>
                  <a:cubicBezTo>
                    <a:pt x="22590" y="47883"/>
                    <a:pt x="22302" y="47688"/>
                    <a:pt x="22235" y="47544"/>
                  </a:cubicBezTo>
                  <a:cubicBezTo>
                    <a:pt x="21979" y="47005"/>
                    <a:pt x="21946" y="45661"/>
                    <a:pt x="21596" y="45205"/>
                  </a:cubicBezTo>
                  <a:cubicBezTo>
                    <a:pt x="21451" y="45016"/>
                    <a:pt x="20918" y="45000"/>
                    <a:pt x="20801" y="44794"/>
                  </a:cubicBezTo>
                  <a:cubicBezTo>
                    <a:pt x="20707" y="44627"/>
                    <a:pt x="20896" y="44183"/>
                    <a:pt x="20801" y="44022"/>
                  </a:cubicBezTo>
                  <a:cubicBezTo>
                    <a:pt x="20696" y="43855"/>
                    <a:pt x="20235" y="43894"/>
                    <a:pt x="20135" y="43722"/>
                  </a:cubicBezTo>
                  <a:cubicBezTo>
                    <a:pt x="19979" y="43455"/>
                    <a:pt x="20162" y="42750"/>
                    <a:pt x="20135" y="42422"/>
                  </a:cubicBezTo>
                  <a:cubicBezTo>
                    <a:pt x="20107" y="42055"/>
                    <a:pt x="20124" y="41238"/>
                    <a:pt x="19907" y="40972"/>
                  </a:cubicBezTo>
                  <a:cubicBezTo>
                    <a:pt x="19746" y="40772"/>
                    <a:pt x="19157" y="40894"/>
                    <a:pt x="18985" y="40705"/>
                  </a:cubicBezTo>
                  <a:cubicBezTo>
                    <a:pt x="18762" y="40461"/>
                    <a:pt x="18807" y="39633"/>
                    <a:pt x="18629" y="39338"/>
                  </a:cubicBezTo>
                  <a:cubicBezTo>
                    <a:pt x="18468" y="39083"/>
                    <a:pt x="17996" y="38700"/>
                    <a:pt x="17734" y="38600"/>
                  </a:cubicBezTo>
                  <a:cubicBezTo>
                    <a:pt x="17529" y="38527"/>
                    <a:pt x="17084" y="38688"/>
                    <a:pt x="16890" y="38600"/>
                  </a:cubicBezTo>
                  <a:cubicBezTo>
                    <a:pt x="16634" y="38488"/>
                    <a:pt x="16329" y="37883"/>
                    <a:pt x="16068" y="37772"/>
                  </a:cubicBezTo>
                  <a:cubicBezTo>
                    <a:pt x="15845" y="37672"/>
                    <a:pt x="15279" y="37561"/>
                    <a:pt x="15123" y="37772"/>
                  </a:cubicBezTo>
                  <a:cubicBezTo>
                    <a:pt x="14995" y="37955"/>
                    <a:pt x="15406" y="38511"/>
                    <a:pt x="15279" y="38688"/>
                  </a:cubicBezTo>
                  <a:cubicBezTo>
                    <a:pt x="15090" y="38955"/>
                    <a:pt x="14384" y="38811"/>
                    <a:pt x="14101" y="38716"/>
                  </a:cubicBezTo>
                  <a:cubicBezTo>
                    <a:pt x="13740" y="38600"/>
                    <a:pt x="13078" y="38116"/>
                    <a:pt x="12845" y="37772"/>
                  </a:cubicBezTo>
                  <a:cubicBezTo>
                    <a:pt x="12612" y="37416"/>
                    <a:pt x="12484" y="36472"/>
                    <a:pt x="12334" y="36055"/>
                  </a:cubicBezTo>
                  <a:cubicBezTo>
                    <a:pt x="12245" y="35800"/>
                    <a:pt x="12145" y="35166"/>
                    <a:pt x="11928" y="35044"/>
                  </a:cubicBezTo>
                  <a:cubicBezTo>
                    <a:pt x="11728" y="34944"/>
                    <a:pt x="11301" y="35277"/>
                    <a:pt x="11084" y="35311"/>
                  </a:cubicBezTo>
                  <a:cubicBezTo>
                    <a:pt x="10951" y="35333"/>
                    <a:pt x="10650" y="35411"/>
                    <a:pt x="10545" y="35311"/>
                  </a:cubicBezTo>
                  <a:cubicBezTo>
                    <a:pt x="10406" y="35183"/>
                    <a:pt x="10534" y="34616"/>
                    <a:pt x="10395" y="34483"/>
                  </a:cubicBezTo>
                  <a:cubicBezTo>
                    <a:pt x="10278" y="34377"/>
                    <a:pt x="9950" y="34455"/>
                    <a:pt x="9800" y="34483"/>
                  </a:cubicBezTo>
                  <a:cubicBezTo>
                    <a:pt x="9678" y="34505"/>
                    <a:pt x="9445" y="34738"/>
                    <a:pt x="9317" y="34694"/>
                  </a:cubicBezTo>
                  <a:cubicBezTo>
                    <a:pt x="9145" y="34627"/>
                    <a:pt x="8956" y="34188"/>
                    <a:pt x="8911" y="33983"/>
                  </a:cubicBezTo>
                  <a:cubicBezTo>
                    <a:pt x="8850" y="33688"/>
                    <a:pt x="9045" y="33094"/>
                    <a:pt x="9034" y="32794"/>
                  </a:cubicBezTo>
                  <a:cubicBezTo>
                    <a:pt x="9028" y="32588"/>
                    <a:pt x="9067" y="32088"/>
                    <a:pt x="8911" y="32000"/>
                  </a:cubicBezTo>
                  <a:cubicBezTo>
                    <a:pt x="8767" y="31916"/>
                    <a:pt x="8428" y="32166"/>
                    <a:pt x="8345" y="32322"/>
                  </a:cubicBezTo>
                  <a:cubicBezTo>
                    <a:pt x="8222" y="32555"/>
                    <a:pt x="8495" y="33205"/>
                    <a:pt x="8345" y="33422"/>
                  </a:cubicBezTo>
                  <a:cubicBezTo>
                    <a:pt x="8228" y="33594"/>
                    <a:pt x="7795" y="33655"/>
                    <a:pt x="7606" y="33622"/>
                  </a:cubicBezTo>
                  <a:cubicBezTo>
                    <a:pt x="7189" y="33566"/>
                    <a:pt x="6511" y="32888"/>
                    <a:pt x="6122" y="32711"/>
                  </a:cubicBezTo>
                  <a:cubicBezTo>
                    <a:pt x="5867" y="32583"/>
                    <a:pt x="5328" y="32394"/>
                    <a:pt x="5050" y="32350"/>
                  </a:cubicBezTo>
                  <a:cubicBezTo>
                    <a:pt x="4761" y="32311"/>
                    <a:pt x="4155" y="32538"/>
                    <a:pt x="3900" y="32383"/>
                  </a:cubicBezTo>
                  <a:cubicBezTo>
                    <a:pt x="3655" y="32238"/>
                    <a:pt x="3400" y="31627"/>
                    <a:pt x="3283" y="31344"/>
                  </a:cubicBezTo>
                  <a:cubicBezTo>
                    <a:pt x="3150" y="31000"/>
                    <a:pt x="3100" y="30227"/>
                    <a:pt x="2950" y="29888"/>
                  </a:cubicBezTo>
                  <a:cubicBezTo>
                    <a:pt x="2828" y="29611"/>
                    <a:pt x="2333" y="29222"/>
                    <a:pt x="2261" y="28916"/>
                  </a:cubicBezTo>
                  <a:cubicBezTo>
                    <a:pt x="2211" y="28688"/>
                    <a:pt x="2205" y="28083"/>
                    <a:pt x="2389" y="28000"/>
                  </a:cubicBezTo>
                  <a:cubicBezTo>
                    <a:pt x="2522" y="27938"/>
                    <a:pt x="2689" y="28383"/>
                    <a:pt x="2828" y="28411"/>
                  </a:cubicBezTo>
                  <a:cubicBezTo>
                    <a:pt x="2994" y="28450"/>
                    <a:pt x="3389" y="28316"/>
                    <a:pt x="3489" y="28144"/>
                  </a:cubicBezTo>
                  <a:cubicBezTo>
                    <a:pt x="3617" y="27938"/>
                    <a:pt x="3622" y="27333"/>
                    <a:pt x="3489" y="27138"/>
                  </a:cubicBezTo>
                  <a:cubicBezTo>
                    <a:pt x="3350" y="26944"/>
                    <a:pt x="2811" y="27088"/>
                    <a:pt x="2644" y="26927"/>
                  </a:cubicBezTo>
                  <a:cubicBezTo>
                    <a:pt x="2444" y="26738"/>
                    <a:pt x="2422" y="26050"/>
                    <a:pt x="2261" y="25805"/>
                  </a:cubicBezTo>
                  <a:cubicBezTo>
                    <a:pt x="2139" y="25611"/>
                    <a:pt x="1772" y="25344"/>
                    <a:pt x="1594" y="25216"/>
                  </a:cubicBezTo>
                  <a:cubicBezTo>
                    <a:pt x="1383" y="25050"/>
                    <a:pt x="833" y="24877"/>
                    <a:pt x="700" y="24622"/>
                  </a:cubicBezTo>
                  <a:cubicBezTo>
                    <a:pt x="605" y="24433"/>
                    <a:pt x="605" y="23922"/>
                    <a:pt x="700" y="23733"/>
                  </a:cubicBezTo>
                  <a:cubicBezTo>
                    <a:pt x="794" y="23544"/>
                    <a:pt x="1250" y="23477"/>
                    <a:pt x="1344" y="23294"/>
                  </a:cubicBezTo>
                  <a:cubicBezTo>
                    <a:pt x="1400" y="23166"/>
                    <a:pt x="1394" y="22850"/>
                    <a:pt x="1344" y="22722"/>
                  </a:cubicBezTo>
                  <a:cubicBezTo>
                    <a:pt x="1205" y="22411"/>
                    <a:pt x="461" y="22227"/>
                    <a:pt x="372" y="21894"/>
                  </a:cubicBezTo>
                  <a:cubicBezTo>
                    <a:pt x="294" y="21622"/>
                    <a:pt x="733" y="21083"/>
                    <a:pt x="672" y="20800"/>
                  </a:cubicBezTo>
                  <a:cubicBezTo>
                    <a:pt x="633" y="20577"/>
                    <a:pt x="233" y="20350"/>
                    <a:pt x="138" y="20150"/>
                  </a:cubicBezTo>
                  <a:cubicBezTo>
                    <a:pt x="50" y="19966"/>
                    <a:pt x="66" y="19544"/>
                    <a:pt x="0" y="19283"/>
                  </a:cubicBezTo>
                  <a:lnTo>
                    <a:pt x="13623" y="14877"/>
                  </a:lnTo>
                  <a:cubicBezTo>
                    <a:pt x="13884" y="15005"/>
                    <a:pt x="14167" y="15122"/>
                    <a:pt x="14356" y="15133"/>
                  </a:cubicBezTo>
                  <a:cubicBezTo>
                    <a:pt x="14645" y="15144"/>
                    <a:pt x="15184" y="14861"/>
                    <a:pt x="15468" y="14800"/>
                  </a:cubicBezTo>
                  <a:cubicBezTo>
                    <a:pt x="15695" y="14750"/>
                    <a:pt x="16157" y="14627"/>
                    <a:pt x="16384" y="14677"/>
                  </a:cubicBezTo>
                  <a:cubicBezTo>
                    <a:pt x="16545" y="14716"/>
                    <a:pt x="16795" y="14983"/>
                    <a:pt x="16951" y="15038"/>
                  </a:cubicBezTo>
                  <a:cubicBezTo>
                    <a:pt x="17157" y="15105"/>
                    <a:pt x="17629" y="14961"/>
                    <a:pt x="17818" y="15094"/>
                  </a:cubicBezTo>
                  <a:cubicBezTo>
                    <a:pt x="17968" y="15200"/>
                    <a:pt x="18023" y="15700"/>
                    <a:pt x="18173" y="15800"/>
                  </a:cubicBezTo>
                  <a:cubicBezTo>
                    <a:pt x="18301" y="15894"/>
                    <a:pt x="18612" y="15788"/>
                    <a:pt x="18757" y="15827"/>
                  </a:cubicBezTo>
                  <a:cubicBezTo>
                    <a:pt x="18923" y="15866"/>
                    <a:pt x="19290" y="15977"/>
                    <a:pt x="19385" y="16144"/>
                  </a:cubicBezTo>
                  <a:cubicBezTo>
                    <a:pt x="19479" y="16305"/>
                    <a:pt x="19346" y="16738"/>
                    <a:pt x="19385" y="16933"/>
                  </a:cubicBezTo>
                  <a:cubicBezTo>
                    <a:pt x="19435" y="17155"/>
                    <a:pt x="19629" y="17622"/>
                    <a:pt x="19796" y="17761"/>
                  </a:cubicBezTo>
                  <a:cubicBezTo>
                    <a:pt x="20157" y="18061"/>
                    <a:pt x="21107" y="18122"/>
                    <a:pt x="21551" y="18138"/>
                  </a:cubicBezTo>
                  <a:cubicBezTo>
                    <a:pt x="21879" y="18150"/>
                    <a:pt x="22524" y="18022"/>
                    <a:pt x="22846" y="17961"/>
                  </a:cubicBezTo>
                  <a:cubicBezTo>
                    <a:pt x="23035" y="17916"/>
                    <a:pt x="23407" y="17750"/>
                    <a:pt x="23596" y="17761"/>
                  </a:cubicBezTo>
                  <a:cubicBezTo>
                    <a:pt x="23857" y="17772"/>
                    <a:pt x="24330" y="18105"/>
                    <a:pt x="24585" y="18155"/>
                  </a:cubicBezTo>
                  <a:cubicBezTo>
                    <a:pt x="24846" y="18205"/>
                    <a:pt x="25402" y="18088"/>
                    <a:pt x="25657" y="18155"/>
                  </a:cubicBezTo>
                  <a:cubicBezTo>
                    <a:pt x="25863" y="18205"/>
                    <a:pt x="26235" y="18427"/>
                    <a:pt x="26408" y="18550"/>
                  </a:cubicBezTo>
                  <a:cubicBezTo>
                    <a:pt x="26708" y="18755"/>
                    <a:pt x="27252" y="19255"/>
                    <a:pt x="27513" y="19516"/>
                  </a:cubicBezTo>
                  <a:cubicBezTo>
                    <a:pt x="27774" y="19772"/>
                    <a:pt x="28180" y="20455"/>
                    <a:pt x="28491" y="20622"/>
                  </a:cubicBezTo>
                  <a:cubicBezTo>
                    <a:pt x="28719" y="20755"/>
                    <a:pt x="29258" y="20794"/>
                    <a:pt x="29513" y="20761"/>
                  </a:cubicBezTo>
                  <a:cubicBezTo>
                    <a:pt x="29680" y="20733"/>
                    <a:pt x="29974" y="20527"/>
                    <a:pt x="30141" y="20483"/>
                  </a:cubicBezTo>
                  <a:cubicBezTo>
                    <a:pt x="30436" y="20411"/>
                    <a:pt x="31063" y="20527"/>
                    <a:pt x="31336" y="20383"/>
                  </a:cubicBezTo>
                  <a:cubicBezTo>
                    <a:pt x="31502" y="20300"/>
                    <a:pt x="31741" y="19983"/>
                    <a:pt x="31847" y="19816"/>
                  </a:cubicBezTo>
                  <a:cubicBezTo>
                    <a:pt x="32019" y="19533"/>
                    <a:pt x="32152" y="18816"/>
                    <a:pt x="32358" y="18566"/>
                  </a:cubicBezTo>
                  <a:cubicBezTo>
                    <a:pt x="32475" y="18427"/>
                    <a:pt x="32780" y="18238"/>
                    <a:pt x="32936" y="18188"/>
                  </a:cubicBezTo>
                  <a:cubicBezTo>
                    <a:pt x="33191" y="18127"/>
                    <a:pt x="33742" y="18138"/>
                    <a:pt x="33975" y="18250"/>
                  </a:cubicBezTo>
                  <a:cubicBezTo>
                    <a:pt x="34186" y="18361"/>
                    <a:pt x="34503" y="18777"/>
                    <a:pt x="34642" y="18983"/>
                  </a:cubicBezTo>
                  <a:cubicBezTo>
                    <a:pt x="34825" y="19261"/>
                    <a:pt x="34986" y="19988"/>
                    <a:pt x="35225" y="20211"/>
                  </a:cubicBezTo>
                  <a:cubicBezTo>
                    <a:pt x="35419" y="20388"/>
                    <a:pt x="35942" y="20522"/>
                    <a:pt x="36197" y="20527"/>
                  </a:cubicBezTo>
                  <a:cubicBezTo>
                    <a:pt x="36464" y="20527"/>
                    <a:pt x="36981" y="20311"/>
                    <a:pt x="37231" y="20211"/>
                  </a:cubicBezTo>
                  <a:cubicBezTo>
                    <a:pt x="37631" y="20044"/>
                    <a:pt x="38364" y="19516"/>
                    <a:pt x="38764" y="19377"/>
                  </a:cubicBezTo>
                  <a:cubicBezTo>
                    <a:pt x="38970" y="19305"/>
                    <a:pt x="39392" y="19205"/>
                    <a:pt x="39603" y="19244"/>
                  </a:cubicBezTo>
                  <a:cubicBezTo>
                    <a:pt x="39820" y="19277"/>
                    <a:pt x="40220" y="19522"/>
                    <a:pt x="40403" y="19655"/>
                  </a:cubicBezTo>
                  <a:cubicBezTo>
                    <a:pt x="40809" y="19938"/>
                    <a:pt x="41520" y="20672"/>
                    <a:pt x="41870" y="21038"/>
                  </a:cubicBezTo>
                  <a:cubicBezTo>
                    <a:pt x="42126" y="21311"/>
                    <a:pt x="42570" y="21961"/>
                    <a:pt x="42859" y="22183"/>
                  </a:cubicBezTo>
                  <a:cubicBezTo>
                    <a:pt x="43120" y="22383"/>
                    <a:pt x="43720" y="22744"/>
                    <a:pt x="44031" y="22738"/>
                  </a:cubicBezTo>
                  <a:cubicBezTo>
                    <a:pt x="44304" y="22727"/>
                    <a:pt x="44804" y="22422"/>
                    <a:pt x="45004" y="22222"/>
                  </a:cubicBezTo>
                  <a:cubicBezTo>
                    <a:pt x="45304" y="21933"/>
                    <a:pt x="45659" y="21111"/>
                    <a:pt x="45876" y="20738"/>
                  </a:cubicBezTo>
                  <a:cubicBezTo>
                    <a:pt x="46059" y="20427"/>
                    <a:pt x="46348" y="19711"/>
                    <a:pt x="46609" y="19477"/>
                  </a:cubicBezTo>
                  <a:cubicBezTo>
                    <a:pt x="46743" y="19361"/>
                    <a:pt x="47076" y="19211"/>
                    <a:pt x="47243" y="19216"/>
                  </a:cubicBezTo>
                  <a:cubicBezTo>
                    <a:pt x="47382" y="19222"/>
                    <a:pt x="47648" y="19366"/>
                    <a:pt x="47748" y="19477"/>
                  </a:cubicBezTo>
                  <a:cubicBezTo>
                    <a:pt x="47909" y="19644"/>
                    <a:pt x="48021" y="20161"/>
                    <a:pt x="48176" y="20327"/>
                  </a:cubicBezTo>
                  <a:cubicBezTo>
                    <a:pt x="48432" y="20588"/>
                    <a:pt x="49082" y="20916"/>
                    <a:pt x="49426" y="20955"/>
                  </a:cubicBezTo>
                  <a:cubicBezTo>
                    <a:pt x="49726" y="21000"/>
                    <a:pt x="50354" y="20844"/>
                    <a:pt x="50632" y="20683"/>
                  </a:cubicBezTo>
                  <a:cubicBezTo>
                    <a:pt x="50915" y="20516"/>
                    <a:pt x="51382" y="19988"/>
                    <a:pt x="51571" y="19694"/>
                  </a:cubicBezTo>
                  <a:cubicBezTo>
                    <a:pt x="51738" y="19444"/>
                    <a:pt x="51954" y="18855"/>
                    <a:pt x="52065" y="18566"/>
                  </a:cubicBezTo>
                  <a:cubicBezTo>
                    <a:pt x="52271" y="18050"/>
                    <a:pt x="52621" y="16966"/>
                    <a:pt x="52816" y="16433"/>
                  </a:cubicBezTo>
                  <a:cubicBezTo>
                    <a:pt x="53016" y="15888"/>
                    <a:pt x="53349" y="14733"/>
                    <a:pt x="53649" y="14244"/>
                  </a:cubicBezTo>
                  <a:cubicBezTo>
                    <a:pt x="53849" y="13927"/>
                    <a:pt x="54366" y="13388"/>
                    <a:pt x="54655" y="13183"/>
                  </a:cubicBezTo>
                  <a:cubicBezTo>
                    <a:pt x="54910" y="12988"/>
                    <a:pt x="55532" y="12866"/>
                    <a:pt x="55760" y="12644"/>
                  </a:cubicBezTo>
                  <a:cubicBezTo>
                    <a:pt x="55971" y="12450"/>
                    <a:pt x="56249" y="11900"/>
                    <a:pt x="56360" y="11622"/>
                  </a:cubicBezTo>
                  <a:cubicBezTo>
                    <a:pt x="56444" y="11405"/>
                    <a:pt x="56433" y="10900"/>
                    <a:pt x="56549" y="10705"/>
                  </a:cubicBezTo>
                  <a:cubicBezTo>
                    <a:pt x="56683" y="10488"/>
                    <a:pt x="57127" y="10222"/>
                    <a:pt x="57349" y="10138"/>
                  </a:cubicBezTo>
                  <a:cubicBezTo>
                    <a:pt x="57649" y="10027"/>
                    <a:pt x="58283" y="9988"/>
                    <a:pt x="58594" y="10038"/>
                  </a:cubicBezTo>
                  <a:cubicBezTo>
                    <a:pt x="59022" y="10105"/>
                    <a:pt x="59805" y="10622"/>
                    <a:pt x="60233" y="10705"/>
                  </a:cubicBezTo>
                  <a:cubicBezTo>
                    <a:pt x="60561" y="10772"/>
                    <a:pt x="61250" y="10816"/>
                    <a:pt x="61577" y="10705"/>
                  </a:cubicBezTo>
                  <a:cubicBezTo>
                    <a:pt x="61872" y="10611"/>
                    <a:pt x="62433" y="10238"/>
                    <a:pt x="62639" y="9961"/>
                  </a:cubicBezTo>
                  <a:cubicBezTo>
                    <a:pt x="62794" y="9738"/>
                    <a:pt x="62928" y="9166"/>
                    <a:pt x="63005" y="8894"/>
                  </a:cubicBezTo>
                  <a:cubicBezTo>
                    <a:pt x="63111" y="8533"/>
                    <a:pt x="63200" y="7777"/>
                    <a:pt x="63333" y="7433"/>
                  </a:cubicBezTo>
                  <a:cubicBezTo>
                    <a:pt x="63483" y="7061"/>
                    <a:pt x="63844" y="6316"/>
                    <a:pt x="64133" y="6094"/>
                  </a:cubicBezTo>
                  <a:cubicBezTo>
                    <a:pt x="64344" y="5922"/>
                    <a:pt x="64911" y="5950"/>
                    <a:pt x="65139" y="5811"/>
                  </a:cubicBezTo>
                  <a:cubicBezTo>
                    <a:pt x="65478" y="5616"/>
                    <a:pt x="66028" y="4983"/>
                    <a:pt x="66295" y="4672"/>
                  </a:cubicBezTo>
                  <a:cubicBezTo>
                    <a:pt x="66561" y="4361"/>
                    <a:pt x="66961" y="3605"/>
                    <a:pt x="67256" y="3344"/>
                  </a:cubicBezTo>
                  <a:cubicBezTo>
                    <a:pt x="67472" y="3155"/>
                    <a:pt x="67978" y="2894"/>
                    <a:pt x="68245" y="2811"/>
                  </a:cubicBezTo>
                  <a:cubicBezTo>
                    <a:pt x="68650" y="2683"/>
                    <a:pt x="69511" y="2672"/>
                    <a:pt x="69934" y="2600"/>
                  </a:cubicBezTo>
                  <a:cubicBezTo>
                    <a:pt x="70484" y="2494"/>
                    <a:pt x="71628" y="2372"/>
                    <a:pt x="72128" y="2083"/>
                  </a:cubicBezTo>
                  <a:cubicBezTo>
                    <a:pt x="72545" y="1844"/>
                    <a:pt x="73306" y="1133"/>
                    <a:pt x="73529" y="661"/>
                  </a:cubicBezTo>
                  <a:cubicBezTo>
                    <a:pt x="73590" y="533"/>
                    <a:pt x="73629" y="266"/>
                    <a:pt x="73662" y="0"/>
                  </a:cubicBezTo>
                  <a:cubicBezTo>
                    <a:pt x="73812" y="261"/>
                    <a:pt x="73956" y="522"/>
                    <a:pt x="74090" y="661"/>
                  </a:cubicBezTo>
                  <a:cubicBezTo>
                    <a:pt x="74329" y="905"/>
                    <a:pt x="74873" y="1355"/>
                    <a:pt x="75190" y="1433"/>
                  </a:cubicBezTo>
                  <a:cubicBezTo>
                    <a:pt x="75340" y="1466"/>
                    <a:pt x="75662" y="1411"/>
                    <a:pt x="75801" y="1344"/>
                  </a:cubicBezTo>
                  <a:cubicBezTo>
                    <a:pt x="75918" y="1283"/>
                    <a:pt x="76068" y="1033"/>
                    <a:pt x="76190" y="983"/>
                  </a:cubicBezTo>
                  <a:cubicBezTo>
                    <a:pt x="76362" y="911"/>
                    <a:pt x="76745" y="955"/>
                    <a:pt x="76929" y="983"/>
                  </a:cubicBezTo>
                  <a:cubicBezTo>
                    <a:pt x="77101" y="1011"/>
                    <a:pt x="77479" y="1038"/>
                    <a:pt x="77596" y="1194"/>
                  </a:cubicBezTo>
                  <a:cubicBezTo>
                    <a:pt x="77751" y="1411"/>
                    <a:pt x="77568" y="2077"/>
                    <a:pt x="77696" y="2316"/>
                  </a:cubicBezTo>
                  <a:cubicBezTo>
                    <a:pt x="77801" y="2522"/>
                    <a:pt x="78173" y="2766"/>
                    <a:pt x="78362" y="2855"/>
                  </a:cubicBezTo>
                  <a:cubicBezTo>
                    <a:pt x="78529" y="2933"/>
                    <a:pt x="78923" y="2888"/>
                    <a:pt x="79079" y="3000"/>
                  </a:cubicBezTo>
                  <a:cubicBezTo>
                    <a:pt x="79290" y="3155"/>
                    <a:pt x="79501" y="3755"/>
                    <a:pt x="79712" y="3916"/>
                  </a:cubicBezTo>
                  <a:cubicBezTo>
                    <a:pt x="79868" y="4038"/>
                    <a:pt x="80262" y="4238"/>
                    <a:pt x="80429" y="4155"/>
                  </a:cubicBezTo>
                  <a:cubicBezTo>
                    <a:pt x="80574" y="4077"/>
                    <a:pt x="80579" y="3600"/>
                    <a:pt x="80713" y="3505"/>
                  </a:cubicBezTo>
                  <a:cubicBezTo>
                    <a:pt x="80868" y="3394"/>
                    <a:pt x="81274" y="3450"/>
                    <a:pt x="81457" y="3505"/>
                  </a:cubicBezTo>
                  <a:cubicBezTo>
                    <a:pt x="81663" y="3561"/>
                    <a:pt x="82052" y="3794"/>
                    <a:pt x="82224" y="3950"/>
                  </a:cubicBezTo>
                  <a:cubicBezTo>
                    <a:pt x="82435" y="4144"/>
                    <a:pt x="82740" y="4677"/>
                    <a:pt x="82913" y="4927"/>
                  </a:cubicBezTo>
                  <a:cubicBezTo>
                    <a:pt x="83041" y="5122"/>
                    <a:pt x="83363" y="5488"/>
                    <a:pt x="83424" y="5727"/>
                  </a:cubicBezTo>
                  <a:cubicBezTo>
                    <a:pt x="83468" y="5888"/>
                    <a:pt x="83479" y="6266"/>
                    <a:pt x="83396" y="6405"/>
                  </a:cubicBezTo>
                  <a:cubicBezTo>
                    <a:pt x="83296" y="6594"/>
                    <a:pt x="82829" y="6616"/>
                    <a:pt x="82707" y="6788"/>
                  </a:cubicBezTo>
                  <a:cubicBezTo>
                    <a:pt x="82607" y="6927"/>
                    <a:pt x="82524" y="7300"/>
                    <a:pt x="82552" y="7472"/>
                  </a:cubicBezTo>
                  <a:cubicBezTo>
                    <a:pt x="82596" y="7783"/>
                    <a:pt x="82974" y="8288"/>
                    <a:pt x="83168" y="8511"/>
                  </a:cubicBezTo>
                  <a:cubicBezTo>
                    <a:pt x="83296" y="8655"/>
                    <a:pt x="83641" y="8827"/>
                    <a:pt x="83757" y="8983"/>
                  </a:cubicBezTo>
                  <a:cubicBezTo>
                    <a:pt x="83857" y="9127"/>
                    <a:pt x="83991" y="9483"/>
                    <a:pt x="84035" y="9661"/>
                  </a:cubicBezTo>
                  <a:cubicBezTo>
                    <a:pt x="84130" y="10005"/>
                    <a:pt x="84141" y="10727"/>
                    <a:pt x="84241" y="11055"/>
                  </a:cubicBezTo>
                  <a:cubicBezTo>
                    <a:pt x="84352" y="11411"/>
                    <a:pt x="84685" y="12083"/>
                    <a:pt x="84880" y="12388"/>
                  </a:cubicBezTo>
                  <a:cubicBezTo>
                    <a:pt x="85007" y="12583"/>
                    <a:pt x="85263" y="13022"/>
                    <a:pt x="85469" y="13072"/>
                  </a:cubicBezTo>
                  <a:cubicBezTo>
                    <a:pt x="85691" y="13127"/>
                    <a:pt x="86180" y="12911"/>
                    <a:pt x="86335" y="12716"/>
                  </a:cubicBezTo>
                  <a:cubicBezTo>
                    <a:pt x="86496" y="12516"/>
                    <a:pt x="86430" y="11872"/>
                    <a:pt x="86596" y="11677"/>
                  </a:cubicBezTo>
                  <a:cubicBezTo>
                    <a:pt x="86719" y="11533"/>
                    <a:pt x="87091" y="11466"/>
                    <a:pt x="87258" y="11444"/>
                  </a:cubicBezTo>
                  <a:cubicBezTo>
                    <a:pt x="87446" y="11411"/>
                    <a:pt x="87847" y="11394"/>
                    <a:pt x="88024" y="11472"/>
                  </a:cubicBezTo>
                  <a:cubicBezTo>
                    <a:pt x="88147" y="11522"/>
                    <a:pt x="88352" y="11716"/>
                    <a:pt x="88435" y="11827"/>
                  </a:cubicBezTo>
                  <a:cubicBezTo>
                    <a:pt x="88591" y="12027"/>
                    <a:pt x="88697" y="12638"/>
                    <a:pt x="88897" y="12772"/>
                  </a:cubicBezTo>
                  <a:cubicBezTo>
                    <a:pt x="89052" y="12877"/>
                    <a:pt x="89458" y="12883"/>
                    <a:pt x="89613" y="12772"/>
                  </a:cubicBezTo>
                  <a:cubicBezTo>
                    <a:pt x="89769" y="12661"/>
                    <a:pt x="89769" y="12083"/>
                    <a:pt x="89947" y="12005"/>
                  </a:cubicBezTo>
                  <a:cubicBezTo>
                    <a:pt x="90152" y="11916"/>
                    <a:pt x="90608" y="12205"/>
                    <a:pt x="90758" y="12388"/>
                  </a:cubicBezTo>
                  <a:cubicBezTo>
                    <a:pt x="90919" y="12577"/>
                    <a:pt x="90930" y="13188"/>
                    <a:pt x="91097" y="13366"/>
                  </a:cubicBezTo>
                  <a:cubicBezTo>
                    <a:pt x="91236" y="13516"/>
                    <a:pt x="91625" y="13650"/>
                    <a:pt x="91808" y="13633"/>
                  </a:cubicBezTo>
                  <a:cubicBezTo>
                    <a:pt x="92008" y="13616"/>
                    <a:pt x="92330" y="13244"/>
                    <a:pt x="92525" y="13216"/>
                  </a:cubicBezTo>
                  <a:cubicBezTo>
                    <a:pt x="92714" y="13194"/>
                    <a:pt x="93097" y="13300"/>
                    <a:pt x="93269" y="13394"/>
                  </a:cubicBezTo>
                  <a:cubicBezTo>
                    <a:pt x="93441" y="13500"/>
                    <a:pt x="93719" y="13827"/>
                    <a:pt x="93853" y="13988"/>
                  </a:cubicBezTo>
                  <a:cubicBezTo>
                    <a:pt x="94086" y="14255"/>
                    <a:pt x="94642" y="14766"/>
                    <a:pt x="94697" y="15144"/>
                  </a:cubicBezTo>
                  <a:cubicBezTo>
                    <a:pt x="94725" y="15294"/>
                    <a:pt x="94508" y="15583"/>
                    <a:pt x="94525" y="15738"/>
                  </a:cubicBezTo>
                  <a:cubicBezTo>
                    <a:pt x="94542" y="15927"/>
                    <a:pt x="94736" y="16294"/>
                    <a:pt x="94881" y="16388"/>
                  </a:cubicBezTo>
                  <a:cubicBezTo>
                    <a:pt x="95031" y="16483"/>
                    <a:pt x="95397" y="16411"/>
                    <a:pt x="95569" y="16388"/>
                  </a:cubicBezTo>
                  <a:cubicBezTo>
                    <a:pt x="95714" y="16372"/>
                    <a:pt x="95992" y="16211"/>
                    <a:pt x="96131" y="16238"/>
                  </a:cubicBezTo>
                  <a:cubicBezTo>
                    <a:pt x="96342" y="16288"/>
                    <a:pt x="96625" y="16722"/>
                    <a:pt x="96820" y="16800"/>
                  </a:cubicBezTo>
                  <a:cubicBezTo>
                    <a:pt x="97008" y="16877"/>
                    <a:pt x="97447" y="16983"/>
                    <a:pt x="97614" y="16861"/>
                  </a:cubicBezTo>
                  <a:cubicBezTo>
                    <a:pt x="97742" y="16766"/>
                    <a:pt x="97892" y="16366"/>
                    <a:pt x="97820" y="16211"/>
                  </a:cubicBezTo>
                  <a:cubicBezTo>
                    <a:pt x="97753" y="16072"/>
                    <a:pt x="97409" y="16133"/>
                    <a:pt x="97281" y="16061"/>
                  </a:cubicBezTo>
                  <a:cubicBezTo>
                    <a:pt x="97186" y="16011"/>
                    <a:pt x="96947" y="15888"/>
                    <a:pt x="96947" y="15766"/>
                  </a:cubicBezTo>
                  <a:cubicBezTo>
                    <a:pt x="96947" y="15655"/>
                    <a:pt x="97164" y="15527"/>
                    <a:pt x="97259" y="15500"/>
                  </a:cubicBezTo>
                  <a:cubicBezTo>
                    <a:pt x="97409" y="15450"/>
                    <a:pt x="97731" y="15666"/>
                    <a:pt x="97870" y="15588"/>
                  </a:cubicBezTo>
                  <a:cubicBezTo>
                    <a:pt x="98014" y="15511"/>
                    <a:pt x="98081" y="15083"/>
                    <a:pt x="98203" y="14966"/>
                  </a:cubicBezTo>
                  <a:cubicBezTo>
                    <a:pt x="98303" y="14866"/>
                    <a:pt x="98553" y="14722"/>
                    <a:pt x="98686" y="14727"/>
                  </a:cubicBezTo>
                  <a:cubicBezTo>
                    <a:pt x="98886" y="14738"/>
                    <a:pt x="99181" y="15138"/>
                    <a:pt x="99381" y="15177"/>
                  </a:cubicBezTo>
                  <a:cubicBezTo>
                    <a:pt x="99503" y="15194"/>
                    <a:pt x="99742" y="15050"/>
                    <a:pt x="99864" y="15055"/>
                  </a:cubicBezTo>
                  <a:cubicBezTo>
                    <a:pt x="100081" y="15061"/>
                    <a:pt x="100514" y="15177"/>
                    <a:pt x="100681" y="15316"/>
                  </a:cubicBezTo>
                  <a:cubicBezTo>
                    <a:pt x="100842" y="15455"/>
                    <a:pt x="101153" y="15872"/>
                    <a:pt x="101092" y="16088"/>
                  </a:cubicBezTo>
                  <a:cubicBezTo>
                    <a:pt x="101048" y="16244"/>
                    <a:pt x="100720" y="16322"/>
                    <a:pt x="100581" y="16327"/>
                  </a:cubicBezTo>
                  <a:cubicBezTo>
                    <a:pt x="100431" y="16333"/>
                    <a:pt x="100148" y="16105"/>
                    <a:pt x="99992" y="16116"/>
                  </a:cubicBezTo>
                  <a:cubicBezTo>
                    <a:pt x="99809" y="16138"/>
                    <a:pt x="99475" y="16377"/>
                    <a:pt x="99325" y="16505"/>
                  </a:cubicBezTo>
                  <a:cubicBezTo>
                    <a:pt x="99198" y="16622"/>
                    <a:pt x="99020" y="16950"/>
                    <a:pt x="98898" y="17066"/>
                  </a:cubicBezTo>
                  <a:cubicBezTo>
                    <a:pt x="98731" y="17222"/>
                    <a:pt x="98281" y="17350"/>
                    <a:pt x="98153" y="17538"/>
                  </a:cubicBezTo>
                  <a:cubicBezTo>
                    <a:pt x="98053" y="17688"/>
                    <a:pt x="98003" y="18072"/>
                    <a:pt x="97997" y="18250"/>
                  </a:cubicBezTo>
                  <a:cubicBezTo>
                    <a:pt x="97992" y="18472"/>
                    <a:pt x="98009" y="18966"/>
                    <a:pt x="98153" y="19111"/>
                  </a:cubicBezTo>
                  <a:cubicBezTo>
                    <a:pt x="98247" y="19211"/>
                    <a:pt x="98536" y="19194"/>
                    <a:pt x="98664" y="19172"/>
                  </a:cubicBezTo>
                  <a:cubicBezTo>
                    <a:pt x="98764" y="19155"/>
                    <a:pt x="98948" y="18927"/>
                    <a:pt x="99048" y="18961"/>
                  </a:cubicBezTo>
                  <a:cubicBezTo>
                    <a:pt x="99242" y="19033"/>
                    <a:pt x="99386" y="19544"/>
                    <a:pt x="99459" y="19761"/>
                  </a:cubicBezTo>
                  <a:cubicBezTo>
                    <a:pt x="99531" y="20011"/>
                    <a:pt x="99603" y="20538"/>
                    <a:pt x="99609" y="20800"/>
                  </a:cubicBezTo>
                  <a:cubicBezTo>
                    <a:pt x="99614" y="21094"/>
                    <a:pt x="99620" y="21716"/>
                    <a:pt x="99481" y="21955"/>
                  </a:cubicBezTo>
                  <a:cubicBezTo>
                    <a:pt x="99425" y="22055"/>
                    <a:pt x="99192" y="22105"/>
                    <a:pt x="99120" y="22194"/>
                  </a:cubicBezTo>
                  <a:cubicBezTo>
                    <a:pt x="99036" y="22300"/>
                    <a:pt x="98892" y="22594"/>
                    <a:pt x="98925" y="22738"/>
                  </a:cubicBezTo>
                  <a:cubicBezTo>
                    <a:pt x="98970" y="22905"/>
                    <a:pt x="99392" y="22944"/>
                    <a:pt x="99442" y="23111"/>
                  </a:cubicBezTo>
                  <a:cubicBezTo>
                    <a:pt x="99481" y="23266"/>
                    <a:pt x="99320" y="23594"/>
                    <a:pt x="99220" y="23705"/>
                  </a:cubicBezTo>
                  <a:cubicBezTo>
                    <a:pt x="99086" y="23833"/>
                    <a:pt x="98659" y="23744"/>
                    <a:pt x="98548" y="23900"/>
                  </a:cubicBezTo>
                  <a:cubicBezTo>
                    <a:pt x="98403" y="24127"/>
                    <a:pt x="98475" y="24772"/>
                    <a:pt x="98548" y="25050"/>
                  </a:cubicBezTo>
                  <a:cubicBezTo>
                    <a:pt x="98636" y="25372"/>
                    <a:pt x="98998" y="25933"/>
                    <a:pt x="99220" y="26150"/>
                  </a:cubicBezTo>
                  <a:cubicBezTo>
                    <a:pt x="99398" y="26333"/>
                    <a:pt x="99948" y="26416"/>
                    <a:pt x="100070" y="26650"/>
                  </a:cubicBezTo>
                  <a:cubicBezTo>
                    <a:pt x="100198" y="26883"/>
                    <a:pt x="100159" y="27488"/>
                    <a:pt x="100087" y="27755"/>
                  </a:cubicBezTo>
                  <a:cubicBezTo>
                    <a:pt x="100025" y="27972"/>
                    <a:pt x="99781" y="28372"/>
                    <a:pt x="99609" y="28500"/>
                  </a:cubicBezTo>
                  <a:cubicBezTo>
                    <a:pt x="99409" y="28650"/>
                    <a:pt x="98886" y="28572"/>
                    <a:pt x="98686" y="28722"/>
                  </a:cubicBezTo>
                  <a:cubicBezTo>
                    <a:pt x="98575" y="28805"/>
                    <a:pt x="98420" y="29083"/>
                    <a:pt x="98381" y="29233"/>
                  </a:cubicBezTo>
                  <a:cubicBezTo>
                    <a:pt x="98331" y="29427"/>
                    <a:pt x="98331" y="29850"/>
                    <a:pt x="98381" y="30038"/>
                  </a:cubicBezTo>
                  <a:cubicBezTo>
                    <a:pt x="98442" y="30250"/>
                    <a:pt x="98675" y="30622"/>
                    <a:pt x="98825" y="30750"/>
                  </a:cubicBezTo>
                  <a:cubicBezTo>
                    <a:pt x="99014" y="30916"/>
                    <a:pt x="99475" y="31200"/>
                    <a:pt x="99714" y="31144"/>
                  </a:cubicBezTo>
                  <a:cubicBezTo>
                    <a:pt x="99848" y="31116"/>
                    <a:pt x="100048" y="30850"/>
                    <a:pt x="100120" y="30716"/>
                  </a:cubicBezTo>
                  <a:cubicBezTo>
                    <a:pt x="100203" y="30555"/>
                    <a:pt x="100159" y="30094"/>
                    <a:pt x="100292" y="30005"/>
                  </a:cubicBezTo>
                  <a:cubicBezTo>
                    <a:pt x="100420" y="29916"/>
                    <a:pt x="100781" y="30022"/>
                    <a:pt x="100870" y="30161"/>
                  </a:cubicBezTo>
                  <a:cubicBezTo>
                    <a:pt x="100959" y="30283"/>
                    <a:pt x="100909" y="30655"/>
                    <a:pt x="100870" y="30811"/>
                  </a:cubicBezTo>
                  <a:cubicBezTo>
                    <a:pt x="100848" y="30927"/>
                    <a:pt x="100725" y="31144"/>
                    <a:pt x="100664" y="31244"/>
                  </a:cubicBezTo>
                  <a:cubicBezTo>
                    <a:pt x="100587" y="31372"/>
                    <a:pt x="100353" y="31566"/>
                    <a:pt x="100309" y="31716"/>
                  </a:cubicBezTo>
                  <a:cubicBezTo>
                    <a:pt x="100264" y="31861"/>
                    <a:pt x="100264" y="32194"/>
                    <a:pt x="100325" y="32333"/>
                  </a:cubicBezTo>
                  <a:cubicBezTo>
                    <a:pt x="100425" y="32544"/>
                    <a:pt x="100842" y="32738"/>
                    <a:pt x="100992" y="32905"/>
                  </a:cubicBezTo>
                  <a:cubicBezTo>
                    <a:pt x="101142" y="33066"/>
                    <a:pt x="101348" y="33500"/>
                    <a:pt x="101498" y="33655"/>
                  </a:cubicBezTo>
                  <a:cubicBezTo>
                    <a:pt x="101609" y="33766"/>
                    <a:pt x="101853" y="33983"/>
                    <a:pt x="101992" y="33988"/>
                  </a:cubicBezTo>
                  <a:cubicBezTo>
                    <a:pt x="102137" y="33994"/>
                    <a:pt x="102409" y="33816"/>
                    <a:pt x="102509" y="33694"/>
                  </a:cubicBezTo>
                  <a:cubicBezTo>
                    <a:pt x="102653" y="33516"/>
                    <a:pt x="102731" y="32988"/>
                    <a:pt x="102865" y="32805"/>
                  </a:cubicBezTo>
                  <a:cubicBezTo>
                    <a:pt x="102981" y="32644"/>
                    <a:pt x="103348" y="32494"/>
                    <a:pt x="103465" y="32333"/>
                  </a:cubicBezTo>
                  <a:cubicBezTo>
                    <a:pt x="103565" y="32183"/>
                    <a:pt x="103692" y="31816"/>
                    <a:pt x="103698" y="31622"/>
                  </a:cubicBezTo>
                  <a:cubicBezTo>
                    <a:pt x="103704" y="31488"/>
                    <a:pt x="103670" y="31211"/>
                    <a:pt x="103581" y="31127"/>
                  </a:cubicBezTo>
                  <a:cubicBezTo>
                    <a:pt x="103459" y="31011"/>
                    <a:pt x="103109" y="31066"/>
                    <a:pt x="102953" y="31083"/>
                  </a:cubicBezTo>
                  <a:cubicBezTo>
                    <a:pt x="102853" y="31105"/>
                    <a:pt x="102670" y="31261"/>
                    <a:pt x="102576" y="31227"/>
                  </a:cubicBezTo>
                  <a:cubicBezTo>
                    <a:pt x="102409" y="31166"/>
                    <a:pt x="102176" y="30811"/>
                    <a:pt x="102131" y="30611"/>
                  </a:cubicBezTo>
                  <a:cubicBezTo>
                    <a:pt x="102087" y="30400"/>
                    <a:pt x="102192" y="29927"/>
                    <a:pt x="102303" y="29750"/>
                  </a:cubicBezTo>
                  <a:cubicBezTo>
                    <a:pt x="102381" y="29627"/>
                    <a:pt x="102626" y="29511"/>
                    <a:pt x="102748" y="29450"/>
                  </a:cubicBezTo>
                  <a:cubicBezTo>
                    <a:pt x="102931" y="29355"/>
                    <a:pt x="103315" y="29133"/>
                    <a:pt x="103515" y="29150"/>
                  </a:cubicBezTo>
                  <a:cubicBezTo>
                    <a:pt x="103604" y="29161"/>
                    <a:pt x="103742" y="29294"/>
                    <a:pt x="103820" y="29350"/>
                  </a:cubicBezTo>
                  <a:cubicBezTo>
                    <a:pt x="103898" y="29411"/>
                    <a:pt x="104042" y="29566"/>
                    <a:pt x="104126" y="29627"/>
                  </a:cubicBezTo>
                  <a:cubicBezTo>
                    <a:pt x="104259" y="29711"/>
                    <a:pt x="104537" y="29911"/>
                    <a:pt x="104687" y="29883"/>
                  </a:cubicBezTo>
                  <a:cubicBezTo>
                    <a:pt x="104793" y="29866"/>
                    <a:pt x="104931" y="29677"/>
                    <a:pt x="105009" y="29611"/>
                  </a:cubicBezTo>
                  <a:cubicBezTo>
                    <a:pt x="105104" y="29533"/>
                    <a:pt x="105265" y="29305"/>
                    <a:pt x="105370" y="29311"/>
                  </a:cubicBezTo>
                  <a:cubicBezTo>
                    <a:pt x="105448" y="29311"/>
                    <a:pt x="105537" y="29494"/>
                    <a:pt x="105609" y="29527"/>
                  </a:cubicBezTo>
                  <a:cubicBezTo>
                    <a:pt x="105798" y="29616"/>
                    <a:pt x="106226" y="29700"/>
                    <a:pt x="106415" y="29611"/>
                  </a:cubicBezTo>
                  <a:cubicBezTo>
                    <a:pt x="106470" y="29572"/>
                    <a:pt x="106515" y="29416"/>
                    <a:pt x="106565" y="29372"/>
                  </a:cubicBezTo>
                  <a:cubicBezTo>
                    <a:pt x="106682" y="29266"/>
                    <a:pt x="106948" y="29094"/>
                    <a:pt x="107093" y="29072"/>
                  </a:cubicBezTo>
                  <a:cubicBezTo>
                    <a:pt x="107259" y="29050"/>
                    <a:pt x="107632" y="29083"/>
                    <a:pt x="107743" y="29233"/>
                  </a:cubicBezTo>
                  <a:cubicBezTo>
                    <a:pt x="107821" y="29338"/>
                    <a:pt x="107793" y="29666"/>
                    <a:pt x="107754" y="29805"/>
                  </a:cubicBezTo>
                  <a:cubicBezTo>
                    <a:pt x="107726" y="29933"/>
                    <a:pt x="107604" y="30183"/>
                    <a:pt x="107504" y="30261"/>
                  </a:cubicBezTo>
                  <a:cubicBezTo>
                    <a:pt x="107393" y="30344"/>
                    <a:pt x="107082" y="30277"/>
                    <a:pt x="106976" y="30372"/>
                  </a:cubicBezTo>
                  <a:cubicBezTo>
                    <a:pt x="106865" y="30477"/>
                    <a:pt x="106782" y="30800"/>
                    <a:pt x="106754" y="30950"/>
                  </a:cubicBezTo>
                  <a:cubicBezTo>
                    <a:pt x="106715" y="31144"/>
                    <a:pt x="106815" y="31555"/>
                    <a:pt x="106754" y="31744"/>
                  </a:cubicBezTo>
                  <a:cubicBezTo>
                    <a:pt x="106698" y="31900"/>
                    <a:pt x="106437" y="32094"/>
                    <a:pt x="106359" y="32233"/>
                  </a:cubicBezTo>
                  <a:cubicBezTo>
                    <a:pt x="106276" y="32377"/>
                    <a:pt x="106087" y="32700"/>
                    <a:pt x="106126" y="32866"/>
                  </a:cubicBezTo>
                  <a:cubicBezTo>
                    <a:pt x="106148" y="33016"/>
                    <a:pt x="106393" y="33216"/>
                    <a:pt x="106515" y="33261"/>
                  </a:cubicBezTo>
                  <a:cubicBezTo>
                    <a:pt x="106726" y="33338"/>
                    <a:pt x="107182" y="33194"/>
                    <a:pt x="107398" y="33138"/>
                  </a:cubicBezTo>
                  <a:cubicBezTo>
                    <a:pt x="107637" y="33088"/>
                    <a:pt x="108104" y="32938"/>
                    <a:pt x="108321" y="32805"/>
                  </a:cubicBezTo>
                  <a:cubicBezTo>
                    <a:pt x="108521" y="32683"/>
                    <a:pt x="108871" y="32361"/>
                    <a:pt x="109015" y="32172"/>
                  </a:cubicBezTo>
                  <a:cubicBezTo>
                    <a:pt x="109115" y="32061"/>
                    <a:pt x="109204" y="31711"/>
                    <a:pt x="109326" y="31638"/>
                  </a:cubicBezTo>
                  <a:cubicBezTo>
                    <a:pt x="109426" y="31588"/>
                    <a:pt x="109671" y="31622"/>
                    <a:pt x="109771" y="31683"/>
                  </a:cubicBezTo>
                  <a:cubicBezTo>
                    <a:pt x="109915" y="31761"/>
                    <a:pt x="110099" y="32088"/>
                    <a:pt x="110199" y="32233"/>
                  </a:cubicBezTo>
                  <a:cubicBezTo>
                    <a:pt x="110332" y="32427"/>
                    <a:pt x="110510" y="32916"/>
                    <a:pt x="110693" y="33061"/>
                  </a:cubicBezTo>
                  <a:cubicBezTo>
                    <a:pt x="110849" y="33194"/>
                    <a:pt x="111265" y="33338"/>
                    <a:pt x="111460" y="33277"/>
                  </a:cubicBezTo>
                  <a:cubicBezTo>
                    <a:pt x="111571" y="33250"/>
                    <a:pt x="111810" y="33044"/>
                    <a:pt x="111815" y="32905"/>
                  </a:cubicBezTo>
                  <a:cubicBezTo>
                    <a:pt x="111827" y="32755"/>
                    <a:pt x="111593" y="32538"/>
                    <a:pt x="111488" y="32455"/>
                  </a:cubicBezTo>
                  <a:cubicBezTo>
                    <a:pt x="111393" y="32361"/>
                    <a:pt x="111099" y="32355"/>
                    <a:pt x="111032" y="32233"/>
                  </a:cubicBezTo>
                  <a:cubicBezTo>
                    <a:pt x="110965" y="32105"/>
                    <a:pt x="110971" y="31744"/>
                    <a:pt x="111065" y="31638"/>
                  </a:cubicBezTo>
                  <a:cubicBezTo>
                    <a:pt x="111226" y="31466"/>
                    <a:pt x="111743" y="31566"/>
                    <a:pt x="111954" y="31638"/>
                  </a:cubicBezTo>
                  <a:cubicBezTo>
                    <a:pt x="112165" y="31711"/>
                    <a:pt x="112499" y="32061"/>
                    <a:pt x="112682" y="32194"/>
                  </a:cubicBezTo>
                  <a:cubicBezTo>
                    <a:pt x="112949" y="32388"/>
                    <a:pt x="113532" y="32677"/>
                    <a:pt x="113721" y="32961"/>
                  </a:cubicBezTo>
                  <a:cubicBezTo>
                    <a:pt x="113860" y="33172"/>
                    <a:pt x="114071" y="33700"/>
                    <a:pt x="114010" y="33950"/>
                  </a:cubicBezTo>
                  <a:cubicBezTo>
                    <a:pt x="113977" y="34100"/>
                    <a:pt x="113704" y="34238"/>
                    <a:pt x="113604" y="34344"/>
                  </a:cubicBezTo>
                  <a:cubicBezTo>
                    <a:pt x="113493" y="34466"/>
                    <a:pt x="113249" y="34700"/>
                    <a:pt x="113177" y="34861"/>
                  </a:cubicBezTo>
                  <a:cubicBezTo>
                    <a:pt x="113104" y="35027"/>
                    <a:pt x="113077" y="35422"/>
                    <a:pt x="113060" y="35611"/>
                  </a:cubicBezTo>
                  <a:cubicBezTo>
                    <a:pt x="113038" y="35844"/>
                    <a:pt x="112954" y="36355"/>
                    <a:pt x="113060" y="36555"/>
                  </a:cubicBezTo>
                  <a:cubicBezTo>
                    <a:pt x="113121" y="36683"/>
                    <a:pt x="113371" y="36794"/>
                    <a:pt x="113488" y="36838"/>
                  </a:cubicBezTo>
                  <a:cubicBezTo>
                    <a:pt x="113616" y="36872"/>
                    <a:pt x="113904" y="36938"/>
                    <a:pt x="114010" y="36855"/>
                  </a:cubicBezTo>
                  <a:cubicBezTo>
                    <a:pt x="114155" y="36738"/>
                    <a:pt x="114216" y="36300"/>
                    <a:pt x="114255" y="36100"/>
                  </a:cubicBezTo>
                  <a:cubicBezTo>
                    <a:pt x="114288" y="35905"/>
                    <a:pt x="114232" y="35488"/>
                    <a:pt x="114282" y="35294"/>
                  </a:cubicBezTo>
                  <a:cubicBezTo>
                    <a:pt x="114321" y="35161"/>
                    <a:pt x="114438" y="34883"/>
                    <a:pt x="114543" y="34816"/>
                  </a:cubicBezTo>
                  <a:cubicBezTo>
                    <a:pt x="114766" y="34683"/>
                    <a:pt x="115327" y="34700"/>
                    <a:pt x="115549" y="34844"/>
                  </a:cubicBezTo>
                  <a:cubicBezTo>
                    <a:pt x="115677" y="34922"/>
                    <a:pt x="115766" y="35277"/>
                    <a:pt x="115871" y="35388"/>
                  </a:cubicBezTo>
                  <a:cubicBezTo>
                    <a:pt x="116010" y="35544"/>
                    <a:pt x="116377" y="35722"/>
                    <a:pt x="116510" y="35877"/>
                  </a:cubicBezTo>
                  <a:cubicBezTo>
                    <a:pt x="116666" y="36050"/>
                    <a:pt x="116794" y="36577"/>
                    <a:pt x="116971" y="36705"/>
                  </a:cubicBezTo>
                  <a:cubicBezTo>
                    <a:pt x="117149" y="36833"/>
                    <a:pt x="117610" y="36911"/>
                    <a:pt x="117794" y="36794"/>
                  </a:cubicBezTo>
                  <a:cubicBezTo>
                    <a:pt x="118038" y="36638"/>
                    <a:pt x="118255" y="35955"/>
                    <a:pt x="118327" y="35644"/>
                  </a:cubicBezTo>
                  <a:cubicBezTo>
                    <a:pt x="118422" y="35250"/>
                    <a:pt x="118438" y="34411"/>
                    <a:pt x="118377" y="34011"/>
                  </a:cubicBezTo>
                  <a:cubicBezTo>
                    <a:pt x="118349" y="33816"/>
                    <a:pt x="118138" y="33466"/>
                    <a:pt x="118122" y="33272"/>
                  </a:cubicBezTo>
                  <a:cubicBezTo>
                    <a:pt x="118110" y="33127"/>
                    <a:pt x="118133" y="32800"/>
                    <a:pt x="118222" y="32711"/>
                  </a:cubicBezTo>
                  <a:cubicBezTo>
                    <a:pt x="118299" y="32638"/>
                    <a:pt x="118510" y="32722"/>
                    <a:pt x="118610" y="32711"/>
                  </a:cubicBezTo>
                  <a:cubicBezTo>
                    <a:pt x="118727" y="32694"/>
                    <a:pt x="118988" y="32611"/>
                    <a:pt x="119172" y="32550"/>
                  </a:cubicBezTo>
                  <a:cubicBezTo>
                    <a:pt x="119172" y="32594"/>
                    <a:pt x="119177" y="32638"/>
                    <a:pt x="119183" y="32677"/>
                  </a:cubicBezTo>
                  <a:cubicBezTo>
                    <a:pt x="119244" y="32938"/>
                    <a:pt x="119622" y="33311"/>
                    <a:pt x="119733" y="3355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5" name="Shape 925"/>
            <p:cNvSpPr/>
            <p:nvPr/>
          </p:nvSpPr>
          <p:spPr>
            <a:xfrm>
              <a:off x="1375991" y="999512"/>
              <a:ext cx="618000" cy="197100"/>
            </a:xfrm>
            <a:custGeom>
              <a:avLst/>
              <a:gdLst/>
              <a:ahLst/>
              <a:cxnLst/>
              <a:rect l="0" t="0" r="0" b="0"/>
              <a:pathLst>
                <a:path w="120000" h="120000" extrusionOk="0">
                  <a:moveTo>
                    <a:pt x="105894" y="118759"/>
                  </a:moveTo>
                  <a:cubicBezTo>
                    <a:pt x="105755" y="118781"/>
                    <a:pt x="104088" y="119098"/>
                    <a:pt x="103705" y="119003"/>
                  </a:cubicBezTo>
                  <a:cubicBezTo>
                    <a:pt x="103311" y="118903"/>
                    <a:pt x="102511" y="118636"/>
                    <a:pt x="102188" y="118018"/>
                  </a:cubicBezTo>
                  <a:cubicBezTo>
                    <a:pt x="101877" y="117434"/>
                    <a:pt x="101505" y="115447"/>
                    <a:pt x="101322" y="114490"/>
                  </a:cubicBezTo>
                  <a:cubicBezTo>
                    <a:pt x="101133" y="113489"/>
                    <a:pt x="100994" y="111107"/>
                    <a:pt x="100722" y="110250"/>
                  </a:cubicBezTo>
                  <a:cubicBezTo>
                    <a:pt x="100322" y="109003"/>
                    <a:pt x="99183" y="107506"/>
                    <a:pt x="98611" y="107089"/>
                  </a:cubicBezTo>
                  <a:cubicBezTo>
                    <a:pt x="98194" y="106772"/>
                    <a:pt x="97305" y="107212"/>
                    <a:pt x="96883" y="106967"/>
                  </a:cubicBezTo>
                  <a:cubicBezTo>
                    <a:pt x="96577" y="106772"/>
                    <a:pt x="95961" y="106160"/>
                    <a:pt x="95716" y="105620"/>
                  </a:cubicBezTo>
                  <a:cubicBezTo>
                    <a:pt x="95211" y="104540"/>
                    <a:pt x="94627" y="101229"/>
                    <a:pt x="94205" y="99905"/>
                  </a:cubicBezTo>
                  <a:cubicBezTo>
                    <a:pt x="93650" y="98141"/>
                    <a:pt x="92494" y="94563"/>
                    <a:pt x="91744" y="93461"/>
                  </a:cubicBezTo>
                  <a:cubicBezTo>
                    <a:pt x="91255" y="92749"/>
                    <a:pt x="90138" y="92309"/>
                    <a:pt x="89588" y="92136"/>
                  </a:cubicBezTo>
                  <a:cubicBezTo>
                    <a:pt x="89205" y="92014"/>
                    <a:pt x="88433" y="92136"/>
                    <a:pt x="88050" y="92136"/>
                  </a:cubicBezTo>
                  <a:cubicBezTo>
                    <a:pt x="87633" y="92114"/>
                    <a:pt x="86788" y="92136"/>
                    <a:pt x="86372" y="92042"/>
                  </a:cubicBezTo>
                  <a:cubicBezTo>
                    <a:pt x="86011" y="91992"/>
                    <a:pt x="85277" y="91647"/>
                    <a:pt x="84911" y="91574"/>
                  </a:cubicBezTo>
                  <a:cubicBezTo>
                    <a:pt x="84255" y="91402"/>
                    <a:pt x="82922" y="91135"/>
                    <a:pt x="82261" y="91157"/>
                  </a:cubicBezTo>
                  <a:cubicBezTo>
                    <a:pt x="81750" y="91179"/>
                    <a:pt x="80705" y="91179"/>
                    <a:pt x="80222" y="91647"/>
                  </a:cubicBezTo>
                  <a:cubicBezTo>
                    <a:pt x="79761" y="92086"/>
                    <a:pt x="79005" y="93951"/>
                    <a:pt x="78577" y="94635"/>
                  </a:cubicBezTo>
                  <a:cubicBezTo>
                    <a:pt x="78194" y="95275"/>
                    <a:pt x="77427" y="96672"/>
                    <a:pt x="76994" y="96989"/>
                  </a:cubicBezTo>
                  <a:cubicBezTo>
                    <a:pt x="76516" y="97356"/>
                    <a:pt x="75511" y="97039"/>
                    <a:pt x="75016" y="97161"/>
                  </a:cubicBezTo>
                  <a:cubicBezTo>
                    <a:pt x="74250" y="97334"/>
                    <a:pt x="72755" y="98219"/>
                    <a:pt x="71988" y="98363"/>
                  </a:cubicBezTo>
                  <a:cubicBezTo>
                    <a:pt x="71600" y="98464"/>
                    <a:pt x="70800" y="98241"/>
                    <a:pt x="70405" y="98363"/>
                  </a:cubicBezTo>
                  <a:cubicBezTo>
                    <a:pt x="69911" y="98536"/>
                    <a:pt x="68972" y="99660"/>
                    <a:pt x="68477" y="99660"/>
                  </a:cubicBezTo>
                  <a:cubicBezTo>
                    <a:pt x="67972" y="99660"/>
                    <a:pt x="67000" y="98803"/>
                    <a:pt x="66522" y="98363"/>
                  </a:cubicBezTo>
                  <a:cubicBezTo>
                    <a:pt x="66116" y="98018"/>
                    <a:pt x="65355" y="96772"/>
                    <a:pt x="64938" y="96599"/>
                  </a:cubicBezTo>
                  <a:cubicBezTo>
                    <a:pt x="64422" y="96355"/>
                    <a:pt x="63366" y="96794"/>
                    <a:pt x="62838" y="96917"/>
                  </a:cubicBezTo>
                  <a:cubicBezTo>
                    <a:pt x="62150" y="97061"/>
                    <a:pt x="60794" y="97629"/>
                    <a:pt x="60111" y="97723"/>
                  </a:cubicBezTo>
                  <a:cubicBezTo>
                    <a:pt x="59488" y="97801"/>
                    <a:pt x="58250" y="98119"/>
                    <a:pt x="57655" y="97651"/>
                  </a:cubicBezTo>
                  <a:cubicBezTo>
                    <a:pt x="57300" y="97356"/>
                    <a:pt x="56755" y="95742"/>
                    <a:pt x="56400" y="95447"/>
                  </a:cubicBezTo>
                  <a:cubicBezTo>
                    <a:pt x="56038" y="95175"/>
                    <a:pt x="55294" y="95620"/>
                    <a:pt x="54927" y="95542"/>
                  </a:cubicBezTo>
                  <a:cubicBezTo>
                    <a:pt x="54361" y="95420"/>
                    <a:pt x="53266" y="94713"/>
                    <a:pt x="52711" y="94490"/>
                  </a:cubicBezTo>
                  <a:cubicBezTo>
                    <a:pt x="51950" y="94173"/>
                    <a:pt x="50411" y="93633"/>
                    <a:pt x="49633" y="93511"/>
                  </a:cubicBezTo>
                  <a:cubicBezTo>
                    <a:pt x="48938" y="93411"/>
                    <a:pt x="47561" y="93288"/>
                    <a:pt x="46872" y="93511"/>
                  </a:cubicBezTo>
                  <a:cubicBezTo>
                    <a:pt x="46316" y="93683"/>
                    <a:pt x="45211" y="94440"/>
                    <a:pt x="44683" y="94958"/>
                  </a:cubicBezTo>
                  <a:cubicBezTo>
                    <a:pt x="44227" y="95397"/>
                    <a:pt x="43394" y="96694"/>
                    <a:pt x="42950" y="97234"/>
                  </a:cubicBezTo>
                  <a:cubicBezTo>
                    <a:pt x="42638" y="97629"/>
                    <a:pt x="42005" y="98586"/>
                    <a:pt x="41655" y="98781"/>
                  </a:cubicBezTo>
                  <a:cubicBezTo>
                    <a:pt x="41194" y="99048"/>
                    <a:pt x="40222" y="98464"/>
                    <a:pt x="39761" y="98781"/>
                  </a:cubicBezTo>
                  <a:cubicBezTo>
                    <a:pt x="39361" y="99048"/>
                    <a:pt x="38683" y="100495"/>
                    <a:pt x="38294" y="100890"/>
                  </a:cubicBezTo>
                  <a:cubicBezTo>
                    <a:pt x="37877" y="101302"/>
                    <a:pt x="37000" y="102186"/>
                    <a:pt x="36566" y="101942"/>
                  </a:cubicBezTo>
                  <a:cubicBezTo>
                    <a:pt x="36372" y="101819"/>
                    <a:pt x="36105" y="100790"/>
                    <a:pt x="35905" y="100645"/>
                  </a:cubicBezTo>
                  <a:cubicBezTo>
                    <a:pt x="35527" y="100350"/>
                    <a:pt x="34738" y="100962"/>
                    <a:pt x="34355" y="100962"/>
                  </a:cubicBezTo>
                  <a:cubicBezTo>
                    <a:pt x="33905" y="100962"/>
                    <a:pt x="33000" y="100840"/>
                    <a:pt x="32566" y="100567"/>
                  </a:cubicBezTo>
                  <a:cubicBezTo>
                    <a:pt x="32105" y="100250"/>
                    <a:pt x="31277" y="98803"/>
                    <a:pt x="30811" y="98608"/>
                  </a:cubicBezTo>
                  <a:cubicBezTo>
                    <a:pt x="29994" y="98263"/>
                    <a:pt x="28322" y="98925"/>
                    <a:pt x="27505" y="99343"/>
                  </a:cubicBezTo>
                  <a:cubicBezTo>
                    <a:pt x="26827" y="99688"/>
                    <a:pt x="25527" y="100840"/>
                    <a:pt x="24883" y="101524"/>
                  </a:cubicBezTo>
                  <a:cubicBezTo>
                    <a:pt x="24327" y="102164"/>
                    <a:pt x="23277" y="103856"/>
                    <a:pt x="22727" y="104540"/>
                  </a:cubicBezTo>
                  <a:cubicBezTo>
                    <a:pt x="22311" y="105030"/>
                    <a:pt x="21477" y="106132"/>
                    <a:pt x="21033" y="106355"/>
                  </a:cubicBezTo>
                  <a:cubicBezTo>
                    <a:pt x="20433" y="106672"/>
                    <a:pt x="19216" y="106232"/>
                    <a:pt x="18616" y="106355"/>
                  </a:cubicBezTo>
                  <a:cubicBezTo>
                    <a:pt x="18261" y="106427"/>
                    <a:pt x="17538" y="106622"/>
                    <a:pt x="17200" y="106967"/>
                  </a:cubicBezTo>
                  <a:cubicBezTo>
                    <a:pt x="16816" y="107356"/>
                    <a:pt x="16183" y="108875"/>
                    <a:pt x="15816" y="109393"/>
                  </a:cubicBezTo>
                  <a:cubicBezTo>
                    <a:pt x="15550" y="109782"/>
                    <a:pt x="14966" y="110372"/>
                    <a:pt x="14672" y="110617"/>
                  </a:cubicBezTo>
                  <a:cubicBezTo>
                    <a:pt x="14333" y="110890"/>
                    <a:pt x="13616" y="111085"/>
                    <a:pt x="13300" y="111452"/>
                  </a:cubicBezTo>
                  <a:cubicBezTo>
                    <a:pt x="13000" y="111797"/>
                    <a:pt x="12461" y="112826"/>
                    <a:pt x="12222" y="113411"/>
                  </a:cubicBezTo>
                  <a:cubicBezTo>
                    <a:pt x="11933" y="114073"/>
                    <a:pt x="11544" y="116037"/>
                    <a:pt x="11205" y="116455"/>
                  </a:cubicBezTo>
                  <a:cubicBezTo>
                    <a:pt x="10866" y="116867"/>
                    <a:pt x="10066" y="116794"/>
                    <a:pt x="9716" y="116455"/>
                  </a:cubicBezTo>
                  <a:cubicBezTo>
                    <a:pt x="9422" y="116132"/>
                    <a:pt x="9011" y="114641"/>
                    <a:pt x="8744" y="114195"/>
                  </a:cubicBezTo>
                  <a:cubicBezTo>
                    <a:pt x="8361" y="113583"/>
                    <a:pt x="7500" y="112971"/>
                    <a:pt x="7100" y="112481"/>
                  </a:cubicBezTo>
                  <a:cubicBezTo>
                    <a:pt x="6666" y="111964"/>
                    <a:pt x="5700" y="111157"/>
                    <a:pt x="5400" y="110127"/>
                  </a:cubicBezTo>
                  <a:cubicBezTo>
                    <a:pt x="5172" y="109343"/>
                    <a:pt x="5100" y="107161"/>
                    <a:pt x="5033" y="106182"/>
                  </a:cubicBezTo>
                  <a:cubicBezTo>
                    <a:pt x="4944" y="105008"/>
                    <a:pt x="5077" y="102381"/>
                    <a:pt x="4816" y="101430"/>
                  </a:cubicBezTo>
                  <a:cubicBezTo>
                    <a:pt x="4538" y="100422"/>
                    <a:pt x="3561" y="99782"/>
                    <a:pt x="3111" y="99538"/>
                  </a:cubicBezTo>
                  <a:cubicBezTo>
                    <a:pt x="2538" y="99243"/>
                    <a:pt x="1344" y="99955"/>
                    <a:pt x="783" y="99538"/>
                  </a:cubicBezTo>
                  <a:cubicBezTo>
                    <a:pt x="588" y="99415"/>
                    <a:pt x="305" y="98998"/>
                    <a:pt x="0" y="98536"/>
                  </a:cubicBezTo>
                  <a:cubicBezTo>
                    <a:pt x="11" y="98263"/>
                    <a:pt x="16" y="97996"/>
                    <a:pt x="27" y="97774"/>
                  </a:cubicBezTo>
                  <a:cubicBezTo>
                    <a:pt x="77" y="96477"/>
                    <a:pt x="266" y="93900"/>
                    <a:pt x="433" y="92676"/>
                  </a:cubicBezTo>
                  <a:cubicBezTo>
                    <a:pt x="588" y="91547"/>
                    <a:pt x="1000" y="89393"/>
                    <a:pt x="1277" y="88486"/>
                  </a:cubicBezTo>
                  <a:cubicBezTo>
                    <a:pt x="1727" y="87017"/>
                    <a:pt x="3022" y="85247"/>
                    <a:pt x="3461" y="83756"/>
                  </a:cubicBezTo>
                  <a:cubicBezTo>
                    <a:pt x="3772" y="82654"/>
                    <a:pt x="4222" y="80027"/>
                    <a:pt x="4338" y="78631"/>
                  </a:cubicBezTo>
                  <a:cubicBezTo>
                    <a:pt x="4422" y="77629"/>
                    <a:pt x="4205" y="75420"/>
                    <a:pt x="4338" y="74440"/>
                  </a:cubicBezTo>
                  <a:cubicBezTo>
                    <a:pt x="4422" y="73806"/>
                    <a:pt x="4755" y="72576"/>
                    <a:pt x="4988" y="72381"/>
                  </a:cubicBezTo>
                  <a:cubicBezTo>
                    <a:pt x="5200" y="72209"/>
                    <a:pt x="5638" y="72776"/>
                    <a:pt x="5833" y="73116"/>
                  </a:cubicBezTo>
                  <a:cubicBezTo>
                    <a:pt x="6033" y="73461"/>
                    <a:pt x="6277" y="74785"/>
                    <a:pt x="6500" y="75052"/>
                  </a:cubicBezTo>
                  <a:cubicBezTo>
                    <a:pt x="6744" y="75347"/>
                    <a:pt x="7316" y="75297"/>
                    <a:pt x="7577" y="75052"/>
                  </a:cubicBezTo>
                  <a:cubicBezTo>
                    <a:pt x="7977" y="74663"/>
                    <a:pt x="8588" y="72899"/>
                    <a:pt x="8916" y="72136"/>
                  </a:cubicBezTo>
                  <a:cubicBezTo>
                    <a:pt x="9333" y="71157"/>
                    <a:pt x="10255" y="69365"/>
                    <a:pt x="10533" y="68069"/>
                  </a:cubicBezTo>
                  <a:cubicBezTo>
                    <a:pt x="10872" y="66449"/>
                    <a:pt x="11066" y="62626"/>
                    <a:pt x="11161" y="60762"/>
                  </a:cubicBezTo>
                  <a:cubicBezTo>
                    <a:pt x="11255" y="59026"/>
                    <a:pt x="11116" y="55397"/>
                    <a:pt x="11305" y="53728"/>
                  </a:cubicBezTo>
                  <a:cubicBezTo>
                    <a:pt x="11472" y="52331"/>
                    <a:pt x="12194" y="50100"/>
                    <a:pt x="12438" y="48803"/>
                  </a:cubicBezTo>
                  <a:cubicBezTo>
                    <a:pt x="12705" y="47306"/>
                    <a:pt x="12994" y="43951"/>
                    <a:pt x="13316" y="42526"/>
                  </a:cubicBezTo>
                  <a:cubicBezTo>
                    <a:pt x="13638" y="41157"/>
                    <a:pt x="14694" y="39315"/>
                    <a:pt x="14955" y="37846"/>
                  </a:cubicBezTo>
                  <a:cubicBezTo>
                    <a:pt x="15272" y="36104"/>
                    <a:pt x="15172" y="31964"/>
                    <a:pt x="15366" y="30077"/>
                  </a:cubicBezTo>
                  <a:cubicBezTo>
                    <a:pt x="15505" y="28731"/>
                    <a:pt x="15972" y="26254"/>
                    <a:pt x="16166" y="24980"/>
                  </a:cubicBezTo>
                  <a:cubicBezTo>
                    <a:pt x="16494" y="22721"/>
                    <a:pt x="17138" y="18191"/>
                    <a:pt x="17444" y="15909"/>
                  </a:cubicBezTo>
                  <a:cubicBezTo>
                    <a:pt x="17627" y="14513"/>
                    <a:pt x="18077" y="10907"/>
                    <a:pt x="18266" y="9315"/>
                  </a:cubicBezTo>
                  <a:cubicBezTo>
                    <a:pt x="18905" y="9315"/>
                    <a:pt x="19544" y="9220"/>
                    <a:pt x="19961" y="9120"/>
                  </a:cubicBezTo>
                  <a:cubicBezTo>
                    <a:pt x="20816" y="8898"/>
                    <a:pt x="22561" y="8580"/>
                    <a:pt x="23333" y="7529"/>
                  </a:cubicBezTo>
                  <a:cubicBezTo>
                    <a:pt x="23761" y="6939"/>
                    <a:pt x="24300" y="4462"/>
                    <a:pt x="24733" y="3951"/>
                  </a:cubicBezTo>
                  <a:cubicBezTo>
                    <a:pt x="25188" y="3411"/>
                    <a:pt x="26222" y="3260"/>
                    <a:pt x="26700" y="3578"/>
                  </a:cubicBezTo>
                  <a:cubicBezTo>
                    <a:pt x="27100" y="3850"/>
                    <a:pt x="27733" y="5592"/>
                    <a:pt x="28122" y="6010"/>
                  </a:cubicBezTo>
                  <a:cubicBezTo>
                    <a:pt x="28405" y="6299"/>
                    <a:pt x="29022" y="6816"/>
                    <a:pt x="29305" y="6622"/>
                  </a:cubicBezTo>
                  <a:cubicBezTo>
                    <a:pt x="29583" y="6421"/>
                    <a:pt x="29922" y="4880"/>
                    <a:pt x="30194" y="4607"/>
                  </a:cubicBezTo>
                  <a:cubicBezTo>
                    <a:pt x="30700" y="4117"/>
                    <a:pt x="31811" y="4117"/>
                    <a:pt x="32316" y="4607"/>
                  </a:cubicBezTo>
                  <a:cubicBezTo>
                    <a:pt x="32711" y="5002"/>
                    <a:pt x="33233" y="7234"/>
                    <a:pt x="33644" y="7529"/>
                  </a:cubicBezTo>
                  <a:cubicBezTo>
                    <a:pt x="33872" y="7696"/>
                    <a:pt x="34338" y="7234"/>
                    <a:pt x="34572" y="7161"/>
                  </a:cubicBezTo>
                  <a:cubicBezTo>
                    <a:pt x="35188" y="6961"/>
                    <a:pt x="36427" y="6277"/>
                    <a:pt x="37033" y="6499"/>
                  </a:cubicBezTo>
                  <a:cubicBezTo>
                    <a:pt x="37327" y="6594"/>
                    <a:pt x="37866" y="7451"/>
                    <a:pt x="38155" y="7651"/>
                  </a:cubicBezTo>
                  <a:cubicBezTo>
                    <a:pt x="38477" y="7868"/>
                    <a:pt x="39144" y="8141"/>
                    <a:pt x="39477" y="8069"/>
                  </a:cubicBezTo>
                  <a:cubicBezTo>
                    <a:pt x="39700" y="8018"/>
                    <a:pt x="40111" y="7406"/>
                    <a:pt x="40333" y="7406"/>
                  </a:cubicBezTo>
                  <a:cubicBezTo>
                    <a:pt x="40755" y="7429"/>
                    <a:pt x="41500" y="8681"/>
                    <a:pt x="41911" y="8803"/>
                  </a:cubicBezTo>
                  <a:cubicBezTo>
                    <a:pt x="42327" y="8925"/>
                    <a:pt x="43144" y="8436"/>
                    <a:pt x="43550" y="8313"/>
                  </a:cubicBezTo>
                  <a:cubicBezTo>
                    <a:pt x="44272" y="8141"/>
                    <a:pt x="45722" y="7723"/>
                    <a:pt x="46444" y="7723"/>
                  </a:cubicBezTo>
                  <a:cubicBezTo>
                    <a:pt x="47105" y="7696"/>
                    <a:pt x="48438" y="8436"/>
                    <a:pt x="49094" y="8191"/>
                  </a:cubicBezTo>
                  <a:cubicBezTo>
                    <a:pt x="49416" y="8091"/>
                    <a:pt x="50011" y="7184"/>
                    <a:pt x="50333" y="7111"/>
                  </a:cubicBezTo>
                  <a:cubicBezTo>
                    <a:pt x="50572" y="7039"/>
                    <a:pt x="51088" y="7134"/>
                    <a:pt x="51305" y="7479"/>
                  </a:cubicBezTo>
                  <a:cubicBezTo>
                    <a:pt x="51550" y="7868"/>
                    <a:pt x="51788" y="9387"/>
                    <a:pt x="51988" y="9955"/>
                  </a:cubicBezTo>
                  <a:cubicBezTo>
                    <a:pt x="52172" y="10467"/>
                    <a:pt x="52555" y="11446"/>
                    <a:pt x="52788" y="11719"/>
                  </a:cubicBezTo>
                  <a:cubicBezTo>
                    <a:pt x="53188" y="12209"/>
                    <a:pt x="54077" y="12454"/>
                    <a:pt x="54522" y="12454"/>
                  </a:cubicBezTo>
                  <a:cubicBezTo>
                    <a:pt x="55061" y="12454"/>
                    <a:pt x="56161" y="12136"/>
                    <a:pt x="56677" y="11597"/>
                  </a:cubicBezTo>
                  <a:cubicBezTo>
                    <a:pt x="57177" y="11079"/>
                    <a:pt x="58016" y="8970"/>
                    <a:pt x="58511" y="8386"/>
                  </a:cubicBezTo>
                  <a:cubicBezTo>
                    <a:pt x="58772" y="8069"/>
                    <a:pt x="59361" y="8041"/>
                    <a:pt x="59611" y="7651"/>
                  </a:cubicBezTo>
                  <a:cubicBezTo>
                    <a:pt x="59977" y="7084"/>
                    <a:pt x="60483" y="5052"/>
                    <a:pt x="60822" y="4362"/>
                  </a:cubicBezTo>
                  <a:cubicBezTo>
                    <a:pt x="61194" y="3606"/>
                    <a:pt x="62022" y="2281"/>
                    <a:pt x="62466" y="1936"/>
                  </a:cubicBezTo>
                  <a:cubicBezTo>
                    <a:pt x="62883" y="1619"/>
                    <a:pt x="63761" y="1791"/>
                    <a:pt x="64194" y="1691"/>
                  </a:cubicBezTo>
                  <a:cubicBezTo>
                    <a:pt x="64766" y="1569"/>
                    <a:pt x="65894" y="1179"/>
                    <a:pt x="66461" y="957"/>
                  </a:cubicBezTo>
                  <a:cubicBezTo>
                    <a:pt x="67016" y="762"/>
                    <a:pt x="68094" y="-22"/>
                    <a:pt x="68650" y="0"/>
                  </a:cubicBezTo>
                  <a:cubicBezTo>
                    <a:pt x="69311" y="0"/>
                    <a:pt x="70588" y="1029"/>
                    <a:pt x="71244" y="1274"/>
                  </a:cubicBezTo>
                  <a:cubicBezTo>
                    <a:pt x="71922" y="1547"/>
                    <a:pt x="73316" y="1474"/>
                    <a:pt x="73977" y="2014"/>
                  </a:cubicBezTo>
                  <a:cubicBezTo>
                    <a:pt x="74394" y="2353"/>
                    <a:pt x="75188" y="3433"/>
                    <a:pt x="75527" y="4195"/>
                  </a:cubicBezTo>
                  <a:cubicBezTo>
                    <a:pt x="75894" y="5025"/>
                    <a:pt x="76350" y="7406"/>
                    <a:pt x="76711" y="8263"/>
                  </a:cubicBezTo>
                  <a:cubicBezTo>
                    <a:pt x="77011" y="8998"/>
                    <a:pt x="77711" y="10200"/>
                    <a:pt x="78088" y="10517"/>
                  </a:cubicBezTo>
                  <a:cubicBezTo>
                    <a:pt x="78466" y="10862"/>
                    <a:pt x="79266" y="10662"/>
                    <a:pt x="79644" y="10862"/>
                  </a:cubicBezTo>
                  <a:cubicBezTo>
                    <a:pt x="80438" y="11252"/>
                    <a:pt x="81994" y="12598"/>
                    <a:pt x="82750" y="13361"/>
                  </a:cubicBezTo>
                  <a:cubicBezTo>
                    <a:pt x="83288" y="13900"/>
                    <a:pt x="84288" y="15642"/>
                    <a:pt x="84850" y="15887"/>
                  </a:cubicBezTo>
                  <a:cubicBezTo>
                    <a:pt x="85294" y="16054"/>
                    <a:pt x="86216" y="15809"/>
                    <a:pt x="86633" y="15392"/>
                  </a:cubicBezTo>
                  <a:cubicBezTo>
                    <a:pt x="86988" y="15025"/>
                    <a:pt x="87527" y="13461"/>
                    <a:pt x="87877" y="13043"/>
                  </a:cubicBezTo>
                  <a:cubicBezTo>
                    <a:pt x="88155" y="12698"/>
                    <a:pt x="88772" y="12331"/>
                    <a:pt x="89083" y="12231"/>
                  </a:cubicBezTo>
                  <a:cubicBezTo>
                    <a:pt x="89605" y="12058"/>
                    <a:pt x="90666" y="11964"/>
                    <a:pt x="91177" y="12231"/>
                  </a:cubicBezTo>
                  <a:cubicBezTo>
                    <a:pt x="91527" y="12404"/>
                    <a:pt x="92511" y="13606"/>
                    <a:pt x="92511" y="13606"/>
                  </a:cubicBezTo>
                  <a:lnTo>
                    <a:pt x="120000" y="110322"/>
                  </a:lnTo>
                  <a:cubicBezTo>
                    <a:pt x="119661" y="111819"/>
                    <a:pt x="118922" y="114490"/>
                    <a:pt x="117733" y="116132"/>
                  </a:cubicBezTo>
                  <a:cubicBezTo>
                    <a:pt x="115638" y="119003"/>
                    <a:pt x="113905" y="119248"/>
                    <a:pt x="112305" y="119738"/>
                  </a:cubicBezTo>
                  <a:cubicBezTo>
                    <a:pt x="111161" y="120077"/>
                    <a:pt x="109277" y="120178"/>
                    <a:pt x="107800" y="119493"/>
                  </a:cubicBezTo>
                  <a:cubicBezTo>
                    <a:pt x="107416" y="119293"/>
                    <a:pt x="106544" y="118759"/>
                    <a:pt x="106155" y="118731"/>
                  </a:cubicBezTo>
                  <a:cubicBezTo>
                    <a:pt x="106066" y="118708"/>
                    <a:pt x="105983" y="118731"/>
                    <a:pt x="105894" y="11875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6" name="Shape 926"/>
            <p:cNvSpPr/>
            <p:nvPr/>
          </p:nvSpPr>
          <p:spPr>
            <a:xfrm>
              <a:off x="1233266" y="1150825"/>
              <a:ext cx="687600" cy="376500"/>
            </a:xfrm>
            <a:custGeom>
              <a:avLst/>
              <a:gdLst/>
              <a:ahLst/>
              <a:cxnLst/>
              <a:rect l="0" t="0" r="0" b="0"/>
              <a:pathLst>
                <a:path w="120000" h="120000" extrusionOk="0">
                  <a:moveTo>
                    <a:pt x="1933" y="92699"/>
                  </a:moveTo>
                  <a:cubicBezTo>
                    <a:pt x="1850" y="92560"/>
                    <a:pt x="1717" y="92432"/>
                    <a:pt x="1628" y="92432"/>
                  </a:cubicBezTo>
                  <a:cubicBezTo>
                    <a:pt x="1544" y="92416"/>
                    <a:pt x="1433" y="92471"/>
                    <a:pt x="1322" y="92560"/>
                  </a:cubicBezTo>
                  <a:cubicBezTo>
                    <a:pt x="1144" y="92160"/>
                    <a:pt x="833" y="91443"/>
                    <a:pt x="716" y="91137"/>
                  </a:cubicBezTo>
                  <a:cubicBezTo>
                    <a:pt x="527" y="90621"/>
                    <a:pt x="138" y="89609"/>
                    <a:pt x="50" y="89031"/>
                  </a:cubicBezTo>
                  <a:cubicBezTo>
                    <a:pt x="-11" y="88598"/>
                    <a:pt x="-27" y="87675"/>
                    <a:pt x="50" y="87247"/>
                  </a:cubicBezTo>
                  <a:cubicBezTo>
                    <a:pt x="127" y="86852"/>
                    <a:pt x="522" y="86235"/>
                    <a:pt x="622" y="85852"/>
                  </a:cubicBezTo>
                  <a:cubicBezTo>
                    <a:pt x="772" y="85313"/>
                    <a:pt x="916" y="84146"/>
                    <a:pt x="955" y="83568"/>
                  </a:cubicBezTo>
                  <a:cubicBezTo>
                    <a:pt x="1005" y="82928"/>
                    <a:pt x="872" y="81606"/>
                    <a:pt x="955" y="80978"/>
                  </a:cubicBezTo>
                  <a:cubicBezTo>
                    <a:pt x="1011" y="80583"/>
                    <a:pt x="1205" y="79788"/>
                    <a:pt x="1394" y="79544"/>
                  </a:cubicBezTo>
                  <a:cubicBezTo>
                    <a:pt x="1617" y="79249"/>
                    <a:pt x="2206" y="79249"/>
                    <a:pt x="2456" y="79066"/>
                  </a:cubicBezTo>
                  <a:cubicBezTo>
                    <a:pt x="2722" y="78888"/>
                    <a:pt x="3211" y="78365"/>
                    <a:pt x="3445" y="78093"/>
                  </a:cubicBezTo>
                  <a:cubicBezTo>
                    <a:pt x="3884" y="77604"/>
                    <a:pt x="4734" y="76593"/>
                    <a:pt x="5123" y="76015"/>
                  </a:cubicBezTo>
                  <a:cubicBezTo>
                    <a:pt x="5423" y="75581"/>
                    <a:pt x="5984" y="74647"/>
                    <a:pt x="6212" y="74108"/>
                  </a:cubicBezTo>
                  <a:cubicBezTo>
                    <a:pt x="6390" y="73680"/>
                    <a:pt x="6784" y="72774"/>
                    <a:pt x="6784" y="72246"/>
                  </a:cubicBezTo>
                  <a:cubicBezTo>
                    <a:pt x="6784" y="71813"/>
                    <a:pt x="6484" y="71001"/>
                    <a:pt x="6290" y="70723"/>
                  </a:cubicBezTo>
                  <a:cubicBezTo>
                    <a:pt x="6112" y="70462"/>
                    <a:pt x="5584" y="70390"/>
                    <a:pt x="5384" y="70168"/>
                  </a:cubicBezTo>
                  <a:cubicBezTo>
                    <a:pt x="5267" y="70040"/>
                    <a:pt x="5056" y="69734"/>
                    <a:pt x="5001" y="69528"/>
                  </a:cubicBezTo>
                  <a:cubicBezTo>
                    <a:pt x="4867" y="69106"/>
                    <a:pt x="4767" y="68095"/>
                    <a:pt x="4845" y="67628"/>
                  </a:cubicBezTo>
                  <a:cubicBezTo>
                    <a:pt x="4906" y="67194"/>
                    <a:pt x="5406" y="66644"/>
                    <a:pt x="5490" y="66222"/>
                  </a:cubicBezTo>
                  <a:cubicBezTo>
                    <a:pt x="5623" y="65566"/>
                    <a:pt x="5406" y="64143"/>
                    <a:pt x="5490" y="63465"/>
                  </a:cubicBezTo>
                  <a:cubicBezTo>
                    <a:pt x="5545" y="63004"/>
                    <a:pt x="5740" y="62092"/>
                    <a:pt x="5929" y="61731"/>
                  </a:cubicBezTo>
                  <a:cubicBezTo>
                    <a:pt x="6134" y="61347"/>
                    <a:pt x="6757" y="61042"/>
                    <a:pt x="6996" y="60719"/>
                  </a:cubicBezTo>
                  <a:cubicBezTo>
                    <a:pt x="7423" y="60102"/>
                    <a:pt x="8096" y="58579"/>
                    <a:pt x="8440" y="57835"/>
                  </a:cubicBezTo>
                  <a:cubicBezTo>
                    <a:pt x="8729" y="57207"/>
                    <a:pt x="9185" y="55784"/>
                    <a:pt x="9529" y="55245"/>
                  </a:cubicBezTo>
                  <a:cubicBezTo>
                    <a:pt x="9707" y="54972"/>
                    <a:pt x="10113" y="54411"/>
                    <a:pt x="10357" y="54394"/>
                  </a:cubicBezTo>
                  <a:cubicBezTo>
                    <a:pt x="10674" y="54372"/>
                    <a:pt x="11263" y="54961"/>
                    <a:pt x="11497" y="55334"/>
                  </a:cubicBezTo>
                  <a:cubicBezTo>
                    <a:pt x="11747" y="55745"/>
                    <a:pt x="11891" y="57040"/>
                    <a:pt x="12169" y="57412"/>
                  </a:cubicBezTo>
                  <a:cubicBezTo>
                    <a:pt x="12380" y="57679"/>
                    <a:pt x="12991" y="57601"/>
                    <a:pt x="13203" y="57874"/>
                  </a:cubicBezTo>
                  <a:cubicBezTo>
                    <a:pt x="13658" y="58452"/>
                    <a:pt x="13764" y="60897"/>
                    <a:pt x="14319" y="61142"/>
                  </a:cubicBezTo>
                  <a:cubicBezTo>
                    <a:pt x="14647" y="61281"/>
                    <a:pt x="15259" y="60375"/>
                    <a:pt x="15486" y="59947"/>
                  </a:cubicBezTo>
                  <a:cubicBezTo>
                    <a:pt x="15703" y="59524"/>
                    <a:pt x="15875" y="58385"/>
                    <a:pt x="16025" y="57874"/>
                  </a:cubicBezTo>
                  <a:cubicBezTo>
                    <a:pt x="16142" y="57485"/>
                    <a:pt x="16331" y="56601"/>
                    <a:pt x="16542" y="56345"/>
                  </a:cubicBezTo>
                  <a:cubicBezTo>
                    <a:pt x="16737" y="56117"/>
                    <a:pt x="17259" y="56178"/>
                    <a:pt x="17470" y="56012"/>
                  </a:cubicBezTo>
                  <a:cubicBezTo>
                    <a:pt x="17637" y="55873"/>
                    <a:pt x="17915" y="55489"/>
                    <a:pt x="18020" y="55245"/>
                  </a:cubicBezTo>
                  <a:cubicBezTo>
                    <a:pt x="18193" y="54833"/>
                    <a:pt x="18237" y="53727"/>
                    <a:pt x="18459" y="53383"/>
                  </a:cubicBezTo>
                  <a:cubicBezTo>
                    <a:pt x="18754" y="52922"/>
                    <a:pt x="19654" y="52860"/>
                    <a:pt x="20015" y="52527"/>
                  </a:cubicBezTo>
                  <a:cubicBezTo>
                    <a:pt x="20349" y="52232"/>
                    <a:pt x="21004" y="51460"/>
                    <a:pt x="21199" y="50921"/>
                  </a:cubicBezTo>
                  <a:cubicBezTo>
                    <a:pt x="21349" y="50526"/>
                    <a:pt x="21304" y="49526"/>
                    <a:pt x="21410" y="49103"/>
                  </a:cubicBezTo>
                  <a:cubicBezTo>
                    <a:pt x="21504" y="48703"/>
                    <a:pt x="21782" y="47936"/>
                    <a:pt x="21977" y="47653"/>
                  </a:cubicBezTo>
                  <a:cubicBezTo>
                    <a:pt x="22255" y="47280"/>
                    <a:pt x="23038" y="47125"/>
                    <a:pt x="23299" y="46730"/>
                  </a:cubicBezTo>
                  <a:cubicBezTo>
                    <a:pt x="23599" y="46269"/>
                    <a:pt x="23799" y="44846"/>
                    <a:pt x="24077" y="44346"/>
                  </a:cubicBezTo>
                  <a:cubicBezTo>
                    <a:pt x="24322" y="43918"/>
                    <a:pt x="24939" y="43162"/>
                    <a:pt x="25289" y="43073"/>
                  </a:cubicBezTo>
                  <a:cubicBezTo>
                    <a:pt x="25461" y="43034"/>
                    <a:pt x="25828" y="43179"/>
                    <a:pt x="25939" y="43368"/>
                  </a:cubicBezTo>
                  <a:cubicBezTo>
                    <a:pt x="26144" y="43740"/>
                    <a:pt x="26033" y="44885"/>
                    <a:pt x="26172" y="45318"/>
                  </a:cubicBezTo>
                  <a:cubicBezTo>
                    <a:pt x="26339" y="45846"/>
                    <a:pt x="26833" y="46791"/>
                    <a:pt x="27161" y="47025"/>
                  </a:cubicBezTo>
                  <a:cubicBezTo>
                    <a:pt x="27389" y="47175"/>
                    <a:pt x="27928" y="47152"/>
                    <a:pt x="28167" y="47025"/>
                  </a:cubicBezTo>
                  <a:cubicBezTo>
                    <a:pt x="28373" y="46908"/>
                    <a:pt x="28795" y="46513"/>
                    <a:pt x="28862" y="46180"/>
                  </a:cubicBezTo>
                  <a:cubicBezTo>
                    <a:pt x="28984" y="45602"/>
                    <a:pt x="28412" y="44474"/>
                    <a:pt x="28451" y="43884"/>
                  </a:cubicBezTo>
                  <a:cubicBezTo>
                    <a:pt x="28489" y="43329"/>
                    <a:pt x="28956" y="42434"/>
                    <a:pt x="29101" y="41934"/>
                  </a:cubicBezTo>
                  <a:cubicBezTo>
                    <a:pt x="29262" y="41367"/>
                    <a:pt x="29562" y="40200"/>
                    <a:pt x="29667" y="39599"/>
                  </a:cubicBezTo>
                  <a:cubicBezTo>
                    <a:pt x="29756" y="39127"/>
                    <a:pt x="29667" y="37971"/>
                    <a:pt x="29906" y="37649"/>
                  </a:cubicBezTo>
                  <a:cubicBezTo>
                    <a:pt x="30068" y="37421"/>
                    <a:pt x="30579" y="37793"/>
                    <a:pt x="30779" y="37649"/>
                  </a:cubicBezTo>
                  <a:cubicBezTo>
                    <a:pt x="30946" y="37532"/>
                    <a:pt x="31201" y="37071"/>
                    <a:pt x="31251" y="36804"/>
                  </a:cubicBezTo>
                  <a:cubicBezTo>
                    <a:pt x="31307" y="36431"/>
                    <a:pt x="31173" y="35637"/>
                    <a:pt x="31040" y="35314"/>
                  </a:cubicBezTo>
                  <a:cubicBezTo>
                    <a:pt x="30868" y="34881"/>
                    <a:pt x="30257" y="34408"/>
                    <a:pt x="30006" y="34086"/>
                  </a:cubicBezTo>
                  <a:cubicBezTo>
                    <a:pt x="29790" y="33814"/>
                    <a:pt x="29284" y="33330"/>
                    <a:pt x="29156" y="32947"/>
                  </a:cubicBezTo>
                  <a:cubicBezTo>
                    <a:pt x="28984" y="32469"/>
                    <a:pt x="29101" y="31240"/>
                    <a:pt x="28917" y="30779"/>
                  </a:cubicBezTo>
                  <a:cubicBezTo>
                    <a:pt x="28667" y="30151"/>
                    <a:pt x="27795" y="29495"/>
                    <a:pt x="27389" y="29123"/>
                  </a:cubicBezTo>
                  <a:cubicBezTo>
                    <a:pt x="26950" y="28723"/>
                    <a:pt x="26028" y="28045"/>
                    <a:pt x="25550" y="27722"/>
                  </a:cubicBezTo>
                  <a:cubicBezTo>
                    <a:pt x="25166" y="27467"/>
                    <a:pt x="24361" y="27094"/>
                    <a:pt x="23972" y="26838"/>
                  </a:cubicBezTo>
                  <a:cubicBezTo>
                    <a:pt x="23722" y="26672"/>
                    <a:pt x="23094" y="26483"/>
                    <a:pt x="22994" y="26071"/>
                  </a:cubicBezTo>
                  <a:cubicBezTo>
                    <a:pt x="22899" y="25738"/>
                    <a:pt x="23116" y="24943"/>
                    <a:pt x="23272" y="24671"/>
                  </a:cubicBezTo>
                  <a:cubicBezTo>
                    <a:pt x="23477" y="24337"/>
                    <a:pt x="24111" y="24226"/>
                    <a:pt x="24361" y="23993"/>
                  </a:cubicBezTo>
                  <a:cubicBezTo>
                    <a:pt x="24777" y="23632"/>
                    <a:pt x="25594" y="22803"/>
                    <a:pt x="25861" y="22170"/>
                  </a:cubicBezTo>
                  <a:cubicBezTo>
                    <a:pt x="26122" y="21558"/>
                    <a:pt x="26306" y="20030"/>
                    <a:pt x="26356" y="19285"/>
                  </a:cubicBezTo>
                  <a:cubicBezTo>
                    <a:pt x="26411" y="18507"/>
                    <a:pt x="26144" y="16890"/>
                    <a:pt x="26250" y="16106"/>
                  </a:cubicBezTo>
                  <a:cubicBezTo>
                    <a:pt x="26344" y="15389"/>
                    <a:pt x="26956" y="14183"/>
                    <a:pt x="27106" y="13477"/>
                  </a:cubicBezTo>
                  <a:cubicBezTo>
                    <a:pt x="27189" y="13066"/>
                    <a:pt x="27428" y="12121"/>
                    <a:pt x="27284" y="11749"/>
                  </a:cubicBezTo>
                  <a:cubicBezTo>
                    <a:pt x="27134" y="11360"/>
                    <a:pt x="26461" y="11465"/>
                    <a:pt x="26222" y="11232"/>
                  </a:cubicBezTo>
                  <a:cubicBezTo>
                    <a:pt x="25978" y="10993"/>
                    <a:pt x="25578" y="10287"/>
                    <a:pt x="25422" y="9876"/>
                  </a:cubicBezTo>
                  <a:cubicBezTo>
                    <a:pt x="25166" y="9231"/>
                    <a:pt x="24839" y="7758"/>
                    <a:pt x="24750" y="7002"/>
                  </a:cubicBezTo>
                  <a:cubicBezTo>
                    <a:pt x="24666" y="6247"/>
                    <a:pt x="24683" y="4813"/>
                    <a:pt x="24727" y="3862"/>
                  </a:cubicBezTo>
                  <a:cubicBezTo>
                    <a:pt x="25000" y="4107"/>
                    <a:pt x="25261" y="4324"/>
                    <a:pt x="25433" y="4385"/>
                  </a:cubicBezTo>
                  <a:cubicBezTo>
                    <a:pt x="25939" y="4607"/>
                    <a:pt x="27011" y="4235"/>
                    <a:pt x="27528" y="4385"/>
                  </a:cubicBezTo>
                  <a:cubicBezTo>
                    <a:pt x="27934" y="4512"/>
                    <a:pt x="28812" y="4846"/>
                    <a:pt x="29062" y="5374"/>
                  </a:cubicBezTo>
                  <a:cubicBezTo>
                    <a:pt x="29295" y="5874"/>
                    <a:pt x="29178" y="7247"/>
                    <a:pt x="29256" y="7864"/>
                  </a:cubicBezTo>
                  <a:cubicBezTo>
                    <a:pt x="29317" y="8375"/>
                    <a:pt x="29379" y="9515"/>
                    <a:pt x="29584" y="9926"/>
                  </a:cubicBezTo>
                  <a:cubicBezTo>
                    <a:pt x="29856" y="10465"/>
                    <a:pt x="30723" y="10887"/>
                    <a:pt x="31118" y="11160"/>
                  </a:cubicBezTo>
                  <a:cubicBezTo>
                    <a:pt x="31473" y="11415"/>
                    <a:pt x="32251" y="11732"/>
                    <a:pt x="32596" y="12055"/>
                  </a:cubicBezTo>
                  <a:cubicBezTo>
                    <a:pt x="32835" y="12288"/>
                    <a:pt x="33202" y="13066"/>
                    <a:pt x="33468" y="13233"/>
                  </a:cubicBezTo>
                  <a:cubicBezTo>
                    <a:pt x="33785" y="13416"/>
                    <a:pt x="34502" y="13455"/>
                    <a:pt x="34808" y="13233"/>
                  </a:cubicBezTo>
                  <a:cubicBezTo>
                    <a:pt x="35113" y="13016"/>
                    <a:pt x="35463" y="11993"/>
                    <a:pt x="35724" y="11643"/>
                  </a:cubicBezTo>
                  <a:cubicBezTo>
                    <a:pt x="35941" y="11338"/>
                    <a:pt x="36425" y="10798"/>
                    <a:pt x="36691" y="10621"/>
                  </a:cubicBezTo>
                  <a:cubicBezTo>
                    <a:pt x="36980" y="10426"/>
                    <a:pt x="37625" y="10326"/>
                    <a:pt x="37925" y="10182"/>
                  </a:cubicBezTo>
                  <a:cubicBezTo>
                    <a:pt x="38192" y="10054"/>
                    <a:pt x="38720" y="9748"/>
                    <a:pt x="38959" y="9542"/>
                  </a:cubicBezTo>
                  <a:cubicBezTo>
                    <a:pt x="39286" y="9270"/>
                    <a:pt x="39859" y="8475"/>
                    <a:pt x="40203" y="8270"/>
                  </a:cubicBezTo>
                  <a:cubicBezTo>
                    <a:pt x="40509" y="8092"/>
                    <a:pt x="41159" y="7992"/>
                    <a:pt x="41476" y="7953"/>
                  </a:cubicBezTo>
                  <a:cubicBezTo>
                    <a:pt x="42015" y="7886"/>
                    <a:pt x="43109" y="8120"/>
                    <a:pt x="43648" y="7953"/>
                  </a:cubicBezTo>
                  <a:cubicBezTo>
                    <a:pt x="44049" y="7836"/>
                    <a:pt x="44799" y="7258"/>
                    <a:pt x="45177" y="7002"/>
                  </a:cubicBezTo>
                  <a:cubicBezTo>
                    <a:pt x="45666" y="6641"/>
                    <a:pt x="46616" y="5757"/>
                    <a:pt x="47116" y="5424"/>
                  </a:cubicBezTo>
                  <a:cubicBezTo>
                    <a:pt x="47694" y="5068"/>
                    <a:pt x="48866" y="4462"/>
                    <a:pt x="49478" y="4285"/>
                  </a:cubicBezTo>
                  <a:cubicBezTo>
                    <a:pt x="50211" y="4068"/>
                    <a:pt x="51711" y="3718"/>
                    <a:pt x="52445" y="3901"/>
                  </a:cubicBezTo>
                  <a:cubicBezTo>
                    <a:pt x="52867" y="4001"/>
                    <a:pt x="53612" y="4757"/>
                    <a:pt x="54029" y="4924"/>
                  </a:cubicBezTo>
                  <a:cubicBezTo>
                    <a:pt x="54418" y="5068"/>
                    <a:pt x="55229" y="5129"/>
                    <a:pt x="55640" y="5129"/>
                  </a:cubicBezTo>
                  <a:cubicBezTo>
                    <a:pt x="55985" y="5129"/>
                    <a:pt x="56696" y="4813"/>
                    <a:pt x="57029" y="4963"/>
                  </a:cubicBezTo>
                  <a:cubicBezTo>
                    <a:pt x="57207" y="5040"/>
                    <a:pt x="57452" y="5580"/>
                    <a:pt x="57624" y="5641"/>
                  </a:cubicBezTo>
                  <a:cubicBezTo>
                    <a:pt x="58013" y="5774"/>
                    <a:pt x="58808" y="5307"/>
                    <a:pt x="59180" y="5091"/>
                  </a:cubicBezTo>
                  <a:cubicBezTo>
                    <a:pt x="59530" y="4885"/>
                    <a:pt x="60141" y="4129"/>
                    <a:pt x="60502" y="3990"/>
                  </a:cubicBezTo>
                  <a:cubicBezTo>
                    <a:pt x="60914" y="3823"/>
                    <a:pt x="61792" y="4129"/>
                    <a:pt x="62208" y="3990"/>
                  </a:cubicBezTo>
                  <a:cubicBezTo>
                    <a:pt x="62520" y="3884"/>
                    <a:pt x="63092" y="3384"/>
                    <a:pt x="63370" y="3179"/>
                  </a:cubicBezTo>
                  <a:cubicBezTo>
                    <a:pt x="63770" y="2901"/>
                    <a:pt x="64520" y="2217"/>
                    <a:pt x="64926" y="2000"/>
                  </a:cubicBezTo>
                  <a:cubicBezTo>
                    <a:pt x="65404" y="1717"/>
                    <a:pt x="66398" y="1322"/>
                    <a:pt x="66898" y="1233"/>
                  </a:cubicBezTo>
                  <a:cubicBezTo>
                    <a:pt x="67515" y="1117"/>
                    <a:pt x="68760" y="1183"/>
                    <a:pt x="69382" y="1233"/>
                  </a:cubicBezTo>
                  <a:cubicBezTo>
                    <a:pt x="70082" y="1294"/>
                    <a:pt x="71466" y="1578"/>
                    <a:pt x="72155" y="1745"/>
                  </a:cubicBezTo>
                  <a:cubicBezTo>
                    <a:pt x="72655" y="1861"/>
                    <a:pt x="73639" y="2234"/>
                    <a:pt x="74144" y="2295"/>
                  </a:cubicBezTo>
                  <a:cubicBezTo>
                    <a:pt x="74472" y="2334"/>
                    <a:pt x="75145" y="2106"/>
                    <a:pt x="75467" y="2245"/>
                  </a:cubicBezTo>
                  <a:cubicBezTo>
                    <a:pt x="75789" y="2401"/>
                    <a:pt x="76284" y="3245"/>
                    <a:pt x="76601" y="3401"/>
                  </a:cubicBezTo>
                  <a:cubicBezTo>
                    <a:pt x="77134" y="3645"/>
                    <a:pt x="78251" y="3479"/>
                    <a:pt x="78807" y="3440"/>
                  </a:cubicBezTo>
                  <a:cubicBezTo>
                    <a:pt x="79423" y="3384"/>
                    <a:pt x="80646" y="3090"/>
                    <a:pt x="81263" y="3012"/>
                  </a:cubicBezTo>
                  <a:cubicBezTo>
                    <a:pt x="81741" y="2951"/>
                    <a:pt x="82685" y="2717"/>
                    <a:pt x="83152" y="2851"/>
                  </a:cubicBezTo>
                  <a:cubicBezTo>
                    <a:pt x="83530" y="2951"/>
                    <a:pt x="84208" y="3590"/>
                    <a:pt x="84580" y="3773"/>
                  </a:cubicBezTo>
                  <a:cubicBezTo>
                    <a:pt x="85008" y="4001"/>
                    <a:pt x="85886" y="4451"/>
                    <a:pt x="86336" y="4451"/>
                  </a:cubicBezTo>
                  <a:cubicBezTo>
                    <a:pt x="86781" y="4451"/>
                    <a:pt x="87625" y="3862"/>
                    <a:pt x="88075" y="3773"/>
                  </a:cubicBezTo>
                  <a:cubicBezTo>
                    <a:pt x="88426" y="3707"/>
                    <a:pt x="89142" y="3823"/>
                    <a:pt x="89498" y="3773"/>
                  </a:cubicBezTo>
                  <a:cubicBezTo>
                    <a:pt x="90181" y="3695"/>
                    <a:pt x="91532" y="3234"/>
                    <a:pt x="92215" y="3145"/>
                  </a:cubicBezTo>
                  <a:cubicBezTo>
                    <a:pt x="92665" y="3079"/>
                    <a:pt x="93571" y="3245"/>
                    <a:pt x="93999" y="3051"/>
                  </a:cubicBezTo>
                  <a:cubicBezTo>
                    <a:pt x="94394" y="2884"/>
                    <a:pt x="95077" y="2156"/>
                    <a:pt x="95422" y="1822"/>
                  </a:cubicBezTo>
                  <a:cubicBezTo>
                    <a:pt x="95805" y="1461"/>
                    <a:pt x="96489" y="489"/>
                    <a:pt x="96900" y="255"/>
                  </a:cubicBezTo>
                  <a:cubicBezTo>
                    <a:pt x="97339" y="16"/>
                    <a:pt x="98278" y="16"/>
                    <a:pt x="98739" y="0"/>
                  </a:cubicBezTo>
                  <a:cubicBezTo>
                    <a:pt x="99334" y="-11"/>
                    <a:pt x="100528" y="127"/>
                    <a:pt x="101123" y="222"/>
                  </a:cubicBezTo>
                  <a:cubicBezTo>
                    <a:pt x="101451" y="255"/>
                    <a:pt x="102106" y="439"/>
                    <a:pt x="102440" y="461"/>
                  </a:cubicBezTo>
                  <a:cubicBezTo>
                    <a:pt x="102812" y="516"/>
                    <a:pt x="103573" y="500"/>
                    <a:pt x="103946" y="516"/>
                  </a:cubicBezTo>
                  <a:cubicBezTo>
                    <a:pt x="104290" y="516"/>
                    <a:pt x="104985" y="450"/>
                    <a:pt x="105329" y="516"/>
                  </a:cubicBezTo>
                  <a:cubicBezTo>
                    <a:pt x="105824" y="605"/>
                    <a:pt x="106830" y="833"/>
                    <a:pt x="107269" y="1206"/>
                  </a:cubicBezTo>
                  <a:cubicBezTo>
                    <a:pt x="107941" y="1784"/>
                    <a:pt x="108980" y="3657"/>
                    <a:pt x="109480" y="4579"/>
                  </a:cubicBezTo>
                  <a:cubicBezTo>
                    <a:pt x="109864" y="5274"/>
                    <a:pt x="110392" y="7002"/>
                    <a:pt x="110842" y="7569"/>
                  </a:cubicBezTo>
                  <a:cubicBezTo>
                    <a:pt x="111064" y="7847"/>
                    <a:pt x="111620" y="8170"/>
                    <a:pt x="111892" y="8270"/>
                  </a:cubicBezTo>
                  <a:cubicBezTo>
                    <a:pt x="112275" y="8403"/>
                    <a:pt x="113070" y="8170"/>
                    <a:pt x="113448" y="8336"/>
                  </a:cubicBezTo>
                  <a:cubicBezTo>
                    <a:pt x="113965" y="8553"/>
                    <a:pt x="114987" y="9337"/>
                    <a:pt x="115348" y="9993"/>
                  </a:cubicBezTo>
                  <a:cubicBezTo>
                    <a:pt x="115587" y="10437"/>
                    <a:pt x="115715" y="11682"/>
                    <a:pt x="115887" y="12210"/>
                  </a:cubicBezTo>
                  <a:cubicBezTo>
                    <a:pt x="116049" y="12710"/>
                    <a:pt x="116388" y="13750"/>
                    <a:pt x="116671" y="14055"/>
                  </a:cubicBezTo>
                  <a:cubicBezTo>
                    <a:pt x="116960" y="14378"/>
                    <a:pt x="117677" y="14517"/>
                    <a:pt x="118027" y="14567"/>
                  </a:cubicBezTo>
                  <a:cubicBezTo>
                    <a:pt x="118371" y="14622"/>
                    <a:pt x="119872" y="14456"/>
                    <a:pt x="120000" y="14439"/>
                  </a:cubicBezTo>
                  <a:cubicBezTo>
                    <a:pt x="119622" y="14506"/>
                    <a:pt x="119160" y="14722"/>
                    <a:pt x="118883" y="14956"/>
                  </a:cubicBezTo>
                  <a:cubicBezTo>
                    <a:pt x="118610" y="15172"/>
                    <a:pt x="118038" y="15595"/>
                    <a:pt x="117832" y="15967"/>
                  </a:cubicBezTo>
                  <a:cubicBezTo>
                    <a:pt x="117349" y="16823"/>
                    <a:pt x="116988" y="19196"/>
                    <a:pt x="116588" y="20158"/>
                  </a:cubicBezTo>
                  <a:cubicBezTo>
                    <a:pt x="116099" y="21336"/>
                    <a:pt x="114732" y="23198"/>
                    <a:pt x="114220" y="24365"/>
                  </a:cubicBezTo>
                  <a:cubicBezTo>
                    <a:pt x="113554" y="25877"/>
                    <a:pt x="112642" y="29317"/>
                    <a:pt x="112048" y="30907"/>
                  </a:cubicBezTo>
                  <a:cubicBezTo>
                    <a:pt x="111625" y="32046"/>
                    <a:pt x="110764" y="34314"/>
                    <a:pt x="110219" y="35303"/>
                  </a:cubicBezTo>
                  <a:cubicBezTo>
                    <a:pt x="109480" y="36609"/>
                    <a:pt x="107763" y="38843"/>
                    <a:pt x="106841" y="39816"/>
                  </a:cubicBezTo>
                  <a:cubicBezTo>
                    <a:pt x="106091" y="40611"/>
                    <a:pt x="104468" y="41956"/>
                    <a:pt x="103618" y="42423"/>
                  </a:cubicBezTo>
                  <a:cubicBezTo>
                    <a:pt x="102351" y="43101"/>
                    <a:pt x="99645" y="43306"/>
                    <a:pt x="98378" y="43946"/>
                  </a:cubicBezTo>
                  <a:cubicBezTo>
                    <a:pt x="97105" y="44585"/>
                    <a:pt x="94666" y="46397"/>
                    <a:pt x="93521" y="47508"/>
                  </a:cubicBezTo>
                  <a:cubicBezTo>
                    <a:pt x="92188" y="48820"/>
                    <a:pt x="89465" y="51627"/>
                    <a:pt x="88587" y="53744"/>
                  </a:cubicBezTo>
                  <a:cubicBezTo>
                    <a:pt x="88237" y="54600"/>
                    <a:pt x="88175" y="56807"/>
                    <a:pt x="87892" y="57746"/>
                  </a:cubicBezTo>
                  <a:cubicBezTo>
                    <a:pt x="87720" y="58335"/>
                    <a:pt x="87236" y="59374"/>
                    <a:pt x="86964" y="59847"/>
                  </a:cubicBezTo>
                  <a:cubicBezTo>
                    <a:pt x="86486" y="60653"/>
                    <a:pt x="85336" y="61898"/>
                    <a:pt x="84830" y="62642"/>
                  </a:cubicBezTo>
                  <a:cubicBezTo>
                    <a:pt x="84286" y="63409"/>
                    <a:pt x="83319" y="65143"/>
                    <a:pt x="82763" y="65888"/>
                  </a:cubicBezTo>
                  <a:cubicBezTo>
                    <a:pt x="82241" y="66594"/>
                    <a:pt x="81124" y="67911"/>
                    <a:pt x="80513" y="68428"/>
                  </a:cubicBezTo>
                  <a:cubicBezTo>
                    <a:pt x="79957" y="68912"/>
                    <a:pt x="78612" y="69195"/>
                    <a:pt x="78140" y="69890"/>
                  </a:cubicBezTo>
                  <a:cubicBezTo>
                    <a:pt x="77695" y="70557"/>
                    <a:pt x="77312" y="72552"/>
                    <a:pt x="77056" y="73452"/>
                  </a:cubicBezTo>
                  <a:cubicBezTo>
                    <a:pt x="76656" y="74864"/>
                    <a:pt x="76150" y="77938"/>
                    <a:pt x="75584" y="79171"/>
                  </a:cubicBezTo>
                  <a:cubicBezTo>
                    <a:pt x="75161" y="80094"/>
                    <a:pt x="74278" y="81300"/>
                    <a:pt x="73444" y="82312"/>
                  </a:cubicBezTo>
                  <a:cubicBezTo>
                    <a:pt x="72927" y="82940"/>
                    <a:pt x="72416" y="83507"/>
                    <a:pt x="72050" y="83879"/>
                  </a:cubicBezTo>
                  <a:cubicBezTo>
                    <a:pt x="70810" y="85146"/>
                    <a:pt x="68065" y="86863"/>
                    <a:pt x="66726" y="87825"/>
                  </a:cubicBezTo>
                  <a:cubicBezTo>
                    <a:pt x="65520" y="88686"/>
                    <a:pt x="63059" y="90237"/>
                    <a:pt x="61869" y="91199"/>
                  </a:cubicBezTo>
                  <a:cubicBezTo>
                    <a:pt x="61036" y="91877"/>
                    <a:pt x="59447" y="93544"/>
                    <a:pt x="58608" y="94250"/>
                  </a:cubicBezTo>
                  <a:cubicBezTo>
                    <a:pt x="57874" y="94867"/>
                    <a:pt x="56313" y="95817"/>
                    <a:pt x="55585" y="96467"/>
                  </a:cubicBezTo>
                  <a:cubicBezTo>
                    <a:pt x="54762" y="97223"/>
                    <a:pt x="53301" y="99174"/>
                    <a:pt x="52478" y="99908"/>
                  </a:cubicBezTo>
                  <a:cubicBezTo>
                    <a:pt x="51995" y="100341"/>
                    <a:pt x="50978" y="101036"/>
                    <a:pt x="50456" y="101303"/>
                  </a:cubicBezTo>
                  <a:cubicBezTo>
                    <a:pt x="49750" y="101675"/>
                    <a:pt x="48233" y="101870"/>
                    <a:pt x="47544" y="102331"/>
                  </a:cubicBezTo>
                  <a:cubicBezTo>
                    <a:pt x="46894" y="102765"/>
                    <a:pt x="45699" y="104037"/>
                    <a:pt x="45177" y="104804"/>
                  </a:cubicBezTo>
                  <a:cubicBezTo>
                    <a:pt x="44482" y="105832"/>
                    <a:pt x="43471" y="108445"/>
                    <a:pt x="42843" y="109573"/>
                  </a:cubicBezTo>
                  <a:cubicBezTo>
                    <a:pt x="42376" y="110423"/>
                    <a:pt x="41448" y="112218"/>
                    <a:pt x="40826" y="112758"/>
                  </a:cubicBezTo>
                  <a:cubicBezTo>
                    <a:pt x="40281" y="113230"/>
                    <a:pt x="39031" y="113536"/>
                    <a:pt x="38420" y="113641"/>
                  </a:cubicBezTo>
                  <a:cubicBezTo>
                    <a:pt x="38164" y="113691"/>
                    <a:pt x="37614" y="113791"/>
                    <a:pt x="37369" y="113641"/>
                  </a:cubicBezTo>
                  <a:cubicBezTo>
                    <a:pt x="36980" y="113397"/>
                    <a:pt x="36497" y="112141"/>
                    <a:pt x="36130" y="111807"/>
                  </a:cubicBezTo>
                  <a:cubicBezTo>
                    <a:pt x="35536" y="111268"/>
                    <a:pt x="34207" y="110629"/>
                    <a:pt x="33524" y="110590"/>
                  </a:cubicBezTo>
                  <a:cubicBezTo>
                    <a:pt x="32585" y="110534"/>
                    <a:pt x="30684" y="111201"/>
                    <a:pt x="29834" y="111868"/>
                  </a:cubicBezTo>
                  <a:cubicBezTo>
                    <a:pt x="29090" y="112446"/>
                    <a:pt x="28006" y="114664"/>
                    <a:pt x="27278" y="115292"/>
                  </a:cubicBezTo>
                  <a:cubicBezTo>
                    <a:pt x="26550" y="115920"/>
                    <a:pt x="24933" y="116515"/>
                    <a:pt x="24127" y="116754"/>
                  </a:cubicBezTo>
                  <a:cubicBezTo>
                    <a:pt x="23683" y="116909"/>
                    <a:pt x="22755" y="117154"/>
                    <a:pt x="22305" y="117076"/>
                  </a:cubicBezTo>
                  <a:cubicBezTo>
                    <a:pt x="21866" y="117015"/>
                    <a:pt x="21060" y="116231"/>
                    <a:pt x="20621" y="116253"/>
                  </a:cubicBezTo>
                  <a:cubicBezTo>
                    <a:pt x="20254" y="116270"/>
                    <a:pt x="19582" y="116870"/>
                    <a:pt x="19237" y="117076"/>
                  </a:cubicBezTo>
                  <a:cubicBezTo>
                    <a:pt x="18737" y="117371"/>
                    <a:pt x="17770" y="118076"/>
                    <a:pt x="17253" y="118215"/>
                  </a:cubicBezTo>
                  <a:cubicBezTo>
                    <a:pt x="16820" y="118343"/>
                    <a:pt x="15925" y="118010"/>
                    <a:pt x="15509" y="118215"/>
                  </a:cubicBezTo>
                  <a:cubicBezTo>
                    <a:pt x="15164" y="118399"/>
                    <a:pt x="14686" y="119438"/>
                    <a:pt x="14342" y="119566"/>
                  </a:cubicBezTo>
                  <a:cubicBezTo>
                    <a:pt x="14031" y="119666"/>
                    <a:pt x="13408" y="119027"/>
                    <a:pt x="13103" y="119177"/>
                  </a:cubicBezTo>
                  <a:cubicBezTo>
                    <a:pt x="12930" y="119271"/>
                    <a:pt x="12775" y="119988"/>
                    <a:pt x="12591" y="120000"/>
                  </a:cubicBezTo>
                  <a:cubicBezTo>
                    <a:pt x="12319" y="120038"/>
                    <a:pt x="11847" y="119305"/>
                    <a:pt x="11702" y="118921"/>
                  </a:cubicBezTo>
                  <a:cubicBezTo>
                    <a:pt x="11452" y="118282"/>
                    <a:pt x="11536" y="116604"/>
                    <a:pt x="11308" y="115937"/>
                  </a:cubicBezTo>
                  <a:cubicBezTo>
                    <a:pt x="10952" y="114870"/>
                    <a:pt x="9724" y="113386"/>
                    <a:pt x="9174" y="112563"/>
                  </a:cubicBezTo>
                  <a:cubicBezTo>
                    <a:pt x="8746" y="111907"/>
                    <a:pt x="7840" y="110701"/>
                    <a:pt x="7429" y="110023"/>
                  </a:cubicBezTo>
                  <a:cubicBezTo>
                    <a:pt x="7040" y="109367"/>
                    <a:pt x="6156" y="108100"/>
                    <a:pt x="5995" y="107216"/>
                  </a:cubicBezTo>
                  <a:cubicBezTo>
                    <a:pt x="5845" y="106444"/>
                    <a:pt x="6284" y="104776"/>
                    <a:pt x="6190" y="103982"/>
                  </a:cubicBezTo>
                  <a:cubicBezTo>
                    <a:pt x="6040" y="102687"/>
                    <a:pt x="5228" y="100330"/>
                    <a:pt x="4751" y="99280"/>
                  </a:cubicBezTo>
                  <a:cubicBezTo>
                    <a:pt x="4367" y="98407"/>
                    <a:pt x="3328" y="97073"/>
                    <a:pt x="2889" y="96279"/>
                  </a:cubicBezTo>
                  <a:cubicBezTo>
                    <a:pt x="2678" y="95906"/>
                    <a:pt x="2206" y="95150"/>
                    <a:pt x="2100" y="94672"/>
                  </a:cubicBezTo>
                  <a:cubicBezTo>
                    <a:pt x="1994" y="94250"/>
                    <a:pt x="2161" y="93249"/>
                    <a:pt x="2022" y="92855"/>
                  </a:cubicBezTo>
                  <a:cubicBezTo>
                    <a:pt x="2006" y="92805"/>
                    <a:pt x="1972" y="92749"/>
                    <a:pt x="1933" y="9269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7" name="Shape 927"/>
            <p:cNvSpPr/>
            <p:nvPr/>
          </p:nvSpPr>
          <p:spPr>
            <a:xfrm>
              <a:off x="1123933" y="1781066"/>
              <a:ext cx="753900" cy="414900"/>
            </a:xfrm>
            <a:custGeom>
              <a:avLst/>
              <a:gdLst/>
              <a:ahLst/>
              <a:cxnLst/>
              <a:rect l="0" t="0" r="0" b="0"/>
              <a:pathLst>
                <a:path w="120000" h="120000" extrusionOk="0">
                  <a:moveTo>
                    <a:pt x="0" y="67636"/>
                  </a:moveTo>
                  <a:lnTo>
                    <a:pt x="0" y="29195"/>
                  </a:lnTo>
                  <a:cubicBezTo>
                    <a:pt x="0" y="29195"/>
                    <a:pt x="133" y="28077"/>
                    <a:pt x="283" y="27810"/>
                  </a:cubicBezTo>
                  <a:cubicBezTo>
                    <a:pt x="411" y="27566"/>
                    <a:pt x="800" y="27182"/>
                    <a:pt x="989" y="27226"/>
                  </a:cubicBezTo>
                  <a:cubicBezTo>
                    <a:pt x="1117" y="27265"/>
                    <a:pt x="1267" y="27705"/>
                    <a:pt x="1383" y="27810"/>
                  </a:cubicBezTo>
                  <a:cubicBezTo>
                    <a:pt x="1567" y="27972"/>
                    <a:pt x="1978" y="28194"/>
                    <a:pt x="2195" y="28205"/>
                  </a:cubicBezTo>
                  <a:cubicBezTo>
                    <a:pt x="2556" y="28233"/>
                    <a:pt x="3256" y="27577"/>
                    <a:pt x="3612" y="27694"/>
                  </a:cubicBezTo>
                  <a:cubicBezTo>
                    <a:pt x="3807" y="27755"/>
                    <a:pt x="4062" y="28350"/>
                    <a:pt x="4246" y="28439"/>
                  </a:cubicBezTo>
                  <a:cubicBezTo>
                    <a:pt x="4563" y="28605"/>
                    <a:pt x="5229" y="28394"/>
                    <a:pt x="5557" y="28439"/>
                  </a:cubicBezTo>
                  <a:cubicBezTo>
                    <a:pt x="5941" y="28500"/>
                    <a:pt x="6713" y="28683"/>
                    <a:pt x="7075" y="28906"/>
                  </a:cubicBezTo>
                  <a:cubicBezTo>
                    <a:pt x="7386" y="29095"/>
                    <a:pt x="7886" y="29917"/>
                    <a:pt x="8208" y="30001"/>
                  </a:cubicBezTo>
                  <a:cubicBezTo>
                    <a:pt x="8497" y="30073"/>
                    <a:pt x="9070" y="29701"/>
                    <a:pt x="9342" y="29534"/>
                  </a:cubicBezTo>
                  <a:cubicBezTo>
                    <a:pt x="9520" y="29445"/>
                    <a:pt x="9826" y="29022"/>
                    <a:pt x="10009" y="29022"/>
                  </a:cubicBezTo>
                  <a:cubicBezTo>
                    <a:pt x="10215" y="29011"/>
                    <a:pt x="10559" y="29478"/>
                    <a:pt x="10760" y="29534"/>
                  </a:cubicBezTo>
                  <a:cubicBezTo>
                    <a:pt x="11099" y="29651"/>
                    <a:pt x="11877" y="29862"/>
                    <a:pt x="12171" y="29534"/>
                  </a:cubicBezTo>
                  <a:cubicBezTo>
                    <a:pt x="12377" y="29328"/>
                    <a:pt x="12410" y="28405"/>
                    <a:pt x="12560" y="28088"/>
                  </a:cubicBezTo>
                  <a:cubicBezTo>
                    <a:pt x="12749" y="27716"/>
                    <a:pt x="13238" y="27087"/>
                    <a:pt x="13516" y="26937"/>
                  </a:cubicBezTo>
                  <a:cubicBezTo>
                    <a:pt x="13994" y="26682"/>
                    <a:pt x="15028" y="26937"/>
                    <a:pt x="15534" y="26937"/>
                  </a:cubicBezTo>
                  <a:lnTo>
                    <a:pt x="16595" y="26937"/>
                  </a:lnTo>
                  <a:cubicBezTo>
                    <a:pt x="16807" y="26937"/>
                    <a:pt x="17246" y="27054"/>
                    <a:pt x="17440" y="26937"/>
                  </a:cubicBezTo>
                  <a:cubicBezTo>
                    <a:pt x="17762" y="26765"/>
                    <a:pt x="18190" y="25781"/>
                    <a:pt x="18502" y="25609"/>
                  </a:cubicBezTo>
                  <a:cubicBezTo>
                    <a:pt x="18818" y="25436"/>
                    <a:pt x="19508" y="25809"/>
                    <a:pt x="19813" y="25609"/>
                  </a:cubicBezTo>
                  <a:cubicBezTo>
                    <a:pt x="20030" y="25470"/>
                    <a:pt x="20302" y="24791"/>
                    <a:pt x="20486" y="24574"/>
                  </a:cubicBezTo>
                  <a:cubicBezTo>
                    <a:pt x="20847" y="24163"/>
                    <a:pt x="21820" y="23907"/>
                    <a:pt x="22048" y="23301"/>
                  </a:cubicBezTo>
                  <a:cubicBezTo>
                    <a:pt x="22225" y="22823"/>
                    <a:pt x="21948" y="21589"/>
                    <a:pt x="22048" y="21044"/>
                  </a:cubicBezTo>
                  <a:cubicBezTo>
                    <a:pt x="22198" y="20238"/>
                    <a:pt x="22792" y="18770"/>
                    <a:pt x="23181" y="18208"/>
                  </a:cubicBezTo>
                  <a:cubicBezTo>
                    <a:pt x="23515" y="17730"/>
                    <a:pt x="24399" y="17335"/>
                    <a:pt x="24765" y="16941"/>
                  </a:cubicBezTo>
                  <a:cubicBezTo>
                    <a:pt x="25132" y="16568"/>
                    <a:pt x="25699" y="15451"/>
                    <a:pt x="26094" y="15167"/>
                  </a:cubicBezTo>
                  <a:cubicBezTo>
                    <a:pt x="26405" y="14950"/>
                    <a:pt x="27161" y="14633"/>
                    <a:pt x="27461" y="14900"/>
                  </a:cubicBezTo>
                  <a:cubicBezTo>
                    <a:pt x="27705" y="15123"/>
                    <a:pt x="27761" y="16196"/>
                    <a:pt x="27933" y="16557"/>
                  </a:cubicBezTo>
                  <a:cubicBezTo>
                    <a:pt x="28067" y="16846"/>
                    <a:pt x="28400" y="17397"/>
                    <a:pt x="28617" y="17485"/>
                  </a:cubicBezTo>
                  <a:cubicBezTo>
                    <a:pt x="28923" y="17613"/>
                    <a:pt x="29617" y="17430"/>
                    <a:pt x="29868" y="17091"/>
                  </a:cubicBezTo>
                  <a:cubicBezTo>
                    <a:pt x="30129" y="16752"/>
                    <a:pt x="30240" y="15578"/>
                    <a:pt x="30384" y="15100"/>
                  </a:cubicBezTo>
                  <a:cubicBezTo>
                    <a:pt x="30501" y="14717"/>
                    <a:pt x="30690" y="13866"/>
                    <a:pt x="30901" y="13632"/>
                  </a:cubicBezTo>
                  <a:cubicBezTo>
                    <a:pt x="31129" y="13388"/>
                    <a:pt x="31713" y="13432"/>
                    <a:pt x="31991" y="13399"/>
                  </a:cubicBezTo>
                  <a:cubicBezTo>
                    <a:pt x="32430" y="13349"/>
                    <a:pt x="33319" y="13455"/>
                    <a:pt x="33758" y="13399"/>
                  </a:cubicBezTo>
                  <a:cubicBezTo>
                    <a:pt x="34097" y="13349"/>
                    <a:pt x="34764" y="13249"/>
                    <a:pt x="35081" y="13049"/>
                  </a:cubicBezTo>
                  <a:cubicBezTo>
                    <a:pt x="35348" y="12887"/>
                    <a:pt x="35881" y="12420"/>
                    <a:pt x="36070" y="12048"/>
                  </a:cubicBezTo>
                  <a:cubicBezTo>
                    <a:pt x="36220" y="11764"/>
                    <a:pt x="36276" y="10975"/>
                    <a:pt x="36404" y="10658"/>
                  </a:cubicBezTo>
                  <a:cubicBezTo>
                    <a:pt x="36526" y="10358"/>
                    <a:pt x="36854" y="9785"/>
                    <a:pt x="37059" y="9624"/>
                  </a:cubicBezTo>
                  <a:cubicBezTo>
                    <a:pt x="37343" y="9412"/>
                    <a:pt x="37976" y="9457"/>
                    <a:pt x="38293" y="9435"/>
                  </a:cubicBezTo>
                  <a:cubicBezTo>
                    <a:pt x="38593" y="9412"/>
                    <a:pt x="39227" y="9585"/>
                    <a:pt x="39516" y="9435"/>
                  </a:cubicBezTo>
                  <a:cubicBezTo>
                    <a:pt x="39783" y="9285"/>
                    <a:pt x="40216" y="8667"/>
                    <a:pt x="40411" y="8351"/>
                  </a:cubicBezTo>
                  <a:cubicBezTo>
                    <a:pt x="40605" y="8039"/>
                    <a:pt x="40872" y="7233"/>
                    <a:pt x="41072" y="6933"/>
                  </a:cubicBezTo>
                  <a:cubicBezTo>
                    <a:pt x="41306" y="6582"/>
                    <a:pt x="41839" y="6032"/>
                    <a:pt x="42134" y="5849"/>
                  </a:cubicBezTo>
                  <a:cubicBezTo>
                    <a:pt x="42389" y="5682"/>
                    <a:pt x="42945" y="5487"/>
                    <a:pt x="43223" y="5498"/>
                  </a:cubicBezTo>
                  <a:cubicBezTo>
                    <a:pt x="43451" y="5521"/>
                    <a:pt x="43884" y="5893"/>
                    <a:pt x="44112" y="5926"/>
                  </a:cubicBezTo>
                  <a:cubicBezTo>
                    <a:pt x="44279" y="5954"/>
                    <a:pt x="44596" y="5882"/>
                    <a:pt x="44757" y="5815"/>
                  </a:cubicBezTo>
                  <a:cubicBezTo>
                    <a:pt x="45002" y="5682"/>
                    <a:pt x="45418" y="4903"/>
                    <a:pt x="45674" y="4998"/>
                  </a:cubicBezTo>
                  <a:cubicBezTo>
                    <a:pt x="45885" y="5092"/>
                    <a:pt x="46052" y="5904"/>
                    <a:pt x="46197" y="6199"/>
                  </a:cubicBezTo>
                  <a:cubicBezTo>
                    <a:pt x="46330" y="6477"/>
                    <a:pt x="46586" y="7094"/>
                    <a:pt x="46780" y="7266"/>
                  </a:cubicBezTo>
                  <a:cubicBezTo>
                    <a:pt x="46958" y="7433"/>
                    <a:pt x="47386" y="7656"/>
                    <a:pt x="47564" y="7500"/>
                  </a:cubicBezTo>
                  <a:cubicBezTo>
                    <a:pt x="47675" y="7411"/>
                    <a:pt x="47781" y="6955"/>
                    <a:pt x="47797" y="6733"/>
                  </a:cubicBezTo>
                  <a:cubicBezTo>
                    <a:pt x="47819" y="6382"/>
                    <a:pt x="47675" y="5682"/>
                    <a:pt x="47564" y="5382"/>
                  </a:cubicBezTo>
                  <a:cubicBezTo>
                    <a:pt x="47464" y="5137"/>
                    <a:pt x="47091" y="4881"/>
                    <a:pt x="47014" y="4614"/>
                  </a:cubicBezTo>
                  <a:cubicBezTo>
                    <a:pt x="46930" y="4308"/>
                    <a:pt x="46986" y="3597"/>
                    <a:pt x="47014" y="3274"/>
                  </a:cubicBezTo>
                  <a:cubicBezTo>
                    <a:pt x="47064" y="2796"/>
                    <a:pt x="47164" y="1790"/>
                    <a:pt x="47369" y="1456"/>
                  </a:cubicBezTo>
                  <a:cubicBezTo>
                    <a:pt x="47514" y="1223"/>
                    <a:pt x="47947" y="1084"/>
                    <a:pt x="48147" y="1034"/>
                  </a:cubicBezTo>
                  <a:cubicBezTo>
                    <a:pt x="48431" y="967"/>
                    <a:pt x="49003" y="978"/>
                    <a:pt x="49281" y="1073"/>
                  </a:cubicBezTo>
                  <a:cubicBezTo>
                    <a:pt x="49559" y="1173"/>
                    <a:pt x="50093" y="1523"/>
                    <a:pt x="50320" y="1806"/>
                  </a:cubicBezTo>
                  <a:cubicBezTo>
                    <a:pt x="50604" y="2151"/>
                    <a:pt x="50904" y="3297"/>
                    <a:pt x="51215" y="3575"/>
                  </a:cubicBezTo>
                  <a:cubicBezTo>
                    <a:pt x="51560" y="3880"/>
                    <a:pt x="52388" y="3958"/>
                    <a:pt x="52771" y="3891"/>
                  </a:cubicBezTo>
                  <a:cubicBezTo>
                    <a:pt x="53033" y="3830"/>
                    <a:pt x="53500" y="3319"/>
                    <a:pt x="53761" y="3274"/>
                  </a:cubicBezTo>
                  <a:cubicBezTo>
                    <a:pt x="54033" y="3213"/>
                    <a:pt x="54572" y="3436"/>
                    <a:pt x="54850" y="3458"/>
                  </a:cubicBezTo>
                  <a:cubicBezTo>
                    <a:pt x="55534" y="3530"/>
                    <a:pt x="56923" y="3647"/>
                    <a:pt x="57607" y="3541"/>
                  </a:cubicBezTo>
                  <a:cubicBezTo>
                    <a:pt x="58290" y="3436"/>
                    <a:pt x="59669" y="3063"/>
                    <a:pt x="60302" y="2607"/>
                  </a:cubicBezTo>
                  <a:cubicBezTo>
                    <a:pt x="60653" y="2362"/>
                    <a:pt x="61203" y="1417"/>
                    <a:pt x="61547" y="1150"/>
                  </a:cubicBezTo>
                  <a:cubicBezTo>
                    <a:pt x="61736" y="1011"/>
                    <a:pt x="62131" y="722"/>
                    <a:pt x="62325" y="800"/>
                  </a:cubicBezTo>
                  <a:cubicBezTo>
                    <a:pt x="62642" y="917"/>
                    <a:pt x="62976" y="2012"/>
                    <a:pt x="63276" y="2190"/>
                  </a:cubicBezTo>
                  <a:cubicBezTo>
                    <a:pt x="63632" y="2396"/>
                    <a:pt x="64415" y="2040"/>
                    <a:pt x="64793" y="2073"/>
                  </a:cubicBezTo>
                  <a:cubicBezTo>
                    <a:pt x="65132" y="2107"/>
                    <a:pt x="65794" y="2501"/>
                    <a:pt x="66138" y="2446"/>
                  </a:cubicBezTo>
                  <a:cubicBezTo>
                    <a:pt x="66466" y="2374"/>
                    <a:pt x="67050" y="1734"/>
                    <a:pt x="67378" y="1629"/>
                  </a:cubicBezTo>
                  <a:cubicBezTo>
                    <a:pt x="67861" y="1478"/>
                    <a:pt x="68862" y="1595"/>
                    <a:pt x="69356" y="1629"/>
                  </a:cubicBezTo>
                  <a:cubicBezTo>
                    <a:pt x="70012" y="1690"/>
                    <a:pt x="71318" y="2129"/>
                    <a:pt x="71974" y="2073"/>
                  </a:cubicBezTo>
                  <a:cubicBezTo>
                    <a:pt x="72630" y="2012"/>
                    <a:pt x="73886" y="1373"/>
                    <a:pt x="74525" y="1162"/>
                  </a:cubicBezTo>
                  <a:cubicBezTo>
                    <a:pt x="75125" y="978"/>
                    <a:pt x="76320" y="394"/>
                    <a:pt x="76932" y="478"/>
                  </a:cubicBezTo>
                  <a:cubicBezTo>
                    <a:pt x="77382" y="533"/>
                    <a:pt x="78182" y="1373"/>
                    <a:pt x="78627" y="1456"/>
                  </a:cubicBezTo>
                  <a:cubicBezTo>
                    <a:pt x="79127" y="1545"/>
                    <a:pt x="80127" y="1234"/>
                    <a:pt x="80611" y="1056"/>
                  </a:cubicBezTo>
                  <a:cubicBezTo>
                    <a:pt x="81072" y="884"/>
                    <a:pt x="81945" y="161"/>
                    <a:pt x="82412" y="66"/>
                  </a:cubicBezTo>
                  <a:cubicBezTo>
                    <a:pt x="82928" y="-22"/>
                    <a:pt x="84040" y="-94"/>
                    <a:pt x="84462" y="361"/>
                  </a:cubicBezTo>
                  <a:cubicBezTo>
                    <a:pt x="84479" y="372"/>
                    <a:pt x="84496" y="383"/>
                    <a:pt x="84501" y="405"/>
                  </a:cubicBezTo>
                  <a:cubicBezTo>
                    <a:pt x="84757" y="767"/>
                    <a:pt x="84863" y="1923"/>
                    <a:pt x="85107" y="2268"/>
                  </a:cubicBezTo>
                  <a:cubicBezTo>
                    <a:pt x="85313" y="2574"/>
                    <a:pt x="85874" y="2841"/>
                    <a:pt x="86147" y="2935"/>
                  </a:cubicBezTo>
                  <a:cubicBezTo>
                    <a:pt x="86574" y="3063"/>
                    <a:pt x="87441" y="3063"/>
                    <a:pt x="87864" y="2935"/>
                  </a:cubicBezTo>
                  <a:cubicBezTo>
                    <a:pt x="88120" y="2841"/>
                    <a:pt x="88575" y="2340"/>
                    <a:pt x="88842" y="2268"/>
                  </a:cubicBezTo>
                  <a:cubicBezTo>
                    <a:pt x="89131" y="2179"/>
                    <a:pt x="89742" y="2257"/>
                    <a:pt x="90043" y="2351"/>
                  </a:cubicBezTo>
                  <a:cubicBezTo>
                    <a:pt x="90182" y="2396"/>
                    <a:pt x="90476" y="2479"/>
                    <a:pt x="90559" y="2668"/>
                  </a:cubicBezTo>
                  <a:cubicBezTo>
                    <a:pt x="90671" y="2946"/>
                    <a:pt x="90471" y="3702"/>
                    <a:pt x="90559" y="3997"/>
                  </a:cubicBezTo>
                  <a:cubicBezTo>
                    <a:pt x="90665" y="4392"/>
                    <a:pt x="91132" y="4914"/>
                    <a:pt x="91371" y="5126"/>
                  </a:cubicBezTo>
                  <a:cubicBezTo>
                    <a:pt x="91482" y="5231"/>
                    <a:pt x="91732" y="5382"/>
                    <a:pt x="91860" y="5382"/>
                  </a:cubicBezTo>
                  <a:cubicBezTo>
                    <a:pt x="92116" y="5382"/>
                    <a:pt x="92583" y="4926"/>
                    <a:pt x="92838" y="4870"/>
                  </a:cubicBezTo>
                  <a:cubicBezTo>
                    <a:pt x="93044" y="4809"/>
                    <a:pt x="93477" y="4731"/>
                    <a:pt x="93672" y="4870"/>
                  </a:cubicBezTo>
                  <a:cubicBezTo>
                    <a:pt x="93900" y="5031"/>
                    <a:pt x="94155" y="5826"/>
                    <a:pt x="94361" y="6043"/>
                  </a:cubicBezTo>
                  <a:cubicBezTo>
                    <a:pt x="94506" y="6210"/>
                    <a:pt x="94839" y="6455"/>
                    <a:pt x="95011" y="6488"/>
                  </a:cubicBezTo>
                  <a:cubicBezTo>
                    <a:pt x="95189" y="6510"/>
                    <a:pt x="95539" y="6171"/>
                    <a:pt x="95700" y="6254"/>
                  </a:cubicBezTo>
                  <a:cubicBezTo>
                    <a:pt x="95895" y="6349"/>
                    <a:pt x="96095" y="6988"/>
                    <a:pt x="96251" y="7177"/>
                  </a:cubicBezTo>
                  <a:cubicBezTo>
                    <a:pt x="96406" y="7361"/>
                    <a:pt x="96734" y="7772"/>
                    <a:pt x="96929" y="7756"/>
                  </a:cubicBezTo>
                  <a:cubicBezTo>
                    <a:pt x="97218" y="7733"/>
                    <a:pt x="97696" y="7022"/>
                    <a:pt x="97935" y="6744"/>
                  </a:cubicBezTo>
                  <a:cubicBezTo>
                    <a:pt x="98168" y="6466"/>
                    <a:pt x="98568" y="5743"/>
                    <a:pt x="98813" y="5498"/>
                  </a:cubicBezTo>
                  <a:cubicBezTo>
                    <a:pt x="99235" y="5092"/>
                    <a:pt x="100163" y="4486"/>
                    <a:pt x="100641" y="4320"/>
                  </a:cubicBezTo>
                  <a:cubicBezTo>
                    <a:pt x="101086" y="4169"/>
                    <a:pt x="102020" y="4125"/>
                    <a:pt x="102476" y="4225"/>
                  </a:cubicBezTo>
                  <a:cubicBezTo>
                    <a:pt x="102776" y="4297"/>
                    <a:pt x="103309" y="4798"/>
                    <a:pt x="103609" y="4831"/>
                  </a:cubicBezTo>
                  <a:cubicBezTo>
                    <a:pt x="103926" y="4881"/>
                    <a:pt x="104560" y="4720"/>
                    <a:pt x="104838" y="4497"/>
                  </a:cubicBezTo>
                  <a:cubicBezTo>
                    <a:pt x="105099" y="4275"/>
                    <a:pt x="105438" y="3391"/>
                    <a:pt x="105682" y="3130"/>
                  </a:cubicBezTo>
                  <a:cubicBezTo>
                    <a:pt x="105949" y="2863"/>
                    <a:pt x="106549" y="2513"/>
                    <a:pt x="106855" y="2424"/>
                  </a:cubicBezTo>
                  <a:cubicBezTo>
                    <a:pt x="107039" y="2362"/>
                    <a:pt x="107350" y="2457"/>
                    <a:pt x="107628" y="2490"/>
                  </a:cubicBezTo>
                  <a:lnTo>
                    <a:pt x="92610" y="16879"/>
                  </a:lnTo>
                  <a:cubicBezTo>
                    <a:pt x="92610" y="16879"/>
                    <a:pt x="92544" y="17814"/>
                    <a:pt x="92610" y="18092"/>
                  </a:cubicBezTo>
                  <a:cubicBezTo>
                    <a:pt x="92694" y="18503"/>
                    <a:pt x="93044" y="19226"/>
                    <a:pt x="93277" y="19431"/>
                  </a:cubicBezTo>
                  <a:cubicBezTo>
                    <a:pt x="93477" y="19598"/>
                    <a:pt x="93955" y="19654"/>
                    <a:pt x="94161" y="19537"/>
                  </a:cubicBezTo>
                  <a:cubicBezTo>
                    <a:pt x="94389" y="19420"/>
                    <a:pt x="94633" y="18514"/>
                    <a:pt x="94878" y="18503"/>
                  </a:cubicBezTo>
                  <a:cubicBezTo>
                    <a:pt x="95134" y="18503"/>
                    <a:pt x="95517" y="19237"/>
                    <a:pt x="95650" y="19598"/>
                  </a:cubicBezTo>
                  <a:cubicBezTo>
                    <a:pt x="95778" y="19960"/>
                    <a:pt x="95728" y="20866"/>
                    <a:pt x="95867" y="21216"/>
                  </a:cubicBezTo>
                  <a:cubicBezTo>
                    <a:pt x="96051" y="21717"/>
                    <a:pt x="96773" y="22206"/>
                    <a:pt x="96990" y="22662"/>
                  </a:cubicBezTo>
                  <a:cubicBezTo>
                    <a:pt x="97257" y="23184"/>
                    <a:pt x="97485" y="24524"/>
                    <a:pt x="97701" y="25097"/>
                  </a:cubicBezTo>
                  <a:cubicBezTo>
                    <a:pt x="97940" y="25725"/>
                    <a:pt x="98635" y="26748"/>
                    <a:pt x="98824" y="27427"/>
                  </a:cubicBezTo>
                  <a:cubicBezTo>
                    <a:pt x="99002" y="28055"/>
                    <a:pt x="99002" y="29500"/>
                    <a:pt x="99152" y="30151"/>
                  </a:cubicBezTo>
                  <a:cubicBezTo>
                    <a:pt x="99274" y="30668"/>
                    <a:pt x="99558" y="31702"/>
                    <a:pt x="99813" y="32041"/>
                  </a:cubicBezTo>
                  <a:cubicBezTo>
                    <a:pt x="100013" y="32308"/>
                    <a:pt x="100530" y="32497"/>
                    <a:pt x="100780" y="32586"/>
                  </a:cubicBezTo>
                  <a:cubicBezTo>
                    <a:pt x="101158" y="32703"/>
                    <a:pt x="101942" y="32586"/>
                    <a:pt x="102314" y="32775"/>
                  </a:cubicBezTo>
                  <a:cubicBezTo>
                    <a:pt x="102726" y="32987"/>
                    <a:pt x="103409" y="33871"/>
                    <a:pt x="103804" y="34160"/>
                  </a:cubicBezTo>
                  <a:cubicBezTo>
                    <a:pt x="104032" y="34338"/>
                    <a:pt x="104515" y="34660"/>
                    <a:pt x="104765" y="34699"/>
                  </a:cubicBezTo>
                  <a:cubicBezTo>
                    <a:pt x="105099" y="34766"/>
                    <a:pt x="105755" y="34488"/>
                    <a:pt x="106088" y="34477"/>
                  </a:cubicBezTo>
                  <a:cubicBezTo>
                    <a:pt x="106605" y="34443"/>
                    <a:pt x="107644" y="34393"/>
                    <a:pt x="108145" y="34593"/>
                  </a:cubicBezTo>
                  <a:cubicBezTo>
                    <a:pt x="108495" y="34721"/>
                    <a:pt x="109089" y="35433"/>
                    <a:pt x="109440" y="35550"/>
                  </a:cubicBezTo>
                  <a:cubicBezTo>
                    <a:pt x="109745" y="35650"/>
                    <a:pt x="110423" y="35805"/>
                    <a:pt x="110685" y="35550"/>
                  </a:cubicBezTo>
                  <a:cubicBezTo>
                    <a:pt x="110912" y="35338"/>
                    <a:pt x="110985" y="34276"/>
                    <a:pt x="111207" y="34043"/>
                  </a:cubicBezTo>
                  <a:cubicBezTo>
                    <a:pt x="111429" y="33821"/>
                    <a:pt x="111991" y="33937"/>
                    <a:pt x="112246" y="33987"/>
                  </a:cubicBezTo>
                  <a:cubicBezTo>
                    <a:pt x="112596" y="34054"/>
                    <a:pt x="113258" y="34532"/>
                    <a:pt x="113608" y="34571"/>
                  </a:cubicBezTo>
                  <a:cubicBezTo>
                    <a:pt x="113958" y="34605"/>
                    <a:pt x="114653" y="34427"/>
                    <a:pt x="114992" y="34254"/>
                  </a:cubicBezTo>
                  <a:cubicBezTo>
                    <a:pt x="115242" y="34115"/>
                    <a:pt x="115653" y="33520"/>
                    <a:pt x="115909" y="33437"/>
                  </a:cubicBezTo>
                  <a:cubicBezTo>
                    <a:pt x="116354" y="33298"/>
                    <a:pt x="117254" y="33576"/>
                    <a:pt x="117699" y="33732"/>
                  </a:cubicBezTo>
                  <a:cubicBezTo>
                    <a:pt x="117932" y="33809"/>
                    <a:pt x="118404" y="34021"/>
                    <a:pt x="118616" y="34221"/>
                  </a:cubicBezTo>
                  <a:cubicBezTo>
                    <a:pt x="118966" y="34543"/>
                    <a:pt x="119627" y="35383"/>
                    <a:pt x="119822" y="35956"/>
                  </a:cubicBezTo>
                  <a:cubicBezTo>
                    <a:pt x="119949" y="36339"/>
                    <a:pt x="120050" y="37262"/>
                    <a:pt x="119977" y="37690"/>
                  </a:cubicBezTo>
                  <a:cubicBezTo>
                    <a:pt x="119872" y="38319"/>
                    <a:pt x="119283" y="39336"/>
                    <a:pt x="118955" y="39709"/>
                  </a:cubicBezTo>
                  <a:cubicBezTo>
                    <a:pt x="118566" y="40164"/>
                    <a:pt x="117526" y="40265"/>
                    <a:pt x="117176" y="40793"/>
                  </a:cubicBezTo>
                  <a:cubicBezTo>
                    <a:pt x="116943" y="41126"/>
                    <a:pt x="116687" y="42133"/>
                    <a:pt x="116609" y="42644"/>
                  </a:cubicBezTo>
                  <a:cubicBezTo>
                    <a:pt x="116598" y="42689"/>
                    <a:pt x="116598" y="42739"/>
                    <a:pt x="116593" y="42794"/>
                  </a:cubicBezTo>
                  <a:cubicBezTo>
                    <a:pt x="116192" y="43072"/>
                    <a:pt x="115598" y="43517"/>
                    <a:pt x="115359" y="43795"/>
                  </a:cubicBezTo>
                  <a:cubicBezTo>
                    <a:pt x="115142" y="44051"/>
                    <a:pt x="114814" y="44774"/>
                    <a:pt x="114608" y="45068"/>
                  </a:cubicBezTo>
                  <a:cubicBezTo>
                    <a:pt x="114364" y="45407"/>
                    <a:pt x="113864" y="46080"/>
                    <a:pt x="113563" y="46258"/>
                  </a:cubicBezTo>
                  <a:cubicBezTo>
                    <a:pt x="113158" y="46514"/>
                    <a:pt x="112252" y="46442"/>
                    <a:pt x="111818" y="46525"/>
                  </a:cubicBezTo>
                  <a:cubicBezTo>
                    <a:pt x="111535" y="46592"/>
                    <a:pt x="110962" y="46686"/>
                    <a:pt x="110685" y="46836"/>
                  </a:cubicBezTo>
                  <a:cubicBezTo>
                    <a:pt x="110257" y="47070"/>
                    <a:pt x="109523" y="48015"/>
                    <a:pt x="109084" y="48187"/>
                  </a:cubicBezTo>
                  <a:cubicBezTo>
                    <a:pt x="108578" y="48388"/>
                    <a:pt x="107511" y="48110"/>
                    <a:pt x="106989" y="48187"/>
                  </a:cubicBezTo>
                  <a:cubicBezTo>
                    <a:pt x="106616" y="48249"/>
                    <a:pt x="105855" y="48376"/>
                    <a:pt x="105521" y="48643"/>
                  </a:cubicBezTo>
                  <a:cubicBezTo>
                    <a:pt x="105127" y="48960"/>
                    <a:pt x="104615" y="50289"/>
                    <a:pt x="104204" y="50534"/>
                  </a:cubicBezTo>
                  <a:cubicBezTo>
                    <a:pt x="103937" y="50695"/>
                    <a:pt x="103348" y="50461"/>
                    <a:pt x="103070" y="50534"/>
                  </a:cubicBezTo>
                  <a:cubicBezTo>
                    <a:pt x="102437" y="50706"/>
                    <a:pt x="101253" y="51546"/>
                    <a:pt x="100641" y="51846"/>
                  </a:cubicBezTo>
                  <a:cubicBezTo>
                    <a:pt x="100197" y="52057"/>
                    <a:pt x="99308" y="52524"/>
                    <a:pt x="98846" y="52619"/>
                  </a:cubicBezTo>
                  <a:cubicBezTo>
                    <a:pt x="98529" y="52674"/>
                    <a:pt x="97890" y="52652"/>
                    <a:pt x="97573" y="52580"/>
                  </a:cubicBezTo>
                  <a:cubicBezTo>
                    <a:pt x="97246" y="52502"/>
                    <a:pt x="96629" y="52090"/>
                    <a:pt x="96301" y="52035"/>
                  </a:cubicBezTo>
                  <a:cubicBezTo>
                    <a:pt x="95695" y="51940"/>
                    <a:pt x="94478" y="52280"/>
                    <a:pt x="93872" y="52302"/>
                  </a:cubicBezTo>
                  <a:cubicBezTo>
                    <a:pt x="93416" y="52324"/>
                    <a:pt x="92505" y="52385"/>
                    <a:pt x="92055" y="52268"/>
                  </a:cubicBezTo>
                  <a:cubicBezTo>
                    <a:pt x="91838" y="52207"/>
                    <a:pt x="91443" y="51846"/>
                    <a:pt x="91226" y="51846"/>
                  </a:cubicBezTo>
                  <a:cubicBezTo>
                    <a:pt x="90976" y="51846"/>
                    <a:pt x="90498" y="52152"/>
                    <a:pt x="90287" y="52352"/>
                  </a:cubicBezTo>
                  <a:cubicBezTo>
                    <a:pt x="89865" y="52724"/>
                    <a:pt x="89159" y="53809"/>
                    <a:pt x="88820" y="54353"/>
                  </a:cubicBezTo>
                  <a:cubicBezTo>
                    <a:pt x="88553" y="54770"/>
                    <a:pt x="88147" y="55832"/>
                    <a:pt x="87858" y="56194"/>
                  </a:cubicBezTo>
                  <a:cubicBezTo>
                    <a:pt x="87375" y="56778"/>
                    <a:pt x="86202" y="57372"/>
                    <a:pt x="85663" y="57778"/>
                  </a:cubicBezTo>
                  <a:cubicBezTo>
                    <a:pt x="85168" y="58140"/>
                    <a:pt x="84196" y="58840"/>
                    <a:pt x="83723" y="59246"/>
                  </a:cubicBezTo>
                  <a:cubicBezTo>
                    <a:pt x="83245" y="59658"/>
                    <a:pt x="82306" y="60542"/>
                    <a:pt x="81861" y="61053"/>
                  </a:cubicBezTo>
                  <a:cubicBezTo>
                    <a:pt x="81578" y="61381"/>
                    <a:pt x="81072" y="62137"/>
                    <a:pt x="80800" y="62476"/>
                  </a:cubicBezTo>
                  <a:cubicBezTo>
                    <a:pt x="80411" y="62977"/>
                    <a:pt x="79705" y="64245"/>
                    <a:pt x="79221" y="64411"/>
                  </a:cubicBezTo>
                  <a:cubicBezTo>
                    <a:pt x="78927" y="64500"/>
                    <a:pt x="78321" y="64128"/>
                    <a:pt x="78065" y="63905"/>
                  </a:cubicBezTo>
                  <a:cubicBezTo>
                    <a:pt x="77665" y="63561"/>
                    <a:pt x="77082" y="62382"/>
                    <a:pt x="76720" y="61937"/>
                  </a:cubicBezTo>
                  <a:cubicBezTo>
                    <a:pt x="76548" y="61731"/>
                    <a:pt x="76198" y="61159"/>
                    <a:pt x="75987" y="61203"/>
                  </a:cubicBezTo>
                  <a:cubicBezTo>
                    <a:pt x="75770" y="61253"/>
                    <a:pt x="75537" y="61965"/>
                    <a:pt x="75409" y="62243"/>
                  </a:cubicBezTo>
                  <a:cubicBezTo>
                    <a:pt x="75203" y="62699"/>
                    <a:pt x="74875" y="63711"/>
                    <a:pt x="74681" y="64189"/>
                  </a:cubicBezTo>
                  <a:cubicBezTo>
                    <a:pt x="74342" y="65062"/>
                    <a:pt x="73497" y="66669"/>
                    <a:pt x="73247" y="67625"/>
                  </a:cubicBezTo>
                  <a:cubicBezTo>
                    <a:pt x="73119" y="68125"/>
                    <a:pt x="73052" y="69232"/>
                    <a:pt x="72963" y="69754"/>
                  </a:cubicBezTo>
                  <a:cubicBezTo>
                    <a:pt x="72863" y="70399"/>
                    <a:pt x="72585" y="71634"/>
                    <a:pt x="72507" y="72273"/>
                  </a:cubicBezTo>
                  <a:cubicBezTo>
                    <a:pt x="72430" y="72901"/>
                    <a:pt x="72424" y="74208"/>
                    <a:pt x="72352" y="74847"/>
                  </a:cubicBezTo>
                  <a:cubicBezTo>
                    <a:pt x="72296" y="75292"/>
                    <a:pt x="72196" y="76237"/>
                    <a:pt x="72030" y="76610"/>
                  </a:cubicBezTo>
                  <a:cubicBezTo>
                    <a:pt x="71874" y="76949"/>
                    <a:pt x="71296" y="77194"/>
                    <a:pt x="71162" y="77566"/>
                  </a:cubicBezTo>
                  <a:cubicBezTo>
                    <a:pt x="70912" y="78239"/>
                    <a:pt x="71057" y="79940"/>
                    <a:pt x="70946" y="80707"/>
                  </a:cubicBezTo>
                  <a:cubicBezTo>
                    <a:pt x="70829" y="81619"/>
                    <a:pt x="70462" y="83404"/>
                    <a:pt x="70207" y="84227"/>
                  </a:cubicBezTo>
                  <a:cubicBezTo>
                    <a:pt x="69973" y="85000"/>
                    <a:pt x="69151" y="86234"/>
                    <a:pt x="69000" y="87062"/>
                  </a:cubicBezTo>
                  <a:cubicBezTo>
                    <a:pt x="68884" y="87746"/>
                    <a:pt x="68917" y="89264"/>
                    <a:pt x="69073" y="89926"/>
                  </a:cubicBezTo>
                  <a:cubicBezTo>
                    <a:pt x="69239" y="90638"/>
                    <a:pt x="69984" y="91638"/>
                    <a:pt x="70257" y="92255"/>
                  </a:cubicBezTo>
                  <a:cubicBezTo>
                    <a:pt x="70423" y="92639"/>
                    <a:pt x="70779" y="93434"/>
                    <a:pt x="70857" y="93890"/>
                  </a:cubicBezTo>
                  <a:cubicBezTo>
                    <a:pt x="70929" y="94307"/>
                    <a:pt x="71035" y="95297"/>
                    <a:pt x="70857" y="95625"/>
                  </a:cubicBezTo>
                  <a:cubicBezTo>
                    <a:pt x="70707" y="95903"/>
                    <a:pt x="70173" y="95936"/>
                    <a:pt x="69956" y="95819"/>
                  </a:cubicBezTo>
                  <a:cubicBezTo>
                    <a:pt x="69806" y="95742"/>
                    <a:pt x="69656" y="95180"/>
                    <a:pt x="69506" y="95085"/>
                  </a:cubicBezTo>
                  <a:cubicBezTo>
                    <a:pt x="69289" y="94946"/>
                    <a:pt x="68784" y="95263"/>
                    <a:pt x="68545" y="95180"/>
                  </a:cubicBezTo>
                  <a:cubicBezTo>
                    <a:pt x="68428" y="95147"/>
                    <a:pt x="68233" y="94819"/>
                    <a:pt x="68106" y="94819"/>
                  </a:cubicBezTo>
                  <a:cubicBezTo>
                    <a:pt x="67967" y="94807"/>
                    <a:pt x="67683" y="95019"/>
                    <a:pt x="67611" y="95202"/>
                  </a:cubicBezTo>
                  <a:cubicBezTo>
                    <a:pt x="67522" y="95436"/>
                    <a:pt x="67544" y="96070"/>
                    <a:pt x="67600" y="96336"/>
                  </a:cubicBezTo>
                  <a:cubicBezTo>
                    <a:pt x="67650" y="96570"/>
                    <a:pt x="67933" y="96870"/>
                    <a:pt x="67961" y="97115"/>
                  </a:cubicBezTo>
                  <a:cubicBezTo>
                    <a:pt x="68017" y="97521"/>
                    <a:pt x="67861" y="98410"/>
                    <a:pt x="67689" y="98722"/>
                  </a:cubicBezTo>
                  <a:cubicBezTo>
                    <a:pt x="67533" y="99050"/>
                    <a:pt x="66989" y="99189"/>
                    <a:pt x="66788" y="99444"/>
                  </a:cubicBezTo>
                  <a:cubicBezTo>
                    <a:pt x="66577" y="99700"/>
                    <a:pt x="66266" y="100390"/>
                    <a:pt x="66116" y="100729"/>
                  </a:cubicBezTo>
                  <a:cubicBezTo>
                    <a:pt x="65910" y="101196"/>
                    <a:pt x="65688" y="102391"/>
                    <a:pt x="65382" y="102675"/>
                  </a:cubicBezTo>
                  <a:cubicBezTo>
                    <a:pt x="65171" y="102869"/>
                    <a:pt x="64626" y="102814"/>
                    <a:pt x="64393" y="102675"/>
                  </a:cubicBezTo>
                  <a:cubicBezTo>
                    <a:pt x="64248" y="102591"/>
                    <a:pt x="64060" y="102124"/>
                    <a:pt x="63909" y="102058"/>
                  </a:cubicBezTo>
                  <a:cubicBezTo>
                    <a:pt x="63632" y="101941"/>
                    <a:pt x="63031" y="102102"/>
                    <a:pt x="62776" y="102313"/>
                  </a:cubicBezTo>
                  <a:cubicBezTo>
                    <a:pt x="62553" y="102486"/>
                    <a:pt x="62270" y="103186"/>
                    <a:pt x="62086" y="103442"/>
                  </a:cubicBezTo>
                  <a:cubicBezTo>
                    <a:pt x="61898" y="103687"/>
                    <a:pt x="61420" y="103976"/>
                    <a:pt x="61314" y="104315"/>
                  </a:cubicBezTo>
                  <a:cubicBezTo>
                    <a:pt x="61208" y="104654"/>
                    <a:pt x="61319" y="105460"/>
                    <a:pt x="61314" y="105833"/>
                  </a:cubicBezTo>
                  <a:cubicBezTo>
                    <a:pt x="61297" y="106311"/>
                    <a:pt x="61208" y="107718"/>
                    <a:pt x="61208" y="107718"/>
                  </a:cubicBezTo>
                  <a:lnTo>
                    <a:pt x="52621" y="120000"/>
                  </a:lnTo>
                  <a:cubicBezTo>
                    <a:pt x="52316" y="119966"/>
                    <a:pt x="52016" y="119905"/>
                    <a:pt x="51882" y="119683"/>
                  </a:cubicBezTo>
                  <a:cubicBezTo>
                    <a:pt x="51693" y="119393"/>
                    <a:pt x="51771" y="118415"/>
                    <a:pt x="51632" y="118065"/>
                  </a:cubicBezTo>
                  <a:cubicBezTo>
                    <a:pt x="51415" y="117542"/>
                    <a:pt x="50726" y="116875"/>
                    <a:pt x="50393" y="116563"/>
                  </a:cubicBezTo>
                  <a:cubicBezTo>
                    <a:pt x="50143" y="116341"/>
                    <a:pt x="49609" y="115957"/>
                    <a:pt x="49331" y="115874"/>
                  </a:cubicBezTo>
                  <a:cubicBezTo>
                    <a:pt x="49137" y="115818"/>
                    <a:pt x="48736" y="115791"/>
                    <a:pt x="48553" y="115874"/>
                  </a:cubicBezTo>
                  <a:cubicBezTo>
                    <a:pt x="48303" y="115969"/>
                    <a:pt x="47814" y="116308"/>
                    <a:pt x="47647" y="116619"/>
                  </a:cubicBezTo>
                  <a:cubicBezTo>
                    <a:pt x="47519" y="116864"/>
                    <a:pt x="47575" y="117692"/>
                    <a:pt x="47397" y="117831"/>
                  </a:cubicBezTo>
                  <a:cubicBezTo>
                    <a:pt x="47258" y="117959"/>
                    <a:pt x="46880" y="117714"/>
                    <a:pt x="46763" y="117520"/>
                  </a:cubicBezTo>
                  <a:cubicBezTo>
                    <a:pt x="46619" y="117286"/>
                    <a:pt x="46558" y="116597"/>
                    <a:pt x="46536" y="116269"/>
                  </a:cubicBezTo>
                  <a:cubicBezTo>
                    <a:pt x="46508" y="115969"/>
                    <a:pt x="46602" y="115363"/>
                    <a:pt x="46569" y="115057"/>
                  </a:cubicBezTo>
                  <a:cubicBezTo>
                    <a:pt x="46530" y="114684"/>
                    <a:pt x="46391" y="113884"/>
                    <a:pt x="46197" y="113672"/>
                  </a:cubicBezTo>
                  <a:cubicBezTo>
                    <a:pt x="45996" y="113461"/>
                    <a:pt x="45457" y="113767"/>
                    <a:pt x="45224" y="113672"/>
                  </a:cubicBezTo>
                  <a:cubicBezTo>
                    <a:pt x="44952" y="113578"/>
                    <a:pt x="44407" y="113266"/>
                    <a:pt x="44235" y="112927"/>
                  </a:cubicBezTo>
                  <a:cubicBezTo>
                    <a:pt x="44079" y="112610"/>
                    <a:pt x="43973" y="111737"/>
                    <a:pt x="44007" y="111332"/>
                  </a:cubicBezTo>
                  <a:cubicBezTo>
                    <a:pt x="44029" y="111026"/>
                    <a:pt x="44335" y="110564"/>
                    <a:pt x="44379" y="110270"/>
                  </a:cubicBezTo>
                  <a:cubicBezTo>
                    <a:pt x="44429" y="109897"/>
                    <a:pt x="44446" y="109058"/>
                    <a:pt x="44307" y="108768"/>
                  </a:cubicBezTo>
                  <a:cubicBezTo>
                    <a:pt x="44157" y="108463"/>
                    <a:pt x="43645" y="108240"/>
                    <a:pt x="43423" y="108324"/>
                  </a:cubicBezTo>
                  <a:cubicBezTo>
                    <a:pt x="43256" y="108396"/>
                    <a:pt x="43123" y="109119"/>
                    <a:pt x="42956" y="109080"/>
                  </a:cubicBezTo>
                  <a:cubicBezTo>
                    <a:pt x="42740" y="109035"/>
                    <a:pt x="42539" y="108174"/>
                    <a:pt x="42495" y="107812"/>
                  </a:cubicBezTo>
                  <a:cubicBezTo>
                    <a:pt x="42467" y="107495"/>
                    <a:pt x="42634" y="106878"/>
                    <a:pt x="42662" y="106567"/>
                  </a:cubicBezTo>
                  <a:cubicBezTo>
                    <a:pt x="42678" y="106333"/>
                    <a:pt x="42773" y="105822"/>
                    <a:pt x="42695" y="105610"/>
                  </a:cubicBezTo>
                  <a:cubicBezTo>
                    <a:pt x="42601" y="105388"/>
                    <a:pt x="42217" y="105154"/>
                    <a:pt x="42056" y="105238"/>
                  </a:cubicBezTo>
                  <a:cubicBezTo>
                    <a:pt x="41906" y="105316"/>
                    <a:pt x="41839" y="106005"/>
                    <a:pt x="41684" y="106077"/>
                  </a:cubicBezTo>
                  <a:cubicBezTo>
                    <a:pt x="41567" y="106133"/>
                    <a:pt x="41306" y="105922"/>
                    <a:pt x="41244" y="105761"/>
                  </a:cubicBezTo>
                  <a:cubicBezTo>
                    <a:pt x="41100" y="105399"/>
                    <a:pt x="41306" y="104482"/>
                    <a:pt x="41261" y="104048"/>
                  </a:cubicBezTo>
                  <a:cubicBezTo>
                    <a:pt x="41222" y="103687"/>
                    <a:pt x="41044" y="102975"/>
                    <a:pt x="40944" y="102636"/>
                  </a:cubicBezTo>
                  <a:cubicBezTo>
                    <a:pt x="40783" y="102135"/>
                    <a:pt x="40377" y="101218"/>
                    <a:pt x="40200" y="100729"/>
                  </a:cubicBezTo>
                  <a:cubicBezTo>
                    <a:pt x="40038" y="100295"/>
                    <a:pt x="39794" y="99328"/>
                    <a:pt x="39560" y="99005"/>
                  </a:cubicBezTo>
                  <a:cubicBezTo>
                    <a:pt x="39310" y="98644"/>
                    <a:pt x="38643" y="98360"/>
                    <a:pt x="38343" y="98127"/>
                  </a:cubicBezTo>
                  <a:cubicBezTo>
                    <a:pt x="37971" y="97849"/>
                    <a:pt x="37265" y="97176"/>
                    <a:pt x="36887" y="96915"/>
                  </a:cubicBezTo>
                  <a:cubicBezTo>
                    <a:pt x="36526" y="96659"/>
                    <a:pt x="35731" y="96403"/>
                    <a:pt x="35386" y="96081"/>
                  </a:cubicBezTo>
                  <a:cubicBezTo>
                    <a:pt x="34981" y="95691"/>
                    <a:pt x="34308" y="94596"/>
                    <a:pt x="33953" y="94085"/>
                  </a:cubicBezTo>
                  <a:cubicBezTo>
                    <a:pt x="33719" y="93746"/>
                    <a:pt x="33302" y="92945"/>
                    <a:pt x="33035" y="92700"/>
                  </a:cubicBezTo>
                  <a:cubicBezTo>
                    <a:pt x="32769" y="92467"/>
                    <a:pt x="32152" y="92394"/>
                    <a:pt x="31885" y="92178"/>
                  </a:cubicBezTo>
                  <a:cubicBezTo>
                    <a:pt x="31702" y="92022"/>
                    <a:pt x="31424" y="91499"/>
                    <a:pt x="31246" y="91338"/>
                  </a:cubicBezTo>
                  <a:cubicBezTo>
                    <a:pt x="31001" y="91116"/>
                    <a:pt x="30473" y="90660"/>
                    <a:pt x="30207" y="90732"/>
                  </a:cubicBezTo>
                  <a:cubicBezTo>
                    <a:pt x="30029" y="90777"/>
                    <a:pt x="29712" y="91199"/>
                    <a:pt x="29634" y="91455"/>
                  </a:cubicBezTo>
                  <a:cubicBezTo>
                    <a:pt x="29540" y="91800"/>
                    <a:pt x="29779" y="92617"/>
                    <a:pt x="29667" y="92956"/>
                  </a:cubicBezTo>
                  <a:cubicBezTo>
                    <a:pt x="29562" y="93317"/>
                    <a:pt x="29101" y="93818"/>
                    <a:pt x="28856" y="93890"/>
                  </a:cubicBezTo>
                  <a:cubicBezTo>
                    <a:pt x="28667" y="93935"/>
                    <a:pt x="28217" y="93807"/>
                    <a:pt x="28117" y="93540"/>
                  </a:cubicBezTo>
                  <a:cubicBezTo>
                    <a:pt x="27972" y="93178"/>
                    <a:pt x="28322" y="92278"/>
                    <a:pt x="28272" y="91861"/>
                  </a:cubicBezTo>
                  <a:cubicBezTo>
                    <a:pt x="28245" y="91583"/>
                    <a:pt x="28089" y="91021"/>
                    <a:pt x="27939" y="90882"/>
                  </a:cubicBezTo>
                  <a:cubicBezTo>
                    <a:pt x="27772" y="90732"/>
                    <a:pt x="27366" y="90777"/>
                    <a:pt x="27200" y="90882"/>
                  </a:cubicBezTo>
                  <a:cubicBezTo>
                    <a:pt x="26888" y="91043"/>
                    <a:pt x="26366" y="91733"/>
                    <a:pt x="26172" y="92150"/>
                  </a:cubicBezTo>
                  <a:cubicBezTo>
                    <a:pt x="25977" y="92550"/>
                    <a:pt x="25844" y="93562"/>
                    <a:pt x="25694" y="94007"/>
                  </a:cubicBezTo>
                  <a:cubicBezTo>
                    <a:pt x="25532" y="94446"/>
                    <a:pt x="24993" y="95169"/>
                    <a:pt x="24932" y="95669"/>
                  </a:cubicBezTo>
                  <a:cubicBezTo>
                    <a:pt x="24865" y="96125"/>
                    <a:pt x="25132" y="97009"/>
                    <a:pt x="25160" y="97465"/>
                  </a:cubicBezTo>
                  <a:cubicBezTo>
                    <a:pt x="25188" y="97899"/>
                    <a:pt x="25238" y="98772"/>
                    <a:pt x="25143" y="99166"/>
                  </a:cubicBezTo>
                  <a:cubicBezTo>
                    <a:pt x="25038" y="99595"/>
                    <a:pt x="24638" y="100334"/>
                    <a:pt x="24382" y="100529"/>
                  </a:cubicBezTo>
                  <a:cubicBezTo>
                    <a:pt x="24132" y="100718"/>
                    <a:pt x="23520" y="100379"/>
                    <a:pt x="23287" y="100612"/>
                  </a:cubicBezTo>
                  <a:cubicBezTo>
                    <a:pt x="23109" y="100784"/>
                    <a:pt x="23009" y="101518"/>
                    <a:pt x="22881" y="101774"/>
                  </a:cubicBezTo>
                  <a:cubicBezTo>
                    <a:pt x="22692" y="102113"/>
                    <a:pt x="22253" y="102664"/>
                    <a:pt x="22009" y="102869"/>
                  </a:cubicBezTo>
                  <a:cubicBezTo>
                    <a:pt x="21759" y="103081"/>
                    <a:pt x="21075" y="103014"/>
                    <a:pt x="20947" y="103420"/>
                  </a:cubicBezTo>
                  <a:cubicBezTo>
                    <a:pt x="20842" y="103748"/>
                    <a:pt x="21314" y="104493"/>
                    <a:pt x="21236" y="104826"/>
                  </a:cubicBezTo>
                  <a:cubicBezTo>
                    <a:pt x="21142" y="105238"/>
                    <a:pt x="20558" y="105494"/>
                    <a:pt x="20330" y="105705"/>
                  </a:cubicBezTo>
                  <a:cubicBezTo>
                    <a:pt x="20063" y="105938"/>
                    <a:pt x="19552" y="106578"/>
                    <a:pt x="19252" y="106600"/>
                  </a:cubicBezTo>
                  <a:cubicBezTo>
                    <a:pt x="18941" y="106622"/>
                    <a:pt x="18396" y="105994"/>
                    <a:pt x="18096" y="105877"/>
                  </a:cubicBezTo>
                  <a:cubicBezTo>
                    <a:pt x="17812" y="105761"/>
                    <a:pt x="17201" y="105794"/>
                    <a:pt x="16918" y="105644"/>
                  </a:cubicBezTo>
                  <a:cubicBezTo>
                    <a:pt x="16568" y="105460"/>
                    <a:pt x="15867" y="104932"/>
                    <a:pt x="15628" y="104493"/>
                  </a:cubicBezTo>
                  <a:cubicBezTo>
                    <a:pt x="15389" y="104048"/>
                    <a:pt x="15300" y="102814"/>
                    <a:pt x="15111" y="102324"/>
                  </a:cubicBezTo>
                  <a:cubicBezTo>
                    <a:pt x="14978" y="101974"/>
                    <a:pt x="14644" y="101335"/>
                    <a:pt x="14422" y="101135"/>
                  </a:cubicBezTo>
                  <a:cubicBezTo>
                    <a:pt x="14255" y="100996"/>
                    <a:pt x="13866" y="101051"/>
                    <a:pt x="13694" y="100934"/>
                  </a:cubicBezTo>
                  <a:cubicBezTo>
                    <a:pt x="13411" y="100718"/>
                    <a:pt x="12938" y="100006"/>
                    <a:pt x="12716" y="99633"/>
                  </a:cubicBezTo>
                  <a:cubicBezTo>
                    <a:pt x="12499" y="99250"/>
                    <a:pt x="12199" y="98232"/>
                    <a:pt x="11943" y="97899"/>
                  </a:cubicBezTo>
                  <a:cubicBezTo>
                    <a:pt x="11643" y="97510"/>
                    <a:pt x="10843" y="97265"/>
                    <a:pt x="10532" y="96915"/>
                  </a:cubicBezTo>
                  <a:cubicBezTo>
                    <a:pt x="10070" y="96414"/>
                    <a:pt x="9365" y="94985"/>
                    <a:pt x="8948" y="94379"/>
                  </a:cubicBezTo>
                  <a:cubicBezTo>
                    <a:pt x="8536" y="93762"/>
                    <a:pt x="7530" y="92795"/>
                    <a:pt x="7219" y="92033"/>
                  </a:cubicBezTo>
                  <a:cubicBezTo>
                    <a:pt x="7025" y="91555"/>
                    <a:pt x="6830" y="90426"/>
                    <a:pt x="6797" y="89870"/>
                  </a:cubicBezTo>
                  <a:cubicBezTo>
                    <a:pt x="6763" y="89459"/>
                    <a:pt x="6902" y="88647"/>
                    <a:pt x="6869" y="88247"/>
                  </a:cubicBezTo>
                  <a:cubicBezTo>
                    <a:pt x="6802" y="87702"/>
                    <a:pt x="6474" y="86712"/>
                    <a:pt x="6319" y="86234"/>
                  </a:cubicBezTo>
                  <a:cubicBezTo>
                    <a:pt x="6169" y="85767"/>
                    <a:pt x="5769" y="84939"/>
                    <a:pt x="5641" y="84460"/>
                  </a:cubicBezTo>
                  <a:cubicBezTo>
                    <a:pt x="5530" y="84032"/>
                    <a:pt x="5457" y="83065"/>
                    <a:pt x="5324" y="82642"/>
                  </a:cubicBezTo>
                  <a:cubicBezTo>
                    <a:pt x="5157" y="82109"/>
                    <a:pt x="4701" y="81119"/>
                    <a:pt x="4401" y="80769"/>
                  </a:cubicBezTo>
                  <a:cubicBezTo>
                    <a:pt x="4190" y="80513"/>
                    <a:pt x="3607" y="80463"/>
                    <a:pt x="3401" y="80185"/>
                  </a:cubicBezTo>
                  <a:cubicBezTo>
                    <a:pt x="3162" y="79873"/>
                    <a:pt x="3006" y="78812"/>
                    <a:pt x="2795" y="78461"/>
                  </a:cubicBezTo>
                  <a:cubicBezTo>
                    <a:pt x="2595" y="78111"/>
                    <a:pt x="1961" y="77866"/>
                    <a:pt x="1789" y="77472"/>
                  </a:cubicBezTo>
                  <a:cubicBezTo>
                    <a:pt x="1617" y="77099"/>
                    <a:pt x="1717" y="76015"/>
                    <a:pt x="1539" y="75653"/>
                  </a:cubicBezTo>
                  <a:cubicBezTo>
                    <a:pt x="1339" y="75259"/>
                    <a:pt x="589" y="75209"/>
                    <a:pt x="394" y="74814"/>
                  </a:cubicBezTo>
                  <a:cubicBezTo>
                    <a:pt x="116" y="74252"/>
                    <a:pt x="0" y="72017"/>
                    <a:pt x="0" y="72017"/>
                  </a:cubicBezTo>
                  <a:lnTo>
                    <a:pt x="0" y="67636"/>
                  </a:ln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8" name="Shape 928"/>
            <p:cNvSpPr/>
            <p:nvPr/>
          </p:nvSpPr>
          <p:spPr>
            <a:xfrm>
              <a:off x="858754" y="1407791"/>
              <a:ext cx="796200" cy="615300"/>
            </a:xfrm>
            <a:custGeom>
              <a:avLst/>
              <a:gdLst/>
              <a:ahLst/>
              <a:cxnLst/>
              <a:rect l="0" t="0" r="0" b="0"/>
              <a:pathLst>
                <a:path w="120000" h="120000" extrusionOk="0">
                  <a:moveTo>
                    <a:pt x="120000" y="0"/>
                  </a:moveTo>
                  <a:lnTo>
                    <a:pt x="120000" y="73152"/>
                  </a:lnTo>
                  <a:cubicBezTo>
                    <a:pt x="119994" y="73136"/>
                    <a:pt x="119977" y="73124"/>
                    <a:pt x="119966" y="73119"/>
                  </a:cubicBezTo>
                  <a:cubicBezTo>
                    <a:pt x="119561" y="72813"/>
                    <a:pt x="118505" y="72858"/>
                    <a:pt x="118022" y="72924"/>
                  </a:cubicBezTo>
                  <a:cubicBezTo>
                    <a:pt x="117577" y="72985"/>
                    <a:pt x="116755" y="73475"/>
                    <a:pt x="116316" y="73591"/>
                  </a:cubicBezTo>
                  <a:cubicBezTo>
                    <a:pt x="115855" y="73708"/>
                    <a:pt x="114911" y="73919"/>
                    <a:pt x="114438" y="73858"/>
                  </a:cubicBezTo>
                  <a:cubicBezTo>
                    <a:pt x="114011" y="73802"/>
                    <a:pt x="113255" y="73236"/>
                    <a:pt x="112833" y="73197"/>
                  </a:cubicBezTo>
                  <a:cubicBezTo>
                    <a:pt x="112250" y="73141"/>
                    <a:pt x="111116" y="73536"/>
                    <a:pt x="110550" y="73658"/>
                  </a:cubicBezTo>
                  <a:cubicBezTo>
                    <a:pt x="109944" y="73802"/>
                    <a:pt x="108755" y="74236"/>
                    <a:pt x="108133" y="74275"/>
                  </a:cubicBezTo>
                  <a:cubicBezTo>
                    <a:pt x="107511" y="74314"/>
                    <a:pt x="106277" y="74014"/>
                    <a:pt x="105655" y="73975"/>
                  </a:cubicBezTo>
                  <a:cubicBezTo>
                    <a:pt x="105183" y="73953"/>
                    <a:pt x="104238" y="73875"/>
                    <a:pt x="103777" y="73975"/>
                  </a:cubicBezTo>
                  <a:cubicBezTo>
                    <a:pt x="103466" y="74047"/>
                    <a:pt x="102916" y="74475"/>
                    <a:pt x="102605" y="74525"/>
                  </a:cubicBezTo>
                  <a:cubicBezTo>
                    <a:pt x="102277" y="74564"/>
                    <a:pt x="101650" y="74297"/>
                    <a:pt x="101327" y="74275"/>
                  </a:cubicBezTo>
                  <a:cubicBezTo>
                    <a:pt x="100972" y="74247"/>
                    <a:pt x="100227" y="74492"/>
                    <a:pt x="99888" y="74353"/>
                  </a:cubicBezTo>
                  <a:cubicBezTo>
                    <a:pt x="99605" y="74236"/>
                    <a:pt x="99288" y="73497"/>
                    <a:pt x="98994" y="73419"/>
                  </a:cubicBezTo>
                  <a:cubicBezTo>
                    <a:pt x="98811" y="73363"/>
                    <a:pt x="98433" y="73558"/>
                    <a:pt x="98255" y="73652"/>
                  </a:cubicBezTo>
                  <a:cubicBezTo>
                    <a:pt x="97927" y="73830"/>
                    <a:pt x="97405" y="74469"/>
                    <a:pt x="97077" y="74636"/>
                  </a:cubicBezTo>
                  <a:cubicBezTo>
                    <a:pt x="96477" y="74942"/>
                    <a:pt x="95172" y="75192"/>
                    <a:pt x="94522" y="75259"/>
                  </a:cubicBezTo>
                  <a:cubicBezTo>
                    <a:pt x="93877" y="75331"/>
                    <a:pt x="92561" y="75253"/>
                    <a:pt x="91911" y="75209"/>
                  </a:cubicBezTo>
                  <a:cubicBezTo>
                    <a:pt x="91650" y="75192"/>
                    <a:pt x="91133" y="75042"/>
                    <a:pt x="90877" y="75081"/>
                  </a:cubicBezTo>
                  <a:cubicBezTo>
                    <a:pt x="90627" y="75114"/>
                    <a:pt x="90188" y="75459"/>
                    <a:pt x="89938" y="75498"/>
                  </a:cubicBezTo>
                  <a:cubicBezTo>
                    <a:pt x="89577" y="75542"/>
                    <a:pt x="88794" y="75487"/>
                    <a:pt x="88466" y="75286"/>
                  </a:cubicBezTo>
                  <a:cubicBezTo>
                    <a:pt x="88172" y="75097"/>
                    <a:pt x="87888" y="74325"/>
                    <a:pt x="87616" y="74091"/>
                  </a:cubicBezTo>
                  <a:cubicBezTo>
                    <a:pt x="87405" y="73903"/>
                    <a:pt x="86894" y="73669"/>
                    <a:pt x="86633" y="73597"/>
                  </a:cubicBezTo>
                  <a:cubicBezTo>
                    <a:pt x="86372" y="73536"/>
                    <a:pt x="85827" y="73525"/>
                    <a:pt x="85561" y="73575"/>
                  </a:cubicBezTo>
                  <a:cubicBezTo>
                    <a:pt x="85372" y="73608"/>
                    <a:pt x="84961" y="73697"/>
                    <a:pt x="84822" y="73858"/>
                  </a:cubicBezTo>
                  <a:cubicBezTo>
                    <a:pt x="84627" y="74086"/>
                    <a:pt x="84533" y="74758"/>
                    <a:pt x="84488" y="75081"/>
                  </a:cubicBezTo>
                  <a:cubicBezTo>
                    <a:pt x="84461" y="75303"/>
                    <a:pt x="84405" y="75781"/>
                    <a:pt x="84488" y="75981"/>
                  </a:cubicBezTo>
                  <a:cubicBezTo>
                    <a:pt x="84561" y="76165"/>
                    <a:pt x="84911" y="76337"/>
                    <a:pt x="85005" y="76504"/>
                  </a:cubicBezTo>
                  <a:cubicBezTo>
                    <a:pt x="85116" y="76704"/>
                    <a:pt x="85250" y="77176"/>
                    <a:pt x="85227" y="77410"/>
                  </a:cubicBezTo>
                  <a:cubicBezTo>
                    <a:pt x="85216" y="77560"/>
                    <a:pt x="85116" y="77865"/>
                    <a:pt x="85005" y="77932"/>
                  </a:cubicBezTo>
                  <a:cubicBezTo>
                    <a:pt x="84838" y="78032"/>
                    <a:pt x="84433" y="77882"/>
                    <a:pt x="84266" y="77771"/>
                  </a:cubicBezTo>
                  <a:cubicBezTo>
                    <a:pt x="84083" y="77654"/>
                    <a:pt x="83838" y="77237"/>
                    <a:pt x="83711" y="77048"/>
                  </a:cubicBezTo>
                  <a:cubicBezTo>
                    <a:pt x="83577" y="76854"/>
                    <a:pt x="83422" y="76304"/>
                    <a:pt x="83216" y="76242"/>
                  </a:cubicBezTo>
                  <a:cubicBezTo>
                    <a:pt x="82972" y="76181"/>
                    <a:pt x="82583" y="76704"/>
                    <a:pt x="82344" y="76793"/>
                  </a:cubicBezTo>
                  <a:cubicBezTo>
                    <a:pt x="82200" y="76837"/>
                    <a:pt x="81894" y="76887"/>
                    <a:pt x="81738" y="76870"/>
                  </a:cubicBezTo>
                  <a:cubicBezTo>
                    <a:pt x="81522" y="76848"/>
                    <a:pt x="81111" y="76598"/>
                    <a:pt x="80894" y="76581"/>
                  </a:cubicBezTo>
                  <a:cubicBezTo>
                    <a:pt x="80633" y="76570"/>
                    <a:pt x="80105" y="76704"/>
                    <a:pt x="79861" y="76815"/>
                  </a:cubicBezTo>
                  <a:cubicBezTo>
                    <a:pt x="79583" y="76943"/>
                    <a:pt x="79077" y="77309"/>
                    <a:pt x="78855" y="77543"/>
                  </a:cubicBezTo>
                  <a:cubicBezTo>
                    <a:pt x="78666" y="77749"/>
                    <a:pt x="78416" y="78293"/>
                    <a:pt x="78227" y="78504"/>
                  </a:cubicBezTo>
                  <a:cubicBezTo>
                    <a:pt x="78044" y="78716"/>
                    <a:pt x="77633" y="79132"/>
                    <a:pt x="77383" y="79233"/>
                  </a:cubicBezTo>
                  <a:cubicBezTo>
                    <a:pt x="77111" y="79333"/>
                    <a:pt x="76505" y="79216"/>
                    <a:pt x="76222" y="79233"/>
                  </a:cubicBezTo>
                  <a:cubicBezTo>
                    <a:pt x="75927" y="79249"/>
                    <a:pt x="75327" y="79216"/>
                    <a:pt x="75055" y="79360"/>
                  </a:cubicBezTo>
                  <a:cubicBezTo>
                    <a:pt x="74861" y="79466"/>
                    <a:pt x="74550" y="79855"/>
                    <a:pt x="74433" y="80055"/>
                  </a:cubicBezTo>
                  <a:cubicBezTo>
                    <a:pt x="74316" y="80266"/>
                    <a:pt x="74261" y="80800"/>
                    <a:pt x="74116" y="80989"/>
                  </a:cubicBezTo>
                  <a:cubicBezTo>
                    <a:pt x="73944" y="81239"/>
                    <a:pt x="73438" y="81556"/>
                    <a:pt x="73177" y="81667"/>
                  </a:cubicBezTo>
                  <a:cubicBezTo>
                    <a:pt x="72883" y="81800"/>
                    <a:pt x="72250" y="81867"/>
                    <a:pt x="71933" y="81900"/>
                  </a:cubicBezTo>
                  <a:cubicBezTo>
                    <a:pt x="71511" y="81939"/>
                    <a:pt x="70666" y="81867"/>
                    <a:pt x="70255" y="81900"/>
                  </a:cubicBezTo>
                  <a:cubicBezTo>
                    <a:pt x="69994" y="81923"/>
                    <a:pt x="69438" y="81895"/>
                    <a:pt x="69222" y="82056"/>
                  </a:cubicBezTo>
                  <a:cubicBezTo>
                    <a:pt x="69022" y="82217"/>
                    <a:pt x="68844" y="82790"/>
                    <a:pt x="68733" y="83045"/>
                  </a:cubicBezTo>
                  <a:cubicBezTo>
                    <a:pt x="68594" y="83368"/>
                    <a:pt x="68488" y="84162"/>
                    <a:pt x="68244" y="84390"/>
                  </a:cubicBezTo>
                  <a:cubicBezTo>
                    <a:pt x="68011" y="84618"/>
                    <a:pt x="67350" y="84740"/>
                    <a:pt x="67055" y="84657"/>
                  </a:cubicBezTo>
                  <a:cubicBezTo>
                    <a:pt x="66855" y="84590"/>
                    <a:pt x="66538" y="84223"/>
                    <a:pt x="66411" y="84029"/>
                  </a:cubicBezTo>
                  <a:cubicBezTo>
                    <a:pt x="66250" y="83784"/>
                    <a:pt x="66194" y="83062"/>
                    <a:pt x="65961" y="82912"/>
                  </a:cubicBezTo>
                  <a:cubicBezTo>
                    <a:pt x="65677" y="82734"/>
                    <a:pt x="64966" y="82945"/>
                    <a:pt x="64666" y="83095"/>
                  </a:cubicBezTo>
                  <a:cubicBezTo>
                    <a:pt x="64294" y="83284"/>
                    <a:pt x="63755" y="84035"/>
                    <a:pt x="63411" y="84285"/>
                  </a:cubicBezTo>
                  <a:cubicBezTo>
                    <a:pt x="63061" y="84551"/>
                    <a:pt x="62222" y="84818"/>
                    <a:pt x="61905" y="85141"/>
                  </a:cubicBezTo>
                  <a:cubicBezTo>
                    <a:pt x="61544" y="85518"/>
                    <a:pt x="60977" y="86508"/>
                    <a:pt x="60833" y="87047"/>
                  </a:cubicBezTo>
                  <a:cubicBezTo>
                    <a:pt x="60738" y="87419"/>
                    <a:pt x="61000" y="88247"/>
                    <a:pt x="60833" y="88570"/>
                  </a:cubicBezTo>
                  <a:cubicBezTo>
                    <a:pt x="60616" y="88981"/>
                    <a:pt x="59700" y="89153"/>
                    <a:pt x="59355" y="89426"/>
                  </a:cubicBezTo>
                  <a:cubicBezTo>
                    <a:pt x="59177" y="89576"/>
                    <a:pt x="58922" y="90031"/>
                    <a:pt x="58722" y="90126"/>
                  </a:cubicBezTo>
                  <a:cubicBezTo>
                    <a:pt x="58433" y="90259"/>
                    <a:pt x="57777" y="90009"/>
                    <a:pt x="57477" y="90126"/>
                  </a:cubicBezTo>
                  <a:cubicBezTo>
                    <a:pt x="57183" y="90243"/>
                    <a:pt x="56777" y="90904"/>
                    <a:pt x="56472" y="91021"/>
                  </a:cubicBezTo>
                  <a:cubicBezTo>
                    <a:pt x="56283" y="91099"/>
                    <a:pt x="55872" y="91021"/>
                    <a:pt x="55672" y="91021"/>
                  </a:cubicBezTo>
                  <a:lnTo>
                    <a:pt x="54666" y="91021"/>
                  </a:lnTo>
                  <a:cubicBezTo>
                    <a:pt x="54183" y="91021"/>
                    <a:pt x="53205" y="90848"/>
                    <a:pt x="52755" y="91021"/>
                  </a:cubicBezTo>
                  <a:cubicBezTo>
                    <a:pt x="52488" y="91121"/>
                    <a:pt x="52022" y="91543"/>
                    <a:pt x="51850" y="91799"/>
                  </a:cubicBezTo>
                  <a:cubicBezTo>
                    <a:pt x="51705" y="92010"/>
                    <a:pt x="51672" y="92627"/>
                    <a:pt x="51477" y="92771"/>
                  </a:cubicBezTo>
                  <a:cubicBezTo>
                    <a:pt x="51200" y="92988"/>
                    <a:pt x="50466" y="92849"/>
                    <a:pt x="50138" y="92771"/>
                  </a:cubicBezTo>
                  <a:cubicBezTo>
                    <a:pt x="49950" y="92733"/>
                    <a:pt x="49627" y="92416"/>
                    <a:pt x="49433" y="92427"/>
                  </a:cubicBezTo>
                  <a:cubicBezTo>
                    <a:pt x="49255" y="92427"/>
                    <a:pt x="48966" y="92705"/>
                    <a:pt x="48800" y="92771"/>
                  </a:cubicBezTo>
                  <a:cubicBezTo>
                    <a:pt x="48538" y="92883"/>
                    <a:pt x="48000" y="93133"/>
                    <a:pt x="47722" y="93083"/>
                  </a:cubicBezTo>
                  <a:cubicBezTo>
                    <a:pt x="47422" y="93027"/>
                    <a:pt x="46950" y="92471"/>
                    <a:pt x="46650" y="92344"/>
                  </a:cubicBezTo>
                  <a:cubicBezTo>
                    <a:pt x="46305" y="92199"/>
                    <a:pt x="45577" y="92071"/>
                    <a:pt x="45211" y="92032"/>
                  </a:cubicBezTo>
                  <a:cubicBezTo>
                    <a:pt x="44905" y="91999"/>
                    <a:pt x="44266" y="92143"/>
                    <a:pt x="43972" y="92032"/>
                  </a:cubicBezTo>
                  <a:cubicBezTo>
                    <a:pt x="43794" y="91971"/>
                    <a:pt x="43555" y="91571"/>
                    <a:pt x="43372" y="91532"/>
                  </a:cubicBezTo>
                  <a:cubicBezTo>
                    <a:pt x="43033" y="91454"/>
                    <a:pt x="42372" y="91893"/>
                    <a:pt x="42027" y="91877"/>
                  </a:cubicBezTo>
                  <a:cubicBezTo>
                    <a:pt x="41822" y="91866"/>
                    <a:pt x="41433" y="91721"/>
                    <a:pt x="41255" y="91610"/>
                  </a:cubicBezTo>
                  <a:cubicBezTo>
                    <a:pt x="41150" y="91538"/>
                    <a:pt x="41005" y="91238"/>
                    <a:pt x="40888" y="91215"/>
                  </a:cubicBezTo>
                  <a:cubicBezTo>
                    <a:pt x="40705" y="91187"/>
                    <a:pt x="40338" y="91443"/>
                    <a:pt x="40216" y="91610"/>
                  </a:cubicBezTo>
                  <a:cubicBezTo>
                    <a:pt x="40077" y="91788"/>
                    <a:pt x="39950" y="92544"/>
                    <a:pt x="39950" y="92544"/>
                  </a:cubicBezTo>
                  <a:lnTo>
                    <a:pt x="39950" y="118432"/>
                  </a:lnTo>
                  <a:cubicBezTo>
                    <a:pt x="39394" y="118238"/>
                    <a:pt x="38611" y="117988"/>
                    <a:pt x="38244" y="117971"/>
                  </a:cubicBezTo>
                  <a:cubicBezTo>
                    <a:pt x="37261" y="117932"/>
                    <a:pt x="35316" y="118510"/>
                    <a:pt x="34361" y="118799"/>
                  </a:cubicBezTo>
                  <a:cubicBezTo>
                    <a:pt x="33616" y="119021"/>
                    <a:pt x="32194" y="119777"/>
                    <a:pt x="31438" y="119916"/>
                  </a:cubicBezTo>
                  <a:cubicBezTo>
                    <a:pt x="30922" y="120011"/>
                    <a:pt x="29877" y="120050"/>
                    <a:pt x="29377" y="119916"/>
                  </a:cubicBezTo>
                  <a:cubicBezTo>
                    <a:pt x="28966" y="119805"/>
                    <a:pt x="28183" y="119366"/>
                    <a:pt x="27861" y="119060"/>
                  </a:cubicBezTo>
                  <a:cubicBezTo>
                    <a:pt x="27561" y="118771"/>
                    <a:pt x="27205" y="117938"/>
                    <a:pt x="26922" y="117632"/>
                  </a:cubicBezTo>
                  <a:cubicBezTo>
                    <a:pt x="26733" y="117426"/>
                    <a:pt x="26311" y="117065"/>
                    <a:pt x="26072" y="116982"/>
                  </a:cubicBezTo>
                  <a:cubicBezTo>
                    <a:pt x="25733" y="116865"/>
                    <a:pt x="24983" y="117154"/>
                    <a:pt x="24661" y="116982"/>
                  </a:cubicBezTo>
                  <a:cubicBezTo>
                    <a:pt x="24227" y="116748"/>
                    <a:pt x="23711" y="115725"/>
                    <a:pt x="23427" y="115270"/>
                  </a:cubicBezTo>
                  <a:cubicBezTo>
                    <a:pt x="23200" y="114903"/>
                    <a:pt x="22872" y="114047"/>
                    <a:pt x="22605" y="113714"/>
                  </a:cubicBezTo>
                  <a:cubicBezTo>
                    <a:pt x="22377" y="113425"/>
                    <a:pt x="21827" y="112902"/>
                    <a:pt x="21511" y="112780"/>
                  </a:cubicBezTo>
                  <a:cubicBezTo>
                    <a:pt x="21072" y="112608"/>
                    <a:pt x="20138" y="112813"/>
                    <a:pt x="19677" y="112780"/>
                  </a:cubicBezTo>
                  <a:cubicBezTo>
                    <a:pt x="18950" y="112719"/>
                    <a:pt x="17488" y="112463"/>
                    <a:pt x="16772" y="112285"/>
                  </a:cubicBezTo>
                  <a:cubicBezTo>
                    <a:pt x="16194" y="112141"/>
                    <a:pt x="15033" y="111818"/>
                    <a:pt x="14494" y="111535"/>
                  </a:cubicBezTo>
                  <a:cubicBezTo>
                    <a:pt x="13938" y="111246"/>
                    <a:pt x="12844" y="110546"/>
                    <a:pt x="12433" y="110029"/>
                  </a:cubicBezTo>
                  <a:cubicBezTo>
                    <a:pt x="11666" y="109045"/>
                    <a:pt x="10727" y="106561"/>
                    <a:pt x="10333" y="105304"/>
                  </a:cubicBezTo>
                  <a:cubicBezTo>
                    <a:pt x="9988" y="104204"/>
                    <a:pt x="9655" y="101892"/>
                    <a:pt x="9466" y="100736"/>
                  </a:cubicBezTo>
                  <a:cubicBezTo>
                    <a:pt x="9311" y="99797"/>
                    <a:pt x="9155" y="97874"/>
                    <a:pt x="8933" y="96951"/>
                  </a:cubicBezTo>
                  <a:cubicBezTo>
                    <a:pt x="8755" y="96240"/>
                    <a:pt x="8133" y="94922"/>
                    <a:pt x="7966" y="94200"/>
                  </a:cubicBezTo>
                  <a:cubicBezTo>
                    <a:pt x="7850" y="93694"/>
                    <a:pt x="7744" y="92644"/>
                    <a:pt x="7722" y="92127"/>
                  </a:cubicBezTo>
                  <a:cubicBezTo>
                    <a:pt x="7688" y="91332"/>
                    <a:pt x="7900" y="89748"/>
                    <a:pt x="7827" y="88953"/>
                  </a:cubicBezTo>
                  <a:cubicBezTo>
                    <a:pt x="7788" y="88436"/>
                    <a:pt x="7444" y="87458"/>
                    <a:pt x="7411" y="86941"/>
                  </a:cubicBezTo>
                  <a:cubicBezTo>
                    <a:pt x="7355" y="86274"/>
                    <a:pt x="7316" y="84896"/>
                    <a:pt x="7538" y="84285"/>
                  </a:cubicBezTo>
                  <a:cubicBezTo>
                    <a:pt x="7761" y="83707"/>
                    <a:pt x="8733" y="82962"/>
                    <a:pt x="9061" y="82451"/>
                  </a:cubicBezTo>
                  <a:cubicBezTo>
                    <a:pt x="9377" y="81956"/>
                    <a:pt x="9938" y="80905"/>
                    <a:pt x="10094" y="80316"/>
                  </a:cubicBezTo>
                  <a:cubicBezTo>
                    <a:pt x="10238" y="79761"/>
                    <a:pt x="10305" y="78566"/>
                    <a:pt x="10266" y="77982"/>
                  </a:cubicBezTo>
                  <a:cubicBezTo>
                    <a:pt x="10238" y="77515"/>
                    <a:pt x="10100" y="76548"/>
                    <a:pt x="9888" y="76142"/>
                  </a:cubicBezTo>
                  <a:cubicBezTo>
                    <a:pt x="9638" y="75653"/>
                    <a:pt x="8877" y="74870"/>
                    <a:pt x="8438" y="74608"/>
                  </a:cubicBezTo>
                  <a:cubicBezTo>
                    <a:pt x="8005" y="74358"/>
                    <a:pt x="6966" y="74431"/>
                    <a:pt x="6533" y="74169"/>
                  </a:cubicBezTo>
                  <a:cubicBezTo>
                    <a:pt x="6194" y="73958"/>
                    <a:pt x="5722" y="73208"/>
                    <a:pt x="5422" y="72924"/>
                  </a:cubicBezTo>
                  <a:cubicBezTo>
                    <a:pt x="5083" y="72619"/>
                    <a:pt x="4361" y="72046"/>
                    <a:pt x="3966" y="71829"/>
                  </a:cubicBezTo>
                  <a:cubicBezTo>
                    <a:pt x="3522" y="71596"/>
                    <a:pt x="2561" y="71346"/>
                    <a:pt x="2083" y="71190"/>
                  </a:cubicBezTo>
                  <a:cubicBezTo>
                    <a:pt x="1733" y="71062"/>
                    <a:pt x="1027" y="70840"/>
                    <a:pt x="683" y="70696"/>
                  </a:cubicBezTo>
                  <a:cubicBezTo>
                    <a:pt x="533" y="70629"/>
                    <a:pt x="244" y="70473"/>
                    <a:pt x="0" y="70340"/>
                  </a:cubicBezTo>
                  <a:cubicBezTo>
                    <a:pt x="222" y="69879"/>
                    <a:pt x="588" y="69123"/>
                    <a:pt x="811" y="68761"/>
                  </a:cubicBezTo>
                  <a:cubicBezTo>
                    <a:pt x="1138" y="68211"/>
                    <a:pt x="1816" y="67094"/>
                    <a:pt x="2283" y="66700"/>
                  </a:cubicBezTo>
                  <a:cubicBezTo>
                    <a:pt x="2766" y="66294"/>
                    <a:pt x="3988" y="66027"/>
                    <a:pt x="4516" y="65688"/>
                  </a:cubicBezTo>
                  <a:cubicBezTo>
                    <a:pt x="4988" y="65382"/>
                    <a:pt x="5905" y="64665"/>
                    <a:pt x="6244" y="64165"/>
                  </a:cubicBezTo>
                  <a:cubicBezTo>
                    <a:pt x="6438" y="63865"/>
                    <a:pt x="6594" y="63104"/>
                    <a:pt x="6744" y="62770"/>
                  </a:cubicBezTo>
                  <a:cubicBezTo>
                    <a:pt x="6877" y="62470"/>
                    <a:pt x="7183" y="61903"/>
                    <a:pt x="7366" y="61636"/>
                  </a:cubicBezTo>
                  <a:cubicBezTo>
                    <a:pt x="7622" y="61258"/>
                    <a:pt x="8288" y="60664"/>
                    <a:pt x="8505" y="60258"/>
                  </a:cubicBezTo>
                  <a:cubicBezTo>
                    <a:pt x="8738" y="59791"/>
                    <a:pt x="9016" y="58741"/>
                    <a:pt x="9094" y="58218"/>
                  </a:cubicBezTo>
                  <a:cubicBezTo>
                    <a:pt x="9205" y="57401"/>
                    <a:pt x="9033" y="55728"/>
                    <a:pt x="9094" y="54906"/>
                  </a:cubicBezTo>
                  <a:cubicBezTo>
                    <a:pt x="9138" y="54172"/>
                    <a:pt x="9311" y="52733"/>
                    <a:pt x="9477" y="52021"/>
                  </a:cubicBezTo>
                  <a:cubicBezTo>
                    <a:pt x="9583" y="51554"/>
                    <a:pt x="9850" y="50593"/>
                    <a:pt x="10100" y="50193"/>
                  </a:cubicBezTo>
                  <a:cubicBezTo>
                    <a:pt x="10350" y="49781"/>
                    <a:pt x="11138" y="49237"/>
                    <a:pt x="11422" y="48853"/>
                  </a:cubicBezTo>
                  <a:cubicBezTo>
                    <a:pt x="11733" y="48431"/>
                    <a:pt x="12222" y="47469"/>
                    <a:pt x="12427" y="46964"/>
                  </a:cubicBezTo>
                  <a:cubicBezTo>
                    <a:pt x="12627" y="46441"/>
                    <a:pt x="12938" y="45335"/>
                    <a:pt x="13016" y="44763"/>
                  </a:cubicBezTo>
                  <a:cubicBezTo>
                    <a:pt x="13022" y="44668"/>
                    <a:pt x="13027" y="44551"/>
                    <a:pt x="13033" y="44429"/>
                  </a:cubicBezTo>
                  <a:cubicBezTo>
                    <a:pt x="13266" y="44512"/>
                    <a:pt x="13550" y="44613"/>
                    <a:pt x="13688" y="44629"/>
                  </a:cubicBezTo>
                  <a:cubicBezTo>
                    <a:pt x="13994" y="44657"/>
                    <a:pt x="14616" y="44590"/>
                    <a:pt x="14900" y="44457"/>
                  </a:cubicBezTo>
                  <a:cubicBezTo>
                    <a:pt x="15138" y="44346"/>
                    <a:pt x="15600" y="44001"/>
                    <a:pt x="15744" y="43746"/>
                  </a:cubicBezTo>
                  <a:cubicBezTo>
                    <a:pt x="15911" y="43451"/>
                    <a:pt x="15816" y="42667"/>
                    <a:pt x="15977" y="42373"/>
                  </a:cubicBezTo>
                  <a:cubicBezTo>
                    <a:pt x="16177" y="42011"/>
                    <a:pt x="16927" y="41689"/>
                    <a:pt x="17188" y="41383"/>
                  </a:cubicBezTo>
                  <a:cubicBezTo>
                    <a:pt x="17572" y="40933"/>
                    <a:pt x="18200" y="39877"/>
                    <a:pt x="18416" y="39294"/>
                  </a:cubicBezTo>
                  <a:cubicBezTo>
                    <a:pt x="18555" y="38916"/>
                    <a:pt x="18622" y="38076"/>
                    <a:pt x="18738" y="37687"/>
                  </a:cubicBezTo>
                  <a:cubicBezTo>
                    <a:pt x="18866" y="37248"/>
                    <a:pt x="19172" y="36376"/>
                    <a:pt x="19405" y="35998"/>
                  </a:cubicBezTo>
                  <a:cubicBezTo>
                    <a:pt x="19644" y="35637"/>
                    <a:pt x="20344" y="35175"/>
                    <a:pt x="20572" y="34803"/>
                  </a:cubicBezTo>
                  <a:cubicBezTo>
                    <a:pt x="20800" y="34442"/>
                    <a:pt x="20972" y="33525"/>
                    <a:pt x="21188" y="33147"/>
                  </a:cubicBezTo>
                  <a:cubicBezTo>
                    <a:pt x="21333" y="32891"/>
                    <a:pt x="21633" y="32513"/>
                    <a:pt x="21911" y="32185"/>
                  </a:cubicBezTo>
                  <a:lnTo>
                    <a:pt x="24950" y="32185"/>
                  </a:lnTo>
                  <a:cubicBezTo>
                    <a:pt x="24950" y="32185"/>
                    <a:pt x="26166" y="31518"/>
                    <a:pt x="26494" y="31179"/>
                  </a:cubicBezTo>
                  <a:cubicBezTo>
                    <a:pt x="26816" y="30835"/>
                    <a:pt x="27155" y="29823"/>
                    <a:pt x="27500" y="29517"/>
                  </a:cubicBezTo>
                  <a:cubicBezTo>
                    <a:pt x="27838" y="29217"/>
                    <a:pt x="28666" y="28928"/>
                    <a:pt x="29088" y="28839"/>
                  </a:cubicBezTo>
                  <a:cubicBezTo>
                    <a:pt x="29516" y="28756"/>
                    <a:pt x="30427" y="28989"/>
                    <a:pt x="30855" y="28839"/>
                  </a:cubicBezTo>
                  <a:cubicBezTo>
                    <a:pt x="31327" y="28667"/>
                    <a:pt x="32066" y="27806"/>
                    <a:pt x="32511" y="27544"/>
                  </a:cubicBezTo>
                  <a:cubicBezTo>
                    <a:pt x="33094" y="27194"/>
                    <a:pt x="34405" y="26850"/>
                    <a:pt x="34988" y="26477"/>
                  </a:cubicBezTo>
                  <a:cubicBezTo>
                    <a:pt x="35427" y="26205"/>
                    <a:pt x="36350" y="25599"/>
                    <a:pt x="36572" y="25082"/>
                  </a:cubicBezTo>
                  <a:cubicBezTo>
                    <a:pt x="36700" y="24782"/>
                    <a:pt x="36716" y="24043"/>
                    <a:pt x="36572" y="23754"/>
                  </a:cubicBezTo>
                  <a:cubicBezTo>
                    <a:pt x="36444" y="23482"/>
                    <a:pt x="35844" y="23309"/>
                    <a:pt x="35655" y="23081"/>
                  </a:cubicBezTo>
                  <a:cubicBezTo>
                    <a:pt x="35438" y="22803"/>
                    <a:pt x="35033" y="22131"/>
                    <a:pt x="35055" y="21753"/>
                  </a:cubicBezTo>
                  <a:cubicBezTo>
                    <a:pt x="35066" y="21520"/>
                    <a:pt x="35494" y="21214"/>
                    <a:pt x="35544" y="20975"/>
                  </a:cubicBezTo>
                  <a:cubicBezTo>
                    <a:pt x="35616" y="20680"/>
                    <a:pt x="35583" y="20013"/>
                    <a:pt x="35433" y="19763"/>
                  </a:cubicBezTo>
                  <a:cubicBezTo>
                    <a:pt x="35305" y="19524"/>
                    <a:pt x="34777" y="19408"/>
                    <a:pt x="34611" y="19213"/>
                  </a:cubicBezTo>
                  <a:cubicBezTo>
                    <a:pt x="34433" y="19007"/>
                    <a:pt x="34122" y="18491"/>
                    <a:pt x="34116" y="18202"/>
                  </a:cubicBezTo>
                  <a:cubicBezTo>
                    <a:pt x="34111" y="17940"/>
                    <a:pt x="34372" y="17468"/>
                    <a:pt x="34522" y="17262"/>
                  </a:cubicBezTo>
                  <a:cubicBezTo>
                    <a:pt x="34711" y="16995"/>
                    <a:pt x="35255" y="16651"/>
                    <a:pt x="35477" y="16412"/>
                  </a:cubicBezTo>
                  <a:cubicBezTo>
                    <a:pt x="35777" y="16095"/>
                    <a:pt x="36277" y="15350"/>
                    <a:pt x="36555" y="15011"/>
                  </a:cubicBezTo>
                  <a:cubicBezTo>
                    <a:pt x="36755" y="14761"/>
                    <a:pt x="37105" y="14172"/>
                    <a:pt x="37377" y="14050"/>
                  </a:cubicBezTo>
                  <a:cubicBezTo>
                    <a:pt x="37611" y="13944"/>
                    <a:pt x="38138" y="14061"/>
                    <a:pt x="38383" y="14128"/>
                  </a:cubicBezTo>
                  <a:cubicBezTo>
                    <a:pt x="38794" y="14233"/>
                    <a:pt x="39588" y="14606"/>
                    <a:pt x="39950" y="14856"/>
                  </a:cubicBezTo>
                  <a:cubicBezTo>
                    <a:pt x="40250" y="15067"/>
                    <a:pt x="40838" y="15562"/>
                    <a:pt x="41022" y="15917"/>
                  </a:cubicBezTo>
                  <a:cubicBezTo>
                    <a:pt x="41266" y="16395"/>
                    <a:pt x="41277" y="17562"/>
                    <a:pt x="41400" y="18096"/>
                  </a:cubicBezTo>
                  <a:cubicBezTo>
                    <a:pt x="41577" y="18841"/>
                    <a:pt x="41938" y="20341"/>
                    <a:pt x="42272" y="21003"/>
                  </a:cubicBezTo>
                  <a:cubicBezTo>
                    <a:pt x="42488" y="21431"/>
                    <a:pt x="43005" y="22281"/>
                    <a:pt x="43388" y="22481"/>
                  </a:cubicBezTo>
                  <a:cubicBezTo>
                    <a:pt x="43822" y="22709"/>
                    <a:pt x="44833" y="22681"/>
                    <a:pt x="45288" y="22509"/>
                  </a:cubicBezTo>
                  <a:cubicBezTo>
                    <a:pt x="45650" y="22375"/>
                    <a:pt x="46150" y="21592"/>
                    <a:pt x="46516" y="21447"/>
                  </a:cubicBezTo>
                  <a:cubicBezTo>
                    <a:pt x="46866" y="21308"/>
                    <a:pt x="47627" y="21370"/>
                    <a:pt x="47994" y="21447"/>
                  </a:cubicBezTo>
                  <a:cubicBezTo>
                    <a:pt x="48611" y="21564"/>
                    <a:pt x="49744" y="22203"/>
                    <a:pt x="50344" y="22403"/>
                  </a:cubicBezTo>
                  <a:cubicBezTo>
                    <a:pt x="51033" y="22648"/>
                    <a:pt x="52488" y="22837"/>
                    <a:pt x="53133" y="23204"/>
                  </a:cubicBezTo>
                  <a:cubicBezTo>
                    <a:pt x="53833" y="23615"/>
                    <a:pt x="55550" y="25488"/>
                    <a:pt x="55550" y="25488"/>
                  </a:cubicBezTo>
                  <a:lnTo>
                    <a:pt x="58266" y="6358"/>
                  </a:lnTo>
                  <a:cubicBezTo>
                    <a:pt x="58300" y="6385"/>
                    <a:pt x="58327" y="6419"/>
                    <a:pt x="58344" y="6452"/>
                  </a:cubicBezTo>
                  <a:cubicBezTo>
                    <a:pt x="58466" y="6691"/>
                    <a:pt x="58322" y="7308"/>
                    <a:pt x="58411" y="7564"/>
                  </a:cubicBezTo>
                  <a:cubicBezTo>
                    <a:pt x="58505" y="7853"/>
                    <a:pt x="58911" y="8320"/>
                    <a:pt x="59094" y="8548"/>
                  </a:cubicBezTo>
                  <a:cubicBezTo>
                    <a:pt x="59472" y="9031"/>
                    <a:pt x="60366" y="9848"/>
                    <a:pt x="60700" y="10382"/>
                  </a:cubicBezTo>
                  <a:cubicBezTo>
                    <a:pt x="61111" y="11026"/>
                    <a:pt x="61811" y="12471"/>
                    <a:pt x="61938" y="13261"/>
                  </a:cubicBezTo>
                  <a:cubicBezTo>
                    <a:pt x="62022" y="13750"/>
                    <a:pt x="61644" y="14767"/>
                    <a:pt x="61772" y="15239"/>
                  </a:cubicBezTo>
                  <a:cubicBezTo>
                    <a:pt x="61911" y="15784"/>
                    <a:pt x="62677" y="16556"/>
                    <a:pt x="63016" y="16957"/>
                  </a:cubicBezTo>
                  <a:cubicBezTo>
                    <a:pt x="63366" y="17373"/>
                    <a:pt x="64150" y="18113"/>
                    <a:pt x="64516" y="18513"/>
                  </a:cubicBezTo>
                  <a:cubicBezTo>
                    <a:pt x="64994" y="19013"/>
                    <a:pt x="66050" y="19924"/>
                    <a:pt x="66361" y="20575"/>
                  </a:cubicBezTo>
                  <a:cubicBezTo>
                    <a:pt x="66555" y="20986"/>
                    <a:pt x="66483" y="22014"/>
                    <a:pt x="66700" y="22403"/>
                  </a:cubicBezTo>
                  <a:cubicBezTo>
                    <a:pt x="66827" y="22642"/>
                    <a:pt x="67233" y="23087"/>
                    <a:pt x="67466" y="23065"/>
                  </a:cubicBezTo>
                  <a:cubicBezTo>
                    <a:pt x="67622" y="23059"/>
                    <a:pt x="67761" y="22620"/>
                    <a:pt x="67905" y="22564"/>
                  </a:cubicBezTo>
                  <a:cubicBezTo>
                    <a:pt x="68172" y="22470"/>
                    <a:pt x="68711" y="22859"/>
                    <a:pt x="68983" y="22798"/>
                  </a:cubicBezTo>
                  <a:cubicBezTo>
                    <a:pt x="69277" y="22720"/>
                    <a:pt x="69688" y="22081"/>
                    <a:pt x="69988" y="21975"/>
                  </a:cubicBezTo>
                  <a:cubicBezTo>
                    <a:pt x="70344" y="21847"/>
                    <a:pt x="71122" y="22053"/>
                    <a:pt x="71494" y="21975"/>
                  </a:cubicBezTo>
                  <a:cubicBezTo>
                    <a:pt x="71938" y="21886"/>
                    <a:pt x="72772" y="21458"/>
                    <a:pt x="73205" y="21275"/>
                  </a:cubicBezTo>
                  <a:cubicBezTo>
                    <a:pt x="73505" y="21147"/>
                    <a:pt x="74083" y="20780"/>
                    <a:pt x="74400" y="20775"/>
                  </a:cubicBezTo>
                  <a:cubicBezTo>
                    <a:pt x="74777" y="20758"/>
                    <a:pt x="75477" y="21236"/>
                    <a:pt x="75855" y="21275"/>
                  </a:cubicBezTo>
                  <a:cubicBezTo>
                    <a:pt x="76244" y="21325"/>
                    <a:pt x="77038" y="21164"/>
                    <a:pt x="77427" y="21081"/>
                  </a:cubicBezTo>
                  <a:cubicBezTo>
                    <a:pt x="78122" y="20930"/>
                    <a:pt x="79516" y="20569"/>
                    <a:pt x="80144" y="20186"/>
                  </a:cubicBezTo>
                  <a:cubicBezTo>
                    <a:pt x="80772" y="19802"/>
                    <a:pt x="81711" y="18441"/>
                    <a:pt x="82355" y="18090"/>
                  </a:cubicBezTo>
                  <a:cubicBezTo>
                    <a:pt x="83088" y="17679"/>
                    <a:pt x="84727" y="17273"/>
                    <a:pt x="85538" y="17307"/>
                  </a:cubicBezTo>
                  <a:cubicBezTo>
                    <a:pt x="86127" y="17329"/>
                    <a:pt x="87272" y="17718"/>
                    <a:pt x="87788" y="18051"/>
                  </a:cubicBezTo>
                  <a:cubicBezTo>
                    <a:pt x="88105" y="18252"/>
                    <a:pt x="88522" y="19024"/>
                    <a:pt x="88861" y="19174"/>
                  </a:cubicBezTo>
                  <a:cubicBezTo>
                    <a:pt x="89072" y="19269"/>
                    <a:pt x="89544" y="19202"/>
                    <a:pt x="89766" y="19174"/>
                  </a:cubicBezTo>
                  <a:cubicBezTo>
                    <a:pt x="90294" y="19107"/>
                    <a:pt x="91372" y="18918"/>
                    <a:pt x="91844" y="18629"/>
                  </a:cubicBezTo>
                  <a:cubicBezTo>
                    <a:pt x="92377" y="18302"/>
                    <a:pt x="93183" y="17201"/>
                    <a:pt x="93583" y="16684"/>
                  </a:cubicBezTo>
                  <a:cubicBezTo>
                    <a:pt x="94127" y="15995"/>
                    <a:pt x="94994" y="14394"/>
                    <a:pt x="95600" y="13766"/>
                  </a:cubicBezTo>
                  <a:cubicBezTo>
                    <a:pt x="96050" y="13294"/>
                    <a:pt x="97083" y="12516"/>
                    <a:pt x="97644" y="12249"/>
                  </a:cubicBezTo>
                  <a:cubicBezTo>
                    <a:pt x="98238" y="11966"/>
                    <a:pt x="99544" y="11849"/>
                    <a:pt x="100155" y="11621"/>
                  </a:cubicBezTo>
                  <a:cubicBezTo>
                    <a:pt x="100605" y="11460"/>
                    <a:pt x="101483" y="11032"/>
                    <a:pt x="101900" y="10765"/>
                  </a:cubicBezTo>
                  <a:cubicBezTo>
                    <a:pt x="102611" y="10320"/>
                    <a:pt x="103872" y="9126"/>
                    <a:pt x="104583" y="8664"/>
                  </a:cubicBezTo>
                  <a:cubicBezTo>
                    <a:pt x="105211" y="8264"/>
                    <a:pt x="106561" y="7680"/>
                    <a:pt x="107194" y="7308"/>
                  </a:cubicBezTo>
                  <a:cubicBezTo>
                    <a:pt x="107916" y="6875"/>
                    <a:pt x="109288" y="5852"/>
                    <a:pt x="110011" y="5441"/>
                  </a:cubicBezTo>
                  <a:cubicBezTo>
                    <a:pt x="111033" y="4852"/>
                    <a:pt x="113161" y="3901"/>
                    <a:pt x="114200" y="3373"/>
                  </a:cubicBezTo>
                  <a:cubicBezTo>
                    <a:pt x="115355" y="2784"/>
                    <a:pt x="117727" y="1734"/>
                    <a:pt x="118800" y="955"/>
                  </a:cubicBezTo>
                  <a:cubicBezTo>
                    <a:pt x="119116" y="728"/>
                    <a:pt x="119555" y="383"/>
                    <a:pt x="120000" y="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29" name="Shape 929"/>
            <p:cNvSpPr/>
            <p:nvPr/>
          </p:nvSpPr>
          <p:spPr>
            <a:xfrm>
              <a:off x="570308" y="1768326"/>
              <a:ext cx="1034400" cy="680100"/>
            </a:xfrm>
            <a:custGeom>
              <a:avLst/>
              <a:gdLst/>
              <a:ahLst/>
              <a:cxnLst/>
              <a:rect l="0" t="0" r="0" b="0"/>
              <a:pathLst>
                <a:path w="120000" h="120000" extrusionOk="0">
                  <a:moveTo>
                    <a:pt x="59380" y="110655"/>
                  </a:moveTo>
                  <a:cubicBezTo>
                    <a:pt x="59180" y="110538"/>
                    <a:pt x="58996" y="110427"/>
                    <a:pt x="58863" y="110349"/>
                  </a:cubicBezTo>
                  <a:cubicBezTo>
                    <a:pt x="58441" y="110099"/>
                    <a:pt x="57652" y="109405"/>
                    <a:pt x="57213" y="109221"/>
                  </a:cubicBezTo>
                  <a:cubicBezTo>
                    <a:pt x="56996" y="109132"/>
                    <a:pt x="56535" y="109149"/>
                    <a:pt x="56318" y="109082"/>
                  </a:cubicBezTo>
                  <a:cubicBezTo>
                    <a:pt x="56012" y="108982"/>
                    <a:pt x="55385" y="108760"/>
                    <a:pt x="55129" y="108516"/>
                  </a:cubicBezTo>
                  <a:cubicBezTo>
                    <a:pt x="54929" y="108332"/>
                    <a:pt x="54651" y="107793"/>
                    <a:pt x="54507" y="107532"/>
                  </a:cubicBezTo>
                  <a:cubicBezTo>
                    <a:pt x="54407" y="107338"/>
                    <a:pt x="54290" y="106849"/>
                    <a:pt x="54151" y="106716"/>
                  </a:cubicBezTo>
                  <a:cubicBezTo>
                    <a:pt x="53962" y="106538"/>
                    <a:pt x="53462" y="106593"/>
                    <a:pt x="53251" y="106477"/>
                  </a:cubicBezTo>
                  <a:cubicBezTo>
                    <a:pt x="53106" y="106393"/>
                    <a:pt x="52851" y="106132"/>
                    <a:pt x="52723" y="106004"/>
                  </a:cubicBezTo>
                  <a:cubicBezTo>
                    <a:pt x="52595" y="105888"/>
                    <a:pt x="52384" y="105554"/>
                    <a:pt x="52239" y="105515"/>
                  </a:cubicBezTo>
                  <a:cubicBezTo>
                    <a:pt x="52106" y="105477"/>
                    <a:pt x="51845" y="105621"/>
                    <a:pt x="51723" y="105677"/>
                  </a:cubicBezTo>
                  <a:cubicBezTo>
                    <a:pt x="51595" y="105732"/>
                    <a:pt x="51373" y="105993"/>
                    <a:pt x="51239" y="105982"/>
                  </a:cubicBezTo>
                  <a:cubicBezTo>
                    <a:pt x="51117" y="105977"/>
                    <a:pt x="50900" y="105760"/>
                    <a:pt x="50828" y="105632"/>
                  </a:cubicBezTo>
                  <a:cubicBezTo>
                    <a:pt x="50711" y="105427"/>
                    <a:pt x="50745" y="104827"/>
                    <a:pt x="50606" y="104665"/>
                  </a:cubicBezTo>
                  <a:cubicBezTo>
                    <a:pt x="50533" y="104588"/>
                    <a:pt x="50328" y="104604"/>
                    <a:pt x="50239" y="104621"/>
                  </a:cubicBezTo>
                  <a:cubicBezTo>
                    <a:pt x="50150" y="104632"/>
                    <a:pt x="49983" y="104765"/>
                    <a:pt x="49894" y="104788"/>
                  </a:cubicBezTo>
                  <a:cubicBezTo>
                    <a:pt x="49733" y="104810"/>
                    <a:pt x="49411" y="104760"/>
                    <a:pt x="49255" y="104688"/>
                  </a:cubicBezTo>
                  <a:cubicBezTo>
                    <a:pt x="49094" y="104621"/>
                    <a:pt x="48766" y="104421"/>
                    <a:pt x="48677" y="104221"/>
                  </a:cubicBezTo>
                  <a:cubicBezTo>
                    <a:pt x="48572" y="103988"/>
                    <a:pt x="48633" y="103399"/>
                    <a:pt x="48639" y="103121"/>
                  </a:cubicBezTo>
                  <a:cubicBezTo>
                    <a:pt x="48644" y="102926"/>
                    <a:pt x="48766" y="102543"/>
                    <a:pt x="48705" y="102365"/>
                  </a:cubicBezTo>
                  <a:cubicBezTo>
                    <a:pt x="48639" y="102138"/>
                    <a:pt x="48294" y="101899"/>
                    <a:pt x="48138" y="101776"/>
                  </a:cubicBezTo>
                  <a:cubicBezTo>
                    <a:pt x="47988" y="101660"/>
                    <a:pt x="47638" y="101532"/>
                    <a:pt x="47483" y="101404"/>
                  </a:cubicBezTo>
                  <a:cubicBezTo>
                    <a:pt x="47360" y="101304"/>
                    <a:pt x="47172" y="100976"/>
                    <a:pt x="47038" y="100910"/>
                  </a:cubicBezTo>
                  <a:cubicBezTo>
                    <a:pt x="46938" y="100860"/>
                    <a:pt x="46727" y="100882"/>
                    <a:pt x="46627" y="100910"/>
                  </a:cubicBezTo>
                  <a:cubicBezTo>
                    <a:pt x="46477" y="100954"/>
                    <a:pt x="46210" y="101160"/>
                    <a:pt x="46077" y="101238"/>
                  </a:cubicBezTo>
                  <a:cubicBezTo>
                    <a:pt x="45938" y="101315"/>
                    <a:pt x="45671" y="101565"/>
                    <a:pt x="45527" y="101543"/>
                  </a:cubicBezTo>
                  <a:cubicBezTo>
                    <a:pt x="45382" y="101521"/>
                    <a:pt x="45149" y="101243"/>
                    <a:pt x="45054" y="101099"/>
                  </a:cubicBezTo>
                  <a:cubicBezTo>
                    <a:pt x="44988" y="100988"/>
                    <a:pt x="44949" y="100676"/>
                    <a:pt x="44871" y="100587"/>
                  </a:cubicBezTo>
                  <a:cubicBezTo>
                    <a:pt x="44799" y="100493"/>
                    <a:pt x="44588" y="100360"/>
                    <a:pt x="44488" y="100393"/>
                  </a:cubicBezTo>
                  <a:cubicBezTo>
                    <a:pt x="44360" y="100443"/>
                    <a:pt x="44271" y="100904"/>
                    <a:pt x="44149" y="100982"/>
                  </a:cubicBezTo>
                  <a:cubicBezTo>
                    <a:pt x="43943" y="101110"/>
                    <a:pt x="43471" y="100910"/>
                    <a:pt x="43254" y="100960"/>
                  </a:cubicBezTo>
                  <a:cubicBezTo>
                    <a:pt x="43121" y="100988"/>
                    <a:pt x="42876" y="101115"/>
                    <a:pt x="42754" y="101193"/>
                  </a:cubicBezTo>
                  <a:cubicBezTo>
                    <a:pt x="42637" y="101265"/>
                    <a:pt x="42448" y="101521"/>
                    <a:pt x="42320" y="101543"/>
                  </a:cubicBezTo>
                  <a:cubicBezTo>
                    <a:pt x="42154" y="101571"/>
                    <a:pt x="41848" y="101315"/>
                    <a:pt x="41687" y="101288"/>
                  </a:cubicBezTo>
                  <a:cubicBezTo>
                    <a:pt x="41504" y="101254"/>
                    <a:pt x="41120" y="101365"/>
                    <a:pt x="40942" y="101288"/>
                  </a:cubicBezTo>
                  <a:cubicBezTo>
                    <a:pt x="40820" y="101232"/>
                    <a:pt x="40592" y="100999"/>
                    <a:pt x="40514" y="100843"/>
                  </a:cubicBezTo>
                  <a:cubicBezTo>
                    <a:pt x="40353" y="100493"/>
                    <a:pt x="40453" y="99515"/>
                    <a:pt x="40237" y="99221"/>
                  </a:cubicBezTo>
                  <a:cubicBezTo>
                    <a:pt x="40064" y="98987"/>
                    <a:pt x="39459" y="99160"/>
                    <a:pt x="39292" y="98915"/>
                  </a:cubicBezTo>
                  <a:cubicBezTo>
                    <a:pt x="39153" y="98704"/>
                    <a:pt x="39242" y="98043"/>
                    <a:pt x="39170" y="97765"/>
                  </a:cubicBezTo>
                  <a:cubicBezTo>
                    <a:pt x="39109" y="97515"/>
                    <a:pt x="38831" y="97104"/>
                    <a:pt x="38775" y="96848"/>
                  </a:cubicBezTo>
                  <a:cubicBezTo>
                    <a:pt x="38742" y="96671"/>
                    <a:pt x="38697" y="96254"/>
                    <a:pt x="38775" y="96098"/>
                  </a:cubicBezTo>
                  <a:cubicBezTo>
                    <a:pt x="38847" y="95965"/>
                    <a:pt x="39159" y="96015"/>
                    <a:pt x="39242" y="95887"/>
                  </a:cubicBezTo>
                  <a:cubicBezTo>
                    <a:pt x="39320" y="95759"/>
                    <a:pt x="39347" y="95382"/>
                    <a:pt x="39325" y="95209"/>
                  </a:cubicBezTo>
                  <a:cubicBezTo>
                    <a:pt x="39303" y="94982"/>
                    <a:pt x="39025" y="94637"/>
                    <a:pt x="38997" y="94409"/>
                  </a:cubicBezTo>
                  <a:cubicBezTo>
                    <a:pt x="38970" y="94176"/>
                    <a:pt x="39125" y="93704"/>
                    <a:pt x="39120" y="93470"/>
                  </a:cubicBezTo>
                  <a:cubicBezTo>
                    <a:pt x="39114" y="93193"/>
                    <a:pt x="39014" y="92637"/>
                    <a:pt x="38931" y="92393"/>
                  </a:cubicBezTo>
                  <a:cubicBezTo>
                    <a:pt x="38803" y="92015"/>
                    <a:pt x="38442" y="91320"/>
                    <a:pt x="38208" y="91048"/>
                  </a:cubicBezTo>
                  <a:cubicBezTo>
                    <a:pt x="37931" y="90737"/>
                    <a:pt x="37253" y="90320"/>
                    <a:pt x="36902" y="90181"/>
                  </a:cubicBezTo>
                  <a:cubicBezTo>
                    <a:pt x="36652" y="90093"/>
                    <a:pt x="36125" y="90098"/>
                    <a:pt x="35863" y="90070"/>
                  </a:cubicBezTo>
                  <a:cubicBezTo>
                    <a:pt x="35619" y="90031"/>
                    <a:pt x="35119" y="90070"/>
                    <a:pt x="34885" y="89948"/>
                  </a:cubicBezTo>
                  <a:cubicBezTo>
                    <a:pt x="34702" y="89854"/>
                    <a:pt x="34424" y="89437"/>
                    <a:pt x="34246" y="89315"/>
                  </a:cubicBezTo>
                  <a:cubicBezTo>
                    <a:pt x="34013" y="89148"/>
                    <a:pt x="33513" y="88881"/>
                    <a:pt x="33252" y="88848"/>
                  </a:cubicBezTo>
                  <a:cubicBezTo>
                    <a:pt x="33052" y="88820"/>
                    <a:pt x="32657" y="89004"/>
                    <a:pt x="32463" y="88981"/>
                  </a:cubicBezTo>
                  <a:cubicBezTo>
                    <a:pt x="32229" y="88970"/>
                    <a:pt x="31740" y="88898"/>
                    <a:pt x="31579" y="88676"/>
                  </a:cubicBezTo>
                  <a:cubicBezTo>
                    <a:pt x="31379" y="88409"/>
                    <a:pt x="31312" y="87565"/>
                    <a:pt x="31268" y="87181"/>
                  </a:cubicBezTo>
                  <a:cubicBezTo>
                    <a:pt x="31246" y="86898"/>
                    <a:pt x="31307" y="86315"/>
                    <a:pt x="31268" y="86031"/>
                  </a:cubicBezTo>
                  <a:cubicBezTo>
                    <a:pt x="31240" y="85765"/>
                    <a:pt x="30996" y="85281"/>
                    <a:pt x="31012" y="85020"/>
                  </a:cubicBezTo>
                  <a:cubicBezTo>
                    <a:pt x="31023" y="84815"/>
                    <a:pt x="31262" y="84509"/>
                    <a:pt x="31307" y="84309"/>
                  </a:cubicBezTo>
                  <a:cubicBezTo>
                    <a:pt x="31368" y="84042"/>
                    <a:pt x="31412" y="83464"/>
                    <a:pt x="31373" y="83187"/>
                  </a:cubicBezTo>
                  <a:cubicBezTo>
                    <a:pt x="31335" y="82920"/>
                    <a:pt x="31151" y="82420"/>
                    <a:pt x="31012" y="82226"/>
                  </a:cubicBezTo>
                  <a:cubicBezTo>
                    <a:pt x="30868" y="82009"/>
                    <a:pt x="30495" y="81692"/>
                    <a:pt x="30290" y="81614"/>
                  </a:cubicBezTo>
                  <a:cubicBezTo>
                    <a:pt x="30040" y="81520"/>
                    <a:pt x="29484" y="81776"/>
                    <a:pt x="29256" y="81614"/>
                  </a:cubicBezTo>
                  <a:cubicBezTo>
                    <a:pt x="29117" y="81514"/>
                    <a:pt x="29023" y="81009"/>
                    <a:pt x="28878" y="80909"/>
                  </a:cubicBezTo>
                  <a:cubicBezTo>
                    <a:pt x="28762" y="80831"/>
                    <a:pt x="28489" y="80881"/>
                    <a:pt x="28362" y="80909"/>
                  </a:cubicBezTo>
                  <a:cubicBezTo>
                    <a:pt x="28139" y="80959"/>
                    <a:pt x="27723" y="81237"/>
                    <a:pt x="27500" y="81287"/>
                  </a:cubicBezTo>
                  <a:cubicBezTo>
                    <a:pt x="27361" y="81314"/>
                    <a:pt x="27061" y="81320"/>
                    <a:pt x="26917" y="81287"/>
                  </a:cubicBezTo>
                  <a:cubicBezTo>
                    <a:pt x="26767" y="81253"/>
                    <a:pt x="26461" y="81142"/>
                    <a:pt x="26350" y="81003"/>
                  </a:cubicBezTo>
                  <a:cubicBezTo>
                    <a:pt x="26156" y="80770"/>
                    <a:pt x="26000" y="80059"/>
                    <a:pt x="25883" y="79737"/>
                  </a:cubicBezTo>
                  <a:cubicBezTo>
                    <a:pt x="25811" y="79525"/>
                    <a:pt x="25600" y="79125"/>
                    <a:pt x="25594" y="78892"/>
                  </a:cubicBezTo>
                  <a:cubicBezTo>
                    <a:pt x="25583" y="78681"/>
                    <a:pt x="25705" y="78281"/>
                    <a:pt x="25761" y="78092"/>
                  </a:cubicBezTo>
                  <a:cubicBezTo>
                    <a:pt x="25817" y="77920"/>
                    <a:pt x="26006" y="77620"/>
                    <a:pt x="26022" y="77436"/>
                  </a:cubicBezTo>
                  <a:cubicBezTo>
                    <a:pt x="26044" y="77175"/>
                    <a:pt x="25944" y="76620"/>
                    <a:pt x="25833" y="76403"/>
                  </a:cubicBezTo>
                  <a:cubicBezTo>
                    <a:pt x="25705" y="76153"/>
                    <a:pt x="25211" y="75959"/>
                    <a:pt x="25094" y="75697"/>
                  </a:cubicBezTo>
                  <a:cubicBezTo>
                    <a:pt x="24966" y="75431"/>
                    <a:pt x="24983" y="74747"/>
                    <a:pt x="24939" y="74436"/>
                  </a:cubicBezTo>
                  <a:cubicBezTo>
                    <a:pt x="24894" y="74131"/>
                    <a:pt x="24889" y="73470"/>
                    <a:pt x="24750" y="73236"/>
                  </a:cubicBezTo>
                  <a:cubicBezTo>
                    <a:pt x="24505" y="72842"/>
                    <a:pt x="23722" y="72558"/>
                    <a:pt x="23349" y="72458"/>
                  </a:cubicBezTo>
                  <a:cubicBezTo>
                    <a:pt x="23099" y="72392"/>
                    <a:pt x="22566" y="72431"/>
                    <a:pt x="22305" y="72458"/>
                  </a:cubicBezTo>
                  <a:cubicBezTo>
                    <a:pt x="22121" y="72481"/>
                    <a:pt x="21766" y="72603"/>
                    <a:pt x="21577" y="72625"/>
                  </a:cubicBezTo>
                  <a:cubicBezTo>
                    <a:pt x="21382" y="72647"/>
                    <a:pt x="20971" y="72686"/>
                    <a:pt x="20771" y="72625"/>
                  </a:cubicBezTo>
                  <a:cubicBezTo>
                    <a:pt x="20504" y="72536"/>
                    <a:pt x="20043" y="72047"/>
                    <a:pt x="19776" y="71964"/>
                  </a:cubicBezTo>
                  <a:cubicBezTo>
                    <a:pt x="19560" y="71897"/>
                    <a:pt x="19115" y="72075"/>
                    <a:pt x="18909" y="71964"/>
                  </a:cubicBezTo>
                  <a:cubicBezTo>
                    <a:pt x="18737" y="71869"/>
                    <a:pt x="18470" y="71464"/>
                    <a:pt x="18382" y="71236"/>
                  </a:cubicBezTo>
                  <a:cubicBezTo>
                    <a:pt x="18309" y="71064"/>
                    <a:pt x="18320" y="70636"/>
                    <a:pt x="18243" y="70464"/>
                  </a:cubicBezTo>
                  <a:cubicBezTo>
                    <a:pt x="18176" y="70314"/>
                    <a:pt x="17981" y="70075"/>
                    <a:pt x="17859" y="70019"/>
                  </a:cubicBezTo>
                  <a:cubicBezTo>
                    <a:pt x="17754" y="69958"/>
                    <a:pt x="17504" y="70047"/>
                    <a:pt x="17381" y="70019"/>
                  </a:cubicBezTo>
                  <a:cubicBezTo>
                    <a:pt x="17159" y="69969"/>
                    <a:pt x="16720" y="69825"/>
                    <a:pt x="16537" y="69642"/>
                  </a:cubicBezTo>
                  <a:cubicBezTo>
                    <a:pt x="16387" y="69492"/>
                    <a:pt x="16270" y="68925"/>
                    <a:pt x="16109" y="68797"/>
                  </a:cubicBezTo>
                  <a:cubicBezTo>
                    <a:pt x="15914" y="68647"/>
                    <a:pt x="15442" y="68647"/>
                    <a:pt x="15231" y="68703"/>
                  </a:cubicBezTo>
                  <a:cubicBezTo>
                    <a:pt x="15020" y="68753"/>
                    <a:pt x="14658" y="69108"/>
                    <a:pt x="14458" y="69192"/>
                  </a:cubicBezTo>
                  <a:cubicBezTo>
                    <a:pt x="14186" y="69308"/>
                    <a:pt x="13630" y="69486"/>
                    <a:pt x="13353" y="69430"/>
                  </a:cubicBezTo>
                  <a:cubicBezTo>
                    <a:pt x="13158" y="69392"/>
                    <a:pt x="12802" y="69114"/>
                    <a:pt x="12630" y="68986"/>
                  </a:cubicBezTo>
                  <a:cubicBezTo>
                    <a:pt x="12430" y="68825"/>
                    <a:pt x="12086" y="68386"/>
                    <a:pt x="11874" y="68258"/>
                  </a:cubicBezTo>
                  <a:cubicBezTo>
                    <a:pt x="11719" y="68164"/>
                    <a:pt x="11369" y="68092"/>
                    <a:pt x="11202" y="68042"/>
                  </a:cubicBezTo>
                  <a:cubicBezTo>
                    <a:pt x="11069" y="68008"/>
                    <a:pt x="10796" y="68003"/>
                    <a:pt x="10685" y="67903"/>
                  </a:cubicBezTo>
                  <a:cubicBezTo>
                    <a:pt x="10480" y="67725"/>
                    <a:pt x="10280" y="67069"/>
                    <a:pt x="10113" y="66825"/>
                  </a:cubicBezTo>
                  <a:cubicBezTo>
                    <a:pt x="9891" y="66486"/>
                    <a:pt x="9296" y="65997"/>
                    <a:pt x="9102" y="65630"/>
                  </a:cubicBezTo>
                  <a:cubicBezTo>
                    <a:pt x="8968" y="65358"/>
                    <a:pt x="8813" y="64730"/>
                    <a:pt x="8757" y="64408"/>
                  </a:cubicBezTo>
                  <a:cubicBezTo>
                    <a:pt x="8718" y="64175"/>
                    <a:pt x="8774" y="63669"/>
                    <a:pt x="8690" y="63469"/>
                  </a:cubicBezTo>
                  <a:cubicBezTo>
                    <a:pt x="8596" y="63241"/>
                    <a:pt x="8257" y="62952"/>
                    <a:pt x="8085" y="62858"/>
                  </a:cubicBezTo>
                  <a:cubicBezTo>
                    <a:pt x="7824" y="62714"/>
                    <a:pt x="7251" y="62675"/>
                    <a:pt x="6968" y="62669"/>
                  </a:cubicBezTo>
                  <a:cubicBezTo>
                    <a:pt x="6595" y="62664"/>
                    <a:pt x="5812" y="62625"/>
                    <a:pt x="5490" y="62880"/>
                  </a:cubicBezTo>
                  <a:cubicBezTo>
                    <a:pt x="5484" y="62891"/>
                    <a:pt x="5479" y="62891"/>
                    <a:pt x="5473" y="62897"/>
                  </a:cubicBezTo>
                  <a:cubicBezTo>
                    <a:pt x="5367" y="62636"/>
                    <a:pt x="5256" y="62369"/>
                    <a:pt x="5178" y="62247"/>
                  </a:cubicBezTo>
                  <a:cubicBezTo>
                    <a:pt x="4984" y="61947"/>
                    <a:pt x="4434" y="61597"/>
                    <a:pt x="4245" y="61286"/>
                  </a:cubicBezTo>
                  <a:cubicBezTo>
                    <a:pt x="4128" y="61086"/>
                    <a:pt x="4078" y="60530"/>
                    <a:pt x="3939" y="60369"/>
                  </a:cubicBezTo>
                  <a:cubicBezTo>
                    <a:pt x="3850" y="60269"/>
                    <a:pt x="3600" y="60125"/>
                    <a:pt x="3506" y="60202"/>
                  </a:cubicBezTo>
                  <a:cubicBezTo>
                    <a:pt x="3428" y="60269"/>
                    <a:pt x="3495" y="60602"/>
                    <a:pt x="3439" y="60697"/>
                  </a:cubicBezTo>
                  <a:cubicBezTo>
                    <a:pt x="3356" y="60836"/>
                    <a:pt x="3084" y="60986"/>
                    <a:pt x="2956" y="60980"/>
                  </a:cubicBezTo>
                  <a:cubicBezTo>
                    <a:pt x="2828" y="60969"/>
                    <a:pt x="2567" y="60797"/>
                    <a:pt x="2495" y="60652"/>
                  </a:cubicBezTo>
                  <a:cubicBezTo>
                    <a:pt x="2367" y="60408"/>
                    <a:pt x="2344" y="59786"/>
                    <a:pt x="2389" y="59502"/>
                  </a:cubicBezTo>
                  <a:cubicBezTo>
                    <a:pt x="2417" y="59347"/>
                    <a:pt x="2611" y="59113"/>
                    <a:pt x="2650" y="58963"/>
                  </a:cubicBezTo>
                  <a:cubicBezTo>
                    <a:pt x="2700" y="58741"/>
                    <a:pt x="2795" y="58208"/>
                    <a:pt x="2678" y="58047"/>
                  </a:cubicBezTo>
                  <a:cubicBezTo>
                    <a:pt x="2600" y="57930"/>
                    <a:pt x="2322" y="57980"/>
                    <a:pt x="2217" y="58047"/>
                  </a:cubicBezTo>
                  <a:cubicBezTo>
                    <a:pt x="2111" y="58108"/>
                    <a:pt x="2006" y="58430"/>
                    <a:pt x="1905" y="58513"/>
                  </a:cubicBezTo>
                  <a:cubicBezTo>
                    <a:pt x="1805" y="58602"/>
                    <a:pt x="1572" y="58758"/>
                    <a:pt x="1461" y="58730"/>
                  </a:cubicBezTo>
                  <a:cubicBezTo>
                    <a:pt x="1322" y="58691"/>
                    <a:pt x="1105" y="58402"/>
                    <a:pt x="1050" y="58230"/>
                  </a:cubicBezTo>
                  <a:cubicBezTo>
                    <a:pt x="950" y="57941"/>
                    <a:pt x="1122" y="57252"/>
                    <a:pt x="1050" y="56941"/>
                  </a:cubicBezTo>
                  <a:cubicBezTo>
                    <a:pt x="950" y="56541"/>
                    <a:pt x="494" y="55930"/>
                    <a:pt x="327" y="55580"/>
                  </a:cubicBezTo>
                  <a:cubicBezTo>
                    <a:pt x="244" y="55413"/>
                    <a:pt x="44" y="55091"/>
                    <a:pt x="11" y="54902"/>
                  </a:cubicBezTo>
                  <a:cubicBezTo>
                    <a:pt x="-27" y="54624"/>
                    <a:pt x="22" y="54041"/>
                    <a:pt x="116" y="53791"/>
                  </a:cubicBezTo>
                  <a:cubicBezTo>
                    <a:pt x="238" y="53474"/>
                    <a:pt x="739" y="53113"/>
                    <a:pt x="877" y="52813"/>
                  </a:cubicBezTo>
                  <a:cubicBezTo>
                    <a:pt x="966" y="52607"/>
                    <a:pt x="989" y="52096"/>
                    <a:pt x="1078" y="51896"/>
                  </a:cubicBezTo>
                  <a:cubicBezTo>
                    <a:pt x="1189" y="51657"/>
                    <a:pt x="1544" y="51324"/>
                    <a:pt x="1667" y="51096"/>
                  </a:cubicBezTo>
                  <a:cubicBezTo>
                    <a:pt x="1794" y="50852"/>
                    <a:pt x="1983" y="50307"/>
                    <a:pt x="2078" y="50035"/>
                  </a:cubicBezTo>
                  <a:cubicBezTo>
                    <a:pt x="2178" y="49768"/>
                    <a:pt x="2322" y="49207"/>
                    <a:pt x="2428" y="48935"/>
                  </a:cubicBezTo>
                  <a:cubicBezTo>
                    <a:pt x="2561" y="48568"/>
                    <a:pt x="2906" y="47863"/>
                    <a:pt x="3061" y="47502"/>
                  </a:cubicBezTo>
                  <a:cubicBezTo>
                    <a:pt x="3128" y="47346"/>
                    <a:pt x="3250" y="47046"/>
                    <a:pt x="3373" y="46768"/>
                  </a:cubicBezTo>
                  <a:cubicBezTo>
                    <a:pt x="3539" y="46768"/>
                    <a:pt x="3706" y="46791"/>
                    <a:pt x="3806" y="46829"/>
                  </a:cubicBezTo>
                  <a:cubicBezTo>
                    <a:pt x="4039" y="46913"/>
                    <a:pt x="4406" y="47379"/>
                    <a:pt x="4634" y="47468"/>
                  </a:cubicBezTo>
                  <a:cubicBezTo>
                    <a:pt x="4856" y="47546"/>
                    <a:pt x="5317" y="47496"/>
                    <a:pt x="5540" y="47468"/>
                  </a:cubicBezTo>
                  <a:cubicBezTo>
                    <a:pt x="5890" y="47407"/>
                    <a:pt x="6584" y="47218"/>
                    <a:pt x="6918" y="47063"/>
                  </a:cubicBezTo>
                  <a:cubicBezTo>
                    <a:pt x="7179" y="46935"/>
                    <a:pt x="7690" y="46652"/>
                    <a:pt x="7901" y="46407"/>
                  </a:cubicBezTo>
                  <a:cubicBezTo>
                    <a:pt x="8229" y="46029"/>
                    <a:pt x="8646" y="44968"/>
                    <a:pt x="8907" y="44507"/>
                  </a:cubicBezTo>
                  <a:cubicBezTo>
                    <a:pt x="9291" y="43852"/>
                    <a:pt x="10163" y="42657"/>
                    <a:pt x="10507" y="41968"/>
                  </a:cubicBezTo>
                  <a:cubicBezTo>
                    <a:pt x="10652" y="41685"/>
                    <a:pt x="10869" y="41063"/>
                    <a:pt x="10991" y="40757"/>
                  </a:cubicBezTo>
                  <a:cubicBezTo>
                    <a:pt x="11113" y="40424"/>
                    <a:pt x="11313" y="39696"/>
                    <a:pt x="11474" y="39401"/>
                  </a:cubicBezTo>
                  <a:cubicBezTo>
                    <a:pt x="11619" y="39151"/>
                    <a:pt x="11974" y="38751"/>
                    <a:pt x="12163" y="38568"/>
                  </a:cubicBezTo>
                  <a:cubicBezTo>
                    <a:pt x="12369" y="38362"/>
                    <a:pt x="12869" y="38112"/>
                    <a:pt x="13053" y="37868"/>
                  </a:cubicBezTo>
                  <a:cubicBezTo>
                    <a:pt x="13397" y="37407"/>
                    <a:pt x="13758" y="36140"/>
                    <a:pt x="14047" y="35618"/>
                  </a:cubicBezTo>
                  <a:cubicBezTo>
                    <a:pt x="14319" y="35112"/>
                    <a:pt x="14920" y="34123"/>
                    <a:pt x="15286" y="33746"/>
                  </a:cubicBezTo>
                  <a:cubicBezTo>
                    <a:pt x="15553" y="33479"/>
                    <a:pt x="16192" y="33173"/>
                    <a:pt x="16481" y="32951"/>
                  </a:cubicBezTo>
                  <a:cubicBezTo>
                    <a:pt x="16770" y="32740"/>
                    <a:pt x="17359" y="32334"/>
                    <a:pt x="17587" y="32023"/>
                  </a:cubicBezTo>
                  <a:cubicBezTo>
                    <a:pt x="17837" y="31684"/>
                    <a:pt x="18165" y="30806"/>
                    <a:pt x="18337" y="30384"/>
                  </a:cubicBezTo>
                  <a:cubicBezTo>
                    <a:pt x="18548" y="29845"/>
                    <a:pt x="18859" y="28673"/>
                    <a:pt x="19082" y="28134"/>
                  </a:cubicBezTo>
                  <a:cubicBezTo>
                    <a:pt x="19315" y="27562"/>
                    <a:pt x="19904" y="26534"/>
                    <a:pt x="20165" y="25978"/>
                  </a:cubicBezTo>
                  <a:cubicBezTo>
                    <a:pt x="20399" y="25484"/>
                    <a:pt x="20760" y="24390"/>
                    <a:pt x="21054" y="23956"/>
                  </a:cubicBezTo>
                  <a:cubicBezTo>
                    <a:pt x="21366" y="23501"/>
                    <a:pt x="22205" y="22934"/>
                    <a:pt x="22538" y="22517"/>
                  </a:cubicBezTo>
                  <a:cubicBezTo>
                    <a:pt x="23010" y="21934"/>
                    <a:pt x="23877" y="20656"/>
                    <a:pt x="24194" y="19912"/>
                  </a:cubicBezTo>
                  <a:cubicBezTo>
                    <a:pt x="24494" y="19200"/>
                    <a:pt x="24716" y="17545"/>
                    <a:pt x="24978" y="16806"/>
                  </a:cubicBezTo>
                  <a:cubicBezTo>
                    <a:pt x="25094" y="16489"/>
                    <a:pt x="25339" y="15828"/>
                    <a:pt x="25550" y="15611"/>
                  </a:cubicBezTo>
                  <a:cubicBezTo>
                    <a:pt x="25917" y="15245"/>
                    <a:pt x="26872" y="15167"/>
                    <a:pt x="27295" y="14922"/>
                  </a:cubicBezTo>
                  <a:cubicBezTo>
                    <a:pt x="27800" y="14634"/>
                    <a:pt x="28806" y="13922"/>
                    <a:pt x="29228" y="13428"/>
                  </a:cubicBezTo>
                  <a:cubicBezTo>
                    <a:pt x="29534" y="13072"/>
                    <a:pt x="30062" y="12217"/>
                    <a:pt x="30234" y="11722"/>
                  </a:cubicBezTo>
                  <a:cubicBezTo>
                    <a:pt x="30395" y="11261"/>
                    <a:pt x="30540" y="10239"/>
                    <a:pt x="30545" y="9733"/>
                  </a:cubicBezTo>
                  <a:cubicBezTo>
                    <a:pt x="30545" y="9344"/>
                    <a:pt x="30345" y="8589"/>
                    <a:pt x="30340" y="8200"/>
                  </a:cubicBezTo>
                  <a:cubicBezTo>
                    <a:pt x="30334" y="7739"/>
                    <a:pt x="30401" y="6789"/>
                    <a:pt x="30545" y="6366"/>
                  </a:cubicBezTo>
                  <a:cubicBezTo>
                    <a:pt x="30707" y="5878"/>
                    <a:pt x="31351" y="5178"/>
                    <a:pt x="31573" y="4727"/>
                  </a:cubicBezTo>
                  <a:cubicBezTo>
                    <a:pt x="31862" y="4166"/>
                    <a:pt x="32301" y="2939"/>
                    <a:pt x="32535" y="2333"/>
                  </a:cubicBezTo>
                  <a:cubicBezTo>
                    <a:pt x="32752" y="1783"/>
                    <a:pt x="33163" y="666"/>
                    <a:pt x="33385" y="122"/>
                  </a:cubicBezTo>
                  <a:cubicBezTo>
                    <a:pt x="33402" y="83"/>
                    <a:pt x="33418" y="44"/>
                    <a:pt x="33429" y="0"/>
                  </a:cubicBezTo>
                  <a:cubicBezTo>
                    <a:pt x="33618" y="122"/>
                    <a:pt x="33841" y="261"/>
                    <a:pt x="33957" y="322"/>
                  </a:cubicBezTo>
                  <a:cubicBezTo>
                    <a:pt x="34224" y="455"/>
                    <a:pt x="34769" y="655"/>
                    <a:pt x="35041" y="766"/>
                  </a:cubicBezTo>
                  <a:cubicBezTo>
                    <a:pt x="35402" y="911"/>
                    <a:pt x="36147" y="1133"/>
                    <a:pt x="36491" y="1350"/>
                  </a:cubicBezTo>
                  <a:cubicBezTo>
                    <a:pt x="36791" y="1538"/>
                    <a:pt x="37347" y="2061"/>
                    <a:pt x="37608" y="2333"/>
                  </a:cubicBezTo>
                  <a:cubicBezTo>
                    <a:pt x="37842" y="2589"/>
                    <a:pt x="38203" y="3272"/>
                    <a:pt x="38464" y="3466"/>
                  </a:cubicBezTo>
                  <a:cubicBezTo>
                    <a:pt x="38797" y="3700"/>
                    <a:pt x="39598" y="3633"/>
                    <a:pt x="39931" y="3861"/>
                  </a:cubicBezTo>
                  <a:cubicBezTo>
                    <a:pt x="40270" y="4094"/>
                    <a:pt x="40853" y="4805"/>
                    <a:pt x="41048" y="5244"/>
                  </a:cubicBezTo>
                  <a:cubicBezTo>
                    <a:pt x="41209" y="5616"/>
                    <a:pt x="41320" y="6489"/>
                    <a:pt x="41342" y="6916"/>
                  </a:cubicBezTo>
                  <a:cubicBezTo>
                    <a:pt x="41370" y="7439"/>
                    <a:pt x="41320" y="8522"/>
                    <a:pt x="41203" y="9022"/>
                  </a:cubicBezTo>
                  <a:cubicBezTo>
                    <a:pt x="41087" y="9555"/>
                    <a:pt x="40653" y="10506"/>
                    <a:pt x="40409" y="10956"/>
                  </a:cubicBezTo>
                  <a:cubicBezTo>
                    <a:pt x="40159" y="11417"/>
                    <a:pt x="39409" y="12089"/>
                    <a:pt x="39242" y="12617"/>
                  </a:cubicBezTo>
                  <a:cubicBezTo>
                    <a:pt x="39070" y="13172"/>
                    <a:pt x="39097" y="14411"/>
                    <a:pt x="39142" y="15017"/>
                  </a:cubicBezTo>
                  <a:cubicBezTo>
                    <a:pt x="39164" y="15484"/>
                    <a:pt x="39431" y="16372"/>
                    <a:pt x="39464" y="16839"/>
                  </a:cubicBezTo>
                  <a:cubicBezTo>
                    <a:pt x="39514" y="17561"/>
                    <a:pt x="39353" y="18995"/>
                    <a:pt x="39381" y="19712"/>
                  </a:cubicBezTo>
                  <a:cubicBezTo>
                    <a:pt x="39398" y="20178"/>
                    <a:pt x="39481" y="21128"/>
                    <a:pt x="39564" y="21584"/>
                  </a:cubicBezTo>
                  <a:cubicBezTo>
                    <a:pt x="39698" y="22239"/>
                    <a:pt x="40175" y="23434"/>
                    <a:pt x="40309" y="24078"/>
                  </a:cubicBezTo>
                  <a:cubicBezTo>
                    <a:pt x="40481" y="24917"/>
                    <a:pt x="40603" y="26645"/>
                    <a:pt x="40720" y="27501"/>
                  </a:cubicBezTo>
                  <a:cubicBezTo>
                    <a:pt x="40865" y="28545"/>
                    <a:pt x="41126" y="30640"/>
                    <a:pt x="41392" y="31634"/>
                  </a:cubicBezTo>
                  <a:cubicBezTo>
                    <a:pt x="41692" y="32768"/>
                    <a:pt x="42415" y="35018"/>
                    <a:pt x="43009" y="35907"/>
                  </a:cubicBezTo>
                  <a:cubicBezTo>
                    <a:pt x="43326" y="36373"/>
                    <a:pt x="44165" y="37007"/>
                    <a:pt x="44593" y="37268"/>
                  </a:cubicBezTo>
                  <a:cubicBezTo>
                    <a:pt x="45010" y="37523"/>
                    <a:pt x="45905" y="37818"/>
                    <a:pt x="46349" y="37951"/>
                  </a:cubicBezTo>
                  <a:cubicBezTo>
                    <a:pt x="46905" y="38107"/>
                    <a:pt x="48027" y="38340"/>
                    <a:pt x="48589" y="38401"/>
                  </a:cubicBezTo>
                  <a:cubicBezTo>
                    <a:pt x="48939" y="38429"/>
                    <a:pt x="49661" y="38240"/>
                    <a:pt x="50000" y="38401"/>
                  </a:cubicBezTo>
                  <a:cubicBezTo>
                    <a:pt x="50244" y="38507"/>
                    <a:pt x="50667" y="38979"/>
                    <a:pt x="50845" y="39246"/>
                  </a:cubicBezTo>
                  <a:cubicBezTo>
                    <a:pt x="51045" y="39540"/>
                    <a:pt x="51300" y="40318"/>
                    <a:pt x="51478" y="40651"/>
                  </a:cubicBezTo>
                  <a:cubicBezTo>
                    <a:pt x="51695" y="41063"/>
                    <a:pt x="52089" y="41985"/>
                    <a:pt x="52423" y="42196"/>
                  </a:cubicBezTo>
                  <a:cubicBezTo>
                    <a:pt x="52673" y="42351"/>
                    <a:pt x="53251" y="42090"/>
                    <a:pt x="53512" y="42196"/>
                  </a:cubicBezTo>
                  <a:cubicBezTo>
                    <a:pt x="53695" y="42274"/>
                    <a:pt x="54018" y="42601"/>
                    <a:pt x="54168" y="42785"/>
                  </a:cubicBezTo>
                  <a:cubicBezTo>
                    <a:pt x="54384" y="43063"/>
                    <a:pt x="54657" y="43818"/>
                    <a:pt x="54890" y="44079"/>
                  </a:cubicBezTo>
                  <a:cubicBezTo>
                    <a:pt x="55140" y="44357"/>
                    <a:pt x="55740" y="44752"/>
                    <a:pt x="56057" y="44852"/>
                  </a:cubicBezTo>
                  <a:cubicBezTo>
                    <a:pt x="56440" y="44974"/>
                    <a:pt x="57246" y="44940"/>
                    <a:pt x="57646" y="44852"/>
                  </a:cubicBezTo>
                  <a:cubicBezTo>
                    <a:pt x="58224" y="44724"/>
                    <a:pt x="59324" y="44046"/>
                    <a:pt x="59897" y="43846"/>
                  </a:cubicBezTo>
                  <a:cubicBezTo>
                    <a:pt x="60630" y="43585"/>
                    <a:pt x="62131" y="43057"/>
                    <a:pt x="62892" y="43090"/>
                  </a:cubicBezTo>
                  <a:cubicBezTo>
                    <a:pt x="63170" y="43107"/>
                    <a:pt x="63775" y="43335"/>
                    <a:pt x="64198" y="43513"/>
                  </a:cubicBezTo>
                  <a:lnTo>
                    <a:pt x="64198" y="46179"/>
                  </a:lnTo>
                  <a:cubicBezTo>
                    <a:pt x="64198" y="46179"/>
                    <a:pt x="64281" y="47546"/>
                    <a:pt x="64487" y="47885"/>
                  </a:cubicBezTo>
                  <a:cubicBezTo>
                    <a:pt x="64631" y="48124"/>
                    <a:pt x="65176" y="48157"/>
                    <a:pt x="65320" y="48396"/>
                  </a:cubicBezTo>
                  <a:cubicBezTo>
                    <a:pt x="65454" y="48618"/>
                    <a:pt x="65381" y="49280"/>
                    <a:pt x="65504" y="49502"/>
                  </a:cubicBezTo>
                  <a:cubicBezTo>
                    <a:pt x="65631" y="49746"/>
                    <a:pt x="66093" y="49896"/>
                    <a:pt x="66237" y="50107"/>
                  </a:cubicBezTo>
                  <a:cubicBezTo>
                    <a:pt x="66393" y="50318"/>
                    <a:pt x="66509" y="50969"/>
                    <a:pt x="66682" y="51157"/>
                  </a:cubicBezTo>
                  <a:cubicBezTo>
                    <a:pt x="66832" y="51330"/>
                    <a:pt x="67254" y="51357"/>
                    <a:pt x="67410" y="51513"/>
                  </a:cubicBezTo>
                  <a:cubicBezTo>
                    <a:pt x="67632" y="51724"/>
                    <a:pt x="67965" y="52330"/>
                    <a:pt x="68082" y="52657"/>
                  </a:cubicBezTo>
                  <a:cubicBezTo>
                    <a:pt x="68182" y="52913"/>
                    <a:pt x="68232" y="53502"/>
                    <a:pt x="68315" y="53763"/>
                  </a:cubicBezTo>
                  <a:cubicBezTo>
                    <a:pt x="68410" y="54058"/>
                    <a:pt x="68704" y="54558"/>
                    <a:pt x="68810" y="54846"/>
                  </a:cubicBezTo>
                  <a:cubicBezTo>
                    <a:pt x="68927" y="55135"/>
                    <a:pt x="69166" y="55741"/>
                    <a:pt x="69210" y="56074"/>
                  </a:cubicBezTo>
                  <a:cubicBezTo>
                    <a:pt x="69238" y="56313"/>
                    <a:pt x="69132" y="56813"/>
                    <a:pt x="69160" y="57058"/>
                  </a:cubicBezTo>
                  <a:cubicBezTo>
                    <a:pt x="69188" y="57402"/>
                    <a:pt x="69327" y="58091"/>
                    <a:pt x="69466" y="58380"/>
                  </a:cubicBezTo>
                  <a:cubicBezTo>
                    <a:pt x="69693" y="58841"/>
                    <a:pt x="70427" y="59430"/>
                    <a:pt x="70733" y="59808"/>
                  </a:cubicBezTo>
                  <a:cubicBezTo>
                    <a:pt x="71033" y="60175"/>
                    <a:pt x="71544" y="61052"/>
                    <a:pt x="71883" y="61352"/>
                  </a:cubicBezTo>
                  <a:cubicBezTo>
                    <a:pt x="72111" y="61569"/>
                    <a:pt x="72694" y="61719"/>
                    <a:pt x="72911" y="61952"/>
                  </a:cubicBezTo>
                  <a:cubicBezTo>
                    <a:pt x="73100" y="62158"/>
                    <a:pt x="73316" y="62775"/>
                    <a:pt x="73478" y="63008"/>
                  </a:cubicBezTo>
                  <a:cubicBezTo>
                    <a:pt x="73639" y="63236"/>
                    <a:pt x="73983" y="63669"/>
                    <a:pt x="74194" y="63802"/>
                  </a:cubicBezTo>
                  <a:cubicBezTo>
                    <a:pt x="74317" y="63875"/>
                    <a:pt x="74600" y="63841"/>
                    <a:pt x="74722" y="63925"/>
                  </a:cubicBezTo>
                  <a:cubicBezTo>
                    <a:pt x="74884" y="64047"/>
                    <a:pt x="75128" y="64436"/>
                    <a:pt x="75228" y="64647"/>
                  </a:cubicBezTo>
                  <a:cubicBezTo>
                    <a:pt x="75361" y="64947"/>
                    <a:pt x="75428" y="65703"/>
                    <a:pt x="75600" y="65969"/>
                  </a:cubicBezTo>
                  <a:cubicBezTo>
                    <a:pt x="75778" y="66241"/>
                    <a:pt x="76289" y="66558"/>
                    <a:pt x="76539" y="66675"/>
                  </a:cubicBezTo>
                  <a:cubicBezTo>
                    <a:pt x="76751" y="66764"/>
                    <a:pt x="77195" y="66741"/>
                    <a:pt x="77406" y="66814"/>
                  </a:cubicBezTo>
                  <a:cubicBezTo>
                    <a:pt x="77623" y="66886"/>
                    <a:pt x="78018" y="67269"/>
                    <a:pt x="78245" y="67258"/>
                  </a:cubicBezTo>
                  <a:cubicBezTo>
                    <a:pt x="78468" y="67242"/>
                    <a:pt x="78840" y="66853"/>
                    <a:pt x="79034" y="66708"/>
                  </a:cubicBezTo>
                  <a:cubicBezTo>
                    <a:pt x="79196" y="66580"/>
                    <a:pt x="79623" y="66425"/>
                    <a:pt x="79690" y="66175"/>
                  </a:cubicBezTo>
                  <a:cubicBezTo>
                    <a:pt x="79751" y="65969"/>
                    <a:pt x="79407" y="65514"/>
                    <a:pt x="79485" y="65319"/>
                  </a:cubicBezTo>
                  <a:cubicBezTo>
                    <a:pt x="79579" y="65069"/>
                    <a:pt x="80079" y="65114"/>
                    <a:pt x="80257" y="64986"/>
                  </a:cubicBezTo>
                  <a:cubicBezTo>
                    <a:pt x="80435" y="64858"/>
                    <a:pt x="80757" y="64519"/>
                    <a:pt x="80890" y="64314"/>
                  </a:cubicBezTo>
                  <a:cubicBezTo>
                    <a:pt x="80985" y="64158"/>
                    <a:pt x="81057" y="63714"/>
                    <a:pt x="81191" y="63608"/>
                  </a:cubicBezTo>
                  <a:cubicBezTo>
                    <a:pt x="81363" y="63464"/>
                    <a:pt x="81807" y="63669"/>
                    <a:pt x="81991" y="63558"/>
                  </a:cubicBezTo>
                  <a:cubicBezTo>
                    <a:pt x="82180" y="63436"/>
                    <a:pt x="82469" y="62986"/>
                    <a:pt x="82546" y="62725"/>
                  </a:cubicBezTo>
                  <a:cubicBezTo>
                    <a:pt x="82613" y="62486"/>
                    <a:pt x="82580" y="61952"/>
                    <a:pt x="82557" y="61691"/>
                  </a:cubicBezTo>
                  <a:cubicBezTo>
                    <a:pt x="82535" y="61413"/>
                    <a:pt x="82346" y="60875"/>
                    <a:pt x="82391" y="60597"/>
                  </a:cubicBezTo>
                  <a:cubicBezTo>
                    <a:pt x="82435" y="60291"/>
                    <a:pt x="82830" y="59852"/>
                    <a:pt x="82946" y="59580"/>
                  </a:cubicBezTo>
                  <a:cubicBezTo>
                    <a:pt x="83058" y="59308"/>
                    <a:pt x="83152" y="58691"/>
                    <a:pt x="83297" y="58452"/>
                  </a:cubicBezTo>
                  <a:cubicBezTo>
                    <a:pt x="83435" y="58197"/>
                    <a:pt x="83819" y="57774"/>
                    <a:pt x="84041" y="57674"/>
                  </a:cubicBezTo>
                  <a:cubicBezTo>
                    <a:pt x="84169" y="57613"/>
                    <a:pt x="84463" y="57585"/>
                    <a:pt x="84586" y="57674"/>
                  </a:cubicBezTo>
                  <a:cubicBezTo>
                    <a:pt x="84691" y="57763"/>
                    <a:pt x="84808" y="58102"/>
                    <a:pt x="84830" y="58274"/>
                  </a:cubicBezTo>
                  <a:cubicBezTo>
                    <a:pt x="84864" y="58530"/>
                    <a:pt x="84608" y="59074"/>
                    <a:pt x="84714" y="59297"/>
                  </a:cubicBezTo>
                  <a:cubicBezTo>
                    <a:pt x="84786" y="59458"/>
                    <a:pt x="85114" y="59536"/>
                    <a:pt x="85253" y="59508"/>
                  </a:cubicBezTo>
                  <a:cubicBezTo>
                    <a:pt x="85430" y="59469"/>
                    <a:pt x="85769" y="59163"/>
                    <a:pt x="85847" y="58941"/>
                  </a:cubicBezTo>
                  <a:cubicBezTo>
                    <a:pt x="85925" y="58736"/>
                    <a:pt x="85753" y="58236"/>
                    <a:pt x="85819" y="58024"/>
                  </a:cubicBezTo>
                  <a:cubicBezTo>
                    <a:pt x="85880" y="57869"/>
                    <a:pt x="86108" y="57613"/>
                    <a:pt x="86236" y="57585"/>
                  </a:cubicBezTo>
                  <a:cubicBezTo>
                    <a:pt x="86436" y="57541"/>
                    <a:pt x="86820" y="57824"/>
                    <a:pt x="86997" y="57952"/>
                  </a:cubicBezTo>
                  <a:cubicBezTo>
                    <a:pt x="87125" y="58052"/>
                    <a:pt x="87331" y="58374"/>
                    <a:pt x="87464" y="58463"/>
                  </a:cubicBezTo>
                  <a:cubicBezTo>
                    <a:pt x="87659" y="58602"/>
                    <a:pt x="88109" y="58641"/>
                    <a:pt x="88303" y="58786"/>
                  </a:cubicBezTo>
                  <a:cubicBezTo>
                    <a:pt x="88498" y="58936"/>
                    <a:pt x="88803" y="59424"/>
                    <a:pt x="88970" y="59630"/>
                  </a:cubicBezTo>
                  <a:cubicBezTo>
                    <a:pt x="89231" y="59941"/>
                    <a:pt x="89720" y="60608"/>
                    <a:pt x="90015" y="60841"/>
                  </a:cubicBezTo>
                  <a:cubicBezTo>
                    <a:pt x="90270" y="61041"/>
                    <a:pt x="90848" y="61197"/>
                    <a:pt x="91115" y="61352"/>
                  </a:cubicBezTo>
                  <a:cubicBezTo>
                    <a:pt x="91387" y="61513"/>
                    <a:pt x="91904" y="61925"/>
                    <a:pt x="92176" y="62091"/>
                  </a:cubicBezTo>
                  <a:cubicBezTo>
                    <a:pt x="92393" y="62236"/>
                    <a:pt x="92882" y="62408"/>
                    <a:pt x="93065" y="62625"/>
                  </a:cubicBezTo>
                  <a:cubicBezTo>
                    <a:pt x="93238" y="62825"/>
                    <a:pt x="93410" y="63414"/>
                    <a:pt x="93532" y="63675"/>
                  </a:cubicBezTo>
                  <a:cubicBezTo>
                    <a:pt x="93660" y="63975"/>
                    <a:pt x="93960" y="64536"/>
                    <a:pt x="94071" y="64841"/>
                  </a:cubicBezTo>
                  <a:cubicBezTo>
                    <a:pt x="94144" y="65047"/>
                    <a:pt x="94277" y="65480"/>
                    <a:pt x="94305" y="65708"/>
                  </a:cubicBezTo>
                  <a:cubicBezTo>
                    <a:pt x="94338" y="65964"/>
                    <a:pt x="94188" y="66525"/>
                    <a:pt x="94294" y="66741"/>
                  </a:cubicBezTo>
                  <a:cubicBezTo>
                    <a:pt x="94338" y="66841"/>
                    <a:pt x="94532" y="66969"/>
                    <a:pt x="94616" y="66936"/>
                  </a:cubicBezTo>
                  <a:cubicBezTo>
                    <a:pt x="94727" y="66891"/>
                    <a:pt x="94777" y="66475"/>
                    <a:pt x="94883" y="66425"/>
                  </a:cubicBezTo>
                  <a:cubicBezTo>
                    <a:pt x="95005" y="66375"/>
                    <a:pt x="95283" y="66519"/>
                    <a:pt x="95349" y="66653"/>
                  </a:cubicBezTo>
                  <a:cubicBezTo>
                    <a:pt x="95410" y="66780"/>
                    <a:pt x="95338" y="67091"/>
                    <a:pt x="95327" y="67236"/>
                  </a:cubicBezTo>
                  <a:cubicBezTo>
                    <a:pt x="95305" y="67425"/>
                    <a:pt x="95183" y="67803"/>
                    <a:pt x="95205" y="67992"/>
                  </a:cubicBezTo>
                  <a:cubicBezTo>
                    <a:pt x="95238" y="68214"/>
                    <a:pt x="95383" y="68742"/>
                    <a:pt x="95544" y="68769"/>
                  </a:cubicBezTo>
                  <a:cubicBezTo>
                    <a:pt x="95661" y="68792"/>
                    <a:pt x="95761" y="68347"/>
                    <a:pt x="95883" y="68308"/>
                  </a:cubicBezTo>
                  <a:cubicBezTo>
                    <a:pt x="96044" y="68258"/>
                    <a:pt x="96416" y="68392"/>
                    <a:pt x="96527" y="68575"/>
                  </a:cubicBezTo>
                  <a:cubicBezTo>
                    <a:pt x="96633" y="68753"/>
                    <a:pt x="96616" y="69264"/>
                    <a:pt x="96577" y="69492"/>
                  </a:cubicBezTo>
                  <a:cubicBezTo>
                    <a:pt x="96550" y="69669"/>
                    <a:pt x="96322" y="69953"/>
                    <a:pt x="96311" y="70136"/>
                  </a:cubicBezTo>
                  <a:cubicBezTo>
                    <a:pt x="96283" y="70386"/>
                    <a:pt x="96361" y="70919"/>
                    <a:pt x="96472" y="71108"/>
                  </a:cubicBezTo>
                  <a:cubicBezTo>
                    <a:pt x="96600" y="71319"/>
                    <a:pt x="97000" y="71508"/>
                    <a:pt x="97194" y="71564"/>
                  </a:cubicBezTo>
                  <a:cubicBezTo>
                    <a:pt x="97366" y="71619"/>
                    <a:pt x="97761" y="71436"/>
                    <a:pt x="97905" y="71564"/>
                  </a:cubicBezTo>
                  <a:cubicBezTo>
                    <a:pt x="98050" y="71692"/>
                    <a:pt x="98150" y="72181"/>
                    <a:pt x="98178" y="72408"/>
                  </a:cubicBezTo>
                  <a:cubicBezTo>
                    <a:pt x="98200" y="72597"/>
                    <a:pt x="98133" y="72964"/>
                    <a:pt x="98156" y="73147"/>
                  </a:cubicBezTo>
                  <a:cubicBezTo>
                    <a:pt x="98167" y="73347"/>
                    <a:pt x="98217" y="73764"/>
                    <a:pt x="98322" y="73908"/>
                  </a:cubicBezTo>
                  <a:cubicBezTo>
                    <a:pt x="98406" y="74031"/>
                    <a:pt x="98678" y="74181"/>
                    <a:pt x="98783" y="74103"/>
                  </a:cubicBezTo>
                  <a:cubicBezTo>
                    <a:pt x="98911" y="74014"/>
                    <a:pt x="98872" y="73508"/>
                    <a:pt x="98967" y="73364"/>
                  </a:cubicBezTo>
                  <a:cubicBezTo>
                    <a:pt x="99084" y="73170"/>
                    <a:pt x="99445" y="72964"/>
                    <a:pt x="99623" y="72908"/>
                  </a:cubicBezTo>
                  <a:cubicBezTo>
                    <a:pt x="99761" y="72858"/>
                    <a:pt x="100050" y="72870"/>
                    <a:pt x="100189" y="72908"/>
                  </a:cubicBezTo>
                  <a:cubicBezTo>
                    <a:pt x="100395" y="72958"/>
                    <a:pt x="100784" y="73192"/>
                    <a:pt x="100967" y="73325"/>
                  </a:cubicBezTo>
                  <a:cubicBezTo>
                    <a:pt x="101212" y="73520"/>
                    <a:pt x="101717" y="73925"/>
                    <a:pt x="101873" y="74242"/>
                  </a:cubicBezTo>
                  <a:cubicBezTo>
                    <a:pt x="101973" y="74453"/>
                    <a:pt x="101918" y="75053"/>
                    <a:pt x="102051" y="75231"/>
                  </a:cubicBezTo>
                  <a:cubicBezTo>
                    <a:pt x="102151" y="75364"/>
                    <a:pt x="102368" y="75397"/>
                    <a:pt x="102595" y="75420"/>
                  </a:cubicBezTo>
                  <a:cubicBezTo>
                    <a:pt x="102834" y="75447"/>
                    <a:pt x="103084" y="75464"/>
                    <a:pt x="103212" y="75586"/>
                  </a:cubicBezTo>
                  <a:cubicBezTo>
                    <a:pt x="103457" y="75814"/>
                    <a:pt x="103796" y="76536"/>
                    <a:pt x="103885" y="76920"/>
                  </a:cubicBezTo>
                  <a:cubicBezTo>
                    <a:pt x="103962" y="77236"/>
                    <a:pt x="103790" y="77970"/>
                    <a:pt x="103907" y="78253"/>
                  </a:cubicBezTo>
                  <a:cubicBezTo>
                    <a:pt x="104018" y="78514"/>
                    <a:pt x="104457" y="78781"/>
                    <a:pt x="104657" y="78892"/>
                  </a:cubicBezTo>
                  <a:cubicBezTo>
                    <a:pt x="104824" y="78986"/>
                    <a:pt x="105235" y="78920"/>
                    <a:pt x="105352" y="79109"/>
                  </a:cubicBezTo>
                  <a:cubicBezTo>
                    <a:pt x="105479" y="79292"/>
                    <a:pt x="105429" y="79864"/>
                    <a:pt x="105429" y="80120"/>
                  </a:cubicBezTo>
                  <a:cubicBezTo>
                    <a:pt x="105429" y="80475"/>
                    <a:pt x="105224" y="81209"/>
                    <a:pt x="105329" y="81537"/>
                  </a:cubicBezTo>
                  <a:cubicBezTo>
                    <a:pt x="105424" y="81820"/>
                    <a:pt x="105863" y="82164"/>
                    <a:pt x="106074" y="82276"/>
                  </a:cubicBezTo>
                  <a:cubicBezTo>
                    <a:pt x="106235" y="82353"/>
                    <a:pt x="106602" y="82231"/>
                    <a:pt x="106746" y="82342"/>
                  </a:cubicBezTo>
                  <a:cubicBezTo>
                    <a:pt x="106924" y="82481"/>
                    <a:pt x="107147" y="82998"/>
                    <a:pt x="107213" y="83259"/>
                  </a:cubicBezTo>
                  <a:cubicBezTo>
                    <a:pt x="107302" y="83609"/>
                    <a:pt x="107141" y="84409"/>
                    <a:pt x="107269" y="84737"/>
                  </a:cubicBezTo>
                  <a:cubicBezTo>
                    <a:pt x="107374" y="85026"/>
                    <a:pt x="107797" y="85420"/>
                    <a:pt x="108013" y="85548"/>
                  </a:cubicBezTo>
                  <a:cubicBezTo>
                    <a:pt x="108269" y="85703"/>
                    <a:pt x="108886" y="85598"/>
                    <a:pt x="109125" y="85792"/>
                  </a:cubicBezTo>
                  <a:cubicBezTo>
                    <a:pt x="109303" y="85942"/>
                    <a:pt x="109453" y="86531"/>
                    <a:pt x="109619" y="86709"/>
                  </a:cubicBezTo>
                  <a:cubicBezTo>
                    <a:pt x="109747" y="86854"/>
                    <a:pt x="110125" y="86881"/>
                    <a:pt x="110236" y="87059"/>
                  </a:cubicBezTo>
                  <a:cubicBezTo>
                    <a:pt x="110431" y="87376"/>
                    <a:pt x="110297" y="88342"/>
                    <a:pt x="110470" y="88676"/>
                  </a:cubicBezTo>
                  <a:cubicBezTo>
                    <a:pt x="110631" y="89004"/>
                    <a:pt x="111175" y="89393"/>
                    <a:pt x="111448" y="89520"/>
                  </a:cubicBezTo>
                  <a:cubicBezTo>
                    <a:pt x="111670" y="89631"/>
                    <a:pt x="112192" y="89470"/>
                    <a:pt x="112376" y="89665"/>
                  </a:cubicBezTo>
                  <a:cubicBezTo>
                    <a:pt x="112514" y="89809"/>
                    <a:pt x="112492" y="90387"/>
                    <a:pt x="112637" y="90509"/>
                  </a:cubicBezTo>
                  <a:cubicBezTo>
                    <a:pt x="112787" y="90643"/>
                    <a:pt x="113181" y="90498"/>
                    <a:pt x="113359" y="90476"/>
                  </a:cubicBezTo>
                  <a:cubicBezTo>
                    <a:pt x="113576" y="90454"/>
                    <a:pt x="114009" y="90237"/>
                    <a:pt x="114215" y="90337"/>
                  </a:cubicBezTo>
                  <a:cubicBezTo>
                    <a:pt x="114343" y="90398"/>
                    <a:pt x="114532" y="90704"/>
                    <a:pt x="114598" y="90865"/>
                  </a:cubicBezTo>
                  <a:cubicBezTo>
                    <a:pt x="114682" y="91065"/>
                    <a:pt x="114737" y="91520"/>
                    <a:pt x="114754" y="91743"/>
                  </a:cubicBezTo>
                  <a:cubicBezTo>
                    <a:pt x="114765" y="91893"/>
                    <a:pt x="114648" y="92237"/>
                    <a:pt x="114726" y="92343"/>
                  </a:cubicBezTo>
                  <a:cubicBezTo>
                    <a:pt x="114859" y="92532"/>
                    <a:pt x="115348" y="92498"/>
                    <a:pt x="115504" y="92343"/>
                  </a:cubicBezTo>
                  <a:cubicBezTo>
                    <a:pt x="115610" y="92237"/>
                    <a:pt x="115571" y="91743"/>
                    <a:pt x="115682" y="91637"/>
                  </a:cubicBezTo>
                  <a:cubicBezTo>
                    <a:pt x="115804" y="91526"/>
                    <a:pt x="116143" y="91559"/>
                    <a:pt x="116276" y="91637"/>
                  </a:cubicBezTo>
                  <a:cubicBezTo>
                    <a:pt x="116393" y="91704"/>
                    <a:pt x="116499" y="92065"/>
                    <a:pt x="116615" y="92126"/>
                  </a:cubicBezTo>
                  <a:cubicBezTo>
                    <a:pt x="116804" y="92243"/>
                    <a:pt x="117243" y="92198"/>
                    <a:pt x="117438" y="92098"/>
                  </a:cubicBezTo>
                  <a:cubicBezTo>
                    <a:pt x="117566" y="92032"/>
                    <a:pt x="117721" y="91676"/>
                    <a:pt x="117855" y="91604"/>
                  </a:cubicBezTo>
                  <a:cubicBezTo>
                    <a:pt x="118027" y="91504"/>
                    <a:pt x="118432" y="91482"/>
                    <a:pt x="118627" y="91532"/>
                  </a:cubicBezTo>
                  <a:cubicBezTo>
                    <a:pt x="118871" y="91598"/>
                    <a:pt x="119333" y="91915"/>
                    <a:pt x="119533" y="92126"/>
                  </a:cubicBezTo>
                  <a:cubicBezTo>
                    <a:pt x="119677" y="92298"/>
                    <a:pt x="119838" y="92632"/>
                    <a:pt x="120000" y="92965"/>
                  </a:cubicBezTo>
                  <a:cubicBezTo>
                    <a:pt x="119966" y="93287"/>
                    <a:pt x="119927" y="93598"/>
                    <a:pt x="119866" y="93754"/>
                  </a:cubicBezTo>
                  <a:cubicBezTo>
                    <a:pt x="119638" y="94315"/>
                    <a:pt x="118877" y="95159"/>
                    <a:pt x="118455" y="95443"/>
                  </a:cubicBezTo>
                  <a:cubicBezTo>
                    <a:pt x="117943" y="95787"/>
                    <a:pt x="116793" y="95932"/>
                    <a:pt x="116238" y="96054"/>
                  </a:cubicBezTo>
                  <a:cubicBezTo>
                    <a:pt x="115810" y="96143"/>
                    <a:pt x="114943" y="96154"/>
                    <a:pt x="114532" y="96310"/>
                  </a:cubicBezTo>
                  <a:cubicBezTo>
                    <a:pt x="114265" y="96410"/>
                    <a:pt x="113748" y="96715"/>
                    <a:pt x="113531" y="96943"/>
                  </a:cubicBezTo>
                  <a:cubicBezTo>
                    <a:pt x="113237" y="97254"/>
                    <a:pt x="112831" y="98148"/>
                    <a:pt x="112564" y="98521"/>
                  </a:cubicBezTo>
                  <a:cubicBezTo>
                    <a:pt x="112292" y="98887"/>
                    <a:pt x="111736" y="99643"/>
                    <a:pt x="111398" y="99876"/>
                  </a:cubicBezTo>
                  <a:cubicBezTo>
                    <a:pt x="111164" y="100037"/>
                    <a:pt x="110597" y="100010"/>
                    <a:pt x="110381" y="100210"/>
                  </a:cubicBezTo>
                  <a:cubicBezTo>
                    <a:pt x="110092" y="100476"/>
                    <a:pt x="109719" y="101360"/>
                    <a:pt x="109569" y="101804"/>
                  </a:cubicBezTo>
                  <a:cubicBezTo>
                    <a:pt x="109436" y="102210"/>
                    <a:pt x="109347" y="103115"/>
                    <a:pt x="109241" y="103538"/>
                  </a:cubicBezTo>
                  <a:cubicBezTo>
                    <a:pt x="109164" y="103865"/>
                    <a:pt x="109030" y="104549"/>
                    <a:pt x="108869" y="104810"/>
                  </a:cubicBezTo>
                  <a:cubicBezTo>
                    <a:pt x="108664" y="105138"/>
                    <a:pt x="108097" y="105582"/>
                    <a:pt x="107797" y="105699"/>
                  </a:cubicBezTo>
                  <a:cubicBezTo>
                    <a:pt x="107469" y="105827"/>
                    <a:pt x="106774" y="105777"/>
                    <a:pt x="106441" y="105699"/>
                  </a:cubicBezTo>
                  <a:cubicBezTo>
                    <a:pt x="106007" y="105599"/>
                    <a:pt x="105218" y="104982"/>
                    <a:pt x="104785" y="104904"/>
                  </a:cubicBezTo>
                  <a:cubicBezTo>
                    <a:pt x="104474" y="104843"/>
                    <a:pt x="103829" y="104888"/>
                    <a:pt x="103529" y="105021"/>
                  </a:cubicBezTo>
                  <a:cubicBezTo>
                    <a:pt x="103307" y="105121"/>
                    <a:pt x="102857" y="105432"/>
                    <a:pt x="102723" y="105699"/>
                  </a:cubicBezTo>
                  <a:cubicBezTo>
                    <a:pt x="102607" y="105927"/>
                    <a:pt x="102612" y="106527"/>
                    <a:pt x="102529" y="106782"/>
                  </a:cubicBezTo>
                  <a:cubicBezTo>
                    <a:pt x="102423" y="107116"/>
                    <a:pt x="102140" y="107771"/>
                    <a:pt x="101929" y="107999"/>
                  </a:cubicBezTo>
                  <a:cubicBezTo>
                    <a:pt x="101695" y="108260"/>
                    <a:pt x="101067" y="108410"/>
                    <a:pt x="100812" y="108638"/>
                  </a:cubicBezTo>
                  <a:cubicBezTo>
                    <a:pt x="100517" y="108888"/>
                    <a:pt x="99995" y="109527"/>
                    <a:pt x="99795" y="109899"/>
                  </a:cubicBezTo>
                  <a:cubicBezTo>
                    <a:pt x="99489" y="110482"/>
                    <a:pt x="99156" y="111855"/>
                    <a:pt x="98956" y="112505"/>
                  </a:cubicBezTo>
                  <a:cubicBezTo>
                    <a:pt x="98756" y="113138"/>
                    <a:pt x="98406" y="114421"/>
                    <a:pt x="98194" y="115044"/>
                  </a:cubicBezTo>
                  <a:cubicBezTo>
                    <a:pt x="98083" y="115383"/>
                    <a:pt x="97861" y="116088"/>
                    <a:pt x="97694" y="116383"/>
                  </a:cubicBezTo>
                  <a:cubicBezTo>
                    <a:pt x="97505" y="116733"/>
                    <a:pt x="97033" y="117355"/>
                    <a:pt x="96750" y="117555"/>
                  </a:cubicBezTo>
                  <a:cubicBezTo>
                    <a:pt x="96472" y="117749"/>
                    <a:pt x="95833" y="117933"/>
                    <a:pt x="95527" y="117883"/>
                  </a:cubicBezTo>
                  <a:cubicBezTo>
                    <a:pt x="95183" y="117833"/>
                    <a:pt x="94527" y="117444"/>
                    <a:pt x="94271" y="117138"/>
                  </a:cubicBezTo>
                  <a:cubicBezTo>
                    <a:pt x="94110" y="116938"/>
                    <a:pt x="93999" y="116322"/>
                    <a:pt x="93838" y="116122"/>
                  </a:cubicBezTo>
                  <a:cubicBezTo>
                    <a:pt x="93732" y="115994"/>
                    <a:pt x="93466" y="115822"/>
                    <a:pt x="93321" y="115816"/>
                  </a:cubicBezTo>
                  <a:cubicBezTo>
                    <a:pt x="93160" y="115810"/>
                    <a:pt x="92821" y="115988"/>
                    <a:pt x="92682" y="116122"/>
                  </a:cubicBezTo>
                  <a:cubicBezTo>
                    <a:pt x="92426" y="116399"/>
                    <a:pt x="92132" y="117249"/>
                    <a:pt x="91949" y="117627"/>
                  </a:cubicBezTo>
                  <a:cubicBezTo>
                    <a:pt x="91726" y="118066"/>
                    <a:pt x="91371" y="119044"/>
                    <a:pt x="91065" y="119388"/>
                  </a:cubicBezTo>
                  <a:cubicBezTo>
                    <a:pt x="90865" y="119622"/>
                    <a:pt x="90354" y="119988"/>
                    <a:pt x="90087" y="120000"/>
                  </a:cubicBezTo>
                  <a:cubicBezTo>
                    <a:pt x="89770" y="120005"/>
                    <a:pt x="89165" y="119577"/>
                    <a:pt x="88898" y="119338"/>
                  </a:cubicBezTo>
                  <a:cubicBezTo>
                    <a:pt x="88609" y="119077"/>
                    <a:pt x="88159" y="118299"/>
                    <a:pt x="87903" y="117983"/>
                  </a:cubicBezTo>
                  <a:cubicBezTo>
                    <a:pt x="87548" y="117544"/>
                    <a:pt x="86831" y="116677"/>
                    <a:pt x="86420" y="116333"/>
                  </a:cubicBezTo>
                  <a:cubicBezTo>
                    <a:pt x="86231" y="116177"/>
                    <a:pt x="85830" y="115888"/>
                    <a:pt x="85614" y="115844"/>
                  </a:cubicBezTo>
                  <a:cubicBezTo>
                    <a:pt x="85403" y="115799"/>
                    <a:pt x="84975" y="115922"/>
                    <a:pt x="84764" y="116005"/>
                  </a:cubicBezTo>
                  <a:cubicBezTo>
                    <a:pt x="84363" y="116172"/>
                    <a:pt x="83624" y="116794"/>
                    <a:pt x="83219" y="116994"/>
                  </a:cubicBezTo>
                  <a:cubicBezTo>
                    <a:pt x="82963" y="117116"/>
                    <a:pt x="82441" y="117372"/>
                    <a:pt x="82174" y="117372"/>
                  </a:cubicBezTo>
                  <a:cubicBezTo>
                    <a:pt x="81918" y="117366"/>
                    <a:pt x="81385" y="117205"/>
                    <a:pt x="81191" y="116994"/>
                  </a:cubicBezTo>
                  <a:cubicBezTo>
                    <a:pt x="80952" y="116733"/>
                    <a:pt x="80790" y="115866"/>
                    <a:pt x="80601" y="115538"/>
                  </a:cubicBezTo>
                  <a:cubicBezTo>
                    <a:pt x="80463" y="115288"/>
                    <a:pt x="80146" y="114794"/>
                    <a:pt x="79929" y="114666"/>
                  </a:cubicBezTo>
                  <a:cubicBezTo>
                    <a:pt x="79690" y="114533"/>
                    <a:pt x="79134" y="114516"/>
                    <a:pt x="78879" y="114594"/>
                  </a:cubicBezTo>
                  <a:cubicBezTo>
                    <a:pt x="78718" y="114649"/>
                    <a:pt x="78412" y="114877"/>
                    <a:pt x="78301" y="115044"/>
                  </a:cubicBezTo>
                  <a:cubicBezTo>
                    <a:pt x="78090" y="115338"/>
                    <a:pt x="77956" y="116194"/>
                    <a:pt x="77779" y="116527"/>
                  </a:cubicBezTo>
                  <a:cubicBezTo>
                    <a:pt x="77673" y="116727"/>
                    <a:pt x="77429" y="117099"/>
                    <a:pt x="77262" y="117199"/>
                  </a:cubicBezTo>
                  <a:cubicBezTo>
                    <a:pt x="76990" y="117372"/>
                    <a:pt x="76356" y="117238"/>
                    <a:pt x="76056" y="117322"/>
                  </a:cubicBezTo>
                  <a:cubicBezTo>
                    <a:pt x="75889" y="117372"/>
                    <a:pt x="75589" y="117622"/>
                    <a:pt x="75423" y="117649"/>
                  </a:cubicBezTo>
                  <a:cubicBezTo>
                    <a:pt x="75161" y="117688"/>
                    <a:pt x="74622" y="117638"/>
                    <a:pt x="74389" y="117483"/>
                  </a:cubicBezTo>
                  <a:cubicBezTo>
                    <a:pt x="74078" y="117288"/>
                    <a:pt x="73667" y="116477"/>
                    <a:pt x="73405" y="116172"/>
                  </a:cubicBezTo>
                  <a:cubicBezTo>
                    <a:pt x="73144" y="115860"/>
                    <a:pt x="72589" y="115260"/>
                    <a:pt x="72288" y="115021"/>
                  </a:cubicBezTo>
                  <a:cubicBezTo>
                    <a:pt x="72111" y="114877"/>
                    <a:pt x="71738" y="114610"/>
                    <a:pt x="71527" y="114549"/>
                  </a:cubicBezTo>
                  <a:cubicBezTo>
                    <a:pt x="71272" y="114471"/>
                    <a:pt x="70716" y="114610"/>
                    <a:pt x="70449" y="114549"/>
                  </a:cubicBezTo>
                  <a:cubicBezTo>
                    <a:pt x="70188" y="114494"/>
                    <a:pt x="69716" y="114099"/>
                    <a:pt x="69449" y="114083"/>
                  </a:cubicBezTo>
                  <a:cubicBezTo>
                    <a:pt x="69260" y="114071"/>
                    <a:pt x="68882" y="114266"/>
                    <a:pt x="68693" y="114316"/>
                  </a:cubicBezTo>
                  <a:cubicBezTo>
                    <a:pt x="68371" y="114394"/>
                    <a:pt x="67715" y="114544"/>
                    <a:pt x="67387" y="114533"/>
                  </a:cubicBezTo>
                  <a:cubicBezTo>
                    <a:pt x="66932" y="114510"/>
                    <a:pt x="65976" y="114438"/>
                    <a:pt x="65615" y="114083"/>
                  </a:cubicBezTo>
                  <a:cubicBezTo>
                    <a:pt x="65442" y="113921"/>
                    <a:pt x="65248" y="113366"/>
                    <a:pt x="65198" y="113094"/>
                  </a:cubicBezTo>
                  <a:cubicBezTo>
                    <a:pt x="65153" y="112871"/>
                    <a:pt x="65292" y="112349"/>
                    <a:pt x="65198" y="112160"/>
                  </a:cubicBezTo>
                  <a:cubicBezTo>
                    <a:pt x="65103" y="111960"/>
                    <a:pt x="64731" y="111832"/>
                    <a:pt x="64564" y="111782"/>
                  </a:cubicBezTo>
                  <a:cubicBezTo>
                    <a:pt x="64420" y="111738"/>
                    <a:pt x="64103" y="111860"/>
                    <a:pt x="63975" y="111755"/>
                  </a:cubicBezTo>
                  <a:cubicBezTo>
                    <a:pt x="63820" y="111632"/>
                    <a:pt x="63770" y="111038"/>
                    <a:pt x="63620" y="110910"/>
                  </a:cubicBezTo>
                  <a:cubicBezTo>
                    <a:pt x="63425" y="110755"/>
                    <a:pt x="62947" y="110921"/>
                    <a:pt x="62736" y="110844"/>
                  </a:cubicBezTo>
                  <a:cubicBezTo>
                    <a:pt x="62581" y="110782"/>
                    <a:pt x="62325" y="110460"/>
                    <a:pt x="62164" y="110421"/>
                  </a:cubicBezTo>
                  <a:cubicBezTo>
                    <a:pt x="61936" y="110355"/>
                    <a:pt x="61469" y="110505"/>
                    <a:pt x="61241" y="110560"/>
                  </a:cubicBezTo>
                  <a:cubicBezTo>
                    <a:pt x="60952" y="110632"/>
                    <a:pt x="60408" y="110971"/>
                    <a:pt x="60119" y="110960"/>
                  </a:cubicBezTo>
                  <a:cubicBezTo>
                    <a:pt x="59930" y="110944"/>
                    <a:pt x="59647" y="110810"/>
                    <a:pt x="59380" y="11065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0" name="Shape 930"/>
            <p:cNvSpPr/>
            <p:nvPr/>
          </p:nvSpPr>
          <p:spPr>
            <a:xfrm>
              <a:off x="911275" y="1007120"/>
              <a:ext cx="558600" cy="447900"/>
            </a:xfrm>
            <a:custGeom>
              <a:avLst/>
              <a:gdLst/>
              <a:ahLst/>
              <a:cxnLst/>
              <a:rect l="0" t="0" r="0" b="0"/>
              <a:pathLst>
                <a:path w="120000" h="120000" extrusionOk="0">
                  <a:moveTo>
                    <a:pt x="99782" y="41287"/>
                  </a:moveTo>
                  <a:cubicBezTo>
                    <a:pt x="99721" y="42082"/>
                    <a:pt x="99704" y="43289"/>
                    <a:pt x="99810" y="43929"/>
                  </a:cubicBezTo>
                  <a:cubicBezTo>
                    <a:pt x="99915" y="44563"/>
                    <a:pt x="100321" y="45804"/>
                    <a:pt x="100637" y="46344"/>
                  </a:cubicBezTo>
                  <a:cubicBezTo>
                    <a:pt x="100826" y="46689"/>
                    <a:pt x="101321" y="47284"/>
                    <a:pt x="101615" y="47484"/>
                  </a:cubicBezTo>
                  <a:cubicBezTo>
                    <a:pt x="101915" y="47679"/>
                    <a:pt x="102743" y="47596"/>
                    <a:pt x="102926" y="47918"/>
                  </a:cubicBezTo>
                  <a:cubicBezTo>
                    <a:pt x="103099" y="48230"/>
                    <a:pt x="102810" y="49031"/>
                    <a:pt x="102704" y="49376"/>
                  </a:cubicBezTo>
                  <a:cubicBezTo>
                    <a:pt x="102521" y="49966"/>
                    <a:pt x="101771" y="50984"/>
                    <a:pt x="101654" y="51585"/>
                  </a:cubicBezTo>
                  <a:cubicBezTo>
                    <a:pt x="101521" y="52241"/>
                    <a:pt x="101849" y="53604"/>
                    <a:pt x="101782" y="54261"/>
                  </a:cubicBezTo>
                  <a:cubicBezTo>
                    <a:pt x="101721" y="54884"/>
                    <a:pt x="101493" y="56169"/>
                    <a:pt x="101176" y="56686"/>
                  </a:cubicBezTo>
                  <a:cubicBezTo>
                    <a:pt x="100849" y="57215"/>
                    <a:pt x="99837" y="57916"/>
                    <a:pt x="99326" y="58216"/>
                  </a:cubicBezTo>
                  <a:cubicBezTo>
                    <a:pt x="99021" y="58411"/>
                    <a:pt x="98243" y="58511"/>
                    <a:pt x="97993" y="58789"/>
                  </a:cubicBezTo>
                  <a:cubicBezTo>
                    <a:pt x="97798" y="59018"/>
                    <a:pt x="97532" y="59685"/>
                    <a:pt x="97643" y="59963"/>
                  </a:cubicBezTo>
                  <a:cubicBezTo>
                    <a:pt x="97771" y="60308"/>
                    <a:pt x="98537" y="60470"/>
                    <a:pt x="98849" y="60614"/>
                  </a:cubicBezTo>
                  <a:cubicBezTo>
                    <a:pt x="99326" y="60826"/>
                    <a:pt x="100321" y="61143"/>
                    <a:pt x="100793" y="61354"/>
                  </a:cubicBezTo>
                  <a:cubicBezTo>
                    <a:pt x="101376" y="61627"/>
                    <a:pt x="102510" y="62200"/>
                    <a:pt x="103049" y="62534"/>
                  </a:cubicBezTo>
                  <a:cubicBezTo>
                    <a:pt x="103549" y="62845"/>
                    <a:pt x="104627" y="63396"/>
                    <a:pt x="104938" y="63925"/>
                  </a:cubicBezTo>
                  <a:cubicBezTo>
                    <a:pt x="105160" y="64314"/>
                    <a:pt x="105015" y="65349"/>
                    <a:pt x="105227" y="65744"/>
                  </a:cubicBezTo>
                  <a:cubicBezTo>
                    <a:pt x="105388" y="66072"/>
                    <a:pt x="106004" y="66478"/>
                    <a:pt x="106271" y="66706"/>
                  </a:cubicBezTo>
                  <a:cubicBezTo>
                    <a:pt x="106582" y="66973"/>
                    <a:pt x="107332" y="67374"/>
                    <a:pt x="107543" y="67741"/>
                  </a:cubicBezTo>
                  <a:cubicBezTo>
                    <a:pt x="107704" y="68014"/>
                    <a:pt x="107871" y="68681"/>
                    <a:pt x="107804" y="68993"/>
                  </a:cubicBezTo>
                  <a:cubicBezTo>
                    <a:pt x="107743" y="69221"/>
                    <a:pt x="107427" y="69605"/>
                    <a:pt x="107227" y="69705"/>
                  </a:cubicBezTo>
                  <a:cubicBezTo>
                    <a:pt x="106977" y="69822"/>
                    <a:pt x="106349" y="69510"/>
                    <a:pt x="106149" y="69705"/>
                  </a:cubicBezTo>
                  <a:cubicBezTo>
                    <a:pt x="105860" y="69972"/>
                    <a:pt x="105966" y="70946"/>
                    <a:pt x="105860" y="71346"/>
                  </a:cubicBezTo>
                  <a:cubicBezTo>
                    <a:pt x="105727" y="71853"/>
                    <a:pt x="105360" y="72832"/>
                    <a:pt x="105160" y="73305"/>
                  </a:cubicBezTo>
                  <a:cubicBezTo>
                    <a:pt x="104982" y="73728"/>
                    <a:pt x="104410" y="74484"/>
                    <a:pt x="104360" y="74946"/>
                  </a:cubicBezTo>
                  <a:cubicBezTo>
                    <a:pt x="104310" y="75441"/>
                    <a:pt x="105015" y="76392"/>
                    <a:pt x="104871" y="76876"/>
                  </a:cubicBezTo>
                  <a:cubicBezTo>
                    <a:pt x="104782" y="77160"/>
                    <a:pt x="104265" y="77494"/>
                    <a:pt x="104015" y="77589"/>
                  </a:cubicBezTo>
                  <a:cubicBezTo>
                    <a:pt x="103715" y="77694"/>
                    <a:pt x="103049" y="77717"/>
                    <a:pt x="102771" y="77589"/>
                  </a:cubicBezTo>
                  <a:cubicBezTo>
                    <a:pt x="102365" y="77394"/>
                    <a:pt x="101760" y="76598"/>
                    <a:pt x="101560" y="76153"/>
                  </a:cubicBezTo>
                  <a:cubicBezTo>
                    <a:pt x="101388" y="75786"/>
                    <a:pt x="101521" y="74829"/>
                    <a:pt x="101271" y="74518"/>
                  </a:cubicBezTo>
                  <a:cubicBezTo>
                    <a:pt x="101138" y="74351"/>
                    <a:pt x="100687" y="74234"/>
                    <a:pt x="100471" y="74267"/>
                  </a:cubicBezTo>
                  <a:cubicBezTo>
                    <a:pt x="100043" y="74345"/>
                    <a:pt x="99282" y="74979"/>
                    <a:pt x="98982" y="75335"/>
                  </a:cubicBezTo>
                  <a:cubicBezTo>
                    <a:pt x="98637" y="75753"/>
                    <a:pt x="98393" y="76954"/>
                    <a:pt x="98021" y="77333"/>
                  </a:cubicBezTo>
                  <a:cubicBezTo>
                    <a:pt x="97704" y="77678"/>
                    <a:pt x="96743" y="77806"/>
                    <a:pt x="96393" y="78117"/>
                  </a:cubicBezTo>
                  <a:cubicBezTo>
                    <a:pt x="96154" y="78356"/>
                    <a:pt x="95815" y="79002"/>
                    <a:pt x="95704" y="79336"/>
                  </a:cubicBezTo>
                  <a:cubicBezTo>
                    <a:pt x="95565" y="79692"/>
                    <a:pt x="95626" y="80532"/>
                    <a:pt x="95443" y="80866"/>
                  </a:cubicBezTo>
                  <a:cubicBezTo>
                    <a:pt x="95204" y="81322"/>
                    <a:pt x="94393" y="81967"/>
                    <a:pt x="93982" y="82217"/>
                  </a:cubicBezTo>
                  <a:cubicBezTo>
                    <a:pt x="93537" y="82496"/>
                    <a:pt x="92432" y="82551"/>
                    <a:pt x="92065" y="82941"/>
                  </a:cubicBezTo>
                  <a:cubicBezTo>
                    <a:pt x="91798" y="83230"/>
                    <a:pt x="91737" y="84159"/>
                    <a:pt x="91526" y="84504"/>
                  </a:cubicBezTo>
                  <a:cubicBezTo>
                    <a:pt x="91404" y="84710"/>
                    <a:pt x="91054" y="85033"/>
                    <a:pt x="90854" y="85149"/>
                  </a:cubicBezTo>
                  <a:cubicBezTo>
                    <a:pt x="90593" y="85289"/>
                    <a:pt x="89948" y="85239"/>
                    <a:pt x="89709" y="85428"/>
                  </a:cubicBezTo>
                  <a:cubicBezTo>
                    <a:pt x="89448" y="85645"/>
                    <a:pt x="89220" y="86390"/>
                    <a:pt x="89076" y="86713"/>
                  </a:cubicBezTo>
                  <a:cubicBezTo>
                    <a:pt x="88893" y="87147"/>
                    <a:pt x="88681" y="88104"/>
                    <a:pt x="88409" y="88460"/>
                  </a:cubicBezTo>
                  <a:cubicBezTo>
                    <a:pt x="88131" y="88816"/>
                    <a:pt x="87381" y="89584"/>
                    <a:pt x="86976" y="89461"/>
                  </a:cubicBezTo>
                  <a:cubicBezTo>
                    <a:pt x="86292" y="89261"/>
                    <a:pt x="86159" y="87197"/>
                    <a:pt x="85603" y="86713"/>
                  </a:cubicBezTo>
                  <a:cubicBezTo>
                    <a:pt x="85342" y="86485"/>
                    <a:pt x="84592" y="86551"/>
                    <a:pt x="84331" y="86323"/>
                  </a:cubicBezTo>
                  <a:cubicBezTo>
                    <a:pt x="83987" y="86012"/>
                    <a:pt x="83814" y="84921"/>
                    <a:pt x="83503" y="84576"/>
                  </a:cubicBezTo>
                  <a:cubicBezTo>
                    <a:pt x="83214" y="84265"/>
                    <a:pt x="82498" y="83770"/>
                    <a:pt x="82103" y="83792"/>
                  </a:cubicBezTo>
                  <a:cubicBezTo>
                    <a:pt x="81803" y="83803"/>
                    <a:pt x="81303" y="84276"/>
                    <a:pt x="81081" y="84504"/>
                  </a:cubicBezTo>
                  <a:cubicBezTo>
                    <a:pt x="80659" y="84955"/>
                    <a:pt x="80098" y="86151"/>
                    <a:pt x="79742" y="86679"/>
                  </a:cubicBezTo>
                  <a:cubicBezTo>
                    <a:pt x="79320" y="87308"/>
                    <a:pt x="78492" y="88588"/>
                    <a:pt x="77964" y="89105"/>
                  </a:cubicBezTo>
                  <a:cubicBezTo>
                    <a:pt x="77675" y="89378"/>
                    <a:pt x="76909" y="89634"/>
                    <a:pt x="76659" y="89962"/>
                  </a:cubicBezTo>
                  <a:cubicBezTo>
                    <a:pt x="76425" y="90262"/>
                    <a:pt x="76186" y="91030"/>
                    <a:pt x="76120" y="91414"/>
                  </a:cubicBezTo>
                  <a:cubicBezTo>
                    <a:pt x="76014" y="91987"/>
                    <a:pt x="76281" y="93183"/>
                    <a:pt x="76120" y="93734"/>
                  </a:cubicBezTo>
                  <a:cubicBezTo>
                    <a:pt x="76014" y="94090"/>
                    <a:pt x="75397" y="94552"/>
                    <a:pt x="75320" y="94919"/>
                  </a:cubicBezTo>
                  <a:cubicBezTo>
                    <a:pt x="75225" y="95309"/>
                    <a:pt x="75347" y="96160"/>
                    <a:pt x="75514" y="96516"/>
                  </a:cubicBezTo>
                  <a:cubicBezTo>
                    <a:pt x="75581" y="96688"/>
                    <a:pt x="75836" y="96950"/>
                    <a:pt x="75981" y="97055"/>
                  </a:cubicBezTo>
                  <a:cubicBezTo>
                    <a:pt x="76231" y="97239"/>
                    <a:pt x="76875" y="97306"/>
                    <a:pt x="77098" y="97523"/>
                  </a:cubicBezTo>
                  <a:cubicBezTo>
                    <a:pt x="77342" y="97756"/>
                    <a:pt x="77703" y="98435"/>
                    <a:pt x="77703" y="98802"/>
                  </a:cubicBezTo>
                  <a:cubicBezTo>
                    <a:pt x="77703" y="99247"/>
                    <a:pt x="77225" y="100010"/>
                    <a:pt x="77003" y="100366"/>
                  </a:cubicBezTo>
                  <a:cubicBezTo>
                    <a:pt x="76725" y="100822"/>
                    <a:pt x="76031" y="101606"/>
                    <a:pt x="75664" y="101974"/>
                  </a:cubicBezTo>
                  <a:cubicBezTo>
                    <a:pt x="75186" y="102458"/>
                    <a:pt x="74136" y="103314"/>
                    <a:pt x="73597" y="103721"/>
                  </a:cubicBezTo>
                  <a:cubicBezTo>
                    <a:pt x="73297" y="103949"/>
                    <a:pt x="72714" y="104394"/>
                    <a:pt x="72386" y="104544"/>
                  </a:cubicBezTo>
                  <a:cubicBezTo>
                    <a:pt x="72081" y="104694"/>
                    <a:pt x="71347" y="104694"/>
                    <a:pt x="71075" y="104939"/>
                  </a:cubicBezTo>
                  <a:cubicBezTo>
                    <a:pt x="70847" y="105145"/>
                    <a:pt x="70608" y="105812"/>
                    <a:pt x="70542" y="106146"/>
                  </a:cubicBezTo>
                  <a:cubicBezTo>
                    <a:pt x="70431" y="106675"/>
                    <a:pt x="70597" y="107788"/>
                    <a:pt x="70542" y="108327"/>
                  </a:cubicBezTo>
                  <a:cubicBezTo>
                    <a:pt x="70492" y="108811"/>
                    <a:pt x="70308" y="109796"/>
                    <a:pt x="70125" y="110247"/>
                  </a:cubicBezTo>
                  <a:cubicBezTo>
                    <a:pt x="70003" y="110569"/>
                    <a:pt x="69519" y="111087"/>
                    <a:pt x="69425" y="111421"/>
                  </a:cubicBezTo>
                  <a:cubicBezTo>
                    <a:pt x="69325" y="111777"/>
                    <a:pt x="69347" y="112555"/>
                    <a:pt x="69425" y="112923"/>
                  </a:cubicBezTo>
                  <a:cubicBezTo>
                    <a:pt x="69530" y="113407"/>
                    <a:pt x="70008" y="114258"/>
                    <a:pt x="70242" y="114692"/>
                  </a:cubicBezTo>
                  <a:cubicBezTo>
                    <a:pt x="70386" y="114948"/>
                    <a:pt x="70769" y="115554"/>
                    <a:pt x="70992" y="115888"/>
                  </a:cubicBezTo>
                  <a:cubicBezTo>
                    <a:pt x="70719" y="116027"/>
                    <a:pt x="70442" y="116255"/>
                    <a:pt x="70319" y="116417"/>
                  </a:cubicBezTo>
                  <a:cubicBezTo>
                    <a:pt x="69992" y="116839"/>
                    <a:pt x="69758" y="117958"/>
                    <a:pt x="69614" y="118486"/>
                  </a:cubicBezTo>
                  <a:cubicBezTo>
                    <a:pt x="69536" y="118781"/>
                    <a:pt x="69569" y="119471"/>
                    <a:pt x="69358" y="119666"/>
                  </a:cubicBezTo>
                  <a:cubicBezTo>
                    <a:pt x="68892" y="120116"/>
                    <a:pt x="67530" y="120000"/>
                    <a:pt x="66914" y="119944"/>
                  </a:cubicBezTo>
                  <a:cubicBezTo>
                    <a:pt x="66175" y="119888"/>
                    <a:pt x="64625" y="119677"/>
                    <a:pt x="64047" y="119165"/>
                  </a:cubicBezTo>
                  <a:cubicBezTo>
                    <a:pt x="63814" y="118965"/>
                    <a:pt x="63575" y="118336"/>
                    <a:pt x="63497" y="118024"/>
                  </a:cubicBezTo>
                  <a:cubicBezTo>
                    <a:pt x="63391" y="117568"/>
                    <a:pt x="63669" y="116506"/>
                    <a:pt x="63402" y="116138"/>
                  </a:cubicBezTo>
                  <a:cubicBezTo>
                    <a:pt x="63230" y="115888"/>
                    <a:pt x="62602" y="115760"/>
                    <a:pt x="62325" y="115782"/>
                  </a:cubicBezTo>
                  <a:cubicBezTo>
                    <a:pt x="62102" y="115793"/>
                    <a:pt x="61697" y="116038"/>
                    <a:pt x="61497" y="116138"/>
                  </a:cubicBezTo>
                  <a:cubicBezTo>
                    <a:pt x="61269" y="116244"/>
                    <a:pt x="60825" y="116622"/>
                    <a:pt x="60575" y="116600"/>
                  </a:cubicBezTo>
                  <a:cubicBezTo>
                    <a:pt x="60297" y="116567"/>
                    <a:pt x="59841" y="116116"/>
                    <a:pt x="59652" y="115888"/>
                  </a:cubicBezTo>
                  <a:cubicBezTo>
                    <a:pt x="59297" y="115465"/>
                    <a:pt x="58908" y="114380"/>
                    <a:pt x="58563" y="113957"/>
                  </a:cubicBezTo>
                  <a:cubicBezTo>
                    <a:pt x="58297" y="113624"/>
                    <a:pt x="57469" y="113279"/>
                    <a:pt x="57263" y="112889"/>
                  </a:cubicBezTo>
                  <a:cubicBezTo>
                    <a:pt x="56969" y="112361"/>
                    <a:pt x="57185" y="110970"/>
                    <a:pt x="56908" y="110430"/>
                  </a:cubicBezTo>
                  <a:cubicBezTo>
                    <a:pt x="56591" y="109807"/>
                    <a:pt x="55485" y="108934"/>
                    <a:pt x="54908" y="108611"/>
                  </a:cubicBezTo>
                  <a:cubicBezTo>
                    <a:pt x="54396" y="108327"/>
                    <a:pt x="53274" y="107982"/>
                    <a:pt x="52707" y="108005"/>
                  </a:cubicBezTo>
                  <a:cubicBezTo>
                    <a:pt x="52419" y="108016"/>
                    <a:pt x="51907" y="108349"/>
                    <a:pt x="51630" y="108394"/>
                  </a:cubicBezTo>
                  <a:cubicBezTo>
                    <a:pt x="51280" y="108444"/>
                    <a:pt x="50541" y="108566"/>
                    <a:pt x="50252" y="108361"/>
                  </a:cubicBezTo>
                  <a:cubicBezTo>
                    <a:pt x="49924" y="108132"/>
                    <a:pt x="49618" y="107248"/>
                    <a:pt x="49524" y="106831"/>
                  </a:cubicBezTo>
                  <a:cubicBezTo>
                    <a:pt x="49385" y="106269"/>
                    <a:pt x="49418" y="105084"/>
                    <a:pt x="49452" y="104511"/>
                  </a:cubicBezTo>
                  <a:cubicBezTo>
                    <a:pt x="49491" y="103993"/>
                    <a:pt x="49491" y="102847"/>
                    <a:pt x="49813" y="102469"/>
                  </a:cubicBezTo>
                  <a:cubicBezTo>
                    <a:pt x="50024" y="102224"/>
                    <a:pt x="50763" y="102319"/>
                    <a:pt x="51024" y="102113"/>
                  </a:cubicBezTo>
                  <a:cubicBezTo>
                    <a:pt x="51502" y="101751"/>
                    <a:pt x="52252" y="100650"/>
                    <a:pt x="52391" y="100010"/>
                  </a:cubicBezTo>
                  <a:cubicBezTo>
                    <a:pt x="52563" y="99181"/>
                    <a:pt x="52013" y="97501"/>
                    <a:pt x="51852" y="96660"/>
                  </a:cubicBezTo>
                  <a:cubicBezTo>
                    <a:pt x="51646" y="95642"/>
                    <a:pt x="51213" y="93606"/>
                    <a:pt x="50885" y="92632"/>
                  </a:cubicBezTo>
                  <a:cubicBezTo>
                    <a:pt x="50569" y="91664"/>
                    <a:pt x="49818" y="89745"/>
                    <a:pt x="49263" y="88927"/>
                  </a:cubicBezTo>
                  <a:cubicBezTo>
                    <a:pt x="48946" y="88449"/>
                    <a:pt x="47991" y="87803"/>
                    <a:pt x="47674" y="87319"/>
                  </a:cubicBezTo>
                  <a:cubicBezTo>
                    <a:pt x="47307" y="86780"/>
                    <a:pt x="46791" y="85517"/>
                    <a:pt x="46624" y="84860"/>
                  </a:cubicBezTo>
                  <a:cubicBezTo>
                    <a:pt x="46463" y="84209"/>
                    <a:pt x="46696" y="82746"/>
                    <a:pt x="46368" y="82184"/>
                  </a:cubicBezTo>
                  <a:cubicBezTo>
                    <a:pt x="46096" y="81722"/>
                    <a:pt x="45002" y="81461"/>
                    <a:pt x="44646" y="81083"/>
                  </a:cubicBezTo>
                  <a:cubicBezTo>
                    <a:pt x="44346" y="80749"/>
                    <a:pt x="44085" y="79770"/>
                    <a:pt x="43763" y="79475"/>
                  </a:cubicBezTo>
                  <a:cubicBezTo>
                    <a:pt x="43396" y="79163"/>
                    <a:pt x="42463" y="78818"/>
                    <a:pt x="42007" y="78874"/>
                  </a:cubicBezTo>
                  <a:cubicBezTo>
                    <a:pt x="41835" y="78885"/>
                    <a:pt x="41490" y="79069"/>
                    <a:pt x="41401" y="79230"/>
                  </a:cubicBezTo>
                  <a:cubicBezTo>
                    <a:pt x="41213" y="79553"/>
                    <a:pt x="41529" y="80471"/>
                    <a:pt x="41307" y="80760"/>
                  </a:cubicBezTo>
                  <a:cubicBezTo>
                    <a:pt x="41107" y="81027"/>
                    <a:pt x="40374" y="81266"/>
                    <a:pt x="40096" y="81116"/>
                  </a:cubicBezTo>
                  <a:cubicBezTo>
                    <a:pt x="39568" y="80838"/>
                    <a:pt x="39218" y="79369"/>
                    <a:pt x="39107" y="78724"/>
                  </a:cubicBezTo>
                  <a:cubicBezTo>
                    <a:pt x="39057" y="78451"/>
                    <a:pt x="39068" y="77878"/>
                    <a:pt x="39140" y="77622"/>
                  </a:cubicBezTo>
                  <a:cubicBezTo>
                    <a:pt x="39307" y="77027"/>
                    <a:pt x="40251" y="76153"/>
                    <a:pt x="40385" y="75552"/>
                  </a:cubicBezTo>
                  <a:cubicBezTo>
                    <a:pt x="40490" y="75063"/>
                    <a:pt x="40468" y="73956"/>
                    <a:pt x="40190" y="73555"/>
                  </a:cubicBezTo>
                  <a:cubicBezTo>
                    <a:pt x="40029" y="73316"/>
                    <a:pt x="39440" y="73116"/>
                    <a:pt x="39174" y="73121"/>
                  </a:cubicBezTo>
                  <a:cubicBezTo>
                    <a:pt x="38712" y="73154"/>
                    <a:pt x="37901" y="73794"/>
                    <a:pt x="37518" y="74095"/>
                  </a:cubicBezTo>
                  <a:cubicBezTo>
                    <a:pt x="36912" y="74557"/>
                    <a:pt x="35918" y="75786"/>
                    <a:pt x="35351" y="76303"/>
                  </a:cubicBezTo>
                  <a:cubicBezTo>
                    <a:pt x="34929" y="76682"/>
                    <a:pt x="33940" y="77255"/>
                    <a:pt x="33562" y="77694"/>
                  </a:cubicBezTo>
                  <a:cubicBezTo>
                    <a:pt x="33323" y="77978"/>
                    <a:pt x="32957" y="78690"/>
                    <a:pt x="32807" y="79046"/>
                  </a:cubicBezTo>
                  <a:cubicBezTo>
                    <a:pt x="32601" y="79519"/>
                    <a:pt x="32484" y="80587"/>
                    <a:pt x="32229" y="81010"/>
                  </a:cubicBezTo>
                  <a:cubicBezTo>
                    <a:pt x="31945" y="81472"/>
                    <a:pt x="31112" y="82117"/>
                    <a:pt x="30695" y="82429"/>
                  </a:cubicBezTo>
                  <a:cubicBezTo>
                    <a:pt x="30445" y="82635"/>
                    <a:pt x="29901" y="82991"/>
                    <a:pt x="29618" y="83141"/>
                  </a:cubicBezTo>
                  <a:cubicBezTo>
                    <a:pt x="29256" y="83347"/>
                    <a:pt x="28523" y="83803"/>
                    <a:pt x="28117" y="83792"/>
                  </a:cubicBezTo>
                  <a:cubicBezTo>
                    <a:pt x="27723" y="83781"/>
                    <a:pt x="26995" y="83358"/>
                    <a:pt x="26684" y="83080"/>
                  </a:cubicBezTo>
                  <a:cubicBezTo>
                    <a:pt x="26156" y="82585"/>
                    <a:pt x="25640" y="81049"/>
                    <a:pt x="25128" y="80543"/>
                  </a:cubicBezTo>
                  <a:cubicBezTo>
                    <a:pt x="24790" y="80209"/>
                    <a:pt x="23973" y="79747"/>
                    <a:pt x="23534" y="79619"/>
                  </a:cubicBezTo>
                  <a:cubicBezTo>
                    <a:pt x="23023" y="79475"/>
                    <a:pt x="21945" y="79703"/>
                    <a:pt x="21434" y="79586"/>
                  </a:cubicBezTo>
                  <a:cubicBezTo>
                    <a:pt x="20778" y="79425"/>
                    <a:pt x="19484" y="78907"/>
                    <a:pt x="18984" y="78406"/>
                  </a:cubicBezTo>
                  <a:cubicBezTo>
                    <a:pt x="18500" y="77922"/>
                    <a:pt x="18039" y="76520"/>
                    <a:pt x="17700" y="75908"/>
                  </a:cubicBezTo>
                  <a:cubicBezTo>
                    <a:pt x="17378" y="75302"/>
                    <a:pt x="16661" y="74128"/>
                    <a:pt x="16339" y="73522"/>
                  </a:cubicBezTo>
                  <a:cubicBezTo>
                    <a:pt x="16161" y="73188"/>
                    <a:pt x="15761" y="72543"/>
                    <a:pt x="15672" y="72164"/>
                  </a:cubicBezTo>
                  <a:cubicBezTo>
                    <a:pt x="15556" y="71702"/>
                    <a:pt x="15578" y="70707"/>
                    <a:pt x="15672" y="70245"/>
                  </a:cubicBezTo>
                  <a:cubicBezTo>
                    <a:pt x="15750" y="69833"/>
                    <a:pt x="16228" y="69154"/>
                    <a:pt x="16267" y="68743"/>
                  </a:cubicBezTo>
                  <a:cubicBezTo>
                    <a:pt x="16339" y="68153"/>
                    <a:pt x="15884" y="67007"/>
                    <a:pt x="15895" y="66428"/>
                  </a:cubicBezTo>
                  <a:cubicBezTo>
                    <a:pt x="15895" y="65961"/>
                    <a:pt x="16228" y="65065"/>
                    <a:pt x="16211" y="64603"/>
                  </a:cubicBezTo>
                  <a:cubicBezTo>
                    <a:pt x="16184" y="63936"/>
                    <a:pt x="15906" y="62545"/>
                    <a:pt x="15511" y="62039"/>
                  </a:cubicBezTo>
                  <a:cubicBezTo>
                    <a:pt x="15267" y="61733"/>
                    <a:pt x="14539" y="61315"/>
                    <a:pt x="14172" y="61354"/>
                  </a:cubicBezTo>
                  <a:cubicBezTo>
                    <a:pt x="13778" y="61410"/>
                    <a:pt x="13211" y="62133"/>
                    <a:pt x="12933" y="62434"/>
                  </a:cubicBezTo>
                  <a:cubicBezTo>
                    <a:pt x="12539" y="62845"/>
                    <a:pt x="11967" y="63913"/>
                    <a:pt x="11528" y="64247"/>
                  </a:cubicBezTo>
                  <a:cubicBezTo>
                    <a:pt x="11144" y="64537"/>
                    <a:pt x="10217" y="64904"/>
                    <a:pt x="9750" y="64926"/>
                  </a:cubicBezTo>
                  <a:cubicBezTo>
                    <a:pt x="9322" y="64948"/>
                    <a:pt x="8517" y="64614"/>
                    <a:pt x="8122" y="64464"/>
                  </a:cubicBezTo>
                  <a:cubicBezTo>
                    <a:pt x="7678" y="64292"/>
                    <a:pt x="6861" y="63730"/>
                    <a:pt x="6400" y="63641"/>
                  </a:cubicBezTo>
                  <a:cubicBezTo>
                    <a:pt x="6150" y="63591"/>
                    <a:pt x="5611" y="63591"/>
                    <a:pt x="5383" y="63719"/>
                  </a:cubicBezTo>
                  <a:cubicBezTo>
                    <a:pt x="5072" y="63880"/>
                    <a:pt x="4744" y="64648"/>
                    <a:pt x="4455" y="64854"/>
                  </a:cubicBezTo>
                  <a:cubicBezTo>
                    <a:pt x="4161" y="65065"/>
                    <a:pt x="3466" y="65315"/>
                    <a:pt x="3122" y="65315"/>
                  </a:cubicBezTo>
                  <a:cubicBezTo>
                    <a:pt x="2744" y="65327"/>
                    <a:pt x="1994" y="65065"/>
                    <a:pt x="1661" y="64893"/>
                  </a:cubicBezTo>
                  <a:cubicBezTo>
                    <a:pt x="1377" y="64742"/>
                    <a:pt x="955" y="64203"/>
                    <a:pt x="666" y="64108"/>
                  </a:cubicBezTo>
                  <a:cubicBezTo>
                    <a:pt x="505" y="64053"/>
                    <a:pt x="261" y="64008"/>
                    <a:pt x="5" y="63997"/>
                  </a:cubicBezTo>
                  <a:cubicBezTo>
                    <a:pt x="-5" y="63502"/>
                    <a:pt x="5" y="63051"/>
                    <a:pt x="61" y="62717"/>
                  </a:cubicBezTo>
                  <a:cubicBezTo>
                    <a:pt x="233" y="61710"/>
                    <a:pt x="1111" y="59880"/>
                    <a:pt x="1588" y="59006"/>
                  </a:cubicBezTo>
                  <a:cubicBezTo>
                    <a:pt x="1800" y="58617"/>
                    <a:pt x="2477" y="58011"/>
                    <a:pt x="2611" y="57582"/>
                  </a:cubicBezTo>
                  <a:cubicBezTo>
                    <a:pt x="2705" y="57259"/>
                    <a:pt x="2622" y="56570"/>
                    <a:pt x="2611" y="56225"/>
                  </a:cubicBezTo>
                  <a:cubicBezTo>
                    <a:pt x="2611" y="55930"/>
                    <a:pt x="2483" y="55329"/>
                    <a:pt x="2583" y="55045"/>
                  </a:cubicBezTo>
                  <a:cubicBezTo>
                    <a:pt x="2661" y="54834"/>
                    <a:pt x="3016" y="54550"/>
                    <a:pt x="3150" y="54366"/>
                  </a:cubicBezTo>
                  <a:cubicBezTo>
                    <a:pt x="3377" y="54077"/>
                    <a:pt x="3900" y="53526"/>
                    <a:pt x="4016" y="53159"/>
                  </a:cubicBezTo>
                  <a:cubicBezTo>
                    <a:pt x="4200" y="52564"/>
                    <a:pt x="4122" y="51273"/>
                    <a:pt x="4016" y="50656"/>
                  </a:cubicBezTo>
                  <a:cubicBezTo>
                    <a:pt x="3939" y="50227"/>
                    <a:pt x="3639" y="49387"/>
                    <a:pt x="3411" y="49020"/>
                  </a:cubicBezTo>
                  <a:cubicBezTo>
                    <a:pt x="3205" y="48697"/>
                    <a:pt x="2466" y="48330"/>
                    <a:pt x="2361" y="47952"/>
                  </a:cubicBezTo>
                  <a:cubicBezTo>
                    <a:pt x="2083" y="47023"/>
                    <a:pt x="2661" y="45009"/>
                    <a:pt x="2994" y="44102"/>
                  </a:cubicBezTo>
                  <a:cubicBezTo>
                    <a:pt x="3244" y="43423"/>
                    <a:pt x="4100" y="42255"/>
                    <a:pt x="4505" y="41670"/>
                  </a:cubicBezTo>
                  <a:cubicBezTo>
                    <a:pt x="4950" y="41047"/>
                    <a:pt x="5900" y="39829"/>
                    <a:pt x="6422" y="39267"/>
                  </a:cubicBezTo>
                  <a:cubicBezTo>
                    <a:pt x="6494" y="39184"/>
                    <a:pt x="6594" y="39094"/>
                    <a:pt x="6705" y="39000"/>
                  </a:cubicBezTo>
                  <a:cubicBezTo>
                    <a:pt x="6766" y="39300"/>
                    <a:pt x="6816" y="39579"/>
                    <a:pt x="6816" y="39751"/>
                  </a:cubicBezTo>
                  <a:cubicBezTo>
                    <a:pt x="6833" y="40229"/>
                    <a:pt x="6516" y="41164"/>
                    <a:pt x="6594" y="41643"/>
                  </a:cubicBezTo>
                  <a:cubicBezTo>
                    <a:pt x="6661" y="42049"/>
                    <a:pt x="7111" y="42739"/>
                    <a:pt x="7294" y="43106"/>
                  </a:cubicBezTo>
                  <a:cubicBezTo>
                    <a:pt x="7555" y="43612"/>
                    <a:pt x="8150" y="44575"/>
                    <a:pt x="8372" y="45103"/>
                  </a:cubicBezTo>
                  <a:cubicBezTo>
                    <a:pt x="8633" y="45715"/>
                    <a:pt x="8855" y="47089"/>
                    <a:pt x="9172" y="47668"/>
                  </a:cubicBezTo>
                  <a:cubicBezTo>
                    <a:pt x="9606" y="48436"/>
                    <a:pt x="10767" y="49771"/>
                    <a:pt x="11467" y="50238"/>
                  </a:cubicBezTo>
                  <a:cubicBezTo>
                    <a:pt x="11933" y="50539"/>
                    <a:pt x="13000" y="50861"/>
                    <a:pt x="13539" y="50917"/>
                  </a:cubicBezTo>
                  <a:cubicBezTo>
                    <a:pt x="13900" y="50950"/>
                    <a:pt x="14689" y="50928"/>
                    <a:pt x="15000" y="50700"/>
                  </a:cubicBezTo>
                  <a:cubicBezTo>
                    <a:pt x="15289" y="50483"/>
                    <a:pt x="15450" y="49598"/>
                    <a:pt x="15728" y="49376"/>
                  </a:cubicBezTo>
                  <a:cubicBezTo>
                    <a:pt x="16017" y="49148"/>
                    <a:pt x="16767" y="48897"/>
                    <a:pt x="17106" y="49020"/>
                  </a:cubicBezTo>
                  <a:cubicBezTo>
                    <a:pt x="17367" y="49126"/>
                    <a:pt x="17673" y="49710"/>
                    <a:pt x="17800" y="49988"/>
                  </a:cubicBezTo>
                  <a:cubicBezTo>
                    <a:pt x="18023" y="50461"/>
                    <a:pt x="18234" y="51518"/>
                    <a:pt x="18278" y="52046"/>
                  </a:cubicBezTo>
                  <a:cubicBezTo>
                    <a:pt x="18345" y="52792"/>
                    <a:pt x="18023" y="54283"/>
                    <a:pt x="18117" y="55017"/>
                  </a:cubicBezTo>
                  <a:cubicBezTo>
                    <a:pt x="18161" y="55351"/>
                    <a:pt x="18511" y="55952"/>
                    <a:pt x="18567" y="56297"/>
                  </a:cubicBezTo>
                  <a:cubicBezTo>
                    <a:pt x="18645" y="56731"/>
                    <a:pt x="18500" y="57638"/>
                    <a:pt x="18567" y="58077"/>
                  </a:cubicBezTo>
                  <a:cubicBezTo>
                    <a:pt x="18628" y="58467"/>
                    <a:pt x="18800" y="59262"/>
                    <a:pt x="19050" y="59546"/>
                  </a:cubicBezTo>
                  <a:cubicBezTo>
                    <a:pt x="19278" y="59813"/>
                    <a:pt x="19950" y="60136"/>
                    <a:pt x="20289" y="60119"/>
                  </a:cubicBezTo>
                  <a:cubicBezTo>
                    <a:pt x="20434" y="60108"/>
                    <a:pt x="20723" y="59936"/>
                    <a:pt x="20800" y="59791"/>
                  </a:cubicBezTo>
                  <a:cubicBezTo>
                    <a:pt x="20917" y="59568"/>
                    <a:pt x="20734" y="59006"/>
                    <a:pt x="20800" y="58756"/>
                  </a:cubicBezTo>
                  <a:cubicBezTo>
                    <a:pt x="20856" y="58511"/>
                    <a:pt x="21089" y="58011"/>
                    <a:pt x="21273" y="57860"/>
                  </a:cubicBezTo>
                  <a:cubicBezTo>
                    <a:pt x="21445" y="57721"/>
                    <a:pt x="21895" y="57593"/>
                    <a:pt x="22101" y="57649"/>
                  </a:cubicBezTo>
                  <a:cubicBezTo>
                    <a:pt x="22389" y="57732"/>
                    <a:pt x="22723" y="58361"/>
                    <a:pt x="22962" y="58539"/>
                  </a:cubicBezTo>
                  <a:cubicBezTo>
                    <a:pt x="23289" y="58801"/>
                    <a:pt x="24073" y="59090"/>
                    <a:pt x="24395" y="59362"/>
                  </a:cubicBezTo>
                  <a:cubicBezTo>
                    <a:pt x="24606" y="59546"/>
                    <a:pt x="24973" y="59974"/>
                    <a:pt x="25128" y="60225"/>
                  </a:cubicBezTo>
                  <a:cubicBezTo>
                    <a:pt x="25328" y="60536"/>
                    <a:pt x="25512" y="61376"/>
                    <a:pt x="25790" y="61605"/>
                  </a:cubicBezTo>
                  <a:cubicBezTo>
                    <a:pt x="26078" y="61844"/>
                    <a:pt x="26829" y="61788"/>
                    <a:pt x="27167" y="61894"/>
                  </a:cubicBezTo>
                  <a:cubicBezTo>
                    <a:pt x="27629" y="62050"/>
                    <a:pt x="28617" y="62294"/>
                    <a:pt x="28945" y="62684"/>
                  </a:cubicBezTo>
                  <a:cubicBezTo>
                    <a:pt x="29206" y="62973"/>
                    <a:pt x="29245" y="63891"/>
                    <a:pt x="29429" y="64247"/>
                  </a:cubicBezTo>
                  <a:cubicBezTo>
                    <a:pt x="29679" y="64731"/>
                    <a:pt x="30262" y="65727"/>
                    <a:pt x="30734" y="65927"/>
                  </a:cubicBezTo>
                  <a:cubicBezTo>
                    <a:pt x="30968" y="66028"/>
                    <a:pt x="31468" y="65799"/>
                    <a:pt x="31718" y="65777"/>
                  </a:cubicBezTo>
                  <a:cubicBezTo>
                    <a:pt x="32162" y="65744"/>
                    <a:pt x="33034" y="65705"/>
                    <a:pt x="33468" y="65777"/>
                  </a:cubicBezTo>
                  <a:cubicBezTo>
                    <a:pt x="33757" y="65833"/>
                    <a:pt x="34268" y="66156"/>
                    <a:pt x="34557" y="66211"/>
                  </a:cubicBezTo>
                  <a:cubicBezTo>
                    <a:pt x="34862" y="66267"/>
                    <a:pt x="35490" y="66284"/>
                    <a:pt x="35796" y="66211"/>
                  </a:cubicBezTo>
                  <a:cubicBezTo>
                    <a:pt x="36101" y="66133"/>
                    <a:pt x="36640" y="65738"/>
                    <a:pt x="36940" y="65638"/>
                  </a:cubicBezTo>
                  <a:cubicBezTo>
                    <a:pt x="37323" y="65510"/>
                    <a:pt x="38140" y="65544"/>
                    <a:pt x="38496" y="65360"/>
                  </a:cubicBezTo>
                  <a:cubicBezTo>
                    <a:pt x="38929" y="65132"/>
                    <a:pt x="39501" y="64203"/>
                    <a:pt x="39929" y="63997"/>
                  </a:cubicBezTo>
                  <a:cubicBezTo>
                    <a:pt x="40324" y="63813"/>
                    <a:pt x="41201" y="63752"/>
                    <a:pt x="41624" y="63813"/>
                  </a:cubicBezTo>
                  <a:cubicBezTo>
                    <a:pt x="42007" y="63880"/>
                    <a:pt x="42740" y="64214"/>
                    <a:pt x="43057" y="64464"/>
                  </a:cubicBezTo>
                  <a:cubicBezTo>
                    <a:pt x="43479" y="64798"/>
                    <a:pt x="43952" y="65972"/>
                    <a:pt x="44424" y="66211"/>
                  </a:cubicBezTo>
                  <a:cubicBezTo>
                    <a:pt x="44635" y="66317"/>
                    <a:pt x="45146" y="66339"/>
                    <a:pt x="45346" y="66211"/>
                  </a:cubicBezTo>
                  <a:cubicBezTo>
                    <a:pt x="45696" y="65983"/>
                    <a:pt x="45979" y="65054"/>
                    <a:pt x="46146" y="64648"/>
                  </a:cubicBezTo>
                  <a:cubicBezTo>
                    <a:pt x="46396" y="63997"/>
                    <a:pt x="46818" y="62662"/>
                    <a:pt x="46907" y="61972"/>
                  </a:cubicBezTo>
                  <a:cubicBezTo>
                    <a:pt x="46985" y="61365"/>
                    <a:pt x="46935" y="60136"/>
                    <a:pt x="46846" y="59546"/>
                  </a:cubicBezTo>
                  <a:cubicBezTo>
                    <a:pt x="46791" y="59134"/>
                    <a:pt x="46529" y="58367"/>
                    <a:pt x="46435" y="57972"/>
                  </a:cubicBezTo>
                  <a:cubicBezTo>
                    <a:pt x="46357" y="57649"/>
                    <a:pt x="46096" y="56987"/>
                    <a:pt x="46146" y="56653"/>
                  </a:cubicBezTo>
                  <a:cubicBezTo>
                    <a:pt x="46196" y="56364"/>
                    <a:pt x="46618" y="55930"/>
                    <a:pt x="46724" y="55652"/>
                  </a:cubicBezTo>
                  <a:cubicBezTo>
                    <a:pt x="46841" y="55340"/>
                    <a:pt x="46896" y="54628"/>
                    <a:pt x="47002" y="54305"/>
                  </a:cubicBezTo>
                  <a:cubicBezTo>
                    <a:pt x="47202" y="53743"/>
                    <a:pt x="47674" y="52619"/>
                    <a:pt x="48057" y="52202"/>
                  </a:cubicBezTo>
                  <a:cubicBezTo>
                    <a:pt x="48291" y="51941"/>
                    <a:pt x="48946" y="51701"/>
                    <a:pt x="49202" y="51490"/>
                  </a:cubicBezTo>
                  <a:cubicBezTo>
                    <a:pt x="49513" y="51217"/>
                    <a:pt x="50080" y="50605"/>
                    <a:pt x="50280" y="50238"/>
                  </a:cubicBezTo>
                  <a:cubicBezTo>
                    <a:pt x="50541" y="49771"/>
                    <a:pt x="50630" y="48597"/>
                    <a:pt x="50924" y="48169"/>
                  </a:cubicBezTo>
                  <a:cubicBezTo>
                    <a:pt x="51130" y="47863"/>
                    <a:pt x="51707" y="47273"/>
                    <a:pt x="52041" y="47312"/>
                  </a:cubicBezTo>
                  <a:cubicBezTo>
                    <a:pt x="52457" y="47367"/>
                    <a:pt x="52869" y="48380"/>
                    <a:pt x="53185" y="48703"/>
                  </a:cubicBezTo>
                  <a:cubicBezTo>
                    <a:pt x="53669" y="49203"/>
                    <a:pt x="54824" y="49955"/>
                    <a:pt x="55285" y="50483"/>
                  </a:cubicBezTo>
                  <a:cubicBezTo>
                    <a:pt x="55830" y="51112"/>
                    <a:pt x="56930" y="52458"/>
                    <a:pt x="57130" y="53298"/>
                  </a:cubicBezTo>
                  <a:cubicBezTo>
                    <a:pt x="57263" y="53849"/>
                    <a:pt x="57091" y="55017"/>
                    <a:pt x="56935" y="55546"/>
                  </a:cubicBezTo>
                  <a:cubicBezTo>
                    <a:pt x="56791" y="56063"/>
                    <a:pt x="56341" y="57065"/>
                    <a:pt x="55985" y="57443"/>
                  </a:cubicBezTo>
                  <a:cubicBezTo>
                    <a:pt x="55641" y="57799"/>
                    <a:pt x="54641" y="58005"/>
                    <a:pt x="54302" y="58367"/>
                  </a:cubicBezTo>
                  <a:cubicBezTo>
                    <a:pt x="54041" y="58628"/>
                    <a:pt x="53724" y="59329"/>
                    <a:pt x="53602" y="59685"/>
                  </a:cubicBezTo>
                  <a:cubicBezTo>
                    <a:pt x="53419" y="60214"/>
                    <a:pt x="53108" y="61338"/>
                    <a:pt x="53185" y="61894"/>
                  </a:cubicBezTo>
                  <a:cubicBezTo>
                    <a:pt x="53263" y="62489"/>
                    <a:pt x="53802" y="63602"/>
                    <a:pt x="54208" y="63997"/>
                  </a:cubicBezTo>
                  <a:cubicBezTo>
                    <a:pt x="54502" y="64292"/>
                    <a:pt x="55302" y="64687"/>
                    <a:pt x="55697" y="64648"/>
                  </a:cubicBezTo>
                  <a:cubicBezTo>
                    <a:pt x="56024" y="64603"/>
                    <a:pt x="56580" y="64142"/>
                    <a:pt x="56785" y="63858"/>
                  </a:cubicBezTo>
                  <a:cubicBezTo>
                    <a:pt x="56958" y="63624"/>
                    <a:pt x="57080" y="63007"/>
                    <a:pt x="57169" y="62717"/>
                  </a:cubicBezTo>
                  <a:cubicBezTo>
                    <a:pt x="57258" y="62361"/>
                    <a:pt x="57263" y="61582"/>
                    <a:pt x="57447" y="61293"/>
                  </a:cubicBezTo>
                  <a:cubicBezTo>
                    <a:pt x="57652" y="60970"/>
                    <a:pt x="58297" y="60581"/>
                    <a:pt x="58630" y="60470"/>
                  </a:cubicBezTo>
                  <a:cubicBezTo>
                    <a:pt x="59052" y="60331"/>
                    <a:pt x="59997" y="60648"/>
                    <a:pt x="60408" y="60470"/>
                  </a:cubicBezTo>
                  <a:cubicBezTo>
                    <a:pt x="60997" y="60225"/>
                    <a:pt x="61891" y="59179"/>
                    <a:pt x="62297" y="58650"/>
                  </a:cubicBezTo>
                  <a:cubicBezTo>
                    <a:pt x="62630" y="58194"/>
                    <a:pt x="63202" y="57159"/>
                    <a:pt x="63402" y="56620"/>
                  </a:cubicBezTo>
                  <a:cubicBezTo>
                    <a:pt x="63575" y="56180"/>
                    <a:pt x="63652" y="55190"/>
                    <a:pt x="63852" y="54767"/>
                  </a:cubicBezTo>
                  <a:cubicBezTo>
                    <a:pt x="64008" y="54433"/>
                    <a:pt x="64441" y="53788"/>
                    <a:pt x="64747" y="53621"/>
                  </a:cubicBezTo>
                  <a:cubicBezTo>
                    <a:pt x="65203" y="53387"/>
                    <a:pt x="66258" y="53493"/>
                    <a:pt x="66747" y="53593"/>
                  </a:cubicBezTo>
                  <a:cubicBezTo>
                    <a:pt x="67492" y="53732"/>
                    <a:pt x="68808" y="54678"/>
                    <a:pt x="69547" y="54767"/>
                  </a:cubicBezTo>
                  <a:cubicBezTo>
                    <a:pt x="70325" y="54850"/>
                    <a:pt x="72647" y="54194"/>
                    <a:pt x="72647" y="54194"/>
                  </a:cubicBezTo>
                  <a:lnTo>
                    <a:pt x="84487" y="40435"/>
                  </a:lnTo>
                  <a:cubicBezTo>
                    <a:pt x="84487" y="40435"/>
                    <a:pt x="83976" y="36185"/>
                    <a:pt x="84487" y="34933"/>
                  </a:cubicBezTo>
                  <a:cubicBezTo>
                    <a:pt x="84609" y="34649"/>
                    <a:pt x="85181" y="34371"/>
                    <a:pt x="85353" y="34115"/>
                  </a:cubicBezTo>
                  <a:cubicBezTo>
                    <a:pt x="85553" y="33798"/>
                    <a:pt x="85842" y="33047"/>
                    <a:pt x="85892" y="32657"/>
                  </a:cubicBezTo>
                  <a:cubicBezTo>
                    <a:pt x="85959" y="32118"/>
                    <a:pt x="85892" y="30983"/>
                    <a:pt x="85698" y="30477"/>
                  </a:cubicBezTo>
                  <a:cubicBezTo>
                    <a:pt x="85409" y="29731"/>
                    <a:pt x="84237" y="28685"/>
                    <a:pt x="83787" y="28051"/>
                  </a:cubicBezTo>
                  <a:cubicBezTo>
                    <a:pt x="83392" y="27489"/>
                    <a:pt x="82426" y="26410"/>
                    <a:pt x="82292" y="25697"/>
                  </a:cubicBezTo>
                  <a:cubicBezTo>
                    <a:pt x="82248" y="25475"/>
                    <a:pt x="82314" y="24958"/>
                    <a:pt x="82448" y="24774"/>
                  </a:cubicBezTo>
                  <a:cubicBezTo>
                    <a:pt x="82642" y="24512"/>
                    <a:pt x="83264" y="24318"/>
                    <a:pt x="83564" y="24279"/>
                  </a:cubicBezTo>
                  <a:cubicBezTo>
                    <a:pt x="84003" y="24212"/>
                    <a:pt x="84920" y="24307"/>
                    <a:pt x="85315" y="24524"/>
                  </a:cubicBezTo>
                  <a:cubicBezTo>
                    <a:pt x="85826" y="24802"/>
                    <a:pt x="86631" y="25787"/>
                    <a:pt x="86909" y="26348"/>
                  </a:cubicBezTo>
                  <a:cubicBezTo>
                    <a:pt x="87198" y="26916"/>
                    <a:pt x="87287" y="28290"/>
                    <a:pt x="87476" y="28913"/>
                  </a:cubicBezTo>
                  <a:cubicBezTo>
                    <a:pt x="87631" y="29397"/>
                    <a:pt x="87854" y="30521"/>
                    <a:pt x="88248" y="30799"/>
                  </a:cubicBezTo>
                  <a:cubicBezTo>
                    <a:pt x="88526" y="31005"/>
                    <a:pt x="89259" y="30888"/>
                    <a:pt x="89587" y="30799"/>
                  </a:cubicBezTo>
                  <a:cubicBezTo>
                    <a:pt x="89931" y="30705"/>
                    <a:pt x="90548" y="30271"/>
                    <a:pt x="90854" y="30087"/>
                  </a:cubicBezTo>
                  <a:cubicBezTo>
                    <a:pt x="91276" y="29842"/>
                    <a:pt x="92115" y="29369"/>
                    <a:pt x="92520" y="29086"/>
                  </a:cubicBezTo>
                  <a:cubicBezTo>
                    <a:pt x="92987" y="28752"/>
                    <a:pt x="94021" y="28145"/>
                    <a:pt x="94326" y="27628"/>
                  </a:cubicBezTo>
                  <a:cubicBezTo>
                    <a:pt x="94459" y="27405"/>
                    <a:pt x="94565" y="26855"/>
                    <a:pt x="94548" y="26593"/>
                  </a:cubicBezTo>
                  <a:cubicBezTo>
                    <a:pt x="94537" y="26293"/>
                    <a:pt x="94221" y="25753"/>
                    <a:pt x="94171" y="25453"/>
                  </a:cubicBezTo>
                  <a:cubicBezTo>
                    <a:pt x="94104" y="25052"/>
                    <a:pt x="94037" y="24223"/>
                    <a:pt x="94171" y="23845"/>
                  </a:cubicBezTo>
                  <a:cubicBezTo>
                    <a:pt x="94326" y="23394"/>
                    <a:pt x="95076" y="22777"/>
                    <a:pt x="95348" y="22387"/>
                  </a:cubicBezTo>
                  <a:cubicBezTo>
                    <a:pt x="95626" y="21992"/>
                    <a:pt x="96365" y="20707"/>
                    <a:pt x="96365" y="20707"/>
                  </a:cubicBezTo>
                  <a:lnTo>
                    <a:pt x="96365" y="7193"/>
                  </a:lnTo>
                  <a:cubicBezTo>
                    <a:pt x="96365" y="7193"/>
                    <a:pt x="96893" y="7204"/>
                    <a:pt x="97071" y="7238"/>
                  </a:cubicBezTo>
                  <a:cubicBezTo>
                    <a:pt x="97393" y="7277"/>
                    <a:pt x="98048" y="7416"/>
                    <a:pt x="98337" y="7588"/>
                  </a:cubicBezTo>
                  <a:cubicBezTo>
                    <a:pt x="98715" y="7794"/>
                    <a:pt x="99221" y="8606"/>
                    <a:pt x="99615" y="8768"/>
                  </a:cubicBezTo>
                  <a:cubicBezTo>
                    <a:pt x="100071" y="8951"/>
                    <a:pt x="101088" y="8907"/>
                    <a:pt x="101560" y="8768"/>
                  </a:cubicBezTo>
                  <a:cubicBezTo>
                    <a:pt x="102004" y="8629"/>
                    <a:pt x="102771" y="8033"/>
                    <a:pt x="103121" y="7688"/>
                  </a:cubicBezTo>
                  <a:cubicBezTo>
                    <a:pt x="103454" y="7366"/>
                    <a:pt x="104021" y="6576"/>
                    <a:pt x="104227" y="6136"/>
                  </a:cubicBezTo>
                  <a:cubicBezTo>
                    <a:pt x="104465" y="5585"/>
                    <a:pt x="104521" y="4322"/>
                    <a:pt x="104771" y="3783"/>
                  </a:cubicBezTo>
                  <a:cubicBezTo>
                    <a:pt x="104943" y="3427"/>
                    <a:pt x="105377" y="2715"/>
                    <a:pt x="105704" y="2553"/>
                  </a:cubicBezTo>
                  <a:cubicBezTo>
                    <a:pt x="105899" y="2447"/>
                    <a:pt x="106399" y="2403"/>
                    <a:pt x="106560" y="2553"/>
                  </a:cubicBezTo>
                  <a:cubicBezTo>
                    <a:pt x="106754" y="2703"/>
                    <a:pt x="106638" y="3404"/>
                    <a:pt x="106832" y="3566"/>
                  </a:cubicBezTo>
                  <a:cubicBezTo>
                    <a:pt x="107004" y="3722"/>
                    <a:pt x="107516" y="3666"/>
                    <a:pt x="107716" y="3566"/>
                  </a:cubicBezTo>
                  <a:cubicBezTo>
                    <a:pt x="107888" y="3482"/>
                    <a:pt x="108093" y="3093"/>
                    <a:pt x="108238" y="2954"/>
                  </a:cubicBezTo>
                  <a:cubicBezTo>
                    <a:pt x="108438" y="2759"/>
                    <a:pt x="108955" y="2509"/>
                    <a:pt x="109071" y="2253"/>
                  </a:cubicBezTo>
                  <a:cubicBezTo>
                    <a:pt x="109227" y="1919"/>
                    <a:pt x="108938" y="1079"/>
                    <a:pt x="109071" y="734"/>
                  </a:cubicBezTo>
                  <a:cubicBezTo>
                    <a:pt x="109160" y="506"/>
                    <a:pt x="109505" y="105"/>
                    <a:pt x="109716" y="33"/>
                  </a:cubicBezTo>
                  <a:cubicBezTo>
                    <a:pt x="109993" y="-55"/>
                    <a:pt x="110599" y="139"/>
                    <a:pt x="110860" y="278"/>
                  </a:cubicBezTo>
                  <a:cubicBezTo>
                    <a:pt x="111082" y="383"/>
                    <a:pt x="111382" y="828"/>
                    <a:pt x="111605" y="912"/>
                  </a:cubicBezTo>
                  <a:cubicBezTo>
                    <a:pt x="112044" y="1084"/>
                    <a:pt x="112999" y="1012"/>
                    <a:pt x="113449" y="912"/>
                  </a:cubicBezTo>
                  <a:cubicBezTo>
                    <a:pt x="113777" y="851"/>
                    <a:pt x="114433" y="589"/>
                    <a:pt x="114710" y="383"/>
                  </a:cubicBezTo>
                  <a:cubicBezTo>
                    <a:pt x="114805" y="311"/>
                    <a:pt x="114938" y="172"/>
                    <a:pt x="115077" y="0"/>
                  </a:cubicBezTo>
                  <a:cubicBezTo>
                    <a:pt x="115344" y="417"/>
                    <a:pt x="115660" y="828"/>
                    <a:pt x="115899" y="1023"/>
                  </a:cubicBezTo>
                  <a:cubicBezTo>
                    <a:pt x="116410" y="1435"/>
                    <a:pt x="117633" y="1819"/>
                    <a:pt x="118249" y="1941"/>
                  </a:cubicBezTo>
                  <a:cubicBezTo>
                    <a:pt x="118683" y="2014"/>
                    <a:pt x="119338" y="2036"/>
                    <a:pt x="120000" y="2025"/>
                  </a:cubicBezTo>
                  <a:cubicBezTo>
                    <a:pt x="119788" y="2726"/>
                    <a:pt x="119288" y="4311"/>
                    <a:pt x="119088" y="4929"/>
                  </a:cubicBezTo>
                  <a:cubicBezTo>
                    <a:pt x="118749" y="5930"/>
                    <a:pt x="118038" y="7928"/>
                    <a:pt x="117672" y="8918"/>
                  </a:cubicBezTo>
                  <a:cubicBezTo>
                    <a:pt x="117460" y="9480"/>
                    <a:pt x="116938" y="10570"/>
                    <a:pt x="116788" y="11160"/>
                  </a:cubicBezTo>
                  <a:cubicBezTo>
                    <a:pt x="116577" y="11989"/>
                    <a:pt x="116683" y="13814"/>
                    <a:pt x="116333" y="14582"/>
                  </a:cubicBezTo>
                  <a:cubicBezTo>
                    <a:pt x="116044" y="15227"/>
                    <a:pt x="114871" y="16034"/>
                    <a:pt x="114516" y="16640"/>
                  </a:cubicBezTo>
                  <a:cubicBezTo>
                    <a:pt x="114160" y="17263"/>
                    <a:pt x="113844" y="18743"/>
                    <a:pt x="113544" y="19400"/>
                  </a:cubicBezTo>
                  <a:cubicBezTo>
                    <a:pt x="113277" y="19973"/>
                    <a:pt x="112477" y="20952"/>
                    <a:pt x="112294" y="21569"/>
                  </a:cubicBezTo>
                  <a:cubicBezTo>
                    <a:pt x="112082" y="22304"/>
                    <a:pt x="112238" y="23900"/>
                    <a:pt x="112132" y="24663"/>
                  </a:cubicBezTo>
                  <a:cubicBezTo>
                    <a:pt x="112027" y="25486"/>
                    <a:pt x="111816" y="27166"/>
                    <a:pt x="111438" y="27878"/>
                  </a:cubicBezTo>
                  <a:cubicBezTo>
                    <a:pt x="111132" y="28451"/>
                    <a:pt x="110110" y="29236"/>
                    <a:pt x="109649" y="29670"/>
                  </a:cubicBezTo>
                  <a:cubicBezTo>
                    <a:pt x="109282" y="30004"/>
                    <a:pt x="108610" y="30777"/>
                    <a:pt x="108166" y="30955"/>
                  </a:cubicBezTo>
                  <a:cubicBezTo>
                    <a:pt x="107882" y="31061"/>
                    <a:pt x="107243" y="31083"/>
                    <a:pt x="106977" y="30955"/>
                  </a:cubicBezTo>
                  <a:cubicBezTo>
                    <a:pt x="106727" y="30833"/>
                    <a:pt x="106454" y="30248"/>
                    <a:pt x="106232" y="30098"/>
                  </a:cubicBezTo>
                  <a:cubicBezTo>
                    <a:pt x="106021" y="29948"/>
                    <a:pt x="105532" y="29703"/>
                    <a:pt x="105304" y="29776"/>
                  </a:cubicBezTo>
                  <a:cubicBezTo>
                    <a:pt x="105043" y="29865"/>
                    <a:pt x="104677" y="30404"/>
                    <a:pt x="104582" y="30682"/>
                  </a:cubicBezTo>
                  <a:cubicBezTo>
                    <a:pt x="104438" y="31116"/>
                    <a:pt x="104677" y="32084"/>
                    <a:pt x="104582" y="32530"/>
                  </a:cubicBezTo>
                  <a:cubicBezTo>
                    <a:pt x="104454" y="33142"/>
                    <a:pt x="103954" y="34293"/>
                    <a:pt x="103610" y="34783"/>
                  </a:cubicBezTo>
                  <a:cubicBezTo>
                    <a:pt x="103126" y="35439"/>
                    <a:pt x="101693" y="36218"/>
                    <a:pt x="101193" y="36864"/>
                  </a:cubicBezTo>
                  <a:cubicBezTo>
                    <a:pt x="100888" y="37264"/>
                    <a:pt x="100432" y="38210"/>
                    <a:pt x="100260" y="38705"/>
                  </a:cubicBezTo>
                  <a:cubicBezTo>
                    <a:pt x="100076" y="39245"/>
                    <a:pt x="99865" y="40380"/>
                    <a:pt x="99810" y="40953"/>
                  </a:cubicBezTo>
                  <a:cubicBezTo>
                    <a:pt x="99799" y="41047"/>
                    <a:pt x="99787" y="41164"/>
                    <a:pt x="99782" y="412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1" name="Shape 931"/>
            <p:cNvSpPr/>
            <p:nvPr/>
          </p:nvSpPr>
          <p:spPr>
            <a:xfrm>
              <a:off x="941908" y="812691"/>
              <a:ext cx="418200" cy="442200"/>
            </a:xfrm>
            <a:custGeom>
              <a:avLst/>
              <a:gdLst/>
              <a:ahLst/>
              <a:cxnLst/>
              <a:rect l="0" t="0" r="0" b="0"/>
              <a:pathLst>
                <a:path w="120000" h="120000" extrusionOk="0">
                  <a:moveTo>
                    <a:pt x="34612" y="41591"/>
                  </a:moveTo>
                  <a:cubicBezTo>
                    <a:pt x="34701" y="40724"/>
                    <a:pt x="34796" y="39907"/>
                    <a:pt x="34896" y="39329"/>
                  </a:cubicBezTo>
                  <a:cubicBezTo>
                    <a:pt x="35063" y="38423"/>
                    <a:pt x="35797" y="36672"/>
                    <a:pt x="35858" y="35756"/>
                  </a:cubicBezTo>
                  <a:cubicBezTo>
                    <a:pt x="35897" y="35055"/>
                    <a:pt x="35357" y="33683"/>
                    <a:pt x="35474" y="32994"/>
                  </a:cubicBezTo>
                  <a:cubicBezTo>
                    <a:pt x="35591" y="32238"/>
                    <a:pt x="36375" y="30843"/>
                    <a:pt x="36814" y="30176"/>
                  </a:cubicBezTo>
                  <a:cubicBezTo>
                    <a:pt x="37492" y="29137"/>
                    <a:pt x="39560" y="27414"/>
                    <a:pt x="40127" y="26330"/>
                  </a:cubicBezTo>
                  <a:cubicBezTo>
                    <a:pt x="40850" y="24985"/>
                    <a:pt x="41300" y="22040"/>
                    <a:pt x="41606" y="20584"/>
                  </a:cubicBezTo>
                  <a:cubicBezTo>
                    <a:pt x="41784" y="19745"/>
                    <a:pt x="42262" y="18033"/>
                    <a:pt x="42173" y="17177"/>
                  </a:cubicBezTo>
                  <a:cubicBezTo>
                    <a:pt x="42084" y="16271"/>
                    <a:pt x="41134" y="14593"/>
                    <a:pt x="40833" y="13704"/>
                  </a:cubicBezTo>
                  <a:cubicBezTo>
                    <a:pt x="40439" y="12537"/>
                    <a:pt x="39933" y="10114"/>
                    <a:pt x="39499" y="8947"/>
                  </a:cubicBezTo>
                  <a:cubicBezTo>
                    <a:pt x="39216" y="8202"/>
                    <a:pt x="38187" y="6846"/>
                    <a:pt x="38098" y="6074"/>
                  </a:cubicBezTo>
                  <a:cubicBezTo>
                    <a:pt x="37981" y="5229"/>
                    <a:pt x="38482" y="3528"/>
                    <a:pt x="38793" y="2717"/>
                  </a:cubicBezTo>
                  <a:cubicBezTo>
                    <a:pt x="39010" y="2172"/>
                    <a:pt x="39499" y="1050"/>
                    <a:pt x="40011" y="655"/>
                  </a:cubicBezTo>
                  <a:cubicBezTo>
                    <a:pt x="40411" y="350"/>
                    <a:pt x="41595" y="283"/>
                    <a:pt x="42095" y="0"/>
                  </a:cubicBezTo>
                  <a:cubicBezTo>
                    <a:pt x="42223" y="194"/>
                    <a:pt x="42440" y="394"/>
                    <a:pt x="42596" y="472"/>
                  </a:cubicBezTo>
                  <a:cubicBezTo>
                    <a:pt x="42868" y="611"/>
                    <a:pt x="43624" y="427"/>
                    <a:pt x="43869" y="600"/>
                  </a:cubicBezTo>
                  <a:cubicBezTo>
                    <a:pt x="44252" y="872"/>
                    <a:pt x="44230" y="1867"/>
                    <a:pt x="44514" y="2228"/>
                  </a:cubicBezTo>
                  <a:cubicBezTo>
                    <a:pt x="44808" y="2623"/>
                    <a:pt x="45876" y="3101"/>
                    <a:pt x="46170" y="3506"/>
                  </a:cubicBezTo>
                  <a:cubicBezTo>
                    <a:pt x="46582" y="4073"/>
                    <a:pt x="46610" y="5524"/>
                    <a:pt x="47032" y="6107"/>
                  </a:cubicBezTo>
                  <a:cubicBezTo>
                    <a:pt x="47299" y="6463"/>
                    <a:pt x="48200" y="6913"/>
                    <a:pt x="48533" y="7241"/>
                  </a:cubicBezTo>
                  <a:cubicBezTo>
                    <a:pt x="48895" y="7613"/>
                    <a:pt x="49628" y="8397"/>
                    <a:pt x="49767" y="8869"/>
                  </a:cubicBezTo>
                  <a:cubicBezTo>
                    <a:pt x="49962" y="9436"/>
                    <a:pt x="49962" y="10692"/>
                    <a:pt x="49640" y="11214"/>
                  </a:cubicBezTo>
                  <a:cubicBezTo>
                    <a:pt x="49245" y="11903"/>
                    <a:pt x="47432" y="12570"/>
                    <a:pt x="46865" y="13170"/>
                  </a:cubicBezTo>
                  <a:cubicBezTo>
                    <a:pt x="46476" y="13587"/>
                    <a:pt x="45826" y="14538"/>
                    <a:pt x="45720" y="15060"/>
                  </a:cubicBezTo>
                  <a:cubicBezTo>
                    <a:pt x="45653" y="15377"/>
                    <a:pt x="46004" y="16021"/>
                    <a:pt x="45937" y="16338"/>
                  </a:cubicBezTo>
                  <a:cubicBezTo>
                    <a:pt x="45887" y="16677"/>
                    <a:pt x="45337" y="17244"/>
                    <a:pt x="45242" y="17583"/>
                  </a:cubicBezTo>
                  <a:cubicBezTo>
                    <a:pt x="45131" y="18000"/>
                    <a:pt x="45242" y="19267"/>
                    <a:pt x="45242" y="19267"/>
                  </a:cubicBezTo>
                  <a:lnTo>
                    <a:pt x="52175" y="19267"/>
                  </a:lnTo>
                  <a:cubicBezTo>
                    <a:pt x="52175" y="19267"/>
                    <a:pt x="52831" y="19984"/>
                    <a:pt x="53125" y="20162"/>
                  </a:cubicBezTo>
                  <a:cubicBezTo>
                    <a:pt x="53548" y="20389"/>
                    <a:pt x="54593" y="20534"/>
                    <a:pt x="55043" y="20728"/>
                  </a:cubicBezTo>
                  <a:cubicBezTo>
                    <a:pt x="55477" y="20912"/>
                    <a:pt x="56289" y="21362"/>
                    <a:pt x="56633" y="21645"/>
                  </a:cubicBezTo>
                  <a:cubicBezTo>
                    <a:pt x="57173" y="22096"/>
                    <a:pt x="57895" y="23251"/>
                    <a:pt x="58396" y="23729"/>
                  </a:cubicBezTo>
                  <a:cubicBezTo>
                    <a:pt x="59118" y="24430"/>
                    <a:pt x="60669" y="25797"/>
                    <a:pt x="61620" y="26275"/>
                  </a:cubicBezTo>
                  <a:cubicBezTo>
                    <a:pt x="62354" y="26647"/>
                    <a:pt x="64050" y="27108"/>
                    <a:pt x="64900" y="27192"/>
                  </a:cubicBezTo>
                  <a:cubicBezTo>
                    <a:pt x="65389" y="27247"/>
                    <a:pt x="66379" y="26997"/>
                    <a:pt x="66857" y="27086"/>
                  </a:cubicBezTo>
                  <a:cubicBezTo>
                    <a:pt x="67457" y="27214"/>
                    <a:pt x="68425" y="27970"/>
                    <a:pt x="68986" y="28175"/>
                  </a:cubicBezTo>
                  <a:cubicBezTo>
                    <a:pt x="69787" y="28459"/>
                    <a:pt x="71444" y="28964"/>
                    <a:pt x="72305" y="28953"/>
                  </a:cubicBezTo>
                  <a:cubicBezTo>
                    <a:pt x="72822" y="28953"/>
                    <a:pt x="73951" y="28809"/>
                    <a:pt x="74262" y="28470"/>
                  </a:cubicBezTo>
                  <a:cubicBezTo>
                    <a:pt x="74501" y="28186"/>
                    <a:pt x="74145" y="27403"/>
                    <a:pt x="74262" y="27064"/>
                  </a:cubicBezTo>
                  <a:cubicBezTo>
                    <a:pt x="74429" y="26519"/>
                    <a:pt x="75185" y="25558"/>
                    <a:pt x="75596" y="25108"/>
                  </a:cubicBezTo>
                  <a:cubicBezTo>
                    <a:pt x="75852" y="24846"/>
                    <a:pt x="76781" y="24191"/>
                    <a:pt x="76781" y="24191"/>
                  </a:cubicBezTo>
                  <a:lnTo>
                    <a:pt x="82874" y="24191"/>
                  </a:lnTo>
                  <a:cubicBezTo>
                    <a:pt x="82874" y="24191"/>
                    <a:pt x="83874" y="24663"/>
                    <a:pt x="84225" y="24791"/>
                  </a:cubicBezTo>
                  <a:cubicBezTo>
                    <a:pt x="84558" y="24913"/>
                    <a:pt x="85225" y="25197"/>
                    <a:pt x="85587" y="25219"/>
                  </a:cubicBezTo>
                  <a:cubicBezTo>
                    <a:pt x="85959" y="25241"/>
                    <a:pt x="86715" y="25074"/>
                    <a:pt x="87066" y="24946"/>
                  </a:cubicBezTo>
                  <a:cubicBezTo>
                    <a:pt x="87321" y="24858"/>
                    <a:pt x="87744" y="24474"/>
                    <a:pt x="88016" y="24407"/>
                  </a:cubicBezTo>
                  <a:cubicBezTo>
                    <a:pt x="88350" y="24324"/>
                    <a:pt x="89095" y="24302"/>
                    <a:pt x="89417" y="24407"/>
                  </a:cubicBezTo>
                  <a:cubicBezTo>
                    <a:pt x="89645" y="24485"/>
                    <a:pt x="90056" y="24758"/>
                    <a:pt x="90151" y="24946"/>
                  </a:cubicBezTo>
                  <a:cubicBezTo>
                    <a:pt x="90396" y="25391"/>
                    <a:pt x="90045" y="26419"/>
                    <a:pt x="90151" y="26897"/>
                  </a:cubicBezTo>
                  <a:cubicBezTo>
                    <a:pt x="90229" y="27236"/>
                    <a:pt x="90523" y="27903"/>
                    <a:pt x="90768" y="28175"/>
                  </a:cubicBezTo>
                  <a:cubicBezTo>
                    <a:pt x="91230" y="28692"/>
                    <a:pt x="92603" y="29326"/>
                    <a:pt x="93181" y="29737"/>
                  </a:cubicBezTo>
                  <a:cubicBezTo>
                    <a:pt x="93609" y="30043"/>
                    <a:pt x="94543" y="30615"/>
                    <a:pt x="94815" y="31015"/>
                  </a:cubicBezTo>
                  <a:cubicBezTo>
                    <a:pt x="95149" y="31510"/>
                    <a:pt x="95177" y="32699"/>
                    <a:pt x="95394" y="33232"/>
                  </a:cubicBezTo>
                  <a:cubicBezTo>
                    <a:pt x="95599" y="33749"/>
                    <a:pt x="96127" y="34727"/>
                    <a:pt x="96472" y="35189"/>
                  </a:cubicBezTo>
                  <a:cubicBezTo>
                    <a:pt x="96961" y="35833"/>
                    <a:pt x="98840" y="37517"/>
                    <a:pt x="98840" y="37517"/>
                  </a:cubicBezTo>
                  <a:lnTo>
                    <a:pt x="99302" y="49277"/>
                  </a:lnTo>
                  <a:cubicBezTo>
                    <a:pt x="99302" y="49277"/>
                    <a:pt x="98479" y="49560"/>
                    <a:pt x="98262" y="49727"/>
                  </a:cubicBezTo>
                  <a:cubicBezTo>
                    <a:pt x="97929" y="49977"/>
                    <a:pt x="97373" y="50588"/>
                    <a:pt x="97245" y="50949"/>
                  </a:cubicBezTo>
                  <a:cubicBezTo>
                    <a:pt x="97106" y="51322"/>
                    <a:pt x="96939" y="52228"/>
                    <a:pt x="97245" y="52522"/>
                  </a:cubicBezTo>
                  <a:cubicBezTo>
                    <a:pt x="97489" y="52761"/>
                    <a:pt x="98379" y="52600"/>
                    <a:pt x="98735" y="52650"/>
                  </a:cubicBezTo>
                  <a:cubicBezTo>
                    <a:pt x="99185" y="52728"/>
                    <a:pt x="100497" y="53056"/>
                    <a:pt x="100497" y="53056"/>
                  </a:cubicBezTo>
                  <a:lnTo>
                    <a:pt x="102826" y="55229"/>
                  </a:lnTo>
                  <a:lnTo>
                    <a:pt x="107646" y="55229"/>
                  </a:lnTo>
                  <a:lnTo>
                    <a:pt x="108441" y="56357"/>
                  </a:lnTo>
                  <a:lnTo>
                    <a:pt x="115407" y="56357"/>
                  </a:lnTo>
                  <a:cubicBezTo>
                    <a:pt x="115407" y="56357"/>
                    <a:pt x="116102" y="57296"/>
                    <a:pt x="116219" y="57657"/>
                  </a:cubicBezTo>
                  <a:cubicBezTo>
                    <a:pt x="116347" y="58124"/>
                    <a:pt x="116063" y="59130"/>
                    <a:pt x="116219" y="59608"/>
                  </a:cubicBezTo>
                  <a:cubicBezTo>
                    <a:pt x="116297" y="59869"/>
                    <a:pt x="116569" y="60441"/>
                    <a:pt x="116847" y="60580"/>
                  </a:cubicBezTo>
                  <a:cubicBezTo>
                    <a:pt x="117298" y="60803"/>
                    <a:pt x="118432" y="60464"/>
                    <a:pt x="118932" y="60580"/>
                  </a:cubicBezTo>
                  <a:cubicBezTo>
                    <a:pt x="119188" y="60636"/>
                    <a:pt x="119616" y="60747"/>
                    <a:pt x="120000" y="60886"/>
                  </a:cubicBezTo>
                  <a:lnTo>
                    <a:pt x="120000" y="73829"/>
                  </a:lnTo>
                  <a:cubicBezTo>
                    <a:pt x="120000" y="73829"/>
                    <a:pt x="119010" y="75129"/>
                    <a:pt x="118637" y="75535"/>
                  </a:cubicBezTo>
                  <a:cubicBezTo>
                    <a:pt x="118276" y="75924"/>
                    <a:pt x="117275" y="76547"/>
                    <a:pt x="117070" y="77008"/>
                  </a:cubicBezTo>
                  <a:cubicBezTo>
                    <a:pt x="116886" y="77391"/>
                    <a:pt x="116981" y="78230"/>
                    <a:pt x="117070" y="78636"/>
                  </a:cubicBezTo>
                  <a:cubicBezTo>
                    <a:pt x="117131" y="78942"/>
                    <a:pt x="117559" y="79486"/>
                    <a:pt x="117570" y="79792"/>
                  </a:cubicBezTo>
                  <a:cubicBezTo>
                    <a:pt x="117598" y="80053"/>
                    <a:pt x="117453" y="80609"/>
                    <a:pt x="117275" y="80842"/>
                  </a:cubicBezTo>
                  <a:cubicBezTo>
                    <a:pt x="116864" y="81365"/>
                    <a:pt x="115485" y="81976"/>
                    <a:pt x="114857" y="82315"/>
                  </a:cubicBezTo>
                  <a:cubicBezTo>
                    <a:pt x="114318" y="82598"/>
                    <a:pt x="113200" y="83082"/>
                    <a:pt x="112633" y="83332"/>
                  </a:cubicBezTo>
                  <a:cubicBezTo>
                    <a:pt x="112222" y="83515"/>
                    <a:pt x="111399" y="83954"/>
                    <a:pt x="110938" y="84055"/>
                  </a:cubicBezTo>
                  <a:cubicBezTo>
                    <a:pt x="110498" y="84138"/>
                    <a:pt x="109520" y="84260"/>
                    <a:pt x="109148" y="84055"/>
                  </a:cubicBezTo>
                  <a:cubicBezTo>
                    <a:pt x="108636" y="83766"/>
                    <a:pt x="108325" y="82632"/>
                    <a:pt x="108119" y="82143"/>
                  </a:cubicBezTo>
                  <a:cubicBezTo>
                    <a:pt x="107863" y="81509"/>
                    <a:pt x="107747" y="80120"/>
                    <a:pt x="107363" y="79542"/>
                  </a:cubicBezTo>
                  <a:cubicBezTo>
                    <a:pt x="106990" y="78975"/>
                    <a:pt x="105912" y="77980"/>
                    <a:pt x="105228" y="77697"/>
                  </a:cubicBezTo>
                  <a:cubicBezTo>
                    <a:pt x="104700" y="77475"/>
                    <a:pt x="103482" y="77380"/>
                    <a:pt x="102888" y="77447"/>
                  </a:cubicBezTo>
                  <a:cubicBezTo>
                    <a:pt x="102493" y="77486"/>
                    <a:pt x="101653" y="77686"/>
                    <a:pt x="101398" y="77947"/>
                  </a:cubicBezTo>
                  <a:cubicBezTo>
                    <a:pt x="101220" y="78130"/>
                    <a:pt x="101125" y="78658"/>
                    <a:pt x="101192" y="78886"/>
                  </a:cubicBezTo>
                  <a:cubicBezTo>
                    <a:pt x="101370" y="79609"/>
                    <a:pt x="102660" y="80698"/>
                    <a:pt x="103182" y="81265"/>
                  </a:cubicBezTo>
                  <a:cubicBezTo>
                    <a:pt x="103788" y="81909"/>
                    <a:pt x="105356" y="82971"/>
                    <a:pt x="105745" y="83727"/>
                  </a:cubicBezTo>
                  <a:cubicBezTo>
                    <a:pt x="106001" y="84238"/>
                    <a:pt x="106090" y="85383"/>
                    <a:pt x="106001" y="85933"/>
                  </a:cubicBezTo>
                  <a:cubicBezTo>
                    <a:pt x="105934" y="86322"/>
                    <a:pt x="105551" y="87089"/>
                    <a:pt x="105278" y="87406"/>
                  </a:cubicBezTo>
                  <a:cubicBezTo>
                    <a:pt x="105050" y="87667"/>
                    <a:pt x="104289" y="87950"/>
                    <a:pt x="104122" y="88234"/>
                  </a:cubicBezTo>
                  <a:cubicBezTo>
                    <a:pt x="103444" y="89501"/>
                    <a:pt x="104122" y="93802"/>
                    <a:pt x="104122" y="93802"/>
                  </a:cubicBezTo>
                  <a:lnTo>
                    <a:pt x="88300" y="107740"/>
                  </a:lnTo>
                  <a:cubicBezTo>
                    <a:pt x="88300" y="107740"/>
                    <a:pt x="85198" y="108407"/>
                    <a:pt x="84158" y="108318"/>
                  </a:cubicBezTo>
                  <a:cubicBezTo>
                    <a:pt x="83168" y="108235"/>
                    <a:pt x="81406" y="107273"/>
                    <a:pt x="80416" y="107129"/>
                  </a:cubicBezTo>
                  <a:cubicBezTo>
                    <a:pt x="79760" y="107029"/>
                    <a:pt x="78348" y="106923"/>
                    <a:pt x="77742" y="107162"/>
                  </a:cubicBezTo>
                  <a:cubicBezTo>
                    <a:pt x="77331" y="107323"/>
                    <a:pt x="76753" y="107979"/>
                    <a:pt x="76547" y="108318"/>
                  </a:cubicBezTo>
                  <a:cubicBezTo>
                    <a:pt x="76280" y="108746"/>
                    <a:pt x="76175" y="109752"/>
                    <a:pt x="75941" y="110196"/>
                  </a:cubicBezTo>
                  <a:cubicBezTo>
                    <a:pt x="75674" y="110747"/>
                    <a:pt x="74913" y="111791"/>
                    <a:pt x="74468" y="112253"/>
                  </a:cubicBezTo>
                  <a:cubicBezTo>
                    <a:pt x="73923" y="112786"/>
                    <a:pt x="72728" y="113848"/>
                    <a:pt x="71944" y="114098"/>
                  </a:cubicBezTo>
                  <a:cubicBezTo>
                    <a:pt x="71394" y="114270"/>
                    <a:pt x="70132" y="113953"/>
                    <a:pt x="69570" y="114098"/>
                  </a:cubicBezTo>
                  <a:cubicBezTo>
                    <a:pt x="69120" y="114209"/>
                    <a:pt x="68258" y="114598"/>
                    <a:pt x="67986" y="114926"/>
                  </a:cubicBezTo>
                  <a:cubicBezTo>
                    <a:pt x="67741" y="115220"/>
                    <a:pt x="67730" y="116009"/>
                    <a:pt x="67613" y="116371"/>
                  </a:cubicBezTo>
                  <a:cubicBezTo>
                    <a:pt x="67496" y="116665"/>
                    <a:pt x="67330" y="117288"/>
                    <a:pt x="67102" y="117526"/>
                  </a:cubicBezTo>
                  <a:cubicBezTo>
                    <a:pt x="66829" y="117810"/>
                    <a:pt x="66084" y="118282"/>
                    <a:pt x="65645" y="118321"/>
                  </a:cubicBezTo>
                  <a:cubicBezTo>
                    <a:pt x="65117" y="118366"/>
                    <a:pt x="64050" y="117966"/>
                    <a:pt x="63655" y="117671"/>
                  </a:cubicBezTo>
                  <a:cubicBezTo>
                    <a:pt x="63116" y="117265"/>
                    <a:pt x="62393" y="116137"/>
                    <a:pt x="62293" y="115537"/>
                  </a:cubicBezTo>
                  <a:cubicBezTo>
                    <a:pt x="62187" y="114970"/>
                    <a:pt x="62599" y="113836"/>
                    <a:pt x="62843" y="113297"/>
                  </a:cubicBezTo>
                  <a:cubicBezTo>
                    <a:pt x="63010" y="112942"/>
                    <a:pt x="63438" y="112230"/>
                    <a:pt x="63783" y="111969"/>
                  </a:cubicBezTo>
                  <a:cubicBezTo>
                    <a:pt x="64233" y="111597"/>
                    <a:pt x="65567" y="111391"/>
                    <a:pt x="66034" y="111030"/>
                  </a:cubicBezTo>
                  <a:cubicBezTo>
                    <a:pt x="66507" y="110646"/>
                    <a:pt x="67113" y="109629"/>
                    <a:pt x="67307" y="109107"/>
                  </a:cubicBezTo>
                  <a:cubicBezTo>
                    <a:pt x="67513" y="108568"/>
                    <a:pt x="67741" y="107390"/>
                    <a:pt x="67563" y="106834"/>
                  </a:cubicBezTo>
                  <a:cubicBezTo>
                    <a:pt x="67291" y="105984"/>
                    <a:pt x="65829" y="104617"/>
                    <a:pt x="65095" y="103983"/>
                  </a:cubicBezTo>
                  <a:cubicBezTo>
                    <a:pt x="64478" y="103450"/>
                    <a:pt x="62932" y="102683"/>
                    <a:pt x="62293" y="102183"/>
                  </a:cubicBezTo>
                  <a:cubicBezTo>
                    <a:pt x="61865" y="101855"/>
                    <a:pt x="61314" y="100827"/>
                    <a:pt x="60764" y="100771"/>
                  </a:cubicBezTo>
                  <a:cubicBezTo>
                    <a:pt x="60314" y="100727"/>
                    <a:pt x="59541" y="101332"/>
                    <a:pt x="59268" y="101638"/>
                  </a:cubicBezTo>
                  <a:cubicBezTo>
                    <a:pt x="58874" y="102071"/>
                    <a:pt x="58757" y="103261"/>
                    <a:pt x="58407" y="103733"/>
                  </a:cubicBezTo>
                  <a:cubicBezTo>
                    <a:pt x="58140" y="104105"/>
                    <a:pt x="57378" y="104728"/>
                    <a:pt x="56967" y="105000"/>
                  </a:cubicBezTo>
                  <a:cubicBezTo>
                    <a:pt x="56622" y="105217"/>
                    <a:pt x="55749" y="105456"/>
                    <a:pt x="55438" y="105723"/>
                  </a:cubicBezTo>
                  <a:cubicBezTo>
                    <a:pt x="54927" y="106145"/>
                    <a:pt x="54293" y="107284"/>
                    <a:pt x="54026" y="107851"/>
                  </a:cubicBezTo>
                  <a:cubicBezTo>
                    <a:pt x="53881" y="108179"/>
                    <a:pt x="53809" y="108896"/>
                    <a:pt x="53653" y="109213"/>
                  </a:cubicBezTo>
                  <a:cubicBezTo>
                    <a:pt x="53509" y="109502"/>
                    <a:pt x="52947" y="109935"/>
                    <a:pt x="52881" y="110230"/>
                  </a:cubicBezTo>
                  <a:cubicBezTo>
                    <a:pt x="52814" y="110569"/>
                    <a:pt x="53164" y="111236"/>
                    <a:pt x="53264" y="111563"/>
                  </a:cubicBezTo>
                  <a:cubicBezTo>
                    <a:pt x="53398" y="111969"/>
                    <a:pt x="53742" y="112742"/>
                    <a:pt x="53820" y="113158"/>
                  </a:cubicBezTo>
                  <a:cubicBezTo>
                    <a:pt x="53937" y="113759"/>
                    <a:pt x="53998" y="115003"/>
                    <a:pt x="53898" y="115615"/>
                  </a:cubicBezTo>
                  <a:cubicBezTo>
                    <a:pt x="53781" y="116315"/>
                    <a:pt x="53214" y="117671"/>
                    <a:pt x="52881" y="118321"/>
                  </a:cubicBezTo>
                  <a:cubicBezTo>
                    <a:pt x="52664" y="118738"/>
                    <a:pt x="52291" y="119677"/>
                    <a:pt x="51813" y="119905"/>
                  </a:cubicBezTo>
                  <a:cubicBezTo>
                    <a:pt x="51558" y="120038"/>
                    <a:pt x="50863" y="120016"/>
                    <a:pt x="50579" y="119905"/>
                  </a:cubicBezTo>
                  <a:cubicBezTo>
                    <a:pt x="49951" y="119666"/>
                    <a:pt x="49323" y="118477"/>
                    <a:pt x="48756" y="118138"/>
                  </a:cubicBezTo>
                  <a:cubicBezTo>
                    <a:pt x="48328" y="117888"/>
                    <a:pt x="47355" y="117549"/>
                    <a:pt x="46838" y="117482"/>
                  </a:cubicBezTo>
                  <a:cubicBezTo>
                    <a:pt x="46271" y="117415"/>
                    <a:pt x="45103" y="117482"/>
                    <a:pt x="44575" y="117671"/>
                  </a:cubicBezTo>
                  <a:cubicBezTo>
                    <a:pt x="43997" y="117877"/>
                    <a:pt x="43241" y="118816"/>
                    <a:pt x="42662" y="119044"/>
                  </a:cubicBezTo>
                  <a:cubicBezTo>
                    <a:pt x="42184" y="119233"/>
                    <a:pt x="41095" y="119199"/>
                    <a:pt x="40578" y="119327"/>
                  </a:cubicBezTo>
                  <a:cubicBezTo>
                    <a:pt x="40177" y="119427"/>
                    <a:pt x="39460" y="119833"/>
                    <a:pt x="39049" y="119905"/>
                  </a:cubicBezTo>
                  <a:cubicBezTo>
                    <a:pt x="38637" y="119983"/>
                    <a:pt x="37804" y="119961"/>
                    <a:pt x="37392" y="119905"/>
                  </a:cubicBezTo>
                  <a:cubicBezTo>
                    <a:pt x="37003" y="119855"/>
                    <a:pt x="36325" y="119527"/>
                    <a:pt x="35936" y="119472"/>
                  </a:cubicBezTo>
                  <a:cubicBezTo>
                    <a:pt x="35357" y="119394"/>
                    <a:pt x="34190" y="119438"/>
                    <a:pt x="33595" y="119472"/>
                  </a:cubicBezTo>
                  <a:cubicBezTo>
                    <a:pt x="33261" y="119494"/>
                    <a:pt x="32594" y="119722"/>
                    <a:pt x="32289" y="119622"/>
                  </a:cubicBezTo>
                  <a:cubicBezTo>
                    <a:pt x="31655" y="119416"/>
                    <a:pt x="30871" y="118410"/>
                    <a:pt x="30537" y="117921"/>
                  </a:cubicBezTo>
                  <a:cubicBezTo>
                    <a:pt x="30293" y="117560"/>
                    <a:pt x="30243" y="116632"/>
                    <a:pt x="29892" y="116337"/>
                  </a:cubicBezTo>
                  <a:cubicBezTo>
                    <a:pt x="29459" y="115943"/>
                    <a:pt x="28136" y="115693"/>
                    <a:pt x="27519" y="115537"/>
                  </a:cubicBezTo>
                  <a:cubicBezTo>
                    <a:pt x="27068" y="115431"/>
                    <a:pt x="26062" y="115481"/>
                    <a:pt x="25678" y="115242"/>
                  </a:cubicBezTo>
                  <a:cubicBezTo>
                    <a:pt x="25306" y="115015"/>
                    <a:pt x="25072" y="114164"/>
                    <a:pt x="24789" y="113848"/>
                  </a:cubicBezTo>
                  <a:cubicBezTo>
                    <a:pt x="24583" y="113597"/>
                    <a:pt x="24100" y="113158"/>
                    <a:pt x="23816" y="112969"/>
                  </a:cubicBezTo>
                  <a:cubicBezTo>
                    <a:pt x="23377" y="112697"/>
                    <a:pt x="22337" y="112403"/>
                    <a:pt x="21898" y="112141"/>
                  </a:cubicBezTo>
                  <a:cubicBezTo>
                    <a:pt x="21576" y="111958"/>
                    <a:pt x="21125" y="111324"/>
                    <a:pt x="20742" y="111236"/>
                  </a:cubicBezTo>
                  <a:cubicBezTo>
                    <a:pt x="20475" y="111180"/>
                    <a:pt x="19869" y="111313"/>
                    <a:pt x="19635" y="111452"/>
                  </a:cubicBezTo>
                  <a:cubicBezTo>
                    <a:pt x="19391" y="111608"/>
                    <a:pt x="19085" y="112108"/>
                    <a:pt x="19007" y="112358"/>
                  </a:cubicBezTo>
                  <a:cubicBezTo>
                    <a:pt x="18918" y="112614"/>
                    <a:pt x="19163" y="113181"/>
                    <a:pt x="19007" y="113408"/>
                  </a:cubicBezTo>
                  <a:cubicBezTo>
                    <a:pt x="18902" y="113553"/>
                    <a:pt x="18518" y="113725"/>
                    <a:pt x="18323" y="113736"/>
                  </a:cubicBezTo>
                  <a:cubicBezTo>
                    <a:pt x="17873" y="113759"/>
                    <a:pt x="16978" y="113431"/>
                    <a:pt x="16667" y="113158"/>
                  </a:cubicBezTo>
                  <a:cubicBezTo>
                    <a:pt x="16333" y="112875"/>
                    <a:pt x="16100" y="112064"/>
                    <a:pt x="16022" y="111675"/>
                  </a:cubicBezTo>
                  <a:cubicBezTo>
                    <a:pt x="15933" y="111224"/>
                    <a:pt x="16127" y="110307"/>
                    <a:pt x="16022" y="109868"/>
                  </a:cubicBezTo>
                  <a:cubicBezTo>
                    <a:pt x="15949" y="109518"/>
                    <a:pt x="15482" y="108907"/>
                    <a:pt x="15432" y="108568"/>
                  </a:cubicBezTo>
                  <a:cubicBezTo>
                    <a:pt x="15293" y="107829"/>
                    <a:pt x="15727" y="106323"/>
                    <a:pt x="15638" y="105567"/>
                  </a:cubicBezTo>
                  <a:cubicBezTo>
                    <a:pt x="15571" y="105034"/>
                    <a:pt x="15293" y="103961"/>
                    <a:pt x="14993" y="103483"/>
                  </a:cubicBezTo>
                  <a:cubicBezTo>
                    <a:pt x="14826" y="103200"/>
                    <a:pt x="14415" y="102605"/>
                    <a:pt x="14070" y="102499"/>
                  </a:cubicBezTo>
                  <a:cubicBezTo>
                    <a:pt x="13620" y="102377"/>
                    <a:pt x="12619" y="102627"/>
                    <a:pt x="12230" y="102861"/>
                  </a:cubicBezTo>
                  <a:cubicBezTo>
                    <a:pt x="11858" y="103088"/>
                    <a:pt x="11641" y="103983"/>
                    <a:pt x="11257" y="104200"/>
                  </a:cubicBezTo>
                  <a:cubicBezTo>
                    <a:pt x="10846" y="104433"/>
                    <a:pt x="9790" y="104456"/>
                    <a:pt x="9300" y="104422"/>
                  </a:cubicBezTo>
                  <a:cubicBezTo>
                    <a:pt x="8583" y="104367"/>
                    <a:pt x="7154" y="104039"/>
                    <a:pt x="6537" y="103733"/>
                  </a:cubicBezTo>
                  <a:cubicBezTo>
                    <a:pt x="5598" y="103261"/>
                    <a:pt x="4041" y="101910"/>
                    <a:pt x="3463" y="101132"/>
                  </a:cubicBezTo>
                  <a:cubicBezTo>
                    <a:pt x="3041" y="100543"/>
                    <a:pt x="2746" y="99154"/>
                    <a:pt x="2396" y="98531"/>
                  </a:cubicBezTo>
                  <a:cubicBezTo>
                    <a:pt x="2101" y="97998"/>
                    <a:pt x="1306" y="97025"/>
                    <a:pt x="956" y="96514"/>
                  </a:cubicBezTo>
                  <a:cubicBezTo>
                    <a:pt x="711" y="96142"/>
                    <a:pt x="111" y="95442"/>
                    <a:pt x="16" y="95030"/>
                  </a:cubicBezTo>
                  <a:cubicBezTo>
                    <a:pt x="-83" y="94547"/>
                    <a:pt x="339" y="93596"/>
                    <a:pt x="316" y="93119"/>
                  </a:cubicBezTo>
                  <a:cubicBezTo>
                    <a:pt x="316" y="92941"/>
                    <a:pt x="250" y="92657"/>
                    <a:pt x="172" y="92352"/>
                  </a:cubicBezTo>
                  <a:cubicBezTo>
                    <a:pt x="972" y="91829"/>
                    <a:pt x="2257" y="91173"/>
                    <a:pt x="2718" y="90629"/>
                  </a:cubicBezTo>
                  <a:cubicBezTo>
                    <a:pt x="3157" y="90101"/>
                    <a:pt x="3307" y="88762"/>
                    <a:pt x="3747" y="88234"/>
                  </a:cubicBezTo>
                  <a:cubicBezTo>
                    <a:pt x="4058" y="87872"/>
                    <a:pt x="4920" y="87283"/>
                    <a:pt x="5403" y="87100"/>
                  </a:cubicBezTo>
                  <a:cubicBezTo>
                    <a:pt x="5815" y="86944"/>
                    <a:pt x="6899" y="87133"/>
                    <a:pt x="7193" y="86828"/>
                  </a:cubicBezTo>
                  <a:cubicBezTo>
                    <a:pt x="7644" y="86377"/>
                    <a:pt x="7282" y="85033"/>
                    <a:pt x="7193" y="84444"/>
                  </a:cubicBezTo>
                  <a:cubicBezTo>
                    <a:pt x="7077" y="83704"/>
                    <a:pt x="6382" y="82271"/>
                    <a:pt x="6293" y="81520"/>
                  </a:cubicBezTo>
                  <a:cubicBezTo>
                    <a:pt x="6165" y="80459"/>
                    <a:pt x="5998" y="78208"/>
                    <a:pt x="6548" y="77247"/>
                  </a:cubicBezTo>
                  <a:cubicBezTo>
                    <a:pt x="6910" y="76613"/>
                    <a:pt x="8300" y="75707"/>
                    <a:pt x="9045" y="75402"/>
                  </a:cubicBezTo>
                  <a:cubicBezTo>
                    <a:pt x="9662" y="75152"/>
                    <a:pt x="11102" y="75207"/>
                    <a:pt x="11719" y="74963"/>
                  </a:cubicBezTo>
                  <a:cubicBezTo>
                    <a:pt x="12414" y="74701"/>
                    <a:pt x="13542" y="73840"/>
                    <a:pt x="14082" y="73401"/>
                  </a:cubicBezTo>
                  <a:cubicBezTo>
                    <a:pt x="14599" y="72990"/>
                    <a:pt x="15405" y="71995"/>
                    <a:pt x="15933" y="71612"/>
                  </a:cubicBezTo>
                  <a:cubicBezTo>
                    <a:pt x="16911" y="70900"/>
                    <a:pt x="19224" y="69900"/>
                    <a:pt x="20280" y="69289"/>
                  </a:cubicBezTo>
                  <a:cubicBezTo>
                    <a:pt x="21064" y="68816"/>
                    <a:pt x="22699" y="67933"/>
                    <a:pt x="23338" y="67332"/>
                  </a:cubicBezTo>
                  <a:cubicBezTo>
                    <a:pt x="23838" y="66871"/>
                    <a:pt x="24533" y="65749"/>
                    <a:pt x="24933" y="65221"/>
                  </a:cubicBezTo>
                  <a:cubicBezTo>
                    <a:pt x="25395" y="64609"/>
                    <a:pt x="26268" y="63353"/>
                    <a:pt x="26785" y="62787"/>
                  </a:cubicBezTo>
                  <a:cubicBezTo>
                    <a:pt x="27246" y="62275"/>
                    <a:pt x="28236" y="61280"/>
                    <a:pt x="28831" y="60886"/>
                  </a:cubicBezTo>
                  <a:cubicBezTo>
                    <a:pt x="29765" y="60286"/>
                    <a:pt x="31899" y="59435"/>
                    <a:pt x="32978" y="59041"/>
                  </a:cubicBezTo>
                  <a:cubicBezTo>
                    <a:pt x="33662" y="58802"/>
                    <a:pt x="35168" y="58563"/>
                    <a:pt x="35797" y="58235"/>
                  </a:cubicBezTo>
                  <a:cubicBezTo>
                    <a:pt x="36308" y="57963"/>
                    <a:pt x="37287" y="57251"/>
                    <a:pt x="37520" y="56768"/>
                  </a:cubicBezTo>
                  <a:cubicBezTo>
                    <a:pt x="37776" y="56246"/>
                    <a:pt x="37659" y="55056"/>
                    <a:pt x="37520" y="54500"/>
                  </a:cubicBezTo>
                  <a:cubicBezTo>
                    <a:pt x="37353" y="53845"/>
                    <a:pt x="36514" y="52661"/>
                    <a:pt x="36180" y="52061"/>
                  </a:cubicBezTo>
                  <a:cubicBezTo>
                    <a:pt x="35758" y="51311"/>
                    <a:pt x="34679" y="49888"/>
                    <a:pt x="34446" y="49082"/>
                  </a:cubicBezTo>
                  <a:cubicBezTo>
                    <a:pt x="34162" y="48043"/>
                    <a:pt x="34346" y="45870"/>
                    <a:pt x="34384" y="44797"/>
                  </a:cubicBezTo>
                  <a:cubicBezTo>
                    <a:pt x="34418" y="44014"/>
                    <a:pt x="34496" y="42769"/>
                    <a:pt x="34612" y="4159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2" name="Shape 932"/>
            <p:cNvSpPr/>
            <p:nvPr/>
          </p:nvSpPr>
          <p:spPr>
            <a:xfrm>
              <a:off x="861524" y="1238665"/>
              <a:ext cx="383100" cy="393900"/>
            </a:xfrm>
            <a:custGeom>
              <a:avLst/>
              <a:gdLst/>
              <a:ahLst/>
              <a:cxnLst/>
              <a:rect l="0" t="0" r="0" b="0"/>
              <a:pathLst>
                <a:path w="120000" h="120000" extrusionOk="0">
                  <a:moveTo>
                    <a:pt x="10753" y="30842"/>
                  </a:moveTo>
                  <a:cubicBezTo>
                    <a:pt x="10781" y="30397"/>
                    <a:pt x="10825" y="29991"/>
                    <a:pt x="10897" y="29685"/>
                  </a:cubicBezTo>
                  <a:cubicBezTo>
                    <a:pt x="11120" y="28768"/>
                    <a:pt x="12159" y="27062"/>
                    <a:pt x="12526" y="26167"/>
                  </a:cubicBezTo>
                  <a:cubicBezTo>
                    <a:pt x="13043" y="24889"/>
                    <a:pt x="14010" y="22327"/>
                    <a:pt x="14376" y="21015"/>
                  </a:cubicBezTo>
                  <a:cubicBezTo>
                    <a:pt x="14726" y="19803"/>
                    <a:pt x="15232" y="17346"/>
                    <a:pt x="15399" y="16107"/>
                  </a:cubicBezTo>
                  <a:cubicBezTo>
                    <a:pt x="15582" y="14884"/>
                    <a:pt x="15610" y="12394"/>
                    <a:pt x="15777" y="11166"/>
                  </a:cubicBezTo>
                  <a:cubicBezTo>
                    <a:pt x="15877" y="10415"/>
                    <a:pt x="16383" y="8948"/>
                    <a:pt x="16344" y="8198"/>
                  </a:cubicBezTo>
                  <a:cubicBezTo>
                    <a:pt x="16299" y="7670"/>
                    <a:pt x="15777" y="6691"/>
                    <a:pt x="15682" y="6175"/>
                  </a:cubicBezTo>
                  <a:cubicBezTo>
                    <a:pt x="15543" y="5413"/>
                    <a:pt x="15360" y="4124"/>
                    <a:pt x="15316" y="3006"/>
                  </a:cubicBezTo>
                  <a:cubicBezTo>
                    <a:pt x="15693" y="3023"/>
                    <a:pt x="16044" y="3073"/>
                    <a:pt x="16283" y="3134"/>
                  </a:cubicBezTo>
                  <a:cubicBezTo>
                    <a:pt x="16705" y="3240"/>
                    <a:pt x="17322" y="3857"/>
                    <a:pt x="17733" y="4029"/>
                  </a:cubicBezTo>
                  <a:cubicBezTo>
                    <a:pt x="18222" y="4224"/>
                    <a:pt x="19317" y="4518"/>
                    <a:pt x="19861" y="4507"/>
                  </a:cubicBezTo>
                  <a:cubicBezTo>
                    <a:pt x="20367" y="4507"/>
                    <a:pt x="21379" y="4224"/>
                    <a:pt x="21818" y="3979"/>
                  </a:cubicBezTo>
                  <a:cubicBezTo>
                    <a:pt x="22234" y="3746"/>
                    <a:pt x="22712" y="2873"/>
                    <a:pt x="23163" y="2690"/>
                  </a:cubicBezTo>
                  <a:cubicBezTo>
                    <a:pt x="23502" y="2545"/>
                    <a:pt x="24285" y="2545"/>
                    <a:pt x="24652" y="2606"/>
                  </a:cubicBezTo>
                  <a:cubicBezTo>
                    <a:pt x="25324" y="2701"/>
                    <a:pt x="26519" y="3340"/>
                    <a:pt x="27164" y="3534"/>
                  </a:cubicBezTo>
                  <a:cubicBezTo>
                    <a:pt x="27736" y="3707"/>
                    <a:pt x="28920" y="4090"/>
                    <a:pt x="29537" y="4062"/>
                  </a:cubicBezTo>
                  <a:cubicBezTo>
                    <a:pt x="30220" y="4040"/>
                    <a:pt x="31571" y="3623"/>
                    <a:pt x="32132" y="3290"/>
                  </a:cubicBezTo>
                  <a:cubicBezTo>
                    <a:pt x="32777" y="2912"/>
                    <a:pt x="33605" y="1695"/>
                    <a:pt x="34183" y="1233"/>
                  </a:cubicBezTo>
                  <a:cubicBezTo>
                    <a:pt x="34588" y="889"/>
                    <a:pt x="35417" y="66"/>
                    <a:pt x="35994" y="5"/>
                  </a:cubicBezTo>
                  <a:cubicBezTo>
                    <a:pt x="36528" y="-44"/>
                    <a:pt x="37589" y="433"/>
                    <a:pt x="37945" y="778"/>
                  </a:cubicBezTo>
                  <a:cubicBezTo>
                    <a:pt x="38518" y="1356"/>
                    <a:pt x="38923" y="2934"/>
                    <a:pt x="38968" y="3696"/>
                  </a:cubicBezTo>
                  <a:cubicBezTo>
                    <a:pt x="38995" y="4224"/>
                    <a:pt x="38506" y="5241"/>
                    <a:pt x="38506" y="5769"/>
                  </a:cubicBezTo>
                  <a:cubicBezTo>
                    <a:pt x="38490" y="6430"/>
                    <a:pt x="39151" y="7731"/>
                    <a:pt x="39068" y="8403"/>
                  </a:cubicBezTo>
                  <a:cubicBezTo>
                    <a:pt x="38995" y="8870"/>
                    <a:pt x="38295" y="9643"/>
                    <a:pt x="38184" y="10110"/>
                  </a:cubicBezTo>
                  <a:cubicBezTo>
                    <a:pt x="38040" y="10638"/>
                    <a:pt x="38012" y="11766"/>
                    <a:pt x="38184" y="12294"/>
                  </a:cubicBezTo>
                  <a:cubicBezTo>
                    <a:pt x="38306" y="12722"/>
                    <a:pt x="38895" y="13461"/>
                    <a:pt x="39151" y="13839"/>
                  </a:cubicBezTo>
                  <a:cubicBezTo>
                    <a:pt x="39629" y="14528"/>
                    <a:pt x="40668" y="15862"/>
                    <a:pt x="41141" y="16552"/>
                  </a:cubicBezTo>
                  <a:cubicBezTo>
                    <a:pt x="41635" y="17252"/>
                    <a:pt x="42308" y="18842"/>
                    <a:pt x="43008" y="19397"/>
                  </a:cubicBezTo>
                  <a:cubicBezTo>
                    <a:pt x="43741" y="19959"/>
                    <a:pt x="45637" y="20548"/>
                    <a:pt x="46587" y="20731"/>
                  </a:cubicBezTo>
                  <a:cubicBezTo>
                    <a:pt x="47332" y="20870"/>
                    <a:pt x="48904" y="20609"/>
                    <a:pt x="49649" y="20770"/>
                  </a:cubicBezTo>
                  <a:cubicBezTo>
                    <a:pt x="50294" y="20915"/>
                    <a:pt x="51488" y="21443"/>
                    <a:pt x="51977" y="21826"/>
                  </a:cubicBezTo>
                  <a:cubicBezTo>
                    <a:pt x="52722" y="22399"/>
                    <a:pt x="53483" y="24144"/>
                    <a:pt x="54256" y="24705"/>
                  </a:cubicBezTo>
                  <a:cubicBezTo>
                    <a:pt x="54701" y="25028"/>
                    <a:pt x="55768" y="25506"/>
                    <a:pt x="56346" y="25517"/>
                  </a:cubicBezTo>
                  <a:cubicBezTo>
                    <a:pt x="56935" y="25528"/>
                    <a:pt x="58002" y="25011"/>
                    <a:pt x="58535" y="24783"/>
                  </a:cubicBezTo>
                  <a:cubicBezTo>
                    <a:pt x="58941" y="24611"/>
                    <a:pt x="59741" y="24205"/>
                    <a:pt x="60108" y="23972"/>
                  </a:cubicBezTo>
                  <a:cubicBezTo>
                    <a:pt x="60708" y="23616"/>
                    <a:pt x="61931" y="22877"/>
                    <a:pt x="62336" y="22354"/>
                  </a:cubicBezTo>
                  <a:cubicBezTo>
                    <a:pt x="62720" y="21876"/>
                    <a:pt x="62887" y="20659"/>
                    <a:pt x="63181" y="20120"/>
                  </a:cubicBezTo>
                  <a:cubicBezTo>
                    <a:pt x="63403" y="19714"/>
                    <a:pt x="63937" y="18903"/>
                    <a:pt x="64287" y="18586"/>
                  </a:cubicBezTo>
                  <a:cubicBezTo>
                    <a:pt x="64837" y="18086"/>
                    <a:pt x="66282" y="17435"/>
                    <a:pt x="66899" y="17002"/>
                  </a:cubicBezTo>
                  <a:cubicBezTo>
                    <a:pt x="67727" y="16418"/>
                    <a:pt x="69172" y="15018"/>
                    <a:pt x="70056" y="14490"/>
                  </a:cubicBezTo>
                  <a:cubicBezTo>
                    <a:pt x="70622" y="14145"/>
                    <a:pt x="71801" y="13422"/>
                    <a:pt x="72473" y="13383"/>
                  </a:cubicBezTo>
                  <a:cubicBezTo>
                    <a:pt x="72868" y="13372"/>
                    <a:pt x="73723" y="13606"/>
                    <a:pt x="73962" y="13878"/>
                  </a:cubicBezTo>
                  <a:cubicBezTo>
                    <a:pt x="74368" y="14328"/>
                    <a:pt x="74396" y="15596"/>
                    <a:pt x="74240" y="16146"/>
                  </a:cubicBezTo>
                  <a:cubicBezTo>
                    <a:pt x="74046" y="16835"/>
                    <a:pt x="72667" y="17824"/>
                    <a:pt x="72429" y="18503"/>
                  </a:cubicBezTo>
                  <a:cubicBezTo>
                    <a:pt x="72317" y="18797"/>
                    <a:pt x="72306" y="19447"/>
                    <a:pt x="72373" y="19753"/>
                  </a:cubicBezTo>
                  <a:cubicBezTo>
                    <a:pt x="72545" y="20487"/>
                    <a:pt x="73045" y="22154"/>
                    <a:pt x="73818" y="22477"/>
                  </a:cubicBezTo>
                  <a:cubicBezTo>
                    <a:pt x="74229" y="22649"/>
                    <a:pt x="75296" y="22377"/>
                    <a:pt x="75591" y="22071"/>
                  </a:cubicBezTo>
                  <a:cubicBezTo>
                    <a:pt x="75913" y="21737"/>
                    <a:pt x="75446" y="20698"/>
                    <a:pt x="75730" y="20326"/>
                  </a:cubicBezTo>
                  <a:cubicBezTo>
                    <a:pt x="75857" y="20142"/>
                    <a:pt x="76363" y="19937"/>
                    <a:pt x="76613" y="19925"/>
                  </a:cubicBezTo>
                  <a:cubicBezTo>
                    <a:pt x="77275" y="19864"/>
                    <a:pt x="78636" y="20253"/>
                    <a:pt x="79170" y="20609"/>
                  </a:cubicBezTo>
                  <a:cubicBezTo>
                    <a:pt x="79648" y="20943"/>
                    <a:pt x="80025" y="22060"/>
                    <a:pt x="80459" y="22438"/>
                  </a:cubicBezTo>
                  <a:cubicBezTo>
                    <a:pt x="80976" y="22866"/>
                    <a:pt x="82576" y="23160"/>
                    <a:pt x="82971" y="23688"/>
                  </a:cubicBezTo>
                  <a:cubicBezTo>
                    <a:pt x="83449" y="24327"/>
                    <a:pt x="83110" y="25995"/>
                    <a:pt x="83349" y="26729"/>
                  </a:cubicBezTo>
                  <a:cubicBezTo>
                    <a:pt x="83588" y="27479"/>
                    <a:pt x="84349" y="28913"/>
                    <a:pt x="84883" y="29530"/>
                  </a:cubicBezTo>
                  <a:cubicBezTo>
                    <a:pt x="85344" y="30080"/>
                    <a:pt x="86733" y="30814"/>
                    <a:pt x="87194" y="31353"/>
                  </a:cubicBezTo>
                  <a:cubicBezTo>
                    <a:pt x="88011" y="32287"/>
                    <a:pt x="89106" y="34471"/>
                    <a:pt x="89567" y="35577"/>
                  </a:cubicBezTo>
                  <a:cubicBezTo>
                    <a:pt x="90045" y="36678"/>
                    <a:pt x="90679" y="38995"/>
                    <a:pt x="90973" y="40151"/>
                  </a:cubicBezTo>
                  <a:cubicBezTo>
                    <a:pt x="91212" y="41107"/>
                    <a:pt x="92013" y="43019"/>
                    <a:pt x="91757" y="43964"/>
                  </a:cubicBezTo>
                  <a:cubicBezTo>
                    <a:pt x="91563" y="44687"/>
                    <a:pt x="90468" y="45937"/>
                    <a:pt x="89767" y="46354"/>
                  </a:cubicBezTo>
                  <a:cubicBezTo>
                    <a:pt x="89384" y="46588"/>
                    <a:pt x="88306" y="46477"/>
                    <a:pt x="87995" y="46760"/>
                  </a:cubicBezTo>
                  <a:cubicBezTo>
                    <a:pt x="87533" y="47188"/>
                    <a:pt x="87533" y="48489"/>
                    <a:pt x="87478" y="49078"/>
                  </a:cubicBezTo>
                  <a:cubicBezTo>
                    <a:pt x="87422" y="49728"/>
                    <a:pt x="87378" y="51079"/>
                    <a:pt x="87578" y="51718"/>
                  </a:cubicBezTo>
                  <a:cubicBezTo>
                    <a:pt x="87717" y="52196"/>
                    <a:pt x="88167" y="53202"/>
                    <a:pt x="88645" y="53458"/>
                  </a:cubicBezTo>
                  <a:cubicBezTo>
                    <a:pt x="89062" y="53691"/>
                    <a:pt x="90145" y="53558"/>
                    <a:pt x="90651" y="53496"/>
                  </a:cubicBezTo>
                  <a:cubicBezTo>
                    <a:pt x="91057" y="53446"/>
                    <a:pt x="91801" y="53063"/>
                    <a:pt x="92224" y="53052"/>
                  </a:cubicBezTo>
                  <a:cubicBezTo>
                    <a:pt x="93052" y="53030"/>
                    <a:pt x="94691" y="53419"/>
                    <a:pt x="95436" y="53741"/>
                  </a:cubicBezTo>
                  <a:cubicBezTo>
                    <a:pt x="96281" y="54108"/>
                    <a:pt x="97892" y="55103"/>
                    <a:pt x="98354" y="55814"/>
                  </a:cubicBezTo>
                  <a:cubicBezTo>
                    <a:pt x="98765" y="56426"/>
                    <a:pt x="98437" y="58010"/>
                    <a:pt x="98876" y="58610"/>
                  </a:cubicBezTo>
                  <a:cubicBezTo>
                    <a:pt x="99171" y="59049"/>
                    <a:pt x="100376" y="59444"/>
                    <a:pt x="100771" y="59822"/>
                  </a:cubicBezTo>
                  <a:cubicBezTo>
                    <a:pt x="101277" y="60300"/>
                    <a:pt x="101838" y="61539"/>
                    <a:pt x="102355" y="62017"/>
                  </a:cubicBezTo>
                  <a:cubicBezTo>
                    <a:pt x="102638" y="62278"/>
                    <a:pt x="103294" y="62790"/>
                    <a:pt x="103705" y="62829"/>
                  </a:cubicBezTo>
                  <a:cubicBezTo>
                    <a:pt x="104067" y="62851"/>
                    <a:pt x="104711" y="62423"/>
                    <a:pt x="105050" y="62301"/>
                  </a:cubicBezTo>
                  <a:cubicBezTo>
                    <a:pt x="105345" y="62189"/>
                    <a:pt x="105934" y="61906"/>
                    <a:pt x="106256" y="61895"/>
                  </a:cubicBezTo>
                  <a:cubicBezTo>
                    <a:pt x="106667" y="61873"/>
                    <a:pt x="107579" y="62017"/>
                    <a:pt x="107829" y="62301"/>
                  </a:cubicBezTo>
                  <a:cubicBezTo>
                    <a:pt x="108223" y="62717"/>
                    <a:pt x="107818" y="63935"/>
                    <a:pt x="107968" y="64446"/>
                  </a:cubicBezTo>
                  <a:cubicBezTo>
                    <a:pt x="108085" y="64802"/>
                    <a:pt x="108435" y="65513"/>
                    <a:pt x="108768" y="65747"/>
                  </a:cubicBezTo>
                  <a:cubicBezTo>
                    <a:pt x="109613" y="66325"/>
                    <a:pt x="111875" y="66569"/>
                    <a:pt x="112953" y="66630"/>
                  </a:cubicBezTo>
                  <a:cubicBezTo>
                    <a:pt x="113853" y="66691"/>
                    <a:pt x="115843" y="66825"/>
                    <a:pt x="116521" y="66314"/>
                  </a:cubicBezTo>
                  <a:cubicBezTo>
                    <a:pt x="116826" y="66091"/>
                    <a:pt x="116787" y="65308"/>
                    <a:pt x="116898" y="64974"/>
                  </a:cubicBezTo>
                  <a:cubicBezTo>
                    <a:pt x="117110" y="64374"/>
                    <a:pt x="117443" y="63101"/>
                    <a:pt x="117921" y="62617"/>
                  </a:cubicBezTo>
                  <a:cubicBezTo>
                    <a:pt x="118104" y="62434"/>
                    <a:pt x="118510" y="62178"/>
                    <a:pt x="118905" y="62017"/>
                  </a:cubicBezTo>
                  <a:cubicBezTo>
                    <a:pt x="119099" y="61934"/>
                    <a:pt x="119299" y="61884"/>
                    <a:pt x="119449" y="61895"/>
                  </a:cubicBezTo>
                  <a:cubicBezTo>
                    <a:pt x="119605" y="61895"/>
                    <a:pt x="119844" y="62017"/>
                    <a:pt x="120000" y="62156"/>
                  </a:cubicBezTo>
                  <a:lnTo>
                    <a:pt x="114342" y="92059"/>
                  </a:lnTo>
                  <a:cubicBezTo>
                    <a:pt x="114342" y="92059"/>
                    <a:pt x="110780" y="89124"/>
                    <a:pt x="109318" y="88490"/>
                  </a:cubicBezTo>
                  <a:cubicBezTo>
                    <a:pt x="107984" y="87912"/>
                    <a:pt x="104950" y="87618"/>
                    <a:pt x="103522" y="87234"/>
                  </a:cubicBezTo>
                  <a:cubicBezTo>
                    <a:pt x="102272" y="86918"/>
                    <a:pt x="99915" y="85923"/>
                    <a:pt x="98637" y="85739"/>
                  </a:cubicBezTo>
                  <a:cubicBezTo>
                    <a:pt x="97876" y="85617"/>
                    <a:pt x="96292" y="85522"/>
                    <a:pt x="95564" y="85739"/>
                  </a:cubicBezTo>
                  <a:cubicBezTo>
                    <a:pt x="94802" y="85962"/>
                    <a:pt x="93763" y="87190"/>
                    <a:pt x="93007" y="87396"/>
                  </a:cubicBezTo>
                  <a:cubicBezTo>
                    <a:pt x="92068" y="87668"/>
                    <a:pt x="89962" y="87718"/>
                    <a:pt x="89062" y="87362"/>
                  </a:cubicBezTo>
                  <a:cubicBezTo>
                    <a:pt x="88261" y="87040"/>
                    <a:pt x="87183" y="85717"/>
                    <a:pt x="86733" y="85039"/>
                  </a:cubicBezTo>
                  <a:cubicBezTo>
                    <a:pt x="86044" y="84011"/>
                    <a:pt x="85288" y="81671"/>
                    <a:pt x="84921" y="80503"/>
                  </a:cubicBezTo>
                  <a:cubicBezTo>
                    <a:pt x="84671" y="79670"/>
                    <a:pt x="84644" y="77841"/>
                    <a:pt x="84138" y="77091"/>
                  </a:cubicBezTo>
                  <a:cubicBezTo>
                    <a:pt x="83760" y="76540"/>
                    <a:pt x="82537" y="75768"/>
                    <a:pt x="81904" y="75440"/>
                  </a:cubicBezTo>
                  <a:cubicBezTo>
                    <a:pt x="81159" y="75045"/>
                    <a:pt x="79503" y="74467"/>
                    <a:pt x="78647" y="74295"/>
                  </a:cubicBezTo>
                  <a:cubicBezTo>
                    <a:pt x="78141" y="74201"/>
                    <a:pt x="77047" y="74017"/>
                    <a:pt x="76558" y="74173"/>
                  </a:cubicBezTo>
                  <a:cubicBezTo>
                    <a:pt x="75996" y="74373"/>
                    <a:pt x="75268" y="75290"/>
                    <a:pt x="74846" y="75685"/>
                  </a:cubicBezTo>
                  <a:cubicBezTo>
                    <a:pt x="74268" y="76213"/>
                    <a:pt x="73229" y="77374"/>
                    <a:pt x="72612" y="77863"/>
                  </a:cubicBezTo>
                  <a:cubicBezTo>
                    <a:pt x="72151" y="78247"/>
                    <a:pt x="71011" y="78786"/>
                    <a:pt x="70622" y="79203"/>
                  </a:cubicBezTo>
                  <a:cubicBezTo>
                    <a:pt x="70311" y="79520"/>
                    <a:pt x="69761" y="80259"/>
                    <a:pt x="69778" y="80665"/>
                  </a:cubicBezTo>
                  <a:cubicBezTo>
                    <a:pt x="69789" y="81115"/>
                    <a:pt x="70439" y="81926"/>
                    <a:pt x="70800" y="82243"/>
                  </a:cubicBezTo>
                  <a:cubicBezTo>
                    <a:pt x="71150" y="82549"/>
                    <a:pt x="72245" y="82738"/>
                    <a:pt x="72512" y="83105"/>
                  </a:cubicBezTo>
                  <a:cubicBezTo>
                    <a:pt x="72823" y="83494"/>
                    <a:pt x="72895" y="84539"/>
                    <a:pt x="72751" y="85006"/>
                  </a:cubicBezTo>
                  <a:cubicBezTo>
                    <a:pt x="72640" y="85372"/>
                    <a:pt x="71756" y="85850"/>
                    <a:pt x="71728" y="86217"/>
                  </a:cubicBezTo>
                  <a:cubicBezTo>
                    <a:pt x="71684" y="86806"/>
                    <a:pt x="72529" y="87862"/>
                    <a:pt x="72979" y="88290"/>
                  </a:cubicBezTo>
                  <a:cubicBezTo>
                    <a:pt x="73373" y="88646"/>
                    <a:pt x="74618" y="88918"/>
                    <a:pt x="74885" y="89346"/>
                  </a:cubicBezTo>
                  <a:cubicBezTo>
                    <a:pt x="75179" y="89802"/>
                    <a:pt x="75152" y="90953"/>
                    <a:pt x="74885" y="91420"/>
                  </a:cubicBezTo>
                  <a:cubicBezTo>
                    <a:pt x="74424" y="92231"/>
                    <a:pt x="72501" y="93176"/>
                    <a:pt x="71589" y="93604"/>
                  </a:cubicBezTo>
                  <a:cubicBezTo>
                    <a:pt x="70383" y="94182"/>
                    <a:pt x="67660" y="94721"/>
                    <a:pt x="66438" y="95271"/>
                  </a:cubicBezTo>
                  <a:cubicBezTo>
                    <a:pt x="65510" y="95677"/>
                    <a:pt x="63981" y="97022"/>
                    <a:pt x="62998" y="97295"/>
                  </a:cubicBezTo>
                  <a:cubicBezTo>
                    <a:pt x="62114" y="97528"/>
                    <a:pt x="60219" y="97161"/>
                    <a:pt x="59319" y="97295"/>
                  </a:cubicBezTo>
                  <a:cubicBezTo>
                    <a:pt x="58452" y="97428"/>
                    <a:pt x="56723" y="97884"/>
                    <a:pt x="56023" y="98351"/>
                  </a:cubicBezTo>
                  <a:cubicBezTo>
                    <a:pt x="55306" y="98829"/>
                    <a:pt x="54606" y="100413"/>
                    <a:pt x="53928" y="100952"/>
                  </a:cubicBezTo>
                  <a:cubicBezTo>
                    <a:pt x="53245" y="101480"/>
                    <a:pt x="50716" y="102519"/>
                    <a:pt x="50716" y="102519"/>
                  </a:cubicBezTo>
                  <a:lnTo>
                    <a:pt x="44397" y="102519"/>
                  </a:lnTo>
                  <a:cubicBezTo>
                    <a:pt x="44725" y="102236"/>
                    <a:pt x="45047" y="101991"/>
                    <a:pt x="45270" y="101808"/>
                  </a:cubicBezTo>
                  <a:cubicBezTo>
                    <a:pt x="45731" y="101452"/>
                    <a:pt x="46870" y="100985"/>
                    <a:pt x="47220" y="100557"/>
                  </a:cubicBezTo>
                  <a:cubicBezTo>
                    <a:pt x="47643" y="100079"/>
                    <a:pt x="47754" y="98779"/>
                    <a:pt x="48132" y="98278"/>
                  </a:cubicBezTo>
                  <a:cubicBezTo>
                    <a:pt x="48454" y="97861"/>
                    <a:pt x="49354" y="97211"/>
                    <a:pt x="49843" y="96939"/>
                  </a:cubicBezTo>
                  <a:cubicBezTo>
                    <a:pt x="50282" y="96694"/>
                    <a:pt x="51561" y="96633"/>
                    <a:pt x="51755" y="96205"/>
                  </a:cubicBezTo>
                  <a:cubicBezTo>
                    <a:pt x="51894" y="95911"/>
                    <a:pt x="51416" y="95260"/>
                    <a:pt x="51194" y="94988"/>
                  </a:cubicBezTo>
                  <a:cubicBezTo>
                    <a:pt x="50910" y="94643"/>
                    <a:pt x="49943" y="94265"/>
                    <a:pt x="49704" y="93899"/>
                  </a:cubicBezTo>
                  <a:cubicBezTo>
                    <a:pt x="49271" y="93209"/>
                    <a:pt x="49271" y="91581"/>
                    <a:pt x="49215" y="90792"/>
                  </a:cubicBezTo>
                  <a:cubicBezTo>
                    <a:pt x="49143" y="89741"/>
                    <a:pt x="48849" y="87529"/>
                    <a:pt x="49282" y="86540"/>
                  </a:cubicBezTo>
                  <a:cubicBezTo>
                    <a:pt x="49454" y="86145"/>
                    <a:pt x="50294" y="85617"/>
                    <a:pt x="50533" y="85261"/>
                  </a:cubicBezTo>
                  <a:cubicBezTo>
                    <a:pt x="50799" y="84872"/>
                    <a:pt x="51205" y="84038"/>
                    <a:pt x="51233" y="83583"/>
                  </a:cubicBezTo>
                  <a:cubicBezTo>
                    <a:pt x="51266" y="83077"/>
                    <a:pt x="50671" y="82121"/>
                    <a:pt x="50644" y="81610"/>
                  </a:cubicBezTo>
                  <a:cubicBezTo>
                    <a:pt x="50577" y="80748"/>
                    <a:pt x="50688" y="78947"/>
                    <a:pt x="51122" y="78175"/>
                  </a:cubicBezTo>
                  <a:cubicBezTo>
                    <a:pt x="51561" y="77424"/>
                    <a:pt x="53300" y="76490"/>
                    <a:pt x="53889" y="75829"/>
                  </a:cubicBezTo>
                  <a:cubicBezTo>
                    <a:pt x="54617" y="74984"/>
                    <a:pt x="55740" y="73083"/>
                    <a:pt x="56246" y="72127"/>
                  </a:cubicBezTo>
                  <a:cubicBezTo>
                    <a:pt x="56712" y="71294"/>
                    <a:pt x="57596" y="69587"/>
                    <a:pt x="57790" y="68681"/>
                  </a:cubicBezTo>
                  <a:cubicBezTo>
                    <a:pt x="57974" y="67798"/>
                    <a:pt x="57957" y="65958"/>
                    <a:pt x="57790" y="65063"/>
                  </a:cubicBezTo>
                  <a:cubicBezTo>
                    <a:pt x="57707" y="64629"/>
                    <a:pt x="57185" y="63857"/>
                    <a:pt x="57129" y="63418"/>
                  </a:cubicBezTo>
                  <a:cubicBezTo>
                    <a:pt x="56990" y="62545"/>
                    <a:pt x="57540" y="60778"/>
                    <a:pt x="57468" y="59899"/>
                  </a:cubicBezTo>
                  <a:cubicBezTo>
                    <a:pt x="57440" y="59344"/>
                    <a:pt x="57229" y="58226"/>
                    <a:pt x="56946" y="57737"/>
                  </a:cubicBezTo>
                  <a:cubicBezTo>
                    <a:pt x="56723" y="57348"/>
                    <a:pt x="56023" y="56681"/>
                    <a:pt x="55629" y="56426"/>
                  </a:cubicBezTo>
                  <a:cubicBezTo>
                    <a:pt x="55351" y="56242"/>
                    <a:pt x="54701" y="55909"/>
                    <a:pt x="54350" y="55937"/>
                  </a:cubicBezTo>
                  <a:cubicBezTo>
                    <a:pt x="53778" y="55959"/>
                    <a:pt x="52806" y="56609"/>
                    <a:pt x="52400" y="56943"/>
                  </a:cubicBezTo>
                  <a:cubicBezTo>
                    <a:pt x="51855" y="57382"/>
                    <a:pt x="51066" y="58488"/>
                    <a:pt x="50716" y="59049"/>
                  </a:cubicBezTo>
                  <a:cubicBezTo>
                    <a:pt x="50282" y="59799"/>
                    <a:pt x="49832" y="61478"/>
                    <a:pt x="49382" y="62217"/>
                  </a:cubicBezTo>
                  <a:cubicBezTo>
                    <a:pt x="48960" y="62879"/>
                    <a:pt x="47782" y="64007"/>
                    <a:pt x="47332" y="64646"/>
                  </a:cubicBezTo>
                  <a:cubicBezTo>
                    <a:pt x="46981" y="65135"/>
                    <a:pt x="46620" y="66297"/>
                    <a:pt x="46126" y="66680"/>
                  </a:cubicBezTo>
                  <a:cubicBezTo>
                    <a:pt x="45803" y="66925"/>
                    <a:pt x="44920" y="67025"/>
                    <a:pt x="44542" y="67208"/>
                  </a:cubicBezTo>
                  <a:cubicBezTo>
                    <a:pt x="44219" y="67364"/>
                    <a:pt x="43475" y="67675"/>
                    <a:pt x="43330" y="67981"/>
                  </a:cubicBezTo>
                  <a:cubicBezTo>
                    <a:pt x="43163" y="68348"/>
                    <a:pt x="43458" y="69220"/>
                    <a:pt x="43714" y="69559"/>
                  </a:cubicBezTo>
                  <a:cubicBezTo>
                    <a:pt x="43980" y="69932"/>
                    <a:pt x="45059" y="70238"/>
                    <a:pt x="45325" y="70604"/>
                  </a:cubicBezTo>
                  <a:cubicBezTo>
                    <a:pt x="45803" y="71244"/>
                    <a:pt x="46087" y="72778"/>
                    <a:pt x="46126" y="73522"/>
                  </a:cubicBezTo>
                  <a:cubicBezTo>
                    <a:pt x="46153" y="74345"/>
                    <a:pt x="45703" y="75929"/>
                    <a:pt x="45564" y="76735"/>
                  </a:cubicBezTo>
                  <a:cubicBezTo>
                    <a:pt x="45453" y="77374"/>
                    <a:pt x="45564" y="78747"/>
                    <a:pt x="45142" y="79286"/>
                  </a:cubicBezTo>
                  <a:cubicBezTo>
                    <a:pt x="44892" y="79620"/>
                    <a:pt x="43853" y="79792"/>
                    <a:pt x="43569" y="80098"/>
                  </a:cubicBezTo>
                  <a:cubicBezTo>
                    <a:pt x="43302" y="80381"/>
                    <a:pt x="42841" y="81143"/>
                    <a:pt x="43008" y="81482"/>
                  </a:cubicBezTo>
                  <a:cubicBezTo>
                    <a:pt x="43163" y="81765"/>
                    <a:pt x="44147" y="81693"/>
                    <a:pt x="44358" y="81949"/>
                  </a:cubicBezTo>
                  <a:cubicBezTo>
                    <a:pt x="44681" y="82343"/>
                    <a:pt x="44569" y="83433"/>
                    <a:pt x="44442" y="83911"/>
                  </a:cubicBezTo>
                  <a:cubicBezTo>
                    <a:pt x="44314" y="84466"/>
                    <a:pt x="43514" y="85395"/>
                    <a:pt x="43330" y="85939"/>
                  </a:cubicBezTo>
                  <a:cubicBezTo>
                    <a:pt x="43219" y="86278"/>
                    <a:pt x="43052" y="87006"/>
                    <a:pt x="43108" y="87362"/>
                  </a:cubicBezTo>
                  <a:cubicBezTo>
                    <a:pt x="43180" y="87924"/>
                    <a:pt x="43925" y="88941"/>
                    <a:pt x="44036" y="89508"/>
                  </a:cubicBezTo>
                  <a:cubicBezTo>
                    <a:pt x="44119" y="89997"/>
                    <a:pt x="44192" y="91053"/>
                    <a:pt x="43936" y="91492"/>
                  </a:cubicBezTo>
                  <a:cubicBezTo>
                    <a:pt x="43780" y="91786"/>
                    <a:pt x="42952" y="92048"/>
                    <a:pt x="42830" y="92353"/>
                  </a:cubicBezTo>
                  <a:cubicBezTo>
                    <a:pt x="42647" y="92759"/>
                    <a:pt x="43275" y="93676"/>
                    <a:pt x="43108" y="94093"/>
                  </a:cubicBezTo>
                  <a:cubicBezTo>
                    <a:pt x="42980" y="94377"/>
                    <a:pt x="42224" y="94632"/>
                    <a:pt x="42030" y="94905"/>
                  </a:cubicBezTo>
                  <a:cubicBezTo>
                    <a:pt x="41763" y="95283"/>
                    <a:pt x="41674" y="96216"/>
                    <a:pt x="41507" y="96644"/>
                  </a:cubicBezTo>
                  <a:cubicBezTo>
                    <a:pt x="41341" y="97072"/>
                    <a:pt x="41029" y="98006"/>
                    <a:pt x="40640" y="98312"/>
                  </a:cubicBezTo>
                  <a:cubicBezTo>
                    <a:pt x="40285" y="98584"/>
                    <a:pt x="39307" y="98829"/>
                    <a:pt x="38829" y="98790"/>
                  </a:cubicBezTo>
                  <a:cubicBezTo>
                    <a:pt x="38267" y="98756"/>
                    <a:pt x="37339" y="98056"/>
                    <a:pt x="36778" y="97945"/>
                  </a:cubicBezTo>
                  <a:cubicBezTo>
                    <a:pt x="36289" y="97845"/>
                    <a:pt x="35222" y="97811"/>
                    <a:pt x="34744" y="97945"/>
                  </a:cubicBezTo>
                  <a:cubicBezTo>
                    <a:pt x="34266" y="98078"/>
                    <a:pt x="33477" y="98634"/>
                    <a:pt x="33155" y="98951"/>
                  </a:cubicBezTo>
                  <a:cubicBezTo>
                    <a:pt x="32832" y="99284"/>
                    <a:pt x="32427" y="100090"/>
                    <a:pt x="32271" y="100496"/>
                  </a:cubicBezTo>
                  <a:cubicBezTo>
                    <a:pt x="32088" y="100985"/>
                    <a:pt x="31793" y="102019"/>
                    <a:pt x="31849" y="102519"/>
                  </a:cubicBezTo>
                  <a:cubicBezTo>
                    <a:pt x="31921" y="103058"/>
                    <a:pt x="32666" y="103981"/>
                    <a:pt x="32793" y="104509"/>
                  </a:cubicBezTo>
                  <a:cubicBezTo>
                    <a:pt x="32944" y="105204"/>
                    <a:pt x="32916" y="106654"/>
                    <a:pt x="32793" y="107355"/>
                  </a:cubicBezTo>
                  <a:cubicBezTo>
                    <a:pt x="32710" y="107733"/>
                    <a:pt x="32299" y="108433"/>
                    <a:pt x="32232" y="108811"/>
                  </a:cubicBezTo>
                  <a:cubicBezTo>
                    <a:pt x="32177" y="109094"/>
                    <a:pt x="32299" y="109684"/>
                    <a:pt x="32177" y="109950"/>
                  </a:cubicBezTo>
                  <a:cubicBezTo>
                    <a:pt x="32077" y="110173"/>
                    <a:pt x="31471" y="110434"/>
                    <a:pt x="31443" y="110679"/>
                  </a:cubicBezTo>
                  <a:cubicBezTo>
                    <a:pt x="31404" y="110945"/>
                    <a:pt x="31993" y="111340"/>
                    <a:pt x="32049" y="111607"/>
                  </a:cubicBezTo>
                  <a:cubicBezTo>
                    <a:pt x="32132" y="112124"/>
                    <a:pt x="31754" y="113141"/>
                    <a:pt x="31571" y="113630"/>
                  </a:cubicBezTo>
                  <a:cubicBezTo>
                    <a:pt x="31387" y="114197"/>
                    <a:pt x="30954" y="115347"/>
                    <a:pt x="30559" y="115825"/>
                  </a:cubicBezTo>
                  <a:cubicBezTo>
                    <a:pt x="30220" y="116231"/>
                    <a:pt x="29126" y="116687"/>
                    <a:pt x="28792" y="117081"/>
                  </a:cubicBezTo>
                  <a:cubicBezTo>
                    <a:pt x="28453" y="117471"/>
                    <a:pt x="28270" y="118477"/>
                    <a:pt x="27947" y="118871"/>
                  </a:cubicBezTo>
                  <a:cubicBezTo>
                    <a:pt x="27670" y="119216"/>
                    <a:pt x="26953" y="119816"/>
                    <a:pt x="26519" y="119961"/>
                  </a:cubicBezTo>
                  <a:cubicBezTo>
                    <a:pt x="26375" y="120000"/>
                    <a:pt x="26136" y="120011"/>
                    <a:pt x="25886" y="120000"/>
                  </a:cubicBezTo>
                  <a:cubicBezTo>
                    <a:pt x="25869" y="119616"/>
                    <a:pt x="25858" y="119260"/>
                    <a:pt x="25858" y="118993"/>
                  </a:cubicBezTo>
                  <a:cubicBezTo>
                    <a:pt x="25886" y="118354"/>
                    <a:pt x="26252" y="117081"/>
                    <a:pt x="26069" y="116465"/>
                  </a:cubicBezTo>
                  <a:cubicBezTo>
                    <a:pt x="25869" y="115792"/>
                    <a:pt x="24985" y="114530"/>
                    <a:pt x="24330" y="114147"/>
                  </a:cubicBezTo>
                  <a:cubicBezTo>
                    <a:pt x="24035" y="113986"/>
                    <a:pt x="23235" y="113891"/>
                    <a:pt x="22657" y="113852"/>
                  </a:cubicBezTo>
                  <a:cubicBezTo>
                    <a:pt x="22757" y="112735"/>
                    <a:pt x="22701" y="111068"/>
                    <a:pt x="23024" y="110234"/>
                  </a:cubicBezTo>
                  <a:cubicBezTo>
                    <a:pt x="23190" y="109817"/>
                    <a:pt x="23963" y="109194"/>
                    <a:pt x="24091" y="108778"/>
                  </a:cubicBezTo>
                  <a:cubicBezTo>
                    <a:pt x="24257" y="108283"/>
                    <a:pt x="24118" y="107244"/>
                    <a:pt x="24046" y="106738"/>
                  </a:cubicBezTo>
                  <a:cubicBezTo>
                    <a:pt x="23979" y="106210"/>
                    <a:pt x="23457" y="105204"/>
                    <a:pt x="23485" y="104681"/>
                  </a:cubicBezTo>
                  <a:cubicBezTo>
                    <a:pt x="23513" y="104214"/>
                    <a:pt x="24091" y="103381"/>
                    <a:pt x="24185" y="102936"/>
                  </a:cubicBezTo>
                  <a:cubicBezTo>
                    <a:pt x="24369" y="102080"/>
                    <a:pt x="23963" y="100301"/>
                    <a:pt x="24285" y="99490"/>
                  </a:cubicBezTo>
                  <a:cubicBezTo>
                    <a:pt x="24496" y="98962"/>
                    <a:pt x="25602" y="98228"/>
                    <a:pt x="25813" y="97700"/>
                  </a:cubicBezTo>
                  <a:cubicBezTo>
                    <a:pt x="26025" y="97183"/>
                    <a:pt x="25969" y="96055"/>
                    <a:pt x="25902" y="95505"/>
                  </a:cubicBezTo>
                  <a:cubicBezTo>
                    <a:pt x="25802" y="94610"/>
                    <a:pt x="25280" y="92820"/>
                    <a:pt x="24891" y="91981"/>
                  </a:cubicBezTo>
                  <a:cubicBezTo>
                    <a:pt x="24541" y="91258"/>
                    <a:pt x="23696" y="89824"/>
                    <a:pt x="23024" y="89308"/>
                  </a:cubicBezTo>
                  <a:cubicBezTo>
                    <a:pt x="22657" y="89013"/>
                    <a:pt x="21729" y="88674"/>
                    <a:pt x="21256" y="88574"/>
                  </a:cubicBezTo>
                  <a:cubicBezTo>
                    <a:pt x="20734" y="88463"/>
                    <a:pt x="19595" y="88379"/>
                    <a:pt x="19078" y="88535"/>
                  </a:cubicBezTo>
                  <a:cubicBezTo>
                    <a:pt x="18672" y="88657"/>
                    <a:pt x="18000" y="89174"/>
                    <a:pt x="17733" y="89469"/>
                  </a:cubicBezTo>
                  <a:cubicBezTo>
                    <a:pt x="17266" y="89947"/>
                    <a:pt x="16888" y="91225"/>
                    <a:pt x="16427" y="91703"/>
                  </a:cubicBezTo>
                  <a:cubicBezTo>
                    <a:pt x="16188" y="91948"/>
                    <a:pt x="15610" y="92364"/>
                    <a:pt x="15260" y="92476"/>
                  </a:cubicBezTo>
                  <a:cubicBezTo>
                    <a:pt x="14854" y="92587"/>
                    <a:pt x="13954" y="92587"/>
                    <a:pt x="13548" y="92476"/>
                  </a:cubicBezTo>
                  <a:cubicBezTo>
                    <a:pt x="12998" y="92303"/>
                    <a:pt x="12187" y="91553"/>
                    <a:pt x="11737" y="91247"/>
                  </a:cubicBezTo>
                  <a:cubicBezTo>
                    <a:pt x="11148" y="90869"/>
                    <a:pt x="10008" y="90058"/>
                    <a:pt x="9364" y="89752"/>
                  </a:cubicBezTo>
                  <a:cubicBezTo>
                    <a:pt x="8763" y="89469"/>
                    <a:pt x="7402" y="89202"/>
                    <a:pt x="6813" y="88907"/>
                  </a:cubicBezTo>
                  <a:cubicBezTo>
                    <a:pt x="6485" y="88735"/>
                    <a:pt x="6024" y="88207"/>
                    <a:pt x="5685" y="88085"/>
                  </a:cubicBezTo>
                  <a:cubicBezTo>
                    <a:pt x="5268" y="87935"/>
                    <a:pt x="4295" y="87874"/>
                    <a:pt x="3834" y="87924"/>
                  </a:cubicBezTo>
                  <a:cubicBezTo>
                    <a:pt x="3384" y="87974"/>
                    <a:pt x="2600" y="88390"/>
                    <a:pt x="2167" y="88452"/>
                  </a:cubicBezTo>
                  <a:cubicBezTo>
                    <a:pt x="1745" y="88513"/>
                    <a:pt x="805" y="88646"/>
                    <a:pt x="477" y="88413"/>
                  </a:cubicBezTo>
                  <a:cubicBezTo>
                    <a:pt x="61" y="88107"/>
                    <a:pt x="-38" y="87018"/>
                    <a:pt x="16" y="86551"/>
                  </a:cubicBezTo>
                  <a:cubicBezTo>
                    <a:pt x="127" y="85656"/>
                    <a:pt x="1294" y="84083"/>
                    <a:pt x="1745" y="83260"/>
                  </a:cubicBezTo>
                  <a:cubicBezTo>
                    <a:pt x="2261" y="82304"/>
                    <a:pt x="3356" y="80403"/>
                    <a:pt x="3879" y="79447"/>
                  </a:cubicBezTo>
                  <a:cubicBezTo>
                    <a:pt x="4395" y="78503"/>
                    <a:pt x="5746" y="76674"/>
                    <a:pt x="5885" y="75635"/>
                  </a:cubicBezTo>
                  <a:cubicBezTo>
                    <a:pt x="6013" y="74640"/>
                    <a:pt x="5001" y="72716"/>
                    <a:pt x="4946" y="71710"/>
                  </a:cubicBezTo>
                  <a:cubicBezTo>
                    <a:pt x="4901" y="70738"/>
                    <a:pt x="5518" y="68854"/>
                    <a:pt x="5507" y="67892"/>
                  </a:cubicBezTo>
                  <a:cubicBezTo>
                    <a:pt x="5490" y="67075"/>
                    <a:pt x="4918" y="65463"/>
                    <a:pt x="4901" y="64646"/>
                  </a:cubicBezTo>
                  <a:cubicBezTo>
                    <a:pt x="4890" y="64090"/>
                    <a:pt x="4973" y="62962"/>
                    <a:pt x="5223" y="62462"/>
                  </a:cubicBezTo>
                  <a:cubicBezTo>
                    <a:pt x="5462" y="61984"/>
                    <a:pt x="6446" y="61306"/>
                    <a:pt x="6752" y="60878"/>
                  </a:cubicBezTo>
                  <a:cubicBezTo>
                    <a:pt x="7313" y="60116"/>
                    <a:pt x="8202" y="58488"/>
                    <a:pt x="8524" y="57643"/>
                  </a:cubicBezTo>
                  <a:cubicBezTo>
                    <a:pt x="9141" y="56009"/>
                    <a:pt x="9897" y="52613"/>
                    <a:pt x="10069" y="50906"/>
                  </a:cubicBezTo>
                  <a:cubicBezTo>
                    <a:pt x="10181" y="49584"/>
                    <a:pt x="9786" y="46921"/>
                    <a:pt x="9869" y="45593"/>
                  </a:cubicBezTo>
                  <a:cubicBezTo>
                    <a:pt x="9981" y="43903"/>
                    <a:pt x="10897" y="40591"/>
                    <a:pt x="10992" y="38901"/>
                  </a:cubicBezTo>
                  <a:cubicBezTo>
                    <a:pt x="11064" y="37572"/>
                    <a:pt x="10714" y="34910"/>
                    <a:pt x="10714" y="33587"/>
                  </a:cubicBezTo>
                  <a:cubicBezTo>
                    <a:pt x="10714" y="32926"/>
                    <a:pt x="10686" y="31798"/>
                    <a:pt x="10753" y="3084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3" name="Shape 933"/>
            <p:cNvSpPr/>
            <p:nvPr/>
          </p:nvSpPr>
          <p:spPr>
            <a:xfrm>
              <a:off x="382430" y="2053858"/>
              <a:ext cx="699300" cy="371100"/>
            </a:xfrm>
            <a:custGeom>
              <a:avLst/>
              <a:gdLst/>
              <a:ahLst/>
              <a:cxnLst/>
              <a:rect l="0" t="0" r="0" b="0"/>
              <a:pathLst>
                <a:path w="120000" h="120000" extrusionOk="0">
                  <a:moveTo>
                    <a:pt x="40348" y="22887"/>
                  </a:moveTo>
                  <a:cubicBezTo>
                    <a:pt x="40353" y="22876"/>
                    <a:pt x="40364" y="22876"/>
                    <a:pt x="40370" y="22865"/>
                  </a:cubicBezTo>
                  <a:cubicBezTo>
                    <a:pt x="40848" y="22393"/>
                    <a:pt x="42004" y="22459"/>
                    <a:pt x="42559" y="22470"/>
                  </a:cubicBezTo>
                  <a:cubicBezTo>
                    <a:pt x="42976" y="22487"/>
                    <a:pt x="43821" y="22548"/>
                    <a:pt x="44210" y="22826"/>
                  </a:cubicBezTo>
                  <a:cubicBezTo>
                    <a:pt x="44465" y="22993"/>
                    <a:pt x="44965" y="23526"/>
                    <a:pt x="45104" y="23943"/>
                  </a:cubicBezTo>
                  <a:cubicBezTo>
                    <a:pt x="45227" y="24310"/>
                    <a:pt x="45143" y="25232"/>
                    <a:pt x="45204" y="25660"/>
                  </a:cubicBezTo>
                  <a:cubicBezTo>
                    <a:pt x="45288" y="26243"/>
                    <a:pt x="45510" y="27405"/>
                    <a:pt x="45710" y="27899"/>
                  </a:cubicBezTo>
                  <a:cubicBezTo>
                    <a:pt x="45993" y="28577"/>
                    <a:pt x="46877" y="29472"/>
                    <a:pt x="47205" y="30083"/>
                  </a:cubicBezTo>
                  <a:cubicBezTo>
                    <a:pt x="47455" y="30538"/>
                    <a:pt x="47744" y="31739"/>
                    <a:pt x="48050" y="32061"/>
                  </a:cubicBezTo>
                  <a:cubicBezTo>
                    <a:pt x="48211" y="32244"/>
                    <a:pt x="48622" y="32255"/>
                    <a:pt x="48811" y="32322"/>
                  </a:cubicBezTo>
                  <a:cubicBezTo>
                    <a:pt x="49061" y="32411"/>
                    <a:pt x="49572" y="32544"/>
                    <a:pt x="49805" y="32711"/>
                  </a:cubicBezTo>
                  <a:cubicBezTo>
                    <a:pt x="50117" y="32944"/>
                    <a:pt x="50628" y="33750"/>
                    <a:pt x="50922" y="34050"/>
                  </a:cubicBezTo>
                  <a:cubicBezTo>
                    <a:pt x="51178" y="34284"/>
                    <a:pt x="51700" y="34795"/>
                    <a:pt x="51995" y="34856"/>
                  </a:cubicBezTo>
                  <a:cubicBezTo>
                    <a:pt x="52401" y="34962"/>
                    <a:pt x="53223" y="34639"/>
                    <a:pt x="53623" y="34428"/>
                  </a:cubicBezTo>
                  <a:cubicBezTo>
                    <a:pt x="53923" y="34273"/>
                    <a:pt x="54451" y="33622"/>
                    <a:pt x="54768" y="33533"/>
                  </a:cubicBezTo>
                  <a:cubicBezTo>
                    <a:pt x="55079" y="33428"/>
                    <a:pt x="55779" y="33428"/>
                    <a:pt x="56062" y="33700"/>
                  </a:cubicBezTo>
                  <a:cubicBezTo>
                    <a:pt x="56301" y="33934"/>
                    <a:pt x="56474" y="34978"/>
                    <a:pt x="56696" y="35250"/>
                  </a:cubicBezTo>
                  <a:cubicBezTo>
                    <a:pt x="56963" y="35589"/>
                    <a:pt x="57618" y="35845"/>
                    <a:pt x="57946" y="35939"/>
                  </a:cubicBezTo>
                  <a:cubicBezTo>
                    <a:pt x="58124" y="35989"/>
                    <a:pt x="58491" y="35834"/>
                    <a:pt x="58652" y="35939"/>
                  </a:cubicBezTo>
                  <a:cubicBezTo>
                    <a:pt x="58830" y="36045"/>
                    <a:pt x="59119" y="36484"/>
                    <a:pt x="59213" y="36756"/>
                  </a:cubicBezTo>
                  <a:cubicBezTo>
                    <a:pt x="59330" y="37073"/>
                    <a:pt x="59313" y="37851"/>
                    <a:pt x="59419" y="38179"/>
                  </a:cubicBezTo>
                  <a:cubicBezTo>
                    <a:pt x="59552" y="38590"/>
                    <a:pt x="59952" y="39335"/>
                    <a:pt x="60202" y="39501"/>
                  </a:cubicBezTo>
                  <a:cubicBezTo>
                    <a:pt x="60502" y="39712"/>
                    <a:pt x="61164" y="39385"/>
                    <a:pt x="61480" y="39501"/>
                  </a:cubicBezTo>
                  <a:cubicBezTo>
                    <a:pt x="61880" y="39657"/>
                    <a:pt x="62553" y="40557"/>
                    <a:pt x="62953" y="40713"/>
                  </a:cubicBezTo>
                  <a:cubicBezTo>
                    <a:pt x="63247" y="40829"/>
                    <a:pt x="63853" y="40751"/>
                    <a:pt x="64148" y="40713"/>
                  </a:cubicBezTo>
                  <a:cubicBezTo>
                    <a:pt x="64420" y="40674"/>
                    <a:pt x="64942" y="40451"/>
                    <a:pt x="65220" y="40413"/>
                  </a:cubicBezTo>
                  <a:cubicBezTo>
                    <a:pt x="65604" y="40363"/>
                    <a:pt x="66387" y="40285"/>
                    <a:pt x="66765" y="40413"/>
                  </a:cubicBezTo>
                  <a:cubicBezTo>
                    <a:pt x="67310" y="40596"/>
                    <a:pt x="68471" y="41118"/>
                    <a:pt x="68832" y="41829"/>
                  </a:cubicBezTo>
                  <a:cubicBezTo>
                    <a:pt x="69038" y="42263"/>
                    <a:pt x="69049" y="43474"/>
                    <a:pt x="69110" y="44030"/>
                  </a:cubicBezTo>
                  <a:cubicBezTo>
                    <a:pt x="69177" y="44602"/>
                    <a:pt x="69154" y="45852"/>
                    <a:pt x="69338" y="46347"/>
                  </a:cubicBezTo>
                  <a:cubicBezTo>
                    <a:pt x="69516" y="46830"/>
                    <a:pt x="70244" y="47180"/>
                    <a:pt x="70427" y="47636"/>
                  </a:cubicBezTo>
                  <a:cubicBezTo>
                    <a:pt x="70599" y="48036"/>
                    <a:pt x="70744" y="49053"/>
                    <a:pt x="70716" y="49536"/>
                  </a:cubicBezTo>
                  <a:cubicBezTo>
                    <a:pt x="70683" y="49875"/>
                    <a:pt x="70405" y="50420"/>
                    <a:pt x="70327" y="50731"/>
                  </a:cubicBezTo>
                  <a:cubicBezTo>
                    <a:pt x="70244" y="51081"/>
                    <a:pt x="70060" y="51809"/>
                    <a:pt x="70077" y="52204"/>
                  </a:cubicBezTo>
                  <a:cubicBezTo>
                    <a:pt x="70094" y="52631"/>
                    <a:pt x="70399" y="53359"/>
                    <a:pt x="70505" y="53748"/>
                  </a:cubicBezTo>
                  <a:cubicBezTo>
                    <a:pt x="70677" y="54337"/>
                    <a:pt x="70905" y="55638"/>
                    <a:pt x="71199" y="56065"/>
                  </a:cubicBezTo>
                  <a:cubicBezTo>
                    <a:pt x="71360" y="56327"/>
                    <a:pt x="71811" y="56521"/>
                    <a:pt x="72033" y="56588"/>
                  </a:cubicBezTo>
                  <a:cubicBezTo>
                    <a:pt x="72250" y="56649"/>
                    <a:pt x="72689" y="56638"/>
                    <a:pt x="72894" y="56588"/>
                  </a:cubicBezTo>
                  <a:cubicBezTo>
                    <a:pt x="73228" y="56493"/>
                    <a:pt x="73839" y="55988"/>
                    <a:pt x="74172" y="55899"/>
                  </a:cubicBezTo>
                  <a:cubicBezTo>
                    <a:pt x="74356" y="55843"/>
                    <a:pt x="74761" y="55754"/>
                    <a:pt x="74928" y="55899"/>
                  </a:cubicBezTo>
                  <a:cubicBezTo>
                    <a:pt x="75145" y="56077"/>
                    <a:pt x="75284" y="57005"/>
                    <a:pt x="75489" y="57182"/>
                  </a:cubicBezTo>
                  <a:cubicBezTo>
                    <a:pt x="75828" y="57482"/>
                    <a:pt x="76651" y="57016"/>
                    <a:pt x="77017" y="57182"/>
                  </a:cubicBezTo>
                  <a:cubicBezTo>
                    <a:pt x="77317" y="57327"/>
                    <a:pt x="77873" y="57916"/>
                    <a:pt x="78090" y="58305"/>
                  </a:cubicBezTo>
                  <a:cubicBezTo>
                    <a:pt x="78290" y="58666"/>
                    <a:pt x="78562" y="59577"/>
                    <a:pt x="78618" y="60072"/>
                  </a:cubicBezTo>
                  <a:cubicBezTo>
                    <a:pt x="78679" y="60583"/>
                    <a:pt x="78612" y="61633"/>
                    <a:pt x="78518" y="62128"/>
                  </a:cubicBezTo>
                  <a:cubicBezTo>
                    <a:pt x="78457" y="62494"/>
                    <a:pt x="78101" y="63050"/>
                    <a:pt x="78090" y="63428"/>
                  </a:cubicBezTo>
                  <a:cubicBezTo>
                    <a:pt x="78056" y="63911"/>
                    <a:pt x="78418" y="64795"/>
                    <a:pt x="78462" y="65278"/>
                  </a:cubicBezTo>
                  <a:cubicBezTo>
                    <a:pt x="78518" y="65795"/>
                    <a:pt x="78423" y="66862"/>
                    <a:pt x="78462" y="67384"/>
                  </a:cubicBezTo>
                  <a:cubicBezTo>
                    <a:pt x="78523" y="68090"/>
                    <a:pt x="78623" y="69635"/>
                    <a:pt x="78923" y="70129"/>
                  </a:cubicBezTo>
                  <a:cubicBezTo>
                    <a:pt x="79162" y="70535"/>
                    <a:pt x="79885" y="70663"/>
                    <a:pt x="80224" y="70690"/>
                  </a:cubicBezTo>
                  <a:cubicBezTo>
                    <a:pt x="80513" y="70729"/>
                    <a:pt x="81102" y="70390"/>
                    <a:pt x="81391" y="70440"/>
                  </a:cubicBezTo>
                  <a:cubicBezTo>
                    <a:pt x="81785" y="70507"/>
                    <a:pt x="82519" y="70990"/>
                    <a:pt x="82863" y="71302"/>
                  </a:cubicBezTo>
                  <a:cubicBezTo>
                    <a:pt x="83124" y="71524"/>
                    <a:pt x="83536" y="72291"/>
                    <a:pt x="83813" y="72457"/>
                  </a:cubicBezTo>
                  <a:cubicBezTo>
                    <a:pt x="84147" y="72680"/>
                    <a:pt x="84891" y="72613"/>
                    <a:pt x="85253" y="72680"/>
                  </a:cubicBezTo>
                  <a:cubicBezTo>
                    <a:pt x="85642" y="72730"/>
                    <a:pt x="86414" y="72719"/>
                    <a:pt x="86786" y="72891"/>
                  </a:cubicBezTo>
                  <a:cubicBezTo>
                    <a:pt x="87309" y="73135"/>
                    <a:pt x="88303" y="73902"/>
                    <a:pt x="88720" y="74474"/>
                  </a:cubicBezTo>
                  <a:cubicBezTo>
                    <a:pt x="89065" y="74969"/>
                    <a:pt x="89592" y="76247"/>
                    <a:pt x="89787" y="76936"/>
                  </a:cubicBezTo>
                  <a:cubicBezTo>
                    <a:pt x="89909" y="77392"/>
                    <a:pt x="90054" y="78403"/>
                    <a:pt x="90065" y="78914"/>
                  </a:cubicBezTo>
                  <a:cubicBezTo>
                    <a:pt x="90070" y="79342"/>
                    <a:pt x="89843" y="80198"/>
                    <a:pt x="89887" y="80631"/>
                  </a:cubicBezTo>
                  <a:cubicBezTo>
                    <a:pt x="89926" y="81048"/>
                    <a:pt x="90332" y="81681"/>
                    <a:pt x="90370" y="82098"/>
                  </a:cubicBezTo>
                  <a:cubicBezTo>
                    <a:pt x="90404" y="82415"/>
                    <a:pt x="90365" y="83104"/>
                    <a:pt x="90243" y="83337"/>
                  </a:cubicBezTo>
                  <a:cubicBezTo>
                    <a:pt x="90126" y="83571"/>
                    <a:pt x="89665" y="83482"/>
                    <a:pt x="89559" y="83726"/>
                  </a:cubicBezTo>
                  <a:cubicBezTo>
                    <a:pt x="89442" y="84015"/>
                    <a:pt x="89504" y="84782"/>
                    <a:pt x="89559" y="85104"/>
                  </a:cubicBezTo>
                  <a:cubicBezTo>
                    <a:pt x="89631" y="85571"/>
                    <a:pt x="90048" y="86327"/>
                    <a:pt x="90143" y="86782"/>
                  </a:cubicBezTo>
                  <a:cubicBezTo>
                    <a:pt x="90248" y="87293"/>
                    <a:pt x="90109" y="88499"/>
                    <a:pt x="90315" y="88894"/>
                  </a:cubicBezTo>
                  <a:cubicBezTo>
                    <a:pt x="90565" y="89333"/>
                    <a:pt x="91460" y="89022"/>
                    <a:pt x="91715" y="89449"/>
                  </a:cubicBezTo>
                  <a:cubicBezTo>
                    <a:pt x="92037" y="89983"/>
                    <a:pt x="91882" y="91778"/>
                    <a:pt x="92121" y="92417"/>
                  </a:cubicBezTo>
                  <a:cubicBezTo>
                    <a:pt x="92238" y="92706"/>
                    <a:pt x="92576" y="93133"/>
                    <a:pt x="92760" y="93239"/>
                  </a:cubicBezTo>
                  <a:cubicBezTo>
                    <a:pt x="93021" y="93378"/>
                    <a:pt x="93582" y="93172"/>
                    <a:pt x="93849" y="93239"/>
                  </a:cubicBezTo>
                  <a:cubicBezTo>
                    <a:pt x="94099" y="93289"/>
                    <a:pt x="94549" y="93756"/>
                    <a:pt x="94794" y="93706"/>
                  </a:cubicBezTo>
                  <a:cubicBezTo>
                    <a:pt x="94983" y="93667"/>
                    <a:pt x="95266" y="93200"/>
                    <a:pt x="95433" y="93067"/>
                  </a:cubicBezTo>
                  <a:cubicBezTo>
                    <a:pt x="95611" y="92922"/>
                    <a:pt x="95977" y="92689"/>
                    <a:pt x="96172" y="92639"/>
                  </a:cubicBezTo>
                  <a:cubicBezTo>
                    <a:pt x="96494" y="92550"/>
                    <a:pt x="97194" y="92911"/>
                    <a:pt x="97494" y="92678"/>
                  </a:cubicBezTo>
                  <a:cubicBezTo>
                    <a:pt x="97678" y="92533"/>
                    <a:pt x="97805" y="91689"/>
                    <a:pt x="98000" y="91600"/>
                  </a:cubicBezTo>
                  <a:cubicBezTo>
                    <a:pt x="98144" y="91533"/>
                    <a:pt x="98450" y="91778"/>
                    <a:pt x="98561" y="91950"/>
                  </a:cubicBezTo>
                  <a:cubicBezTo>
                    <a:pt x="98672" y="92117"/>
                    <a:pt x="98739" y="92689"/>
                    <a:pt x="98833" y="92883"/>
                  </a:cubicBezTo>
                  <a:cubicBezTo>
                    <a:pt x="98972" y="93161"/>
                    <a:pt x="99322" y="93667"/>
                    <a:pt x="99528" y="93706"/>
                  </a:cubicBezTo>
                  <a:cubicBezTo>
                    <a:pt x="99745" y="93745"/>
                    <a:pt x="100134" y="93289"/>
                    <a:pt x="100339" y="93145"/>
                  </a:cubicBezTo>
                  <a:cubicBezTo>
                    <a:pt x="100539" y="93000"/>
                    <a:pt x="100934" y="92628"/>
                    <a:pt x="101156" y="92550"/>
                  </a:cubicBezTo>
                  <a:cubicBezTo>
                    <a:pt x="101301" y="92494"/>
                    <a:pt x="101617" y="92456"/>
                    <a:pt x="101762" y="92550"/>
                  </a:cubicBezTo>
                  <a:cubicBezTo>
                    <a:pt x="101962" y="92667"/>
                    <a:pt x="102240" y="93261"/>
                    <a:pt x="102423" y="93445"/>
                  </a:cubicBezTo>
                  <a:cubicBezTo>
                    <a:pt x="102657" y="93678"/>
                    <a:pt x="103168" y="93911"/>
                    <a:pt x="103390" y="94134"/>
                  </a:cubicBezTo>
                  <a:cubicBezTo>
                    <a:pt x="103623" y="94356"/>
                    <a:pt x="104129" y="94800"/>
                    <a:pt x="104229" y="95217"/>
                  </a:cubicBezTo>
                  <a:cubicBezTo>
                    <a:pt x="104313" y="95539"/>
                    <a:pt x="104135" y="96240"/>
                    <a:pt x="104129" y="96595"/>
                  </a:cubicBezTo>
                  <a:cubicBezTo>
                    <a:pt x="104124" y="97101"/>
                    <a:pt x="104029" y="98179"/>
                    <a:pt x="104185" y="98612"/>
                  </a:cubicBezTo>
                  <a:cubicBezTo>
                    <a:pt x="104313" y="98973"/>
                    <a:pt x="104807" y="99340"/>
                    <a:pt x="105040" y="99468"/>
                  </a:cubicBezTo>
                  <a:cubicBezTo>
                    <a:pt x="105268" y="99601"/>
                    <a:pt x="105752" y="99690"/>
                    <a:pt x="105991" y="99651"/>
                  </a:cubicBezTo>
                  <a:cubicBezTo>
                    <a:pt x="106119" y="99612"/>
                    <a:pt x="106363" y="99362"/>
                    <a:pt x="106496" y="99340"/>
                  </a:cubicBezTo>
                  <a:cubicBezTo>
                    <a:pt x="106624" y="99312"/>
                    <a:pt x="106924" y="99285"/>
                    <a:pt x="107035" y="99429"/>
                  </a:cubicBezTo>
                  <a:cubicBezTo>
                    <a:pt x="107241" y="99718"/>
                    <a:pt x="107197" y="100824"/>
                    <a:pt x="107363" y="101202"/>
                  </a:cubicBezTo>
                  <a:cubicBezTo>
                    <a:pt x="107469" y="101435"/>
                    <a:pt x="107791" y="101824"/>
                    <a:pt x="107969" y="101835"/>
                  </a:cubicBezTo>
                  <a:cubicBezTo>
                    <a:pt x="108169" y="101863"/>
                    <a:pt x="108502" y="101379"/>
                    <a:pt x="108686" y="101279"/>
                  </a:cubicBezTo>
                  <a:cubicBezTo>
                    <a:pt x="108869" y="101174"/>
                    <a:pt x="109253" y="100913"/>
                    <a:pt x="109447" y="100979"/>
                  </a:cubicBezTo>
                  <a:cubicBezTo>
                    <a:pt x="109658" y="101057"/>
                    <a:pt x="109975" y="101668"/>
                    <a:pt x="110158" y="101874"/>
                  </a:cubicBezTo>
                  <a:cubicBezTo>
                    <a:pt x="110353" y="102107"/>
                    <a:pt x="110725" y="102591"/>
                    <a:pt x="110942" y="102746"/>
                  </a:cubicBezTo>
                  <a:cubicBezTo>
                    <a:pt x="111259" y="102957"/>
                    <a:pt x="111998" y="102852"/>
                    <a:pt x="112264" y="103174"/>
                  </a:cubicBezTo>
                  <a:cubicBezTo>
                    <a:pt x="112481" y="103424"/>
                    <a:pt x="112648" y="104324"/>
                    <a:pt x="112803" y="104674"/>
                  </a:cubicBezTo>
                  <a:cubicBezTo>
                    <a:pt x="113009" y="105152"/>
                    <a:pt x="113426" y="106141"/>
                    <a:pt x="113715" y="106480"/>
                  </a:cubicBezTo>
                  <a:cubicBezTo>
                    <a:pt x="114098" y="106925"/>
                    <a:pt x="115021" y="107342"/>
                    <a:pt x="115476" y="107525"/>
                  </a:cubicBezTo>
                  <a:cubicBezTo>
                    <a:pt x="115799" y="107642"/>
                    <a:pt x="116471" y="107614"/>
                    <a:pt x="116799" y="107769"/>
                  </a:cubicBezTo>
                  <a:cubicBezTo>
                    <a:pt x="117449" y="108108"/>
                    <a:pt x="118610" y="109381"/>
                    <a:pt x="119238" y="109837"/>
                  </a:cubicBezTo>
                  <a:cubicBezTo>
                    <a:pt x="119433" y="109981"/>
                    <a:pt x="119705" y="110192"/>
                    <a:pt x="120000" y="110398"/>
                  </a:cubicBezTo>
                  <a:lnTo>
                    <a:pt x="99673" y="119999"/>
                  </a:lnTo>
                  <a:cubicBezTo>
                    <a:pt x="99650" y="119855"/>
                    <a:pt x="99617" y="119738"/>
                    <a:pt x="99573" y="119649"/>
                  </a:cubicBezTo>
                  <a:cubicBezTo>
                    <a:pt x="99434" y="119349"/>
                    <a:pt x="98922" y="119272"/>
                    <a:pt x="98761" y="118999"/>
                  </a:cubicBezTo>
                  <a:cubicBezTo>
                    <a:pt x="98467" y="118505"/>
                    <a:pt x="98339" y="116927"/>
                    <a:pt x="98028" y="116460"/>
                  </a:cubicBezTo>
                  <a:cubicBezTo>
                    <a:pt x="97717" y="116004"/>
                    <a:pt x="96855" y="115782"/>
                    <a:pt x="96472" y="115526"/>
                  </a:cubicBezTo>
                  <a:cubicBezTo>
                    <a:pt x="96038" y="115210"/>
                    <a:pt x="95116" y="114676"/>
                    <a:pt x="94771" y="114143"/>
                  </a:cubicBezTo>
                  <a:cubicBezTo>
                    <a:pt x="94305" y="113404"/>
                    <a:pt x="93927" y="111192"/>
                    <a:pt x="93499" y="110398"/>
                  </a:cubicBezTo>
                  <a:cubicBezTo>
                    <a:pt x="93138" y="109720"/>
                    <a:pt x="92271" y="108470"/>
                    <a:pt x="91749" y="108292"/>
                  </a:cubicBezTo>
                  <a:cubicBezTo>
                    <a:pt x="91493" y="108214"/>
                    <a:pt x="91009" y="108709"/>
                    <a:pt x="90754" y="108681"/>
                  </a:cubicBezTo>
                  <a:cubicBezTo>
                    <a:pt x="90426" y="108642"/>
                    <a:pt x="89843" y="108097"/>
                    <a:pt x="89531" y="107897"/>
                  </a:cubicBezTo>
                  <a:cubicBezTo>
                    <a:pt x="89287" y="107758"/>
                    <a:pt x="88764" y="107614"/>
                    <a:pt x="88564" y="107342"/>
                  </a:cubicBezTo>
                  <a:cubicBezTo>
                    <a:pt x="88287" y="106964"/>
                    <a:pt x="87964" y="105830"/>
                    <a:pt x="87831" y="105286"/>
                  </a:cubicBezTo>
                  <a:cubicBezTo>
                    <a:pt x="87592" y="104363"/>
                    <a:pt x="87375" y="102357"/>
                    <a:pt x="87192" y="101407"/>
                  </a:cubicBezTo>
                  <a:cubicBezTo>
                    <a:pt x="87020" y="100535"/>
                    <a:pt x="86775" y="98651"/>
                    <a:pt x="86397" y="97973"/>
                  </a:cubicBezTo>
                  <a:cubicBezTo>
                    <a:pt x="86208" y="97623"/>
                    <a:pt x="85669" y="97129"/>
                    <a:pt x="85386" y="97151"/>
                  </a:cubicBezTo>
                  <a:cubicBezTo>
                    <a:pt x="85103" y="97167"/>
                    <a:pt x="84619" y="97829"/>
                    <a:pt x="84397" y="98140"/>
                  </a:cubicBezTo>
                  <a:cubicBezTo>
                    <a:pt x="84180" y="98429"/>
                    <a:pt x="83897" y="99273"/>
                    <a:pt x="83658" y="99468"/>
                  </a:cubicBezTo>
                  <a:cubicBezTo>
                    <a:pt x="83324" y="99757"/>
                    <a:pt x="82513" y="100018"/>
                    <a:pt x="82180" y="99729"/>
                  </a:cubicBezTo>
                  <a:cubicBezTo>
                    <a:pt x="81985" y="99562"/>
                    <a:pt x="81918" y="98651"/>
                    <a:pt x="81752" y="98401"/>
                  </a:cubicBezTo>
                  <a:cubicBezTo>
                    <a:pt x="81329" y="97790"/>
                    <a:pt x="80090" y="97740"/>
                    <a:pt x="79662" y="97151"/>
                  </a:cubicBezTo>
                  <a:cubicBezTo>
                    <a:pt x="79323" y="96684"/>
                    <a:pt x="79107" y="95084"/>
                    <a:pt x="78773" y="94617"/>
                  </a:cubicBezTo>
                  <a:cubicBezTo>
                    <a:pt x="78395" y="94084"/>
                    <a:pt x="77306" y="93967"/>
                    <a:pt x="76912" y="93445"/>
                  </a:cubicBezTo>
                  <a:cubicBezTo>
                    <a:pt x="76467" y="92844"/>
                    <a:pt x="76134" y="90711"/>
                    <a:pt x="75645" y="90216"/>
                  </a:cubicBezTo>
                  <a:cubicBezTo>
                    <a:pt x="75178" y="89761"/>
                    <a:pt x="73983" y="90272"/>
                    <a:pt x="73489" y="89922"/>
                  </a:cubicBezTo>
                  <a:cubicBezTo>
                    <a:pt x="73189" y="89722"/>
                    <a:pt x="72794" y="88733"/>
                    <a:pt x="72489" y="88555"/>
                  </a:cubicBezTo>
                  <a:cubicBezTo>
                    <a:pt x="72166" y="88344"/>
                    <a:pt x="71388" y="88238"/>
                    <a:pt x="71088" y="88555"/>
                  </a:cubicBezTo>
                  <a:cubicBezTo>
                    <a:pt x="70738" y="88916"/>
                    <a:pt x="70616" y="90555"/>
                    <a:pt x="70327" y="91089"/>
                  </a:cubicBezTo>
                  <a:cubicBezTo>
                    <a:pt x="70055" y="91583"/>
                    <a:pt x="69343" y="92367"/>
                    <a:pt x="68954" y="92506"/>
                  </a:cubicBezTo>
                  <a:cubicBezTo>
                    <a:pt x="68571" y="92639"/>
                    <a:pt x="67787" y="92289"/>
                    <a:pt x="67404" y="92155"/>
                  </a:cubicBezTo>
                  <a:cubicBezTo>
                    <a:pt x="66626" y="91894"/>
                    <a:pt x="65081" y="91244"/>
                    <a:pt x="64353" y="90739"/>
                  </a:cubicBezTo>
                  <a:cubicBezTo>
                    <a:pt x="63409" y="90088"/>
                    <a:pt x="61697" y="88199"/>
                    <a:pt x="60786" y="87432"/>
                  </a:cubicBezTo>
                  <a:cubicBezTo>
                    <a:pt x="60291" y="87005"/>
                    <a:pt x="59213" y="86382"/>
                    <a:pt x="58763" y="85832"/>
                  </a:cubicBezTo>
                  <a:cubicBezTo>
                    <a:pt x="58174" y="85143"/>
                    <a:pt x="57452" y="82765"/>
                    <a:pt x="56768" y="82437"/>
                  </a:cubicBezTo>
                  <a:cubicBezTo>
                    <a:pt x="56324" y="82231"/>
                    <a:pt x="55429" y="83115"/>
                    <a:pt x="54968" y="83204"/>
                  </a:cubicBezTo>
                  <a:cubicBezTo>
                    <a:pt x="54151" y="83387"/>
                    <a:pt x="52489" y="83465"/>
                    <a:pt x="51684" y="83204"/>
                  </a:cubicBezTo>
                  <a:cubicBezTo>
                    <a:pt x="50956" y="82987"/>
                    <a:pt x="49494" y="82231"/>
                    <a:pt x="48911" y="81448"/>
                  </a:cubicBezTo>
                  <a:cubicBezTo>
                    <a:pt x="48511" y="80903"/>
                    <a:pt x="48188" y="79031"/>
                    <a:pt x="47766" y="78520"/>
                  </a:cubicBezTo>
                  <a:cubicBezTo>
                    <a:pt x="47283" y="77936"/>
                    <a:pt x="45955" y="78053"/>
                    <a:pt x="45454" y="77492"/>
                  </a:cubicBezTo>
                  <a:cubicBezTo>
                    <a:pt x="44871" y="76842"/>
                    <a:pt x="44087" y="74763"/>
                    <a:pt x="43726" y="73746"/>
                  </a:cubicBezTo>
                  <a:cubicBezTo>
                    <a:pt x="43448" y="72980"/>
                    <a:pt x="43048" y="71313"/>
                    <a:pt x="42859" y="70479"/>
                  </a:cubicBezTo>
                  <a:cubicBezTo>
                    <a:pt x="42659" y="69612"/>
                    <a:pt x="42620" y="67462"/>
                    <a:pt x="42176" y="66901"/>
                  </a:cubicBezTo>
                  <a:cubicBezTo>
                    <a:pt x="41843" y="66501"/>
                    <a:pt x="40887" y="67279"/>
                    <a:pt x="40548" y="66901"/>
                  </a:cubicBezTo>
                  <a:cubicBezTo>
                    <a:pt x="40309" y="66656"/>
                    <a:pt x="40342" y="65395"/>
                    <a:pt x="40087" y="65184"/>
                  </a:cubicBezTo>
                  <a:cubicBezTo>
                    <a:pt x="39848" y="64989"/>
                    <a:pt x="39320" y="65667"/>
                    <a:pt x="39047" y="65667"/>
                  </a:cubicBezTo>
                  <a:cubicBezTo>
                    <a:pt x="38797" y="65656"/>
                    <a:pt x="38275" y="65473"/>
                    <a:pt x="38081" y="65184"/>
                  </a:cubicBezTo>
                  <a:cubicBezTo>
                    <a:pt x="37842" y="64834"/>
                    <a:pt x="37836" y="63545"/>
                    <a:pt x="37575" y="63250"/>
                  </a:cubicBezTo>
                  <a:cubicBezTo>
                    <a:pt x="37219" y="62872"/>
                    <a:pt x="36297" y="63428"/>
                    <a:pt x="35891" y="63250"/>
                  </a:cubicBezTo>
                  <a:cubicBezTo>
                    <a:pt x="35524" y="63106"/>
                    <a:pt x="34891" y="62311"/>
                    <a:pt x="34546" y="62050"/>
                  </a:cubicBezTo>
                  <a:cubicBezTo>
                    <a:pt x="34241" y="61817"/>
                    <a:pt x="33585" y="61555"/>
                    <a:pt x="33296" y="61272"/>
                  </a:cubicBezTo>
                  <a:cubicBezTo>
                    <a:pt x="33040" y="61022"/>
                    <a:pt x="32674" y="60127"/>
                    <a:pt x="32379" y="60033"/>
                  </a:cubicBezTo>
                  <a:cubicBezTo>
                    <a:pt x="32068" y="59916"/>
                    <a:pt x="31390" y="60333"/>
                    <a:pt x="31134" y="60672"/>
                  </a:cubicBezTo>
                  <a:cubicBezTo>
                    <a:pt x="30907" y="60983"/>
                    <a:pt x="30807" y="62144"/>
                    <a:pt x="30551" y="62389"/>
                  </a:cubicBezTo>
                  <a:cubicBezTo>
                    <a:pt x="30223" y="62717"/>
                    <a:pt x="29395" y="62183"/>
                    <a:pt x="29023" y="62350"/>
                  </a:cubicBezTo>
                  <a:cubicBezTo>
                    <a:pt x="28756" y="62478"/>
                    <a:pt x="28217" y="62933"/>
                    <a:pt x="28056" y="63339"/>
                  </a:cubicBezTo>
                  <a:cubicBezTo>
                    <a:pt x="27789" y="64039"/>
                    <a:pt x="27850" y="65823"/>
                    <a:pt x="27778" y="66656"/>
                  </a:cubicBezTo>
                  <a:cubicBezTo>
                    <a:pt x="27689" y="67812"/>
                    <a:pt x="27939" y="70518"/>
                    <a:pt x="27428" y="71302"/>
                  </a:cubicBezTo>
                  <a:cubicBezTo>
                    <a:pt x="26917" y="72041"/>
                    <a:pt x="25405" y="71040"/>
                    <a:pt x="24755" y="71302"/>
                  </a:cubicBezTo>
                  <a:cubicBezTo>
                    <a:pt x="24294" y="71485"/>
                    <a:pt x="23510" y="72535"/>
                    <a:pt x="23049" y="72719"/>
                  </a:cubicBezTo>
                  <a:cubicBezTo>
                    <a:pt x="22688" y="72863"/>
                    <a:pt x="21855" y="73069"/>
                    <a:pt x="21549" y="72719"/>
                  </a:cubicBezTo>
                  <a:cubicBezTo>
                    <a:pt x="21288" y="72418"/>
                    <a:pt x="21299" y="71107"/>
                    <a:pt x="21065" y="70740"/>
                  </a:cubicBezTo>
                  <a:cubicBezTo>
                    <a:pt x="20643" y="70062"/>
                    <a:pt x="19432" y="69740"/>
                    <a:pt x="18876" y="69451"/>
                  </a:cubicBezTo>
                  <a:cubicBezTo>
                    <a:pt x="18387" y="69196"/>
                    <a:pt x="17409" y="68596"/>
                    <a:pt x="16892" y="68546"/>
                  </a:cubicBezTo>
                  <a:cubicBezTo>
                    <a:pt x="16542" y="68518"/>
                    <a:pt x="15659" y="68401"/>
                    <a:pt x="15498" y="68934"/>
                  </a:cubicBezTo>
                  <a:cubicBezTo>
                    <a:pt x="15425" y="69157"/>
                    <a:pt x="15648" y="69651"/>
                    <a:pt x="15748" y="69829"/>
                  </a:cubicBezTo>
                  <a:cubicBezTo>
                    <a:pt x="15859" y="70024"/>
                    <a:pt x="16242" y="70101"/>
                    <a:pt x="16309" y="70351"/>
                  </a:cubicBezTo>
                  <a:cubicBezTo>
                    <a:pt x="16409" y="70701"/>
                    <a:pt x="16337" y="71641"/>
                    <a:pt x="16159" y="71902"/>
                  </a:cubicBezTo>
                  <a:cubicBezTo>
                    <a:pt x="15987" y="72157"/>
                    <a:pt x="15459" y="72080"/>
                    <a:pt x="15242" y="71941"/>
                  </a:cubicBezTo>
                  <a:cubicBezTo>
                    <a:pt x="14964" y="71768"/>
                    <a:pt x="14653" y="70768"/>
                    <a:pt x="14375" y="70557"/>
                  </a:cubicBezTo>
                  <a:cubicBezTo>
                    <a:pt x="14053" y="70324"/>
                    <a:pt x="13286" y="70185"/>
                    <a:pt x="12952" y="70390"/>
                  </a:cubicBezTo>
                  <a:cubicBezTo>
                    <a:pt x="12752" y="70518"/>
                    <a:pt x="12552" y="71274"/>
                    <a:pt x="12369" y="71429"/>
                  </a:cubicBezTo>
                  <a:cubicBezTo>
                    <a:pt x="12141" y="71602"/>
                    <a:pt x="11619" y="71652"/>
                    <a:pt x="11380" y="71563"/>
                  </a:cubicBezTo>
                  <a:cubicBezTo>
                    <a:pt x="10896" y="71368"/>
                    <a:pt x="10080" y="70351"/>
                    <a:pt x="9696" y="69829"/>
                  </a:cubicBezTo>
                  <a:cubicBezTo>
                    <a:pt x="9391" y="69412"/>
                    <a:pt x="8957" y="68168"/>
                    <a:pt x="8607" y="67851"/>
                  </a:cubicBezTo>
                  <a:cubicBezTo>
                    <a:pt x="8046" y="67356"/>
                    <a:pt x="6695" y="67673"/>
                    <a:pt x="6112" y="67256"/>
                  </a:cubicBezTo>
                  <a:cubicBezTo>
                    <a:pt x="5556" y="66851"/>
                    <a:pt x="4773" y="65162"/>
                    <a:pt x="4189" y="64717"/>
                  </a:cubicBezTo>
                  <a:cubicBezTo>
                    <a:pt x="4250" y="63522"/>
                    <a:pt x="4317" y="61789"/>
                    <a:pt x="4284" y="61011"/>
                  </a:cubicBezTo>
                  <a:cubicBezTo>
                    <a:pt x="4206" y="59538"/>
                    <a:pt x="3811" y="56610"/>
                    <a:pt x="3511" y="55210"/>
                  </a:cubicBezTo>
                  <a:cubicBezTo>
                    <a:pt x="3272" y="54048"/>
                    <a:pt x="2639" y="51798"/>
                    <a:pt x="2222" y="50781"/>
                  </a:cubicBezTo>
                  <a:cubicBezTo>
                    <a:pt x="1861" y="49898"/>
                    <a:pt x="833" y="48547"/>
                    <a:pt x="489" y="47636"/>
                  </a:cubicBezTo>
                  <a:cubicBezTo>
                    <a:pt x="316" y="47192"/>
                    <a:pt x="50" y="46191"/>
                    <a:pt x="11" y="45658"/>
                  </a:cubicBezTo>
                  <a:cubicBezTo>
                    <a:pt x="-27" y="45163"/>
                    <a:pt x="50" y="44147"/>
                    <a:pt x="155" y="43680"/>
                  </a:cubicBezTo>
                  <a:cubicBezTo>
                    <a:pt x="288" y="43157"/>
                    <a:pt x="789" y="42380"/>
                    <a:pt x="972" y="41924"/>
                  </a:cubicBezTo>
                  <a:cubicBezTo>
                    <a:pt x="1322" y="41063"/>
                    <a:pt x="1878" y="39190"/>
                    <a:pt x="2244" y="38345"/>
                  </a:cubicBezTo>
                  <a:cubicBezTo>
                    <a:pt x="2700" y="37318"/>
                    <a:pt x="3734" y="35417"/>
                    <a:pt x="4284" y="34523"/>
                  </a:cubicBezTo>
                  <a:cubicBezTo>
                    <a:pt x="4656" y="33911"/>
                    <a:pt x="5612" y="33000"/>
                    <a:pt x="5879" y="32244"/>
                  </a:cubicBezTo>
                  <a:cubicBezTo>
                    <a:pt x="6034" y="31828"/>
                    <a:pt x="6156" y="30827"/>
                    <a:pt x="6134" y="30344"/>
                  </a:cubicBezTo>
                  <a:cubicBezTo>
                    <a:pt x="6112" y="29666"/>
                    <a:pt x="5695" y="28433"/>
                    <a:pt x="5601" y="27766"/>
                  </a:cubicBezTo>
                  <a:cubicBezTo>
                    <a:pt x="5501" y="26999"/>
                    <a:pt x="5617" y="25321"/>
                    <a:pt x="5395" y="24621"/>
                  </a:cubicBezTo>
                  <a:cubicBezTo>
                    <a:pt x="5256" y="24165"/>
                    <a:pt x="4617" y="23737"/>
                    <a:pt x="4456" y="23293"/>
                  </a:cubicBezTo>
                  <a:cubicBezTo>
                    <a:pt x="4250" y="22709"/>
                    <a:pt x="4173" y="21303"/>
                    <a:pt x="4106" y="20626"/>
                  </a:cubicBezTo>
                  <a:cubicBezTo>
                    <a:pt x="4023" y="19820"/>
                    <a:pt x="3834" y="18181"/>
                    <a:pt x="3845" y="17358"/>
                  </a:cubicBezTo>
                  <a:cubicBezTo>
                    <a:pt x="3856" y="16603"/>
                    <a:pt x="3923" y="15030"/>
                    <a:pt x="4150" y="14391"/>
                  </a:cubicBezTo>
                  <a:cubicBezTo>
                    <a:pt x="4395" y="13719"/>
                    <a:pt x="5251" y="12885"/>
                    <a:pt x="5656" y="12491"/>
                  </a:cubicBezTo>
                  <a:cubicBezTo>
                    <a:pt x="6212" y="11957"/>
                    <a:pt x="7418" y="11207"/>
                    <a:pt x="8012" y="10868"/>
                  </a:cubicBezTo>
                  <a:cubicBezTo>
                    <a:pt x="8746" y="10451"/>
                    <a:pt x="10296" y="10140"/>
                    <a:pt x="10974" y="9529"/>
                  </a:cubicBezTo>
                  <a:cubicBezTo>
                    <a:pt x="11402" y="9123"/>
                    <a:pt x="12130" y="8279"/>
                    <a:pt x="12630" y="7406"/>
                  </a:cubicBezTo>
                  <a:cubicBezTo>
                    <a:pt x="12930" y="7734"/>
                    <a:pt x="13247" y="8029"/>
                    <a:pt x="13436" y="8134"/>
                  </a:cubicBezTo>
                  <a:cubicBezTo>
                    <a:pt x="13919" y="8357"/>
                    <a:pt x="14975" y="8357"/>
                    <a:pt x="15459" y="8134"/>
                  </a:cubicBezTo>
                  <a:cubicBezTo>
                    <a:pt x="15814" y="7968"/>
                    <a:pt x="16487" y="7318"/>
                    <a:pt x="16720" y="6834"/>
                  </a:cubicBezTo>
                  <a:cubicBezTo>
                    <a:pt x="17065" y="6117"/>
                    <a:pt x="17209" y="4195"/>
                    <a:pt x="17442" y="3361"/>
                  </a:cubicBezTo>
                  <a:cubicBezTo>
                    <a:pt x="17615" y="2711"/>
                    <a:pt x="17970" y="1383"/>
                    <a:pt x="18276" y="900"/>
                  </a:cubicBezTo>
                  <a:cubicBezTo>
                    <a:pt x="18509" y="550"/>
                    <a:pt x="19082" y="44"/>
                    <a:pt x="19382" y="5"/>
                  </a:cubicBezTo>
                  <a:cubicBezTo>
                    <a:pt x="19582" y="-22"/>
                    <a:pt x="20004" y="161"/>
                    <a:pt x="20154" y="383"/>
                  </a:cubicBezTo>
                  <a:cubicBezTo>
                    <a:pt x="20254" y="550"/>
                    <a:pt x="20282" y="1072"/>
                    <a:pt x="20343" y="1289"/>
                  </a:cubicBezTo>
                  <a:cubicBezTo>
                    <a:pt x="20465" y="1744"/>
                    <a:pt x="20760" y="2644"/>
                    <a:pt x="20949" y="3033"/>
                  </a:cubicBezTo>
                  <a:cubicBezTo>
                    <a:pt x="21288" y="3700"/>
                    <a:pt x="22310" y="4506"/>
                    <a:pt x="22555" y="5284"/>
                  </a:cubicBezTo>
                  <a:cubicBezTo>
                    <a:pt x="22999" y="6756"/>
                    <a:pt x="22888" y="10218"/>
                    <a:pt x="22855" y="11868"/>
                  </a:cubicBezTo>
                  <a:cubicBezTo>
                    <a:pt x="22838" y="12819"/>
                    <a:pt x="22510" y="14680"/>
                    <a:pt x="22555" y="15614"/>
                  </a:cubicBezTo>
                  <a:cubicBezTo>
                    <a:pt x="22577" y="16147"/>
                    <a:pt x="22888" y="17136"/>
                    <a:pt x="22933" y="17686"/>
                  </a:cubicBezTo>
                  <a:cubicBezTo>
                    <a:pt x="23010" y="18503"/>
                    <a:pt x="22799" y="20220"/>
                    <a:pt x="22933" y="21026"/>
                  </a:cubicBezTo>
                  <a:cubicBezTo>
                    <a:pt x="23027" y="21576"/>
                    <a:pt x="23355" y="22615"/>
                    <a:pt x="23622" y="22965"/>
                  </a:cubicBezTo>
                  <a:cubicBezTo>
                    <a:pt x="23933" y="23370"/>
                    <a:pt x="24761" y="23459"/>
                    <a:pt x="25105" y="23748"/>
                  </a:cubicBezTo>
                  <a:cubicBezTo>
                    <a:pt x="25650" y="24187"/>
                    <a:pt x="26533" y="25671"/>
                    <a:pt x="27095" y="26065"/>
                  </a:cubicBezTo>
                  <a:cubicBezTo>
                    <a:pt x="27334" y="26232"/>
                    <a:pt x="27873" y="26271"/>
                    <a:pt x="28123" y="26388"/>
                  </a:cubicBezTo>
                  <a:cubicBezTo>
                    <a:pt x="28539" y="26582"/>
                    <a:pt x="29340" y="27221"/>
                    <a:pt x="29762" y="27349"/>
                  </a:cubicBezTo>
                  <a:cubicBezTo>
                    <a:pt x="30484" y="27599"/>
                    <a:pt x="31968" y="27688"/>
                    <a:pt x="32702" y="27610"/>
                  </a:cubicBezTo>
                  <a:cubicBezTo>
                    <a:pt x="33302" y="27549"/>
                    <a:pt x="34507" y="27232"/>
                    <a:pt x="35080" y="26910"/>
                  </a:cubicBezTo>
                  <a:cubicBezTo>
                    <a:pt x="35330" y="26754"/>
                    <a:pt x="35808" y="26321"/>
                    <a:pt x="36025" y="26049"/>
                  </a:cubicBezTo>
                  <a:cubicBezTo>
                    <a:pt x="36213" y="25788"/>
                    <a:pt x="36452" y="24982"/>
                    <a:pt x="36680" y="24843"/>
                  </a:cubicBezTo>
                  <a:cubicBezTo>
                    <a:pt x="37075" y="24604"/>
                    <a:pt x="37919" y="25243"/>
                    <a:pt x="38336" y="25232"/>
                  </a:cubicBezTo>
                  <a:cubicBezTo>
                    <a:pt x="38636" y="25215"/>
                    <a:pt x="39259" y="25115"/>
                    <a:pt x="39503" y="24843"/>
                  </a:cubicBezTo>
                  <a:cubicBezTo>
                    <a:pt x="39803" y="24515"/>
                    <a:pt x="40042" y="23226"/>
                    <a:pt x="40348" y="228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4" name="Shape 934"/>
            <p:cNvSpPr/>
            <p:nvPr/>
          </p:nvSpPr>
          <p:spPr>
            <a:xfrm>
              <a:off x="402353" y="666241"/>
              <a:ext cx="670800" cy="637500"/>
            </a:xfrm>
            <a:custGeom>
              <a:avLst/>
              <a:gdLst/>
              <a:ahLst/>
              <a:cxnLst/>
              <a:rect l="0" t="0" r="0" b="0"/>
              <a:pathLst>
                <a:path w="120000" h="120000" extrusionOk="0">
                  <a:moveTo>
                    <a:pt x="46285" y="119488"/>
                  </a:moveTo>
                  <a:cubicBezTo>
                    <a:pt x="46068" y="119677"/>
                    <a:pt x="45801" y="119922"/>
                    <a:pt x="45601" y="119972"/>
                  </a:cubicBezTo>
                  <a:cubicBezTo>
                    <a:pt x="45273" y="120050"/>
                    <a:pt x="44551" y="119938"/>
                    <a:pt x="44250" y="119794"/>
                  </a:cubicBezTo>
                  <a:cubicBezTo>
                    <a:pt x="44050" y="119699"/>
                    <a:pt x="43822" y="119260"/>
                    <a:pt x="43617" y="119194"/>
                  </a:cubicBezTo>
                  <a:cubicBezTo>
                    <a:pt x="43294" y="119105"/>
                    <a:pt x="42633" y="119316"/>
                    <a:pt x="42310" y="119399"/>
                  </a:cubicBezTo>
                  <a:cubicBezTo>
                    <a:pt x="42188" y="119427"/>
                    <a:pt x="42032" y="119488"/>
                    <a:pt x="41854" y="119566"/>
                  </a:cubicBezTo>
                  <a:cubicBezTo>
                    <a:pt x="41832" y="119483"/>
                    <a:pt x="41788" y="119416"/>
                    <a:pt x="41760" y="119366"/>
                  </a:cubicBezTo>
                  <a:cubicBezTo>
                    <a:pt x="41532" y="119110"/>
                    <a:pt x="40726" y="119032"/>
                    <a:pt x="40481" y="118793"/>
                  </a:cubicBezTo>
                  <a:cubicBezTo>
                    <a:pt x="40292" y="118604"/>
                    <a:pt x="40114" y="118071"/>
                    <a:pt x="40059" y="117815"/>
                  </a:cubicBezTo>
                  <a:cubicBezTo>
                    <a:pt x="39987" y="117465"/>
                    <a:pt x="40203" y="116726"/>
                    <a:pt x="40059" y="116392"/>
                  </a:cubicBezTo>
                  <a:cubicBezTo>
                    <a:pt x="39875" y="115959"/>
                    <a:pt x="38936" y="115470"/>
                    <a:pt x="38708" y="115064"/>
                  </a:cubicBezTo>
                  <a:cubicBezTo>
                    <a:pt x="38480" y="114664"/>
                    <a:pt x="38363" y="113736"/>
                    <a:pt x="38308" y="113286"/>
                  </a:cubicBezTo>
                  <a:cubicBezTo>
                    <a:pt x="38263" y="112908"/>
                    <a:pt x="38385" y="112135"/>
                    <a:pt x="38308" y="111757"/>
                  </a:cubicBezTo>
                  <a:cubicBezTo>
                    <a:pt x="38219" y="111285"/>
                    <a:pt x="37857" y="110384"/>
                    <a:pt x="37591" y="109979"/>
                  </a:cubicBezTo>
                  <a:cubicBezTo>
                    <a:pt x="37390" y="109667"/>
                    <a:pt x="36746" y="109206"/>
                    <a:pt x="36562" y="108878"/>
                  </a:cubicBezTo>
                  <a:cubicBezTo>
                    <a:pt x="36418" y="108623"/>
                    <a:pt x="36279" y="108039"/>
                    <a:pt x="36273" y="107750"/>
                  </a:cubicBezTo>
                  <a:cubicBezTo>
                    <a:pt x="36245" y="107378"/>
                    <a:pt x="36418" y="106638"/>
                    <a:pt x="36501" y="106272"/>
                  </a:cubicBezTo>
                  <a:cubicBezTo>
                    <a:pt x="36590" y="105938"/>
                    <a:pt x="36846" y="105299"/>
                    <a:pt x="36962" y="104971"/>
                  </a:cubicBezTo>
                  <a:cubicBezTo>
                    <a:pt x="37090" y="104571"/>
                    <a:pt x="37402" y="103782"/>
                    <a:pt x="37463" y="103376"/>
                  </a:cubicBezTo>
                  <a:cubicBezTo>
                    <a:pt x="37513" y="103042"/>
                    <a:pt x="37585" y="102353"/>
                    <a:pt x="37463" y="102042"/>
                  </a:cubicBezTo>
                  <a:cubicBezTo>
                    <a:pt x="37385" y="101859"/>
                    <a:pt x="37096" y="101547"/>
                    <a:pt x="36901" y="101464"/>
                  </a:cubicBezTo>
                  <a:cubicBezTo>
                    <a:pt x="36607" y="101342"/>
                    <a:pt x="35928" y="101503"/>
                    <a:pt x="35606" y="101464"/>
                  </a:cubicBezTo>
                  <a:cubicBezTo>
                    <a:pt x="35334" y="101436"/>
                    <a:pt x="34772" y="101353"/>
                    <a:pt x="34544" y="101214"/>
                  </a:cubicBezTo>
                  <a:cubicBezTo>
                    <a:pt x="34110" y="100958"/>
                    <a:pt x="33466" y="100147"/>
                    <a:pt x="33221" y="99713"/>
                  </a:cubicBezTo>
                  <a:cubicBezTo>
                    <a:pt x="32988" y="99313"/>
                    <a:pt x="32732" y="98435"/>
                    <a:pt x="32660" y="97990"/>
                  </a:cubicBezTo>
                  <a:cubicBezTo>
                    <a:pt x="32582" y="97490"/>
                    <a:pt x="32604" y="96484"/>
                    <a:pt x="32660" y="95984"/>
                  </a:cubicBezTo>
                  <a:cubicBezTo>
                    <a:pt x="32693" y="95756"/>
                    <a:pt x="32949" y="95300"/>
                    <a:pt x="32876" y="95078"/>
                  </a:cubicBezTo>
                  <a:cubicBezTo>
                    <a:pt x="32793" y="94839"/>
                    <a:pt x="32332" y="94483"/>
                    <a:pt x="32076" y="94383"/>
                  </a:cubicBezTo>
                  <a:cubicBezTo>
                    <a:pt x="31776" y="94261"/>
                    <a:pt x="31103" y="94272"/>
                    <a:pt x="30775" y="94311"/>
                  </a:cubicBezTo>
                  <a:cubicBezTo>
                    <a:pt x="30275" y="94361"/>
                    <a:pt x="29319" y="94756"/>
                    <a:pt x="28813" y="94833"/>
                  </a:cubicBezTo>
                  <a:cubicBezTo>
                    <a:pt x="28279" y="94922"/>
                    <a:pt x="27189" y="94945"/>
                    <a:pt x="26645" y="94961"/>
                  </a:cubicBezTo>
                  <a:cubicBezTo>
                    <a:pt x="26094" y="94967"/>
                    <a:pt x="24988" y="94878"/>
                    <a:pt x="24443" y="94906"/>
                  </a:cubicBezTo>
                  <a:cubicBezTo>
                    <a:pt x="23971" y="94939"/>
                    <a:pt x="22998" y="95022"/>
                    <a:pt x="22559" y="95178"/>
                  </a:cubicBezTo>
                  <a:cubicBezTo>
                    <a:pt x="22269" y="95284"/>
                    <a:pt x="21814" y="95712"/>
                    <a:pt x="21525" y="95806"/>
                  </a:cubicBezTo>
                  <a:cubicBezTo>
                    <a:pt x="21180" y="95928"/>
                    <a:pt x="20429" y="96034"/>
                    <a:pt x="20068" y="95984"/>
                  </a:cubicBezTo>
                  <a:cubicBezTo>
                    <a:pt x="19835" y="95951"/>
                    <a:pt x="19434" y="95678"/>
                    <a:pt x="19218" y="95612"/>
                  </a:cubicBezTo>
                  <a:cubicBezTo>
                    <a:pt x="18990" y="95528"/>
                    <a:pt x="18506" y="95378"/>
                    <a:pt x="18261" y="95384"/>
                  </a:cubicBezTo>
                  <a:cubicBezTo>
                    <a:pt x="17906" y="95400"/>
                    <a:pt x="17261" y="95734"/>
                    <a:pt x="16916" y="95806"/>
                  </a:cubicBezTo>
                  <a:cubicBezTo>
                    <a:pt x="16560" y="95884"/>
                    <a:pt x="15843" y="96095"/>
                    <a:pt x="15504" y="95984"/>
                  </a:cubicBezTo>
                  <a:cubicBezTo>
                    <a:pt x="15309" y="95912"/>
                    <a:pt x="15054" y="95573"/>
                    <a:pt x="14954" y="95406"/>
                  </a:cubicBezTo>
                  <a:cubicBezTo>
                    <a:pt x="14837" y="95223"/>
                    <a:pt x="14742" y="94817"/>
                    <a:pt x="14681" y="94617"/>
                  </a:cubicBezTo>
                  <a:cubicBezTo>
                    <a:pt x="14526" y="94172"/>
                    <a:pt x="14325" y="93249"/>
                    <a:pt x="14103" y="92833"/>
                  </a:cubicBezTo>
                  <a:cubicBezTo>
                    <a:pt x="13847" y="92377"/>
                    <a:pt x="13013" y="91660"/>
                    <a:pt x="12747" y="91204"/>
                  </a:cubicBezTo>
                  <a:cubicBezTo>
                    <a:pt x="12574" y="90898"/>
                    <a:pt x="12307" y="90248"/>
                    <a:pt x="12269" y="89909"/>
                  </a:cubicBezTo>
                  <a:cubicBezTo>
                    <a:pt x="12230" y="89537"/>
                    <a:pt x="12469" y="88809"/>
                    <a:pt x="12491" y="88436"/>
                  </a:cubicBezTo>
                  <a:cubicBezTo>
                    <a:pt x="12524" y="87881"/>
                    <a:pt x="12524" y="86741"/>
                    <a:pt x="12452" y="86191"/>
                  </a:cubicBezTo>
                  <a:cubicBezTo>
                    <a:pt x="12380" y="85696"/>
                    <a:pt x="12130" y="84729"/>
                    <a:pt x="11929" y="84274"/>
                  </a:cubicBezTo>
                  <a:cubicBezTo>
                    <a:pt x="11790" y="83940"/>
                    <a:pt x="11396" y="83318"/>
                    <a:pt x="11157" y="83056"/>
                  </a:cubicBezTo>
                  <a:cubicBezTo>
                    <a:pt x="10884" y="82751"/>
                    <a:pt x="10245" y="82228"/>
                    <a:pt x="9884" y="82017"/>
                  </a:cubicBezTo>
                  <a:cubicBezTo>
                    <a:pt x="9700" y="81906"/>
                    <a:pt x="9267" y="81784"/>
                    <a:pt x="9066" y="81684"/>
                  </a:cubicBezTo>
                  <a:cubicBezTo>
                    <a:pt x="8872" y="81583"/>
                    <a:pt x="8466" y="81395"/>
                    <a:pt x="8338" y="81228"/>
                  </a:cubicBezTo>
                  <a:cubicBezTo>
                    <a:pt x="8216" y="81078"/>
                    <a:pt x="8049" y="80666"/>
                    <a:pt x="8138" y="80494"/>
                  </a:cubicBezTo>
                  <a:cubicBezTo>
                    <a:pt x="8210" y="80350"/>
                    <a:pt x="8633" y="80322"/>
                    <a:pt x="8766" y="80216"/>
                  </a:cubicBezTo>
                  <a:cubicBezTo>
                    <a:pt x="8883" y="80122"/>
                    <a:pt x="9083" y="79888"/>
                    <a:pt x="9105" y="79744"/>
                  </a:cubicBezTo>
                  <a:cubicBezTo>
                    <a:pt x="9144" y="79577"/>
                    <a:pt x="9066" y="79205"/>
                    <a:pt x="8955" y="79071"/>
                  </a:cubicBezTo>
                  <a:cubicBezTo>
                    <a:pt x="8761" y="78843"/>
                    <a:pt x="8149" y="78677"/>
                    <a:pt x="7871" y="78566"/>
                  </a:cubicBezTo>
                  <a:cubicBezTo>
                    <a:pt x="7632" y="78466"/>
                    <a:pt x="7110" y="78354"/>
                    <a:pt x="6876" y="78221"/>
                  </a:cubicBezTo>
                  <a:cubicBezTo>
                    <a:pt x="6654" y="78104"/>
                    <a:pt x="6220" y="77815"/>
                    <a:pt x="6087" y="77604"/>
                  </a:cubicBezTo>
                  <a:cubicBezTo>
                    <a:pt x="5798" y="77176"/>
                    <a:pt x="5636" y="76131"/>
                    <a:pt x="5548" y="75631"/>
                  </a:cubicBezTo>
                  <a:cubicBezTo>
                    <a:pt x="5459" y="75131"/>
                    <a:pt x="5247" y="74108"/>
                    <a:pt x="5375" y="73625"/>
                  </a:cubicBezTo>
                  <a:cubicBezTo>
                    <a:pt x="5431" y="73408"/>
                    <a:pt x="5725" y="73019"/>
                    <a:pt x="5887" y="72852"/>
                  </a:cubicBezTo>
                  <a:cubicBezTo>
                    <a:pt x="6059" y="72680"/>
                    <a:pt x="6509" y="72452"/>
                    <a:pt x="6704" y="72291"/>
                  </a:cubicBezTo>
                  <a:cubicBezTo>
                    <a:pt x="6854" y="72157"/>
                    <a:pt x="7076" y="71802"/>
                    <a:pt x="7254" y="71707"/>
                  </a:cubicBezTo>
                  <a:cubicBezTo>
                    <a:pt x="7421" y="71618"/>
                    <a:pt x="7821" y="71574"/>
                    <a:pt x="8016" y="71596"/>
                  </a:cubicBezTo>
                  <a:cubicBezTo>
                    <a:pt x="8310" y="71629"/>
                    <a:pt x="8833" y="71957"/>
                    <a:pt x="9128" y="72013"/>
                  </a:cubicBezTo>
                  <a:cubicBezTo>
                    <a:pt x="9456" y="72068"/>
                    <a:pt x="10156" y="72052"/>
                    <a:pt x="10484" y="71974"/>
                  </a:cubicBezTo>
                  <a:cubicBezTo>
                    <a:pt x="10701" y="71913"/>
                    <a:pt x="11118" y="71724"/>
                    <a:pt x="11273" y="71579"/>
                  </a:cubicBezTo>
                  <a:cubicBezTo>
                    <a:pt x="11557" y="71318"/>
                    <a:pt x="11946" y="70640"/>
                    <a:pt x="12052" y="70279"/>
                  </a:cubicBezTo>
                  <a:cubicBezTo>
                    <a:pt x="12146" y="69951"/>
                    <a:pt x="12118" y="69256"/>
                    <a:pt x="12091" y="68906"/>
                  </a:cubicBezTo>
                  <a:cubicBezTo>
                    <a:pt x="12063" y="68567"/>
                    <a:pt x="11941" y="67883"/>
                    <a:pt x="11835" y="67561"/>
                  </a:cubicBezTo>
                  <a:cubicBezTo>
                    <a:pt x="11746" y="67311"/>
                    <a:pt x="11418" y="66877"/>
                    <a:pt x="11374" y="66622"/>
                  </a:cubicBezTo>
                  <a:cubicBezTo>
                    <a:pt x="11346" y="66455"/>
                    <a:pt x="11346" y="66088"/>
                    <a:pt x="11451" y="65960"/>
                  </a:cubicBezTo>
                  <a:cubicBezTo>
                    <a:pt x="11613" y="65782"/>
                    <a:pt x="12163" y="65721"/>
                    <a:pt x="12413" y="65660"/>
                  </a:cubicBezTo>
                  <a:cubicBezTo>
                    <a:pt x="12574" y="65621"/>
                    <a:pt x="12902" y="65555"/>
                    <a:pt x="13069" y="65555"/>
                  </a:cubicBezTo>
                  <a:cubicBezTo>
                    <a:pt x="13558" y="65538"/>
                    <a:pt x="14526" y="65749"/>
                    <a:pt x="15015" y="65771"/>
                  </a:cubicBezTo>
                  <a:cubicBezTo>
                    <a:pt x="15271" y="65788"/>
                    <a:pt x="15793" y="65827"/>
                    <a:pt x="16049" y="65771"/>
                  </a:cubicBezTo>
                  <a:cubicBezTo>
                    <a:pt x="16199" y="65744"/>
                    <a:pt x="16471" y="65499"/>
                    <a:pt x="16627" y="65532"/>
                  </a:cubicBezTo>
                  <a:cubicBezTo>
                    <a:pt x="16794" y="65566"/>
                    <a:pt x="16916" y="65955"/>
                    <a:pt x="17066" y="66038"/>
                  </a:cubicBezTo>
                  <a:cubicBezTo>
                    <a:pt x="17361" y="66205"/>
                    <a:pt x="18089" y="66210"/>
                    <a:pt x="18434" y="66244"/>
                  </a:cubicBezTo>
                  <a:cubicBezTo>
                    <a:pt x="18778" y="66283"/>
                    <a:pt x="19507" y="66160"/>
                    <a:pt x="19807" y="66316"/>
                  </a:cubicBezTo>
                  <a:cubicBezTo>
                    <a:pt x="20101" y="66477"/>
                    <a:pt x="20318" y="67166"/>
                    <a:pt x="20568" y="67394"/>
                  </a:cubicBezTo>
                  <a:cubicBezTo>
                    <a:pt x="20752" y="67567"/>
                    <a:pt x="21191" y="67967"/>
                    <a:pt x="21452" y="67933"/>
                  </a:cubicBezTo>
                  <a:cubicBezTo>
                    <a:pt x="21702" y="67900"/>
                    <a:pt x="22025" y="67455"/>
                    <a:pt x="22114" y="67244"/>
                  </a:cubicBezTo>
                  <a:cubicBezTo>
                    <a:pt x="22197" y="67044"/>
                    <a:pt x="22158" y="66605"/>
                    <a:pt x="22136" y="66394"/>
                  </a:cubicBezTo>
                  <a:cubicBezTo>
                    <a:pt x="22103" y="66144"/>
                    <a:pt x="21903" y="65666"/>
                    <a:pt x="21880" y="65416"/>
                  </a:cubicBezTo>
                  <a:cubicBezTo>
                    <a:pt x="21853" y="65204"/>
                    <a:pt x="21880" y="64765"/>
                    <a:pt x="21919" y="64554"/>
                  </a:cubicBezTo>
                  <a:cubicBezTo>
                    <a:pt x="21969" y="64243"/>
                    <a:pt x="22169" y="63643"/>
                    <a:pt x="22297" y="63348"/>
                  </a:cubicBezTo>
                  <a:cubicBezTo>
                    <a:pt x="22392" y="63131"/>
                    <a:pt x="22681" y="62720"/>
                    <a:pt x="22770" y="62487"/>
                  </a:cubicBezTo>
                  <a:cubicBezTo>
                    <a:pt x="22881" y="62203"/>
                    <a:pt x="23087" y="61625"/>
                    <a:pt x="23070" y="61325"/>
                  </a:cubicBezTo>
                  <a:cubicBezTo>
                    <a:pt x="23048" y="61003"/>
                    <a:pt x="22686" y="60419"/>
                    <a:pt x="22609" y="60102"/>
                  </a:cubicBezTo>
                  <a:cubicBezTo>
                    <a:pt x="22514" y="59691"/>
                    <a:pt x="22514" y="58830"/>
                    <a:pt x="22414" y="58413"/>
                  </a:cubicBezTo>
                  <a:cubicBezTo>
                    <a:pt x="22342" y="58107"/>
                    <a:pt x="22197" y="57462"/>
                    <a:pt x="21992" y="57212"/>
                  </a:cubicBezTo>
                  <a:cubicBezTo>
                    <a:pt x="21714" y="56857"/>
                    <a:pt x="20807" y="56512"/>
                    <a:pt x="20446" y="56240"/>
                  </a:cubicBezTo>
                  <a:cubicBezTo>
                    <a:pt x="20179" y="56040"/>
                    <a:pt x="19790" y="55456"/>
                    <a:pt x="19468" y="55373"/>
                  </a:cubicBezTo>
                  <a:cubicBezTo>
                    <a:pt x="19284" y="55323"/>
                    <a:pt x="18890" y="55495"/>
                    <a:pt x="18689" y="55506"/>
                  </a:cubicBezTo>
                  <a:cubicBezTo>
                    <a:pt x="18395" y="55517"/>
                    <a:pt x="17789" y="55517"/>
                    <a:pt x="17522" y="55411"/>
                  </a:cubicBezTo>
                  <a:cubicBezTo>
                    <a:pt x="17088" y="55228"/>
                    <a:pt x="16449" y="54517"/>
                    <a:pt x="16127" y="54183"/>
                  </a:cubicBezTo>
                  <a:cubicBezTo>
                    <a:pt x="15754" y="53800"/>
                    <a:pt x="15104" y="52944"/>
                    <a:pt x="14776" y="52521"/>
                  </a:cubicBezTo>
                  <a:cubicBezTo>
                    <a:pt x="14342" y="51949"/>
                    <a:pt x="13542" y="50765"/>
                    <a:pt x="13086" y="50209"/>
                  </a:cubicBezTo>
                  <a:cubicBezTo>
                    <a:pt x="12652" y="49670"/>
                    <a:pt x="11757" y="48620"/>
                    <a:pt x="11235" y="48158"/>
                  </a:cubicBezTo>
                  <a:cubicBezTo>
                    <a:pt x="10923" y="47886"/>
                    <a:pt x="10178" y="47453"/>
                    <a:pt x="9839" y="47203"/>
                  </a:cubicBezTo>
                  <a:cubicBezTo>
                    <a:pt x="9111" y="46658"/>
                    <a:pt x="7749" y="45452"/>
                    <a:pt x="7021" y="44907"/>
                  </a:cubicBezTo>
                  <a:cubicBezTo>
                    <a:pt x="6593" y="44596"/>
                    <a:pt x="5659" y="44046"/>
                    <a:pt x="5231" y="43729"/>
                  </a:cubicBezTo>
                  <a:cubicBezTo>
                    <a:pt x="4858" y="43462"/>
                    <a:pt x="4108" y="42934"/>
                    <a:pt x="3796" y="42601"/>
                  </a:cubicBezTo>
                  <a:cubicBezTo>
                    <a:pt x="3491" y="42278"/>
                    <a:pt x="3074" y="41495"/>
                    <a:pt x="2785" y="41150"/>
                  </a:cubicBezTo>
                  <a:cubicBezTo>
                    <a:pt x="2490" y="40811"/>
                    <a:pt x="1806" y="40188"/>
                    <a:pt x="1473" y="39877"/>
                  </a:cubicBezTo>
                  <a:cubicBezTo>
                    <a:pt x="1184" y="39605"/>
                    <a:pt x="511" y="39144"/>
                    <a:pt x="277" y="38827"/>
                  </a:cubicBezTo>
                  <a:cubicBezTo>
                    <a:pt x="177" y="38693"/>
                    <a:pt x="16" y="38371"/>
                    <a:pt x="0" y="38204"/>
                  </a:cubicBezTo>
                  <a:cubicBezTo>
                    <a:pt x="-16" y="37988"/>
                    <a:pt x="72" y="37515"/>
                    <a:pt x="216" y="37343"/>
                  </a:cubicBezTo>
                  <a:cubicBezTo>
                    <a:pt x="322" y="37221"/>
                    <a:pt x="655" y="37098"/>
                    <a:pt x="817" y="37065"/>
                  </a:cubicBezTo>
                  <a:cubicBezTo>
                    <a:pt x="1017" y="37015"/>
                    <a:pt x="1467" y="37154"/>
                    <a:pt x="1651" y="37065"/>
                  </a:cubicBezTo>
                  <a:cubicBezTo>
                    <a:pt x="1945" y="36920"/>
                    <a:pt x="2201" y="36276"/>
                    <a:pt x="2412" y="36031"/>
                  </a:cubicBezTo>
                  <a:cubicBezTo>
                    <a:pt x="2579" y="35820"/>
                    <a:pt x="3040" y="35498"/>
                    <a:pt x="3163" y="35259"/>
                  </a:cubicBezTo>
                  <a:cubicBezTo>
                    <a:pt x="3296" y="34981"/>
                    <a:pt x="3240" y="34330"/>
                    <a:pt x="3341" y="34041"/>
                  </a:cubicBezTo>
                  <a:cubicBezTo>
                    <a:pt x="3452" y="33708"/>
                    <a:pt x="3930" y="33152"/>
                    <a:pt x="4019" y="32824"/>
                  </a:cubicBezTo>
                  <a:cubicBezTo>
                    <a:pt x="4091" y="32513"/>
                    <a:pt x="4091" y="31857"/>
                    <a:pt x="3997" y="31557"/>
                  </a:cubicBezTo>
                  <a:cubicBezTo>
                    <a:pt x="3947" y="31390"/>
                    <a:pt x="3741" y="31085"/>
                    <a:pt x="3602" y="30974"/>
                  </a:cubicBezTo>
                  <a:cubicBezTo>
                    <a:pt x="3441" y="30851"/>
                    <a:pt x="3024" y="30768"/>
                    <a:pt x="2868" y="30657"/>
                  </a:cubicBezTo>
                  <a:cubicBezTo>
                    <a:pt x="2707" y="30557"/>
                    <a:pt x="2418" y="30307"/>
                    <a:pt x="2329" y="30151"/>
                  </a:cubicBezTo>
                  <a:cubicBezTo>
                    <a:pt x="2234" y="29990"/>
                    <a:pt x="2106" y="29590"/>
                    <a:pt x="2184" y="29423"/>
                  </a:cubicBezTo>
                  <a:cubicBezTo>
                    <a:pt x="2240" y="29306"/>
                    <a:pt x="2512" y="29178"/>
                    <a:pt x="2640" y="29156"/>
                  </a:cubicBezTo>
                  <a:cubicBezTo>
                    <a:pt x="2874" y="29112"/>
                    <a:pt x="3379" y="29151"/>
                    <a:pt x="3563" y="29284"/>
                  </a:cubicBezTo>
                  <a:cubicBezTo>
                    <a:pt x="3757" y="29434"/>
                    <a:pt x="3730" y="29995"/>
                    <a:pt x="3896" y="30173"/>
                  </a:cubicBezTo>
                  <a:cubicBezTo>
                    <a:pt x="4019" y="30290"/>
                    <a:pt x="4358" y="30468"/>
                    <a:pt x="4530" y="30451"/>
                  </a:cubicBezTo>
                  <a:cubicBezTo>
                    <a:pt x="4741" y="30429"/>
                    <a:pt x="5053" y="30118"/>
                    <a:pt x="5214" y="29984"/>
                  </a:cubicBezTo>
                  <a:cubicBezTo>
                    <a:pt x="5403" y="29817"/>
                    <a:pt x="5781" y="29467"/>
                    <a:pt x="5909" y="29245"/>
                  </a:cubicBezTo>
                  <a:cubicBezTo>
                    <a:pt x="5964" y="29156"/>
                    <a:pt x="6031" y="28945"/>
                    <a:pt x="6087" y="28756"/>
                  </a:cubicBezTo>
                  <a:cubicBezTo>
                    <a:pt x="6276" y="28745"/>
                    <a:pt x="6470" y="28695"/>
                    <a:pt x="6559" y="28617"/>
                  </a:cubicBezTo>
                  <a:cubicBezTo>
                    <a:pt x="6709" y="28472"/>
                    <a:pt x="6504" y="27950"/>
                    <a:pt x="6637" y="27794"/>
                  </a:cubicBezTo>
                  <a:cubicBezTo>
                    <a:pt x="6865" y="27522"/>
                    <a:pt x="7816" y="27644"/>
                    <a:pt x="8038" y="27366"/>
                  </a:cubicBezTo>
                  <a:cubicBezTo>
                    <a:pt x="8210" y="27166"/>
                    <a:pt x="7927" y="26538"/>
                    <a:pt x="8105" y="26338"/>
                  </a:cubicBezTo>
                  <a:cubicBezTo>
                    <a:pt x="8255" y="26172"/>
                    <a:pt x="8783" y="26144"/>
                    <a:pt x="9028" y="26149"/>
                  </a:cubicBezTo>
                  <a:cubicBezTo>
                    <a:pt x="9267" y="26155"/>
                    <a:pt x="9784" y="26249"/>
                    <a:pt x="9945" y="26416"/>
                  </a:cubicBezTo>
                  <a:cubicBezTo>
                    <a:pt x="10173" y="26633"/>
                    <a:pt x="10228" y="27300"/>
                    <a:pt x="10256" y="27605"/>
                  </a:cubicBezTo>
                  <a:cubicBezTo>
                    <a:pt x="10284" y="27944"/>
                    <a:pt x="10290" y="28661"/>
                    <a:pt x="10145" y="28984"/>
                  </a:cubicBezTo>
                  <a:cubicBezTo>
                    <a:pt x="10089" y="29112"/>
                    <a:pt x="9817" y="29278"/>
                    <a:pt x="9761" y="29406"/>
                  </a:cubicBezTo>
                  <a:cubicBezTo>
                    <a:pt x="9689" y="29578"/>
                    <a:pt x="9850" y="30034"/>
                    <a:pt x="9711" y="30173"/>
                  </a:cubicBezTo>
                  <a:cubicBezTo>
                    <a:pt x="9583" y="30290"/>
                    <a:pt x="9167" y="30290"/>
                    <a:pt x="9011" y="30234"/>
                  </a:cubicBezTo>
                  <a:cubicBezTo>
                    <a:pt x="8783" y="30151"/>
                    <a:pt x="8616" y="29617"/>
                    <a:pt x="8383" y="29556"/>
                  </a:cubicBezTo>
                  <a:cubicBezTo>
                    <a:pt x="8183" y="29506"/>
                    <a:pt x="7710" y="29634"/>
                    <a:pt x="7577" y="29784"/>
                  </a:cubicBezTo>
                  <a:cubicBezTo>
                    <a:pt x="7338" y="30051"/>
                    <a:pt x="7510" y="30851"/>
                    <a:pt x="7377" y="31185"/>
                  </a:cubicBezTo>
                  <a:cubicBezTo>
                    <a:pt x="7293" y="31396"/>
                    <a:pt x="6910" y="31729"/>
                    <a:pt x="6837" y="31952"/>
                  </a:cubicBezTo>
                  <a:cubicBezTo>
                    <a:pt x="6687" y="32391"/>
                    <a:pt x="6548" y="33413"/>
                    <a:pt x="6804" y="33814"/>
                  </a:cubicBezTo>
                  <a:cubicBezTo>
                    <a:pt x="7071" y="34214"/>
                    <a:pt x="8110" y="34558"/>
                    <a:pt x="8600" y="34664"/>
                  </a:cubicBezTo>
                  <a:cubicBezTo>
                    <a:pt x="9144" y="34781"/>
                    <a:pt x="10284" y="34708"/>
                    <a:pt x="10834" y="34664"/>
                  </a:cubicBezTo>
                  <a:cubicBezTo>
                    <a:pt x="11357" y="34625"/>
                    <a:pt x="12485" y="34642"/>
                    <a:pt x="12875" y="34330"/>
                  </a:cubicBezTo>
                  <a:cubicBezTo>
                    <a:pt x="13119" y="34142"/>
                    <a:pt x="13236" y="33502"/>
                    <a:pt x="13303" y="33213"/>
                  </a:cubicBezTo>
                  <a:cubicBezTo>
                    <a:pt x="13375" y="32891"/>
                    <a:pt x="13291" y="32218"/>
                    <a:pt x="13397" y="31896"/>
                  </a:cubicBezTo>
                  <a:cubicBezTo>
                    <a:pt x="13503" y="31585"/>
                    <a:pt x="14009" y="31096"/>
                    <a:pt x="14103" y="30785"/>
                  </a:cubicBezTo>
                  <a:cubicBezTo>
                    <a:pt x="14175" y="30518"/>
                    <a:pt x="14053" y="29968"/>
                    <a:pt x="14103" y="29695"/>
                  </a:cubicBezTo>
                  <a:cubicBezTo>
                    <a:pt x="14142" y="29423"/>
                    <a:pt x="14553" y="28884"/>
                    <a:pt x="14431" y="28634"/>
                  </a:cubicBezTo>
                  <a:cubicBezTo>
                    <a:pt x="14359" y="28472"/>
                    <a:pt x="13903" y="28467"/>
                    <a:pt x="13797" y="28334"/>
                  </a:cubicBezTo>
                  <a:cubicBezTo>
                    <a:pt x="13581" y="28056"/>
                    <a:pt x="13581" y="27333"/>
                    <a:pt x="13542" y="26989"/>
                  </a:cubicBezTo>
                  <a:cubicBezTo>
                    <a:pt x="13453" y="26216"/>
                    <a:pt x="13519" y="24649"/>
                    <a:pt x="13380" y="23876"/>
                  </a:cubicBezTo>
                  <a:cubicBezTo>
                    <a:pt x="13269" y="23187"/>
                    <a:pt x="12630" y="21886"/>
                    <a:pt x="12591" y="21197"/>
                  </a:cubicBezTo>
                  <a:cubicBezTo>
                    <a:pt x="12574" y="20947"/>
                    <a:pt x="12674" y="20452"/>
                    <a:pt x="12747" y="20219"/>
                  </a:cubicBezTo>
                  <a:cubicBezTo>
                    <a:pt x="12836" y="19919"/>
                    <a:pt x="13219" y="19380"/>
                    <a:pt x="13286" y="19069"/>
                  </a:cubicBezTo>
                  <a:cubicBezTo>
                    <a:pt x="13392" y="18574"/>
                    <a:pt x="13469" y="17523"/>
                    <a:pt x="13264" y="17062"/>
                  </a:cubicBezTo>
                  <a:cubicBezTo>
                    <a:pt x="13119" y="16745"/>
                    <a:pt x="12452" y="16351"/>
                    <a:pt x="12213" y="16084"/>
                  </a:cubicBezTo>
                  <a:cubicBezTo>
                    <a:pt x="12013" y="15867"/>
                    <a:pt x="11646" y="15406"/>
                    <a:pt x="11518" y="15145"/>
                  </a:cubicBezTo>
                  <a:cubicBezTo>
                    <a:pt x="11324" y="14772"/>
                    <a:pt x="11290" y="13861"/>
                    <a:pt x="10996" y="13550"/>
                  </a:cubicBezTo>
                  <a:cubicBezTo>
                    <a:pt x="10690" y="13227"/>
                    <a:pt x="9689" y="13122"/>
                    <a:pt x="9306" y="12899"/>
                  </a:cubicBezTo>
                  <a:cubicBezTo>
                    <a:pt x="9089" y="12760"/>
                    <a:pt x="8794" y="12305"/>
                    <a:pt x="8555" y="12238"/>
                  </a:cubicBezTo>
                  <a:cubicBezTo>
                    <a:pt x="8355" y="12177"/>
                    <a:pt x="7910" y="12266"/>
                    <a:pt x="7721" y="12349"/>
                  </a:cubicBezTo>
                  <a:cubicBezTo>
                    <a:pt x="7560" y="12410"/>
                    <a:pt x="7349" y="12733"/>
                    <a:pt x="7182" y="12744"/>
                  </a:cubicBezTo>
                  <a:cubicBezTo>
                    <a:pt x="6998" y="12760"/>
                    <a:pt x="6637" y="12588"/>
                    <a:pt x="6543" y="12444"/>
                  </a:cubicBezTo>
                  <a:cubicBezTo>
                    <a:pt x="6431" y="12266"/>
                    <a:pt x="6454" y="11804"/>
                    <a:pt x="6543" y="11615"/>
                  </a:cubicBezTo>
                  <a:cubicBezTo>
                    <a:pt x="6676" y="11321"/>
                    <a:pt x="7288" y="10949"/>
                    <a:pt x="7560" y="10754"/>
                  </a:cubicBezTo>
                  <a:cubicBezTo>
                    <a:pt x="7766" y="10593"/>
                    <a:pt x="8305" y="10415"/>
                    <a:pt x="8433" y="10193"/>
                  </a:cubicBezTo>
                  <a:cubicBezTo>
                    <a:pt x="8566" y="9943"/>
                    <a:pt x="8272" y="9314"/>
                    <a:pt x="8433" y="9081"/>
                  </a:cubicBezTo>
                  <a:cubicBezTo>
                    <a:pt x="8611" y="8820"/>
                    <a:pt x="9306" y="8653"/>
                    <a:pt x="9628" y="8598"/>
                  </a:cubicBezTo>
                  <a:cubicBezTo>
                    <a:pt x="10139" y="8486"/>
                    <a:pt x="11196" y="8581"/>
                    <a:pt x="11718" y="8570"/>
                  </a:cubicBezTo>
                  <a:cubicBezTo>
                    <a:pt x="12213" y="8570"/>
                    <a:pt x="13236" y="8681"/>
                    <a:pt x="13720" y="8559"/>
                  </a:cubicBezTo>
                  <a:cubicBezTo>
                    <a:pt x="14142" y="8453"/>
                    <a:pt x="14898" y="7997"/>
                    <a:pt x="15254" y="7769"/>
                  </a:cubicBezTo>
                  <a:cubicBezTo>
                    <a:pt x="15649" y="7514"/>
                    <a:pt x="16343" y="6886"/>
                    <a:pt x="16721" y="6602"/>
                  </a:cubicBezTo>
                  <a:cubicBezTo>
                    <a:pt x="17300" y="6174"/>
                    <a:pt x="18467" y="5352"/>
                    <a:pt x="19051" y="4952"/>
                  </a:cubicBezTo>
                  <a:cubicBezTo>
                    <a:pt x="20229" y="4135"/>
                    <a:pt x="22703" y="2645"/>
                    <a:pt x="23804" y="1739"/>
                  </a:cubicBezTo>
                  <a:cubicBezTo>
                    <a:pt x="24232" y="1383"/>
                    <a:pt x="24905" y="477"/>
                    <a:pt x="25377" y="161"/>
                  </a:cubicBezTo>
                  <a:cubicBezTo>
                    <a:pt x="25460" y="105"/>
                    <a:pt x="25566" y="55"/>
                    <a:pt x="25694" y="0"/>
                  </a:cubicBezTo>
                  <a:cubicBezTo>
                    <a:pt x="26011" y="505"/>
                    <a:pt x="26533" y="1350"/>
                    <a:pt x="26722" y="1717"/>
                  </a:cubicBezTo>
                  <a:cubicBezTo>
                    <a:pt x="27023" y="2278"/>
                    <a:pt x="27590" y="3418"/>
                    <a:pt x="27784" y="4012"/>
                  </a:cubicBezTo>
                  <a:cubicBezTo>
                    <a:pt x="27957" y="4568"/>
                    <a:pt x="28029" y="5746"/>
                    <a:pt x="28196" y="6302"/>
                  </a:cubicBezTo>
                  <a:cubicBezTo>
                    <a:pt x="28351" y="6780"/>
                    <a:pt x="28729" y="7725"/>
                    <a:pt x="29013" y="8142"/>
                  </a:cubicBezTo>
                  <a:cubicBezTo>
                    <a:pt x="29280" y="8536"/>
                    <a:pt x="29986" y="9203"/>
                    <a:pt x="30369" y="9498"/>
                  </a:cubicBezTo>
                  <a:cubicBezTo>
                    <a:pt x="30703" y="9748"/>
                    <a:pt x="31442" y="10176"/>
                    <a:pt x="31842" y="10337"/>
                  </a:cubicBezTo>
                  <a:cubicBezTo>
                    <a:pt x="32237" y="10504"/>
                    <a:pt x="33154" y="10532"/>
                    <a:pt x="33510" y="10771"/>
                  </a:cubicBezTo>
                  <a:cubicBezTo>
                    <a:pt x="33805" y="10971"/>
                    <a:pt x="34155" y="11604"/>
                    <a:pt x="34300" y="11921"/>
                  </a:cubicBezTo>
                  <a:cubicBezTo>
                    <a:pt x="34516" y="12366"/>
                    <a:pt x="34755" y="13344"/>
                    <a:pt x="34822" y="13833"/>
                  </a:cubicBezTo>
                  <a:cubicBezTo>
                    <a:pt x="34911" y="14472"/>
                    <a:pt x="35022" y="15806"/>
                    <a:pt x="34822" y="16423"/>
                  </a:cubicBezTo>
                  <a:cubicBezTo>
                    <a:pt x="34683" y="16840"/>
                    <a:pt x="34083" y="17557"/>
                    <a:pt x="33788" y="17885"/>
                  </a:cubicBezTo>
                  <a:cubicBezTo>
                    <a:pt x="33243" y="18502"/>
                    <a:pt x="31859" y="19463"/>
                    <a:pt x="31320" y="20086"/>
                  </a:cubicBezTo>
                  <a:cubicBezTo>
                    <a:pt x="30847" y="20630"/>
                    <a:pt x="30097" y="21853"/>
                    <a:pt x="29769" y="22492"/>
                  </a:cubicBezTo>
                  <a:cubicBezTo>
                    <a:pt x="29485" y="23037"/>
                    <a:pt x="29096" y="24210"/>
                    <a:pt x="28857" y="24776"/>
                  </a:cubicBezTo>
                  <a:cubicBezTo>
                    <a:pt x="28679" y="25204"/>
                    <a:pt x="28351" y="26060"/>
                    <a:pt x="28118" y="26455"/>
                  </a:cubicBezTo>
                  <a:cubicBezTo>
                    <a:pt x="27901" y="26822"/>
                    <a:pt x="27267" y="27439"/>
                    <a:pt x="27084" y="27822"/>
                  </a:cubicBezTo>
                  <a:cubicBezTo>
                    <a:pt x="26923" y="28167"/>
                    <a:pt x="26772" y="28900"/>
                    <a:pt x="26711" y="29267"/>
                  </a:cubicBezTo>
                  <a:cubicBezTo>
                    <a:pt x="26611" y="29845"/>
                    <a:pt x="26611" y="31018"/>
                    <a:pt x="26511" y="31596"/>
                  </a:cubicBezTo>
                  <a:cubicBezTo>
                    <a:pt x="26406" y="32141"/>
                    <a:pt x="26133" y="33230"/>
                    <a:pt x="25894" y="33736"/>
                  </a:cubicBezTo>
                  <a:cubicBezTo>
                    <a:pt x="25633" y="34269"/>
                    <a:pt x="24788" y="35164"/>
                    <a:pt x="24521" y="35692"/>
                  </a:cubicBezTo>
                  <a:cubicBezTo>
                    <a:pt x="24332" y="36076"/>
                    <a:pt x="24087" y="36909"/>
                    <a:pt x="23987" y="37326"/>
                  </a:cubicBezTo>
                  <a:cubicBezTo>
                    <a:pt x="23809" y="38010"/>
                    <a:pt x="23570" y="39394"/>
                    <a:pt x="23448" y="40083"/>
                  </a:cubicBezTo>
                  <a:cubicBezTo>
                    <a:pt x="23359" y="40555"/>
                    <a:pt x="23170" y="41495"/>
                    <a:pt x="23142" y="41961"/>
                  </a:cubicBezTo>
                  <a:cubicBezTo>
                    <a:pt x="23120" y="42606"/>
                    <a:pt x="23187" y="43907"/>
                    <a:pt x="23331" y="44535"/>
                  </a:cubicBezTo>
                  <a:cubicBezTo>
                    <a:pt x="23459" y="45113"/>
                    <a:pt x="23954" y="46213"/>
                    <a:pt x="24204" y="46747"/>
                  </a:cubicBezTo>
                  <a:cubicBezTo>
                    <a:pt x="24560" y="47536"/>
                    <a:pt x="25360" y="49081"/>
                    <a:pt x="25833" y="49815"/>
                  </a:cubicBezTo>
                  <a:cubicBezTo>
                    <a:pt x="26244" y="50454"/>
                    <a:pt x="27212" y="51632"/>
                    <a:pt x="27684" y="52232"/>
                  </a:cubicBezTo>
                  <a:cubicBezTo>
                    <a:pt x="28040" y="52694"/>
                    <a:pt x="29135" y="54055"/>
                    <a:pt x="29135" y="54055"/>
                  </a:cubicBezTo>
                  <a:lnTo>
                    <a:pt x="47630" y="53661"/>
                  </a:lnTo>
                  <a:cubicBezTo>
                    <a:pt x="47630" y="53661"/>
                    <a:pt x="49721" y="50571"/>
                    <a:pt x="50454" y="49565"/>
                  </a:cubicBezTo>
                  <a:cubicBezTo>
                    <a:pt x="50905" y="48959"/>
                    <a:pt x="51955" y="47842"/>
                    <a:pt x="52322" y="47180"/>
                  </a:cubicBezTo>
                  <a:cubicBezTo>
                    <a:pt x="52684" y="46552"/>
                    <a:pt x="53128" y="45168"/>
                    <a:pt x="53356" y="44479"/>
                  </a:cubicBezTo>
                  <a:cubicBezTo>
                    <a:pt x="53556" y="43896"/>
                    <a:pt x="53707" y="42623"/>
                    <a:pt x="54051" y="42089"/>
                  </a:cubicBezTo>
                  <a:cubicBezTo>
                    <a:pt x="54285" y="41745"/>
                    <a:pt x="55018" y="41256"/>
                    <a:pt x="55363" y="41011"/>
                  </a:cubicBezTo>
                  <a:cubicBezTo>
                    <a:pt x="55663" y="40789"/>
                    <a:pt x="56264" y="40322"/>
                    <a:pt x="56620" y="40211"/>
                  </a:cubicBezTo>
                  <a:cubicBezTo>
                    <a:pt x="56870" y="40144"/>
                    <a:pt x="57426" y="40138"/>
                    <a:pt x="57670" y="40211"/>
                  </a:cubicBezTo>
                  <a:cubicBezTo>
                    <a:pt x="57954" y="40311"/>
                    <a:pt x="58376" y="40744"/>
                    <a:pt x="58610" y="40911"/>
                  </a:cubicBezTo>
                  <a:cubicBezTo>
                    <a:pt x="58776" y="41039"/>
                    <a:pt x="59082" y="41339"/>
                    <a:pt x="59282" y="41400"/>
                  </a:cubicBezTo>
                  <a:cubicBezTo>
                    <a:pt x="59544" y="41478"/>
                    <a:pt x="60138" y="41483"/>
                    <a:pt x="60378" y="41367"/>
                  </a:cubicBezTo>
                  <a:cubicBezTo>
                    <a:pt x="60628" y="41233"/>
                    <a:pt x="60972" y="40744"/>
                    <a:pt x="61034" y="40477"/>
                  </a:cubicBezTo>
                  <a:cubicBezTo>
                    <a:pt x="61084" y="40261"/>
                    <a:pt x="60800" y="39822"/>
                    <a:pt x="60850" y="39599"/>
                  </a:cubicBezTo>
                  <a:cubicBezTo>
                    <a:pt x="60922" y="39321"/>
                    <a:pt x="61473" y="38955"/>
                    <a:pt x="61589" y="38699"/>
                  </a:cubicBezTo>
                  <a:cubicBezTo>
                    <a:pt x="61689" y="38454"/>
                    <a:pt x="61562" y="37865"/>
                    <a:pt x="61734" y="37660"/>
                  </a:cubicBezTo>
                  <a:cubicBezTo>
                    <a:pt x="61901" y="37454"/>
                    <a:pt x="62484" y="37365"/>
                    <a:pt x="62740" y="37287"/>
                  </a:cubicBezTo>
                  <a:cubicBezTo>
                    <a:pt x="63140" y="37159"/>
                    <a:pt x="63997" y="37087"/>
                    <a:pt x="64352" y="36876"/>
                  </a:cubicBezTo>
                  <a:cubicBezTo>
                    <a:pt x="64847" y="36576"/>
                    <a:pt x="65542" y="35648"/>
                    <a:pt x="65887" y="35197"/>
                  </a:cubicBezTo>
                  <a:cubicBezTo>
                    <a:pt x="66176" y="34831"/>
                    <a:pt x="66570" y="33936"/>
                    <a:pt x="66921" y="33608"/>
                  </a:cubicBezTo>
                  <a:cubicBezTo>
                    <a:pt x="67249" y="33291"/>
                    <a:pt x="68171" y="32974"/>
                    <a:pt x="68505" y="32669"/>
                  </a:cubicBezTo>
                  <a:cubicBezTo>
                    <a:pt x="68877" y="32335"/>
                    <a:pt x="69378" y="31479"/>
                    <a:pt x="69661" y="31085"/>
                  </a:cubicBezTo>
                  <a:cubicBezTo>
                    <a:pt x="69950" y="30701"/>
                    <a:pt x="70367" y="29779"/>
                    <a:pt x="70795" y="29534"/>
                  </a:cubicBezTo>
                  <a:cubicBezTo>
                    <a:pt x="71151" y="29328"/>
                    <a:pt x="72013" y="29351"/>
                    <a:pt x="72430" y="29362"/>
                  </a:cubicBezTo>
                  <a:cubicBezTo>
                    <a:pt x="72919" y="29378"/>
                    <a:pt x="73892" y="29590"/>
                    <a:pt x="74375" y="29640"/>
                  </a:cubicBezTo>
                  <a:cubicBezTo>
                    <a:pt x="74787" y="29695"/>
                    <a:pt x="75621" y="29840"/>
                    <a:pt x="76027" y="29790"/>
                  </a:cubicBezTo>
                  <a:cubicBezTo>
                    <a:pt x="76605" y="29734"/>
                    <a:pt x="77644" y="29162"/>
                    <a:pt x="78211" y="29078"/>
                  </a:cubicBezTo>
                  <a:cubicBezTo>
                    <a:pt x="78623" y="29017"/>
                    <a:pt x="79457" y="29173"/>
                    <a:pt x="79862" y="29117"/>
                  </a:cubicBezTo>
                  <a:cubicBezTo>
                    <a:pt x="80240" y="29067"/>
                    <a:pt x="80969" y="28856"/>
                    <a:pt x="81297" y="28689"/>
                  </a:cubicBezTo>
                  <a:cubicBezTo>
                    <a:pt x="81747" y="28461"/>
                    <a:pt x="82625" y="27883"/>
                    <a:pt x="82892" y="27467"/>
                  </a:cubicBezTo>
                  <a:cubicBezTo>
                    <a:pt x="83070" y="27177"/>
                    <a:pt x="82998" y="26477"/>
                    <a:pt x="83131" y="26172"/>
                  </a:cubicBezTo>
                  <a:cubicBezTo>
                    <a:pt x="83253" y="25871"/>
                    <a:pt x="83615" y="25293"/>
                    <a:pt x="83882" y="25099"/>
                  </a:cubicBezTo>
                  <a:cubicBezTo>
                    <a:pt x="84143" y="24921"/>
                    <a:pt x="84804" y="24860"/>
                    <a:pt x="85094" y="24743"/>
                  </a:cubicBezTo>
                  <a:cubicBezTo>
                    <a:pt x="85199" y="24704"/>
                    <a:pt x="85327" y="24649"/>
                    <a:pt x="85460" y="24582"/>
                  </a:cubicBezTo>
                  <a:cubicBezTo>
                    <a:pt x="85510" y="24621"/>
                    <a:pt x="85561" y="24649"/>
                    <a:pt x="85588" y="24671"/>
                  </a:cubicBezTo>
                  <a:cubicBezTo>
                    <a:pt x="85861" y="24893"/>
                    <a:pt x="86278" y="25443"/>
                    <a:pt x="86544" y="25671"/>
                  </a:cubicBezTo>
                  <a:cubicBezTo>
                    <a:pt x="86872" y="25960"/>
                    <a:pt x="87617" y="26444"/>
                    <a:pt x="87979" y="26705"/>
                  </a:cubicBezTo>
                  <a:cubicBezTo>
                    <a:pt x="88379" y="26989"/>
                    <a:pt x="89141" y="27628"/>
                    <a:pt x="89563" y="27878"/>
                  </a:cubicBezTo>
                  <a:cubicBezTo>
                    <a:pt x="89908" y="28083"/>
                    <a:pt x="90669" y="28356"/>
                    <a:pt x="91020" y="28528"/>
                  </a:cubicBezTo>
                  <a:cubicBezTo>
                    <a:pt x="91459" y="28745"/>
                    <a:pt x="92387" y="29134"/>
                    <a:pt x="92749" y="29462"/>
                  </a:cubicBezTo>
                  <a:cubicBezTo>
                    <a:pt x="93110" y="29784"/>
                    <a:pt x="93466" y="30729"/>
                    <a:pt x="93805" y="31085"/>
                  </a:cubicBezTo>
                  <a:cubicBezTo>
                    <a:pt x="94161" y="31446"/>
                    <a:pt x="95156" y="31852"/>
                    <a:pt x="95484" y="32241"/>
                  </a:cubicBezTo>
                  <a:cubicBezTo>
                    <a:pt x="95778" y="32580"/>
                    <a:pt x="96123" y="33436"/>
                    <a:pt x="96251" y="33869"/>
                  </a:cubicBezTo>
                  <a:cubicBezTo>
                    <a:pt x="96418" y="34447"/>
                    <a:pt x="96540" y="35664"/>
                    <a:pt x="96562" y="36270"/>
                  </a:cubicBezTo>
                  <a:cubicBezTo>
                    <a:pt x="96595" y="36993"/>
                    <a:pt x="96112" y="38510"/>
                    <a:pt x="96412" y="39182"/>
                  </a:cubicBezTo>
                  <a:cubicBezTo>
                    <a:pt x="96473" y="39327"/>
                    <a:pt x="96801" y="39477"/>
                    <a:pt x="96907" y="39599"/>
                  </a:cubicBezTo>
                  <a:cubicBezTo>
                    <a:pt x="97090" y="39805"/>
                    <a:pt x="97251" y="40366"/>
                    <a:pt x="97468" y="40539"/>
                  </a:cubicBezTo>
                  <a:cubicBezTo>
                    <a:pt x="97724" y="40744"/>
                    <a:pt x="98502" y="40722"/>
                    <a:pt x="98741" y="40950"/>
                  </a:cubicBezTo>
                  <a:cubicBezTo>
                    <a:pt x="98941" y="41139"/>
                    <a:pt x="99158" y="41706"/>
                    <a:pt x="99092" y="41961"/>
                  </a:cubicBezTo>
                  <a:cubicBezTo>
                    <a:pt x="99036" y="42228"/>
                    <a:pt x="98547" y="42612"/>
                    <a:pt x="98302" y="42751"/>
                  </a:cubicBezTo>
                  <a:cubicBezTo>
                    <a:pt x="97996" y="42923"/>
                    <a:pt x="97257" y="43001"/>
                    <a:pt x="96929" y="43129"/>
                  </a:cubicBezTo>
                  <a:cubicBezTo>
                    <a:pt x="96573" y="43268"/>
                    <a:pt x="95795" y="43518"/>
                    <a:pt x="95556" y="43801"/>
                  </a:cubicBezTo>
                  <a:cubicBezTo>
                    <a:pt x="95295" y="44135"/>
                    <a:pt x="95167" y="45007"/>
                    <a:pt x="95200" y="45418"/>
                  </a:cubicBezTo>
                  <a:cubicBezTo>
                    <a:pt x="95211" y="45607"/>
                    <a:pt x="95422" y="45930"/>
                    <a:pt x="95456" y="46113"/>
                  </a:cubicBezTo>
                  <a:cubicBezTo>
                    <a:pt x="95506" y="46385"/>
                    <a:pt x="95545" y="46947"/>
                    <a:pt x="95456" y="47203"/>
                  </a:cubicBezTo>
                  <a:cubicBezTo>
                    <a:pt x="95395" y="47386"/>
                    <a:pt x="95089" y="47658"/>
                    <a:pt x="94978" y="47825"/>
                  </a:cubicBezTo>
                  <a:cubicBezTo>
                    <a:pt x="94778" y="48120"/>
                    <a:pt x="94338" y="48720"/>
                    <a:pt x="94249" y="49059"/>
                  </a:cubicBezTo>
                  <a:cubicBezTo>
                    <a:pt x="94127" y="49470"/>
                    <a:pt x="94161" y="50337"/>
                    <a:pt x="94249" y="50754"/>
                  </a:cubicBezTo>
                  <a:cubicBezTo>
                    <a:pt x="94305" y="51043"/>
                    <a:pt x="94561" y="51588"/>
                    <a:pt x="94722" y="51838"/>
                  </a:cubicBezTo>
                  <a:cubicBezTo>
                    <a:pt x="95056" y="52355"/>
                    <a:pt x="95967" y="53211"/>
                    <a:pt x="96412" y="53639"/>
                  </a:cubicBezTo>
                  <a:cubicBezTo>
                    <a:pt x="96618" y="53844"/>
                    <a:pt x="96996" y="54317"/>
                    <a:pt x="97268" y="54411"/>
                  </a:cubicBezTo>
                  <a:cubicBezTo>
                    <a:pt x="97518" y="54506"/>
                    <a:pt x="98102" y="54506"/>
                    <a:pt x="98341" y="54400"/>
                  </a:cubicBezTo>
                  <a:cubicBezTo>
                    <a:pt x="98502" y="54328"/>
                    <a:pt x="98663" y="54005"/>
                    <a:pt x="98797" y="53905"/>
                  </a:cubicBezTo>
                  <a:cubicBezTo>
                    <a:pt x="99086" y="53700"/>
                    <a:pt x="99881" y="53594"/>
                    <a:pt x="100092" y="53322"/>
                  </a:cubicBezTo>
                  <a:cubicBezTo>
                    <a:pt x="100309" y="53049"/>
                    <a:pt x="100253" y="52299"/>
                    <a:pt x="100353" y="51977"/>
                  </a:cubicBezTo>
                  <a:cubicBezTo>
                    <a:pt x="100420" y="51727"/>
                    <a:pt x="100526" y="51187"/>
                    <a:pt x="100726" y="51015"/>
                  </a:cubicBezTo>
                  <a:cubicBezTo>
                    <a:pt x="100909" y="50854"/>
                    <a:pt x="101437" y="50715"/>
                    <a:pt x="101682" y="50754"/>
                  </a:cubicBezTo>
                  <a:cubicBezTo>
                    <a:pt x="101938" y="50787"/>
                    <a:pt x="102399" y="51082"/>
                    <a:pt x="102560" y="51276"/>
                  </a:cubicBezTo>
                  <a:cubicBezTo>
                    <a:pt x="102705" y="51477"/>
                    <a:pt x="102844" y="51977"/>
                    <a:pt x="102816" y="52216"/>
                  </a:cubicBezTo>
                  <a:cubicBezTo>
                    <a:pt x="102777" y="52583"/>
                    <a:pt x="102399" y="53277"/>
                    <a:pt x="102121" y="53533"/>
                  </a:cubicBezTo>
                  <a:cubicBezTo>
                    <a:pt x="101899" y="53739"/>
                    <a:pt x="101210" y="53827"/>
                    <a:pt x="100982" y="54044"/>
                  </a:cubicBezTo>
                  <a:cubicBezTo>
                    <a:pt x="100826" y="54194"/>
                    <a:pt x="100615" y="54622"/>
                    <a:pt x="100609" y="54845"/>
                  </a:cubicBezTo>
                  <a:cubicBezTo>
                    <a:pt x="100609" y="55078"/>
                    <a:pt x="100937" y="55478"/>
                    <a:pt x="100982" y="55706"/>
                  </a:cubicBezTo>
                  <a:cubicBezTo>
                    <a:pt x="101065" y="56051"/>
                    <a:pt x="101071" y="56762"/>
                    <a:pt x="101009" y="57101"/>
                  </a:cubicBezTo>
                  <a:cubicBezTo>
                    <a:pt x="100926" y="57512"/>
                    <a:pt x="100398" y="58235"/>
                    <a:pt x="100353" y="58663"/>
                  </a:cubicBezTo>
                  <a:cubicBezTo>
                    <a:pt x="100309" y="58963"/>
                    <a:pt x="100392" y="59608"/>
                    <a:pt x="100554" y="59880"/>
                  </a:cubicBezTo>
                  <a:cubicBezTo>
                    <a:pt x="100665" y="60080"/>
                    <a:pt x="101126" y="60280"/>
                    <a:pt x="101248" y="60480"/>
                  </a:cubicBezTo>
                  <a:cubicBezTo>
                    <a:pt x="101465" y="60853"/>
                    <a:pt x="101415" y="61753"/>
                    <a:pt x="101560" y="62153"/>
                  </a:cubicBezTo>
                  <a:cubicBezTo>
                    <a:pt x="101665" y="62420"/>
                    <a:pt x="102138" y="63142"/>
                    <a:pt x="102138" y="63142"/>
                  </a:cubicBezTo>
                  <a:lnTo>
                    <a:pt x="102755" y="66227"/>
                  </a:lnTo>
                  <a:lnTo>
                    <a:pt x="107136" y="66227"/>
                  </a:lnTo>
                  <a:lnTo>
                    <a:pt x="118093" y="56373"/>
                  </a:lnTo>
                  <a:cubicBezTo>
                    <a:pt x="118020" y="57190"/>
                    <a:pt x="117970" y="58057"/>
                    <a:pt x="117948" y="58602"/>
                  </a:cubicBezTo>
                  <a:cubicBezTo>
                    <a:pt x="117920" y="59341"/>
                    <a:pt x="117809" y="60853"/>
                    <a:pt x="117987" y="61570"/>
                  </a:cubicBezTo>
                  <a:cubicBezTo>
                    <a:pt x="118132" y="62131"/>
                    <a:pt x="118804" y="63115"/>
                    <a:pt x="119066" y="63637"/>
                  </a:cubicBezTo>
                  <a:cubicBezTo>
                    <a:pt x="119277" y="64054"/>
                    <a:pt x="119794" y="64871"/>
                    <a:pt x="119899" y="65327"/>
                  </a:cubicBezTo>
                  <a:cubicBezTo>
                    <a:pt x="119988" y="65710"/>
                    <a:pt x="120061" y="66538"/>
                    <a:pt x="119899" y="66900"/>
                  </a:cubicBezTo>
                  <a:cubicBezTo>
                    <a:pt x="119755" y="67233"/>
                    <a:pt x="119149" y="67728"/>
                    <a:pt x="118827" y="67917"/>
                  </a:cubicBezTo>
                  <a:cubicBezTo>
                    <a:pt x="118437" y="68145"/>
                    <a:pt x="117498" y="68311"/>
                    <a:pt x="117075" y="68478"/>
                  </a:cubicBezTo>
                  <a:cubicBezTo>
                    <a:pt x="116403" y="68750"/>
                    <a:pt x="115069" y="69340"/>
                    <a:pt x="114485" y="69756"/>
                  </a:cubicBezTo>
                  <a:cubicBezTo>
                    <a:pt x="114118" y="70029"/>
                    <a:pt x="113501" y="70718"/>
                    <a:pt x="113212" y="71074"/>
                  </a:cubicBezTo>
                  <a:cubicBezTo>
                    <a:pt x="112895" y="71468"/>
                    <a:pt x="112350" y="72341"/>
                    <a:pt x="112061" y="72763"/>
                  </a:cubicBezTo>
                  <a:cubicBezTo>
                    <a:pt x="111811" y="73124"/>
                    <a:pt x="111377" y="73908"/>
                    <a:pt x="111066" y="74225"/>
                  </a:cubicBezTo>
                  <a:cubicBezTo>
                    <a:pt x="110666" y="74642"/>
                    <a:pt x="109648" y="75253"/>
                    <a:pt x="109159" y="75581"/>
                  </a:cubicBezTo>
                  <a:cubicBezTo>
                    <a:pt x="108503" y="76003"/>
                    <a:pt x="107063" y="76698"/>
                    <a:pt x="106452" y="77193"/>
                  </a:cubicBezTo>
                  <a:cubicBezTo>
                    <a:pt x="106124" y="77460"/>
                    <a:pt x="105618" y="78149"/>
                    <a:pt x="105301" y="78432"/>
                  </a:cubicBezTo>
                  <a:cubicBezTo>
                    <a:pt x="104962" y="78738"/>
                    <a:pt x="104262" y="79338"/>
                    <a:pt x="103828" y="79516"/>
                  </a:cubicBezTo>
                  <a:cubicBezTo>
                    <a:pt x="103444" y="79683"/>
                    <a:pt x="102544" y="79649"/>
                    <a:pt x="102160" y="79822"/>
                  </a:cubicBezTo>
                  <a:cubicBezTo>
                    <a:pt x="101699" y="80033"/>
                    <a:pt x="100832" y="80661"/>
                    <a:pt x="100609" y="81100"/>
                  </a:cubicBezTo>
                  <a:cubicBezTo>
                    <a:pt x="100264" y="81767"/>
                    <a:pt x="100365" y="83329"/>
                    <a:pt x="100448" y="84062"/>
                  </a:cubicBezTo>
                  <a:cubicBezTo>
                    <a:pt x="100504" y="84585"/>
                    <a:pt x="100937" y="85574"/>
                    <a:pt x="101009" y="86091"/>
                  </a:cubicBezTo>
                  <a:cubicBezTo>
                    <a:pt x="101065" y="86502"/>
                    <a:pt x="101287" y="87430"/>
                    <a:pt x="101009" y="87742"/>
                  </a:cubicBezTo>
                  <a:cubicBezTo>
                    <a:pt x="100826" y="87953"/>
                    <a:pt x="100148" y="87825"/>
                    <a:pt x="99892" y="87931"/>
                  </a:cubicBezTo>
                  <a:cubicBezTo>
                    <a:pt x="99592" y="88058"/>
                    <a:pt x="99053" y="88470"/>
                    <a:pt x="98864" y="88720"/>
                  </a:cubicBezTo>
                  <a:cubicBezTo>
                    <a:pt x="98591" y="89081"/>
                    <a:pt x="98491" y="90015"/>
                    <a:pt x="98219" y="90376"/>
                  </a:cubicBezTo>
                  <a:cubicBezTo>
                    <a:pt x="97930" y="90754"/>
                    <a:pt x="97129" y="91210"/>
                    <a:pt x="96634" y="91577"/>
                  </a:cubicBezTo>
                  <a:cubicBezTo>
                    <a:pt x="96540" y="91643"/>
                    <a:pt x="96456" y="91704"/>
                    <a:pt x="96395" y="91766"/>
                  </a:cubicBezTo>
                  <a:cubicBezTo>
                    <a:pt x="95962" y="92160"/>
                    <a:pt x="95167" y="93016"/>
                    <a:pt x="94800" y="93455"/>
                  </a:cubicBezTo>
                  <a:cubicBezTo>
                    <a:pt x="94466" y="93861"/>
                    <a:pt x="93749" y="94678"/>
                    <a:pt x="93543" y="95156"/>
                  </a:cubicBezTo>
                  <a:cubicBezTo>
                    <a:pt x="93266" y="95795"/>
                    <a:pt x="92782" y="97207"/>
                    <a:pt x="93015" y="97862"/>
                  </a:cubicBezTo>
                  <a:cubicBezTo>
                    <a:pt x="93104" y="98124"/>
                    <a:pt x="93721" y="98385"/>
                    <a:pt x="93888" y="98607"/>
                  </a:cubicBezTo>
                  <a:cubicBezTo>
                    <a:pt x="94077" y="98868"/>
                    <a:pt x="94327" y="99458"/>
                    <a:pt x="94394" y="99763"/>
                  </a:cubicBezTo>
                  <a:cubicBezTo>
                    <a:pt x="94477" y="100191"/>
                    <a:pt x="94544" y="101103"/>
                    <a:pt x="94394" y="101520"/>
                  </a:cubicBezTo>
                  <a:cubicBezTo>
                    <a:pt x="94294" y="101775"/>
                    <a:pt x="93866" y="102164"/>
                    <a:pt x="93671" y="102364"/>
                  </a:cubicBezTo>
                  <a:cubicBezTo>
                    <a:pt x="93560" y="102492"/>
                    <a:pt x="93266" y="102692"/>
                    <a:pt x="93199" y="102842"/>
                  </a:cubicBezTo>
                  <a:cubicBezTo>
                    <a:pt x="93121" y="103042"/>
                    <a:pt x="93221" y="103465"/>
                    <a:pt x="93221" y="103670"/>
                  </a:cubicBezTo>
                  <a:cubicBezTo>
                    <a:pt x="93232" y="103909"/>
                    <a:pt x="93304" y="104393"/>
                    <a:pt x="93221" y="104621"/>
                  </a:cubicBezTo>
                  <a:cubicBezTo>
                    <a:pt x="93110" y="104927"/>
                    <a:pt x="92548" y="105349"/>
                    <a:pt x="92376" y="105621"/>
                  </a:cubicBezTo>
                  <a:cubicBezTo>
                    <a:pt x="91976" y="106238"/>
                    <a:pt x="91242" y="107522"/>
                    <a:pt x="91103" y="108228"/>
                  </a:cubicBezTo>
                  <a:cubicBezTo>
                    <a:pt x="91053" y="108461"/>
                    <a:pt x="91042" y="108778"/>
                    <a:pt x="91053" y="109128"/>
                  </a:cubicBezTo>
                  <a:cubicBezTo>
                    <a:pt x="90636" y="109112"/>
                    <a:pt x="90158" y="109151"/>
                    <a:pt x="89886" y="109228"/>
                  </a:cubicBezTo>
                  <a:cubicBezTo>
                    <a:pt x="89602" y="109301"/>
                    <a:pt x="89041" y="109578"/>
                    <a:pt x="88874" y="109801"/>
                  </a:cubicBezTo>
                  <a:cubicBezTo>
                    <a:pt x="88657" y="110106"/>
                    <a:pt x="88824" y="110957"/>
                    <a:pt x="88607" y="111257"/>
                  </a:cubicBezTo>
                  <a:cubicBezTo>
                    <a:pt x="88435" y="111502"/>
                    <a:pt x="87851" y="111785"/>
                    <a:pt x="87551" y="111885"/>
                  </a:cubicBezTo>
                  <a:cubicBezTo>
                    <a:pt x="87278" y="111968"/>
                    <a:pt x="86689" y="112030"/>
                    <a:pt x="86406" y="111985"/>
                  </a:cubicBezTo>
                  <a:cubicBezTo>
                    <a:pt x="86022" y="111924"/>
                    <a:pt x="85299" y="111590"/>
                    <a:pt x="85005" y="111357"/>
                  </a:cubicBezTo>
                  <a:cubicBezTo>
                    <a:pt x="84788" y="111190"/>
                    <a:pt x="84599" y="110651"/>
                    <a:pt x="84365" y="110507"/>
                  </a:cubicBezTo>
                  <a:cubicBezTo>
                    <a:pt x="84182" y="110384"/>
                    <a:pt x="83715" y="110351"/>
                    <a:pt x="83493" y="110334"/>
                  </a:cubicBezTo>
                  <a:cubicBezTo>
                    <a:pt x="82987" y="110290"/>
                    <a:pt x="81980" y="110312"/>
                    <a:pt x="81475" y="110379"/>
                  </a:cubicBezTo>
                  <a:cubicBezTo>
                    <a:pt x="80835" y="110468"/>
                    <a:pt x="79501" y="110696"/>
                    <a:pt x="78956" y="111029"/>
                  </a:cubicBezTo>
                  <a:cubicBezTo>
                    <a:pt x="78567" y="111274"/>
                    <a:pt x="78156" y="112141"/>
                    <a:pt x="77789" y="112407"/>
                  </a:cubicBezTo>
                  <a:cubicBezTo>
                    <a:pt x="77461" y="112641"/>
                    <a:pt x="76666" y="112908"/>
                    <a:pt x="76282" y="113035"/>
                  </a:cubicBezTo>
                  <a:cubicBezTo>
                    <a:pt x="76027" y="113119"/>
                    <a:pt x="75448" y="113130"/>
                    <a:pt x="75243" y="113286"/>
                  </a:cubicBezTo>
                  <a:cubicBezTo>
                    <a:pt x="74970" y="113497"/>
                    <a:pt x="74715" y="114164"/>
                    <a:pt x="74637" y="114492"/>
                  </a:cubicBezTo>
                  <a:cubicBezTo>
                    <a:pt x="74553" y="114814"/>
                    <a:pt x="74748" y="115531"/>
                    <a:pt x="74609" y="115837"/>
                  </a:cubicBezTo>
                  <a:cubicBezTo>
                    <a:pt x="74498" y="116081"/>
                    <a:pt x="74020" y="116415"/>
                    <a:pt x="73820" y="116587"/>
                  </a:cubicBezTo>
                  <a:cubicBezTo>
                    <a:pt x="73497" y="116870"/>
                    <a:pt x="72880" y="117476"/>
                    <a:pt x="72485" y="117643"/>
                  </a:cubicBezTo>
                  <a:cubicBezTo>
                    <a:pt x="72096" y="117815"/>
                    <a:pt x="71134" y="117693"/>
                    <a:pt x="70768" y="117921"/>
                  </a:cubicBezTo>
                  <a:cubicBezTo>
                    <a:pt x="70462" y="118104"/>
                    <a:pt x="70189" y="118793"/>
                    <a:pt x="69939" y="119044"/>
                  </a:cubicBezTo>
                  <a:cubicBezTo>
                    <a:pt x="69789" y="119199"/>
                    <a:pt x="69461" y="119510"/>
                    <a:pt x="69250" y="119594"/>
                  </a:cubicBezTo>
                  <a:cubicBezTo>
                    <a:pt x="69011" y="119694"/>
                    <a:pt x="68449" y="119772"/>
                    <a:pt x="68194" y="119722"/>
                  </a:cubicBezTo>
                  <a:cubicBezTo>
                    <a:pt x="67660" y="119616"/>
                    <a:pt x="66665" y="119082"/>
                    <a:pt x="66315" y="118693"/>
                  </a:cubicBezTo>
                  <a:cubicBezTo>
                    <a:pt x="65992" y="118354"/>
                    <a:pt x="65703" y="117460"/>
                    <a:pt x="65592" y="117015"/>
                  </a:cubicBezTo>
                  <a:cubicBezTo>
                    <a:pt x="65486" y="116609"/>
                    <a:pt x="65742" y="115659"/>
                    <a:pt x="65431" y="115364"/>
                  </a:cubicBezTo>
                  <a:cubicBezTo>
                    <a:pt x="65325" y="115264"/>
                    <a:pt x="64992" y="115364"/>
                    <a:pt x="64853" y="115314"/>
                  </a:cubicBezTo>
                  <a:cubicBezTo>
                    <a:pt x="64703" y="115264"/>
                    <a:pt x="64413" y="115097"/>
                    <a:pt x="64352" y="114959"/>
                  </a:cubicBezTo>
                  <a:cubicBezTo>
                    <a:pt x="64252" y="114792"/>
                    <a:pt x="64302" y="114375"/>
                    <a:pt x="64352" y="114186"/>
                  </a:cubicBezTo>
                  <a:cubicBezTo>
                    <a:pt x="64397" y="113997"/>
                    <a:pt x="64714" y="113680"/>
                    <a:pt x="64719" y="113486"/>
                  </a:cubicBezTo>
                  <a:cubicBezTo>
                    <a:pt x="64725" y="113269"/>
                    <a:pt x="64536" y="112841"/>
                    <a:pt x="64375" y="112680"/>
                  </a:cubicBezTo>
                  <a:cubicBezTo>
                    <a:pt x="64241" y="112558"/>
                    <a:pt x="63835" y="112535"/>
                    <a:pt x="63685" y="112430"/>
                  </a:cubicBezTo>
                  <a:cubicBezTo>
                    <a:pt x="63552" y="112341"/>
                    <a:pt x="63413" y="112002"/>
                    <a:pt x="63263" y="111929"/>
                  </a:cubicBezTo>
                  <a:cubicBezTo>
                    <a:pt x="63035" y="111835"/>
                    <a:pt x="62490" y="111818"/>
                    <a:pt x="62279" y="111929"/>
                  </a:cubicBezTo>
                  <a:cubicBezTo>
                    <a:pt x="62068" y="112046"/>
                    <a:pt x="61962" y="112580"/>
                    <a:pt x="61773" y="112735"/>
                  </a:cubicBezTo>
                  <a:cubicBezTo>
                    <a:pt x="61595" y="112880"/>
                    <a:pt x="61134" y="112997"/>
                    <a:pt x="60900" y="113035"/>
                  </a:cubicBezTo>
                  <a:cubicBezTo>
                    <a:pt x="60633" y="113080"/>
                    <a:pt x="60050" y="113163"/>
                    <a:pt x="59816" y="113035"/>
                  </a:cubicBezTo>
                  <a:cubicBezTo>
                    <a:pt x="59571" y="112891"/>
                    <a:pt x="59449" y="112302"/>
                    <a:pt x="59282" y="112085"/>
                  </a:cubicBezTo>
                  <a:cubicBezTo>
                    <a:pt x="59043" y="111757"/>
                    <a:pt x="58487" y="111135"/>
                    <a:pt x="58143" y="110907"/>
                  </a:cubicBezTo>
                  <a:cubicBezTo>
                    <a:pt x="57848" y="110712"/>
                    <a:pt x="57175" y="110418"/>
                    <a:pt x="56814" y="110379"/>
                  </a:cubicBezTo>
                  <a:cubicBezTo>
                    <a:pt x="56631" y="110362"/>
                    <a:pt x="56219" y="110395"/>
                    <a:pt x="56075" y="110507"/>
                  </a:cubicBezTo>
                  <a:cubicBezTo>
                    <a:pt x="55847" y="110679"/>
                    <a:pt x="55669" y="111279"/>
                    <a:pt x="55619" y="111563"/>
                  </a:cubicBezTo>
                  <a:cubicBezTo>
                    <a:pt x="55519" y="112218"/>
                    <a:pt x="55775" y="113552"/>
                    <a:pt x="55863" y="114208"/>
                  </a:cubicBezTo>
                  <a:cubicBezTo>
                    <a:pt x="55925" y="114647"/>
                    <a:pt x="56119" y="115520"/>
                    <a:pt x="56180" y="115970"/>
                  </a:cubicBezTo>
                  <a:cubicBezTo>
                    <a:pt x="56236" y="116376"/>
                    <a:pt x="56503" y="117215"/>
                    <a:pt x="56364" y="117621"/>
                  </a:cubicBezTo>
                  <a:cubicBezTo>
                    <a:pt x="56308" y="117793"/>
                    <a:pt x="56036" y="118093"/>
                    <a:pt x="55863" y="118171"/>
                  </a:cubicBezTo>
                  <a:cubicBezTo>
                    <a:pt x="55541" y="118310"/>
                    <a:pt x="54802" y="118188"/>
                    <a:pt x="54457" y="118171"/>
                  </a:cubicBezTo>
                  <a:cubicBezTo>
                    <a:pt x="54179" y="118149"/>
                    <a:pt x="53618" y="118104"/>
                    <a:pt x="53345" y="118043"/>
                  </a:cubicBezTo>
                  <a:cubicBezTo>
                    <a:pt x="52962" y="117954"/>
                    <a:pt x="52250" y="117582"/>
                    <a:pt x="51855" y="117521"/>
                  </a:cubicBezTo>
                  <a:cubicBezTo>
                    <a:pt x="51483" y="117454"/>
                    <a:pt x="50705" y="117482"/>
                    <a:pt x="50321" y="117543"/>
                  </a:cubicBezTo>
                  <a:cubicBezTo>
                    <a:pt x="49893" y="117610"/>
                    <a:pt x="49070" y="117871"/>
                    <a:pt x="48675" y="118043"/>
                  </a:cubicBezTo>
                  <a:cubicBezTo>
                    <a:pt x="48103" y="118293"/>
                    <a:pt x="47052" y="118960"/>
                    <a:pt x="46530" y="119294"/>
                  </a:cubicBezTo>
                  <a:cubicBezTo>
                    <a:pt x="46457" y="119338"/>
                    <a:pt x="46380" y="119416"/>
                    <a:pt x="46285" y="1194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5" name="Shape 935"/>
            <p:cNvSpPr/>
            <p:nvPr/>
          </p:nvSpPr>
          <p:spPr>
            <a:xfrm>
              <a:off x="506697" y="1609469"/>
              <a:ext cx="438600" cy="428100"/>
            </a:xfrm>
            <a:custGeom>
              <a:avLst/>
              <a:gdLst/>
              <a:ahLst/>
              <a:cxnLst/>
              <a:rect l="0" t="0" r="0" b="0"/>
              <a:pathLst>
                <a:path w="120000" h="120000" extrusionOk="0">
                  <a:moveTo>
                    <a:pt x="25455" y="118827"/>
                  </a:moveTo>
                  <a:cubicBezTo>
                    <a:pt x="25088" y="118816"/>
                    <a:pt x="24720" y="118838"/>
                    <a:pt x="24476" y="118860"/>
                  </a:cubicBezTo>
                  <a:cubicBezTo>
                    <a:pt x="23997" y="118927"/>
                    <a:pt x="23129" y="119333"/>
                    <a:pt x="22651" y="119388"/>
                  </a:cubicBezTo>
                  <a:cubicBezTo>
                    <a:pt x="22028" y="119477"/>
                    <a:pt x="20665" y="119594"/>
                    <a:pt x="20103" y="119333"/>
                  </a:cubicBezTo>
                  <a:cubicBezTo>
                    <a:pt x="19625" y="119116"/>
                    <a:pt x="19041" y="118238"/>
                    <a:pt x="18757" y="117832"/>
                  </a:cubicBezTo>
                  <a:cubicBezTo>
                    <a:pt x="18512" y="117459"/>
                    <a:pt x="18318" y="116565"/>
                    <a:pt x="18001" y="116264"/>
                  </a:cubicBezTo>
                  <a:cubicBezTo>
                    <a:pt x="17622" y="115886"/>
                    <a:pt x="16565" y="115425"/>
                    <a:pt x="16031" y="115303"/>
                  </a:cubicBezTo>
                  <a:cubicBezTo>
                    <a:pt x="15431" y="115181"/>
                    <a:pt x="14179" y="115358"/>
                    <a:pt x="13567" y="115358"/>
                  </a:cubicBezTo>
                  <a:cubicBezTo>
                    <a:pt x="13250" y="115370"/>
                    <a:pt x="12605" y="115392"/>
                    <a:pt x="12282" y="115358"/>
                  </a:cubicBezTo>
                  <a:cubicBezTo>
                    <a:pt x="11893" y="115325"/>
                    <a:pt x="11086" y="115214"/>
                    <a:pt x="10741" y="115031"/>
                  </a:cubicBezTo>
                  <a:cubicBezTo>
                    <a:pt x="10313" y="114792"/>
                    <a:pt x="9701" y="114036"/>
                    <a:pt x="9434" y="113652"/>
                  </a:cubicBezTo>
                  <a:cubicBezTo>
                    <a:pt x="9117" y="113202"/>
                    <a:pt x="8538" y="112207"/>
                    <a:pt x="8488" y="111668"/>
                  </a:cubicBezTo>
                  <a:cubicBezTo>
                    <a:pt x="8427" y="110968"/>
                    <a:pt x="9200" y="109656"/>
                    <a:pt x="9250" y="108955"/>
                  </a:cubicBezTo>
                  <a:cubicBezTo>
                    <a:pt x="9312" y="108111"/>
                    <a:pt x="9089" y="106427"/>
                    <a:pt x="8822" y="105615"/>
                  </a:cubicBezTo>
                  <a:cubicBezTo>
                    <a:pt x="8588" y="104904"/>
                    <a:pt x="7904" y="103492"/>
                    <a:pt x="7365" y="102930"/>
                  </a:cubicBezTo>
                  <a:cubicBezTo>
                    <a:pt x="7048" y="102603"/>
                    <a:pt x="6241" y="102102"/>
                    <a:pt x="5785" y="101958"/>
                  </a:cubicBezTo>
                  <a:cubicBezTo>
                    <a:pt x="5273" y="101774"/>
                    <a:pt x="4144" y="101730"/>
                    <a:pt x="3593" y="101697"/>
                  </a:cubicBezTo>
                  <a:cubicBezTo>
                    <a:pt x="3243" y="101674"/>
                    <a:pt x="2480" y="101813"/>
                    <a:pt x="2141" y="101697"/>
                  </a:cubicBezTo>
                  <a:cubicBezTo>
                    <a:pt x="1774" y="101585"/>
                    <a:pt x="1073" y="101146"/>
                    <a:pt x="890" y="100830"/>
                  </a:cubicBezTo>
                  <a:cubicBezTo>
                    <a:pt x="611" y="100340"/>
                    <a:pt x="684" y="99168"/>
                    <a:pt x="745" y="98628"/>
                  </a:cubicBezTo>
                  <a:cubicBezTo>
                    <a:pt x="795" y="98162"/>
                    <a:pt x="1173" y="97283"/>
                    <a:pt x="1257" y="96833"/>
                  </a:cubicBezTo>
                  <a:cubicBezTo>
                    <a:pt x="1379" y="96188"/>
                    <a:pt x="1635" y="94888"/>
                    <a:pt x="1501" y="94260"/>
                  </a:cubicBezTo>
                  <a:cubicBezTo>
                    <a:pt x="1390" y="93748"/>
                    <a:pt x="673" y="92893"/>
                    <a:pt x="472" y="92409"/>
                  </a:cubicBezTo>
                  <a:cubicBezTo>
                    <a:pt x="328" y="92081"/>
                    <a:pt x="83" y="91392"/>
                    <a:pt x="44" y="91042"/>
                  </a:cubicBezTo>
                  <a:cubicBezTo>
                    <a:pt x="-27" y="90452"/>
                    <a:pt x="-38" y="89257"/>
                    <a:pt x="194" y="88713"/>
                  </a:cubicBezTo>
                  <a:cubicBezTo>
                    <a:pt x="339" y="88374"/>
                    <a:pt x="867" y="87812"/>
                    <a:pt x="1195" y="87618"/>
                  </a:cubicBezTo>
                  <a:cubicBezTo>
                    <a:pt x="1602" y="87384"/>
                    <a:pt x="2581" y="87212"/>
                    <a:pt x="3059" y="87145"/>
                  </a:cubicBezTo>
                  <a:cubicBezTo>
                    <a:pt x="4049" y="86990"/>
                    <a:pt x="6068" y="86806"/>
                    <a:pt x="7059" y="86918"/>
                  </a:cubicBezTo>
                  <a:cubicBezTo>
                    <a:pt x="7904" y="87012"/>
                    <a:pt x="9529" y="87496"/>
                    <a:pt x="10291" y="87846"/>
                  </a:cubicBezTo>
                  <a:cubicBezTo>
                    <a:pt x="10630" y="88001"/>
                    <a:pt x="11158" y="88579"/>
                    <a:pt x="11526" y="88679"/>
                  </a:cubicBezTo>
                  <a:cubicBezTo>
                    <a:pt x="11976" y="88807"/>
                    <a:pt x="12944" y="88713"/>
                    <a:pt x="13384" y="88568"/>
                  </a:cubicBezTo>
                  <a:cubicBezTo>
                    <a:pt x="13934" y="88396"/>
                    <a:pt x="15052" y="87823"/>
                    <a:pt x="15330" y="87340"/>
                  </a:cubicBezTo>
                  <a:cubicBezTo>
                    <a:pt x="15664" y="86762"/>
                    <a:pt x="15464" y="85350"/>
                    <a:pt x="15297" y="84705"/>
                  </a:cubicBezTo>
                  <a:cubicBezTo>
                    <a:pt x="15136" y="84122"/>
                    <a:pt x="14301" y="83127"/>
                    <a:pt x="14084" y="82549"/>
                  </a:cubicBezTo>
                  <a:cubicBezTo>
                    <a:pt x="13951" y="82199"/>
                    <a:pt x="13890" y="81432"/>
                    <a:pt x="13778" y="81070"/>
                  </a:cubicBezTo>
                  <a:cubicBezTo>
                    <a:pt x="13717" y="80848"/>
                    <a:pt x="13434" y="80426"/>
                    <a:pt x="13445" y="80203"/>
                  </a:cubicBezTo>
                  <a:cubicBezTo>
                    <a:pt x="13473" y="79775"/>
                    <a:pt x="13862" y="78903"/>
                    <a:pt x="14229" y="78669"/>
                  </a:cubicBezTo>
                  <a:cubicBezTo>
                    <a:pt x="14574" y="78441"/>
                    <a:pt x="15481" y="78608"/>
                    <a:pt x="15870" y="78497"/>
                  </a:cubicBezTo>
                  <a:cubicBezTo>
                    <a:pt x="16360" y="78352"/>
                    <a:pt x="17328" y="77969"/>
                    <a:pt x="17633" y="77597"/>
                  </a:cubicBezTo>
                  <a:cubicBezTo>
                    <a:pt x="17951" y="77224"/>
                    <a:pt x="17989" y="76229"/>
                    <a:pt x="18156" y="75779"/>
                  </a:cubicBezTo>
                  <a:cubicBezTo>
                    <a:pt x="18318" y="75334"/>
                    <a:pt x="18613" y="74423"/>
                    <a:pt x="18941" y="74073"/>
                  </a:cubicBezTo>
                  <a:cubicBezTo>
                    <a:pt x="19185" y="73811"/>
                    <a:pt x="19859" y="73439"/>
                    <a:pt x="20226" y="73339"/>
                  </a:cubicBezTo>
                  <a:cubicBezTo>
                    <a:pt x="20604" y="73239"/>
                    <a:pt x="21427" y="73239"/>
                    <a:pt x="21828" y="73283"/>
                  </a:cubicBezTo>
                  <a:cubicBezTo>
                    <a:pt x="22256" y="73339"/>
                    <a:pt x="23079" y="73584"/>
                    <a:pt x="23469" y="73734"/>
                  </a:cubicBezTo>
                  <a:cubicBezTo>
                    <a:pt x="23925" y="73911"/>
                    <a:pt x="24732" y="74490"/>
                    <a:pt x="25210" y="74601"/>
                  </a:cubicBezTo>
                  <a:cubicBezTo>
                    <a:pt x="25649" y="74706"/>
                    <a:pt x="26590" y="74717"/>
                    <a:pt x="27029" y="74601"/>
                  </a:cubicBezTo>
                  <a:cubicBezTo>
                    <a:pt x="27741" y="74434"/>
                    <a:pt x="29004" y="73678"/>
                    <a:pt x="29577" y="73261"/>
                  </a:cubicBezTo>
                  <a:cubicBezTo>
                    <a:pt x="30105" y="72878"/>
                    <a:pt x="31023" y="71961"/>
                    <a:pt x="31401" y="71466"/>
                  </a:cubicBezTo>
                  <a:cubicBezTo>
                    <a:pt x="31746" y="71032"/>
                    <a:pt x="32097" y="69949"/>
                    <a:pt x="32503" y="69565"/>
                  </a:cubicBezTo>
                  <a:cubicBezTo>
                    <a:pt x="32892" y="69170"/>
                    <a:pt x="33899" y="68503"/>
                    <a:pt x="34472" y="68437"/>
                  </a:cubicBezTo>
                  <a:cubicBezTo>
                    <a:pt x="34745" y="68415"/>
                    <a:pt x="35279" y="68620"/>
                    <a:pt x="35512" y="68754"/>
                  </a:cubicBezTo>
                  <a:cubicBezTo>
                    <a:pt x="35818" y="68948"/>
                    <a:pt x="36174" y="69587"/>
                    <a:pt x="36480" y="69793"/>
                  </a:cubicBezTo>
                  <a:cubicBezTo>
                    <a:pt x="36764" y="69976"/>
                    <a:pt x="37470" y="70132"/>
                    <a:pt x="37787" y="70265"/>
                  </a:cubicBezTo>
                  <a:cubicBezTo>
                    <a:pt x="38193" y="70438"/>
                    <a:pt x="39039" y="70766"/>
                    <a:pt x="39367" y="71044"/>
                  </a:cubicBezTo>
                  <a:cubicBezTo>
                    <a:pt x="39745" y="71383"/>
                    <a:pt x="40018" y="72444"/>
                    <a:pt x="40458" y="72694"/>
                  </a:cubicBezTo>
                  <a:cubicBezTo>
                    <a:pt x="40847" y="72911"/>
                    <a:pt x="41826" y="72944"/>
                    <a:pt x="42254" y="72805"/>
                  </a:cubicBezTo>
                  <a:cubicBezTo>
                    <a:pt x="42577" y="72716"/>
                    <a:pt x="43005" y="72188"/>
                    <a:pt x="43283" y="72027"/>
                  </a:cubicBezTo>
                  <a:cubicBezTo>
                    <a:pt x="43662" y="71816"/>
                    <a:pt x="44641" y="71677"/>
                    <a:pt x="44924" y="71349"/>
                  </a:cubicBezTo>
                  <a:cubicBezTo>
                    <a:pt x="45180" y="71071"/>
                    <a:pt x="45292" y="70288"/>
                    <a:pt x="45269" y="69926"/>
                  </a:cubicBezTo>
                  <a:cubicBezTo>
                    <a:pt x="45191" y="69115"/>
                    <a:pt x="44385" y="67614"/>
                    <a:pt x="43956" y="66903"/>
                  </a:cubicBezTo>
                  <a:cubicBezTo>
                    <a:pt x="43578" y="66280"/>
                    <a:pt x="42499" y="65219"/>
                    <a:pt x="42099" y="64613"/>
                  </a:cubicBezTo>
                  <a:cubicBezTo>
                    <a:pt x="41598" y="63846"/>
                    <a:pt x="40847" y="62184"/>
                    <a:pt x="40396" y="61395"/>
                  </a:cubicBezTo>
                  <a:cubicBezTo>
                    <a:pt x="39834" y="60366"/>
                    <a:pt x="38388" y="58460"/>
                    <a:pt x="38032" y="57365"/>
                  </a:cubicBezTo>
                  <a:cubicBezTo>
                    <a:pt x="37826" y="56720"/>
                    <a:pt x="37715" y="55386"/>
                    <a:pt x="37787" y="54719"/>
                  </a:cubicBezTo>
                  <a:cubicBezTo>
                    <a:pt x="37849" y="54091"/>
                    <a:pt x="38499" y="52880"/>
                    <a:pt x="38511" y="52235"/>
                  </a:cubicBezTo>
                  <a:cubicBezTo>
                    <a:pt x="38538" y="51551"/>
                    <a:pt x="38082" y="50206"/>
                    <a:pt x="37849" y="49550"/>
                  </a:cubicBezTo>
                  <a:cubicBezTo>
                    <a:pt x="37593" y="48861"/>
                    <a:pt x="36825" y="47599"/>
                    <a:pt x="36564" y="46921"/>
                  </a:cubicBezTo>
                  <a:cubicBezTo>
                    <a:pt x="36380" y="46421"/>
                    <a:pt x="36091" y="45432"/>
                    <a:pt x="36030" y="44909"/>
                  </a:cubicBezTo>
                  <a:cubicBezTo>
                    <a:pt x="36013" y="44809"/>
                    <a:pt x="36002" y="44615"/>
                    <a:pt x="36002" y="44426"/>
                  </a:cubicBezTo>
                  <a:cubicBezTo>
                    <a:pt x="36580" y="44615"/>
                    <a:pt x="37543" y="44765"/>
                    <a:pt x="38049" y="44820"/>
                  </a:cubicBezTo>
                  <a:cubicBezTo>
                    <a:pt x="38661" y="44876"/>
                    <a:pt x="39907" y="44998"/>
                    <a:pt x="40480" y="44820"/>
                  </a:cubicBezTo>
                  <a:cubicBezTo>
                    <a:pt x="41242" y="44559"/>
                    <a:pt x="42315" y="43331"/>
                    <a:pt x="42989" y="42914"/>
                  </a:cubicBezTo>
                  <a:cubicBezTo>
                    <a:pt x="43689" y="42497"/>
                    <a:pt x="45230" y="41886"/>
                    <a:pt x="45954" y="41491"/>
                  </a:cubicBezTo>
                  <a:cubicBezTo>
                    <a:pt x="46677" y="41107"/>
                    <a:pt x="48056" y="40201"/>
                    <a:pt x="48768" y="39796"/>
                  </a:cubicBezTo>
                  <a:cubicBezTo>
                    <a:pt x="49441" y="39412"/>
                    <a:pt x="50838" y="38745"/>
                    <a:pt x="51483" y="38317"/>
                  </a:cubicBezTo>
                  <a:cubicBezTo>
                    <a:pt x="52095" y="37923"/>
                    <a:pt x="53163" y="36939"/>
                    <a:pt x="53775" y="36533"/>
                  </a:cubicBezTo>
                  <a:cubicBezTo>
                    <a:pt x="54359" y="36138"/>
                    <a:pt x="55672" y="35505"/>
                    <a:pt x="56267" y="35110"/>
                  </a:cubicBezTo>
                  <a:cubicBezTo>
                    <a:pt x="56712" y="34816"/>
                    <a:pt x="57613" y="34221"/>
                    <a:pt x="57919" y="33798"/>
                  </a:cubicBezTo>
                  <a:cubicBezTo>
                    <a:pt x="58164" y="33498"/>
                    <a:pt x="58447" y="32765"/>
                    <a:pt x="58509" y="32392"/>
                  </a:cubicBezTo>
                  <a:cubicBezTo>
                    <a:pt x="58559" y="32142"/>
                    <a:pt x="58531" y="31659"/>
                    <a:pt x="58470" y="31420"/>
                  </a:cubicBezTo>
                  <a:cubicBezTo>
                    <a:pt x="58409" y="31158"/>
                    <a:pt x="58008" y="30708"/>
                    <a:pt x="58008" y="30447"/>
                  </a:cubicBezTo>
                  <a:cubicBezTo>
                    <a:pt x="58008" y="30175"/>
                    <a:pt x="58314" y="29680"/>
                    <a:pt x="58498" y="29480"/>
                  </a:cubicBezTo>
                  <a:cubicBezTo>
                    <a:pt x="58876" y="29035"/>
                    <a:pt x="59938" y="28452"/>
                    <a:pt x="60417" y="28113"/>
                  </a:cubicBezTo>
                  <a:cubicBezTo>
                    <a:pt x="60979" y="27718"/>
                    <a:pt x="62169" y="26962"/>
                    <a:pt x="62681" y="26506"/>
                  </a:cubicBezTo>
                  <a:cubicBezTo>
                    <a:pt x="63170" y="26078"/>
                    <a:pt x="64099" y="25178"/>
                    <a:pt x="64405" y="24622"/>
                  </a:cubicBezTo>
                  <a:cubicBezTo>
                    <a:pt x="64617" y="24250"/>
                    <a:pt x="64728" y="23394"/>
                    <a:pt x="64850" y="22988"/>
                  </a:cubicBezTo>
                  <a:cubicBezTo>
                    <a:pt x="64973" y="22566"/>
                    <a:pt x="65045" y="21643"/>
                    <a:pt x="65373" y="21359"/>
                  </a:cubicBezTo>
                  <a:cubicBezTo>
                    <a:pt x="65668" y="21109"/>
                    <a:pt x="66513" y="21098"/>
                    <a:pt x="66903" y="21054"/>
                  </a:cubicBezTo>
                  <a:cubicBezTo>
                    <a:pt x="67175" y="21031"/>
                    <a:pt x="67748" y="20976"/>
                    <a:pt x="68015" y="21054"/>
                  </a:cubicBezTo>
                  <a:cubicBezTo>
                    <a:pt x="68383" y="21182"/>
                    <a:pt x="68922" y="21798"/>
                    <a:pt x="69289" y="21937"/>
                  </a:cubicBezTo>
                  <a:cubicBezTo>
                    <a:pt x="69851" y="22138"/>
                    <a:pt x="71075" y="22215"/>
                    <a:pt x="71676" y="22171"/>
                  </a:cubicBezTo>
                  <a:cubicBezTo>
                    <a:pt x="71932" y="22160"/>
                    <a:pt x="72399" y="21937"/>
                    <a:pt x="72655" y="21937"/>
                  </a:cubicBezTo>
                  <a:cubicBezTo>
                    <a:pt x="73194" y="21949"/>
                    <a:pt x="74246" y="22299"/>
                    <a:pt x="74724" y="22532"/>
                  </a:cubicBezTo>
                  <a:cubicBezTo>
                    <a:pt x="74958" y="22649"/>
                    <a:pt x="75336" y="23044"/>
                    <a:pt x="75570" y="23166"/>
                  </a:cubicBezTo>
                  <a:cubicBezTo>
                    <a:pt x="75837" y="23310"/>
                    <a:pt x="76426" y="23572"/>
                    <a:pt x="76743" y="23572"/>
                  </a:cubicBezTo>
                  <a:cubicBezTo>
                    <a:pt x="76949" y="23583"/>
                    <a:pt x="77417" y="23516"/>
                    <a:pt x="77517" y="23360"/>
                  </a:cubicBezTo>
                  <a:cubicBezTo>
                    <a:pt x="77661" y="23132"/>
                    <a:pt x="77233" y="22588"/>
                    <a:pt x="77316" y="22343"/>
                  </a:cubicBezTo>
                  <a:cubicBezTo>
                    <a:pt x="77378" y="22126"/>
                    <a:pt x="77734" y="21754"/>
                    <a:pt x="77956" y="21676"/>
                  </a:cubicBezTo>
                  <a:cubicBezTo>
                    <a:pt x="78190" y="21587"/>
                    <a:pt x="78752" y="21632"/>
                    <a:pt x="78957" y="21765"/>
                  </a:cubicBezTo>
                  <a:cubicBezTo>
                    <a:pt x="79202" y="21926"/>
                    <a:pt x="79230" y="22588"/>
                    <a:pt x="79458" y="22771"/>
                  </a:cubicBezTo>
                  <a:cubicBezTo>
                    <a:pt x="79669" y="22938"/>
                    <a:pt x="80254" y="22977"/>
                    <a:pt x="80515" y="23055"/>
                  </a:cubicBezTo>
                  <a:cubicBezTo>
                    <a:pt x="80771" y="23132"/>
                    <a:pt x="81260" y="23505"/>
                    <a:pt x="81527" y="23427"/>
                  </a:cubicBezTo>
                  <a:cubicBezTo>
                    <a:pt x="82028" y="23288"/>
                    <a:pt x="82351" y="22149"/>
                    <a:pt x="82740" y="21821"/>
                  </a:cubicBezTo>
                  <a:cubicBezTo>
                    <a:pt x="83024" y="21587"/>
                    <a:pt x="83708" y="21204"/>
                    <a:pt x="84075" y="21109"/>
                  </a:cubicBezTo>
                  <a:cubicBezTo>
                    <a:pt x="84576" y="20998"/>
                    <a:pt x="85655" y="21304"/>
                    <a:pt x="86145" y="21159"/>
                  </a:cubicBezTo>
                  <a:cubicBezTo>
                    <a:pt x="86400" y="21065"/>
                    <a:pt x="86729" y="20592"/>
                    <a:pt x="87001" y="20515"/>
                  </a:cubicBezTo>
                  <a:cubicBezTo>
                    <a:pt x="87585" y="20353"/>
                    <a:pt x="88931" y="20409"/>
                    <a:pt x="89421" y="20737"/>
                  </a:cubicBezTo>
                  <a:cubicBezTo>
                    <a:pt x="89766" y="20965"/>
                    <a:pt x="90083" y="21765"/>
                    <a:pt x="90122" y="22160"/>
                  </a:cubicBezTo>
                  <a:cubicBezTo>
                    <a:pt x="90155" y="22682"/>
                    <a:pt x="89788" y="23722"/>
                    <a:pt x="89510" y="24172"/>
                  </a:cubicBezTo>
                  <a:cubicBezTo>
                    <a:pt x="89276" y="24555"/>
                    <a:pt x="88553" y="25144"/>
                    <a:pt x="88208" y="25445"/>
                  </a:cubicBezTo>
                  <a:cubicBezTo>
                    <a:pt x="87941" y="25684"/>
                    <a:pt x="87229" y="26056"/>
                    <a:pt x="87073" y="26373"/>
                  </a:cubicBezTo>
                  <a:cubicBezTo>
                    <a:pt x="86879" y="26790"/>
                    <a:pt x="86729" y="27885"/>
                    <a:pt x="87073" y="28201"/>
                  </a:cubicBezTo>
                  <a:cubicBezTo>
                    <a:pt x="88503" y="29524"/>
                    <a:pt x="93243" y="28757"/>
                    <a:pt x="95190" y="28201"/>
                  </a:cubicBezTo>
                  <a:cubicBezTo>
                    <a:pt x="96057" y="27951"/>
                    <a:pt x="97559" y="26912"/>
                    <a:pt x="98188" y="26306"/>
                  </a:cubicBezTo>
                  <a:cubicBezTo>
                    <a:pt x="98922" y="25572"/>
                    <a:pt x="99640" y="23583"/>
                    <a:pt x="100363" y="22827"/>
                  </a:cubicBezTo>
                  <a:cubicBezTo>
                    <a:pt x="100852" y="22321"/>
                    <a:pt x="102087" y="21554"/>
                    <a:pt x="102716" y="21193"/>
                  </a:cubicBezTo>
                  <a:cubicBezTo>
                    <a:pt x="103117" y="20965"/>
                    <a:pt x="104134" y="20770"/>
                    <a:pt x="104379" y="20398"/>
                  </a:cubicBezTo>
                  <a:cubicBezTo>
                    <a:pt x="104646" y="20003"/>
                    <a:pt x="104613" y="18964"/>
                    <a:pt x="104413" y="18536"/>
                  </a:cubicBezTo>
                  <a:cubicBezTo>
                    <a:pt x="104279" y="18230"/>
                    <a:pt x="103534" y="17908"/>
                    <a:pt x="103361" y="17602"/>
                  </a:cubicBezTo>
                  <a:cubicBezTo>
                    <a:pt x="103167" y="17241"/>
                    <a:pt x="103044" y="16390"/>
                    <a:pt x="103117" y="15996"/>
                  </a:cubicBezTo>
                  <a:cubicBezTo>
                    <a:pt x="103189" y="15701"/>
                    <a:pt x="103473" y="15084"/>
                    <a:pt x="103767" y="14956"/>
                  </a:cubicBezTo>
                  <a:cubicBezTo>
                    <a:pt x="104107" y="14801"/>
                    <a:pt x="104902" y="15284"/>
                    <a:pt x="105269" y="15173"/>
                  </a:cubicBezTo>
                  <a:cubicBezTo>
                    <a:pt x="105553" y="15095"/>
                    <a:pt x="105981" y="14640"/>
                    <a:pt x="106126" y="14395"/>
                  </a:cubicBezTo>
                  <a:cubicBezTo>
                    <a:pt x="106298" y="14078"/>
                    <a:pt x="106399" y="13367"/>
                    <a:pt x="106360" y="13017"/>
                  </a:cubicBezTo>
                  <a:cubicBezTo>
                    <a:pt x="106337" y="12744"/>
                    <a:pt x="106004" y="12272"/>
                    <a:pt x="105959" y="12000"/>
                  </a:cubicBezTo>
                  <a:cubicBezTo>
                    <a:pt x="105898" y="11660"/>
                    <a:pt x="105776" y="10927"/>
                    <a:pt x="105959" y="10621"/>
                  </a:cubicBezTo>
                  <a:cubicBezTo>
                    <a:pt x="106126" y="10365"/>
                    <a:pt x="106777" y="10082"/>
                    <a:pt x="107094" y="9993"/>
                  </a:cubicBezTo>
                  <a:cubicBezTo>
                    <a:pt x="107472" y="9876"/>
                    <a:pt x="108295" y="10037"/>
                    <a:pt x="108674" y="9910"/>
                  </a:cubicBezTo>
                  <a:cubicBezTo>
                    <a:pt x="109163" y="9754"/>
                    <a:pt x="110042" y="9165"/>
                    <a:pt x="110376" y="8792"/>
                  </a:cubicBezTo>
                  <a:cubicBezTo>
                    <a:pt x="110682" y="8442"/>
                    <a:pt x="110865" y="7520"/>
                    <a:pt x="111144" y="7158"/>
                  </a:cubicBezTo>
                  <a:cubicBezTo>
                    <a:pt x="111561" y="6614"/>
                    <a:pt x="112690" y="5780"/>
                    <a:pt x="113252" y="5385"/>
                  </a:cubicBezTo>
                  <a:cubicBezTo>
                    <a:pt x="113886" y="4935"/>
                    <a:pt x="115477" y="4402"/>
                    <a:pt x="115944" y="3818"/>
                  </a:cubicBezTo>
                  <a:cubicBezTo>
                    <a:pt x="116506" y="3118"/>
                    <a:pt x="116751" y="1345"/>
                    <a:pt x="116923" y="494"/>
                  </a:cubicBezTo>
                  <a:cubicBezTo>
                    <a:pt x="116946" y="350"/>
                    <a:pt x="116973" y="177"/>
                    <a:pt x="116984" y="0"/>
                  </a:cubicBezTo>
                  <a:cubicBezTo>
                    <a:pt x="117485" y="33"/>
                    <a:pt x="118180" y="122"/>
                    <a:pt x="118442" y="272"/>
                  </a:cubicBezTo>
                  <a:cubicBezTo>
                    <a:pt x="119015" y="622"/>
                    <a:pt x="119788" y="1784"/>
                    <a:pt x="119955" y="2406"/>
                  </a:cubicBezTo>
                  <a:cubicBezTo>
                    <a:pt x="120116" y="2968"/>
                    <a:pt x="119799" y="4140"/>
                    <a:pt x="119771" y="4729"/>
                  </a:cubicBezTo>
                  <a:cubicBezTo>
                    <a:pt x="119771" y="4980"/>
                    <a:pt x="119788" y="5308"/>
                    <a:pt x="119799" y="5658"/>
                  </a:cubicBezTo>
                  <a:cubicBezTo>
                    <a:pt x="119821" y="6163"/>
                    <a:pt x="119860" y="6730"/>
                    <a:pt x="119849" y="7181"/>
                  </a:cubicBezTo>
                  <a:cubicBezTo>
                    <a:pt x="119833" y="7358"/>
                    <a:pt x="119821" y="7531"/>
                    <a:pt x="119810" y="7664"/>
                  </a:cubicBezTo>
                  <a:cubicBezTo>
                    <a:pt x="119677" y="8487"/>
                    <a:pt x="119115" y="10082"/>
                    <a:pt x="118748" y="10827"/>
                  </a:cubicBezTo>
                  <a:cubicBezTo>
                    <a:pt x="118381" y="11560"/>
                    <a:pt x="117485" y="12939"/>
                    <a:pt x="116923" y="13545"/>
                  </a:cubicBezTo>
                  <a:cubicBezTo>
                    <a:pt x="116406" y="14100"/>
                    <a:pt x="114976" y="14879"/>
                    <a:pt x="114526" y="15479"/>
                  </a:cubicBezTo>
                  <a:cubicBezTo>
                    <a:pt x="114070" y="16051"/>
                    <a:pt x="113591" y="17430"/>
                    <a:pt x="113396" y="18108"/>
                  </a:cubicBezTo>
                  <a:cubicBezTo>
                    <a:pt x="113091" y="19125"/>
                    <a:pt x="112785" y="21204"/>
                    <a:pt x="112701" y="22254"/>
                  </a:cubicBezTo>
                  <a:cubicBezTo>
                    <a:pt x="112590" y="23438"/>
                    <a:pt x="112907" y="25839"/>
                    <a:pt x="112701" y="27018"/>
                  </a:cubicBezTo>
                  <a:cubicBezTo>
                    <a:pt x="112568" y="27773"/>
                    <a:pt x="112061" y="29285"/>
                    <a:pt x="111633" y="29952"/>
                  </a:cubicBezTo>
                  <a:cubicBezTo>
                    <a:pt x="111244" y="30536"/>
                    <a:pt x="110031" y="31397"/>
                    <a:pt x="109569" y="31937"/>
                  </a:cubicBezTo>
                  <a:cubicBezTo>
                    <a:pt x="109236" y="32320"/>
                    <a:pt x="108685" y="33137"/>
                    <a:pt x="108440" y="33565"/>
                  </a:cubicBezTo>
                  <a:cubicBezTo>
                    <a:pt x="108173" y="34049"/>
                    <a:pt x="107889" y="35144"/>
                    <a:pt x="107533" y="35572"/>
                  </a:cubicBezTo>
                  <a:cubicBezTo>
                    <a:pt x="106921" y="36294"/>
                    <a:pt x="105258" y="37322"/>
                    <a:pt x="104402" y="37761"/>
                  </a:cubicBezTo>
                  <a:cubicBezTo>
                    <a:pt x="103450" y="38251"/>
                    <a:pt x="101231" y="38634"/>
                    <a:pt x="100352" y="39218"/>
                  </a:cubicBezTo>
                  <a:cubicBezTo>
                    <a:pt x="99506" y="39785"/>
                    <a:pt x="98282" y="41396"/>
                    <a:pt x="97682" y="42191"/>
                  </a:cubicBezTo>
                  <a:cubicBezTo>
                    <a:pt x="97281" y="42708"/>
                    <a:pt x="96619" y="43792"/>
                    <a:pt x="96213" y="44459"/>
                  </a:cubicBezTo>
                  <a:cubicBezTo>
                    <a:pt x="96180" y="44526"/>
                    <a:pt x="96141" y="44592"/>
                    <a:pt x="96107" y="44648"/>
                  </a:cubicBezTo>
                  <a:cubicBezTo>
                    <a:pt x="95579" y="45521"/>
                    <a:pt x="94611" y="47294"/>
                    <a:pt x="94099" y="48172"/>
                  </a:cubicBezTo>
                  <a:cubicBezTo>
                    <a:pt x="93549" y="49133"/>
                    <a:pt x="92519" y="51084"/>
                    <a:pt x="91846" y="51979"/>
                  </a:cubicBezTo>
                  <a:cubicBezTo>
                    <a:pt x="91318" y="52691"/>
                    <a:pt x="89799" y="53808"/>
                    <a:pt x="89421" y="54586"/>
                  </a:cubicBezTo>
                  <a:cubicBezTo>
                    <a:pt x="89082" y="55253"/>
                    <a:pt x="88920" y="56765"/>
                    <a:pt x="88931" y="57498"/>
                  </a:cubicBezTo>
                  <a:cubicBezTo>
                    <a:pt x="88943" y="58121"/>
                    <a:pt x="89421" y="59316"/>
                    <a:pt x="89421" y="59938"/>
                  </a:cubicBezTo>
                  <a:cubicBezTo>
                    <a:pt x="89410" y="60739"/>
                    <a:pt x="89065" y="62362"/>
                    <a:pt x="88687" y="63095"/>
                  </a:cubicBezTo>
                  <a:cubicBezTo>
                    <a:pt x="88286" y="63890"/>
                    <a:pt x="87035" y="65241"/>
                    <a:pt x="86311" y="65808"/>
                  </a:cubicBezTo>
                  <a:cubicBezTo>
                    <a:pt x="85321" y="66597"/>
                    <a:pt x="82963" y="67725"/>
                    <a:pt x="81761" y="68192"/>
                  </a:cubicBezTo>
                  <a:cubicBezTo>
                    <a:pt x="80771" y="68576"/>
                    <a:pt x="78518" y="68698"/>
                    <a:pt x="77661" y="69287"/>
                  </a:cubicBezTo>
                  <a:cubicBezTo>
                    <a:pt x="77161" y="69626"/>
                    <a:pt x="76582" y="70671"/>
                    <a:pt x="76315" y="71182"/>
                  </a:cubicBezTo>
                  <a:cubicBezTo>
                    <a:pt x="75703" y="72355"/>
                    <a:pt x="75175" y="74984"/>
                    <a:pt x="74468" y="76113"/>
                  </a:cubicBezTo>
                  <a:cubicBezTo>
                    <a:pt x="73723" y="77302"/>
                    <a:pt x="71676" y="79331"/>
                    <a:pt x="70574" y="80259"/>
                  </a:cubicBezTo>
                  <a:cubicBezTo>
                    <a:pt x="69779" y="80926"/>
                    <a:pt x="67810" y="81826"/>
                    <a:pt x="67075" y="82549"/>
                  </a:cubicBezTo>
                  <a:cubicBezTo>
                    <a:pt x="66391" y="83238"/>
                    <a:pt x="65534" y="84978"/>
                    <a:pt x="64984" y="85767"/>
                  </a:cubicBezTo>
                  <a:cubicBezTo>
                    <a:pt x="64372" y="86651"/>
                    <a:pt x="62987" y="88285"/>
                    <a:pt x="62436" y="89191"/>
                  </a:cubicBezTo>
                  <a:cubicBezTo>
                    <a:pt x="61913" y="90047"/>
                    <a:pt x="61179" y="91909"/>
                    <a:pt x="60673" y="92770"/>
                  </a:cubicBezTo>
                  <a:cubicBezTo>
                    <a:pt x="60272" y="93443"/>
                    <a:pt x="59499" y="94832"/>
                    <a:pt x="58915" y="95377"/>
                  </a:cubicBezTo>
                  <a:cubicBezTo>
                    <a:pt x="58375" y="95872"/>
                    <a:pt x="56990" y="96516"/>
                    <a:pt x="56317" y="96855"/>
                  </a:cubicBezTo>
                  <a:cubicBezTo>
                    <a:pt x="55633" y="97206"/>
                    <a:pt x="54125" y="97689"/>
                    <a:pt x="53502" y="98117"/>
                  </a:cubicBezTo>
                  <a:cubicBezTo>
                    <a:pt x="52634" y="98717"/>
                    <a:pt x="51227" y="100285"/>
                    <a:pt x="50576" y="101091"/>
                  </a:cubicBezTo>
                  <a:cubicBezTo>
                    <a:pt x="49903" y="101924"/>
                    <a:pt x="49046" y="103931"/>
                    <a:pt x="48240" y="104665"/>
                  </a:cubicBezTo>
                  <a:cubicBezTo>
                    <a:pt x="47811" y="105065"/>
                    <a:pt x="46638" y="105459"/>
                    <a:pt x="46148" y="105787"/>
                  </a:cubicBezTo>
                  <a:cubicBezTo>
                    <a:pt x="45709" y="106076"/>
                    <a:pt x="44863" y="106710"/>
                    <a:pt x="44535" y="107105"/>
                  </a:cubicBezTo>
                  <a:cubicBezTo>
                    <a:pt x="44140" y="107583"/>
                    <a:pt x="43678" y="108733"/>
                    <a:pt x="43384" y="109261"/>
                  </a:cubicBezTo>
                  <a:cubicBezTo>
                    <a:pt x="43100" y="109745"/>
                    <a:pt x="42588" y="110740"/>
                    <a:pt x="42254" y="111190"/>
                  </a:cubicBezTo>
                  <a:cubicBezTo>
                    <a:pt x="41437" y="112290"/>
                    <a:pt x="39378" y="114186"/>
                    <a:pt x="38488" y="115225"/>
                  </a:cubicBezTo>
                  <a:cubicBezTo>
                    <a:pt x="37865" y="115959"/>
                    <a:pt x="36886" y="117648"/>
                    <a:pt x="36113" y="118249"/>
                  </a:cubicBezTo>
                  <a:cubicBezTo>
                    <a:pt x="35623" y="118632"/>
                    <a:pt x="34411" y="119082"/>
                    <a:pt x="33799" y="119288"/>
                  </a:cubicBezTo>
                  <a:cubicBezTo>
                    <a:pt x="33015" y="119538"/>
                    <a:pt x="31379" y="119838"/>
                    <a:pt x="30556" y="119933"/>
                  </a:cubicBezTo>
                  <a:cubicBezTo>
                    <a:pt x="30027" y="119977"/>
                    <a:pt x="28943" y="120055"/>
                    <a:pt x="28425" y="119933"/>
                  </a:cubicBezTo>
                  <a:cubicBezTo>
                    <a:pt x="27886" y="119794"/>
                    <a:pt x="27018" y="119049"/>
                    <a:pt x="26478" y="118916"/>
                  </a:cubicBezTo>
                  <a:cubicBezTo>
                    <a:pt x="26234" y="118860"/>
                    <a:pt x="25844" y="118827"/>
                    <a:pt x="25455" y="1188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6" name="Shape 936"/>
            <p:cNvSpPr/>
            <p:nvPr/>
          </p:nvSpPr>
          <p:spPr>
            <a:xfrm>
              <a:off x="648450" y="1245891"/>
              <a:ext cx="266100" cy="177900"/>
            </a:xfrm>
            <a:custGeom>
              <a:avLst/>
              <a:gdLst/>
              <a:ahLst/>
              <a:cxnLst/>
              <a:rect l="0" t="0" r="0" b="0"/>
              <a:pathLst>
                <a:path w="120000" h="120000" extrusionOk="0">
                  <a:moveTo>
                    <a:pt x="119994" y="11504"/>
                  </a:moveTo>
                  <a:cubicBezTo>
                    <a:pt x="120055" y="13165"/>
                    <a:pt x="119326" y="16422"/>
                    <a:pt x="119187" y="18084"/>
                  </a:cubicBezTo>
                  <a:cubicBezTo>
                    <a:pt x="118942" y="20802"/>
                    <a:pt x="118903" y="26315"/>
                    <a:pt x="118642" y="29038"/>
                  </a:cubicBezTo>
                  <a:cubicBezTo>
                    <a:pt x="118397" y="31778"/>
                    <a:pt x="117668" y="37213"/>
                    <a:pt x="117161" y="39909"/>
                  </a:cubicBezTo>
                  <a:cubicBezTo>
                    <a:pt x="116638" y="42815"/>
                    <a:pt x="115242" y="48495"/>
                    <a:pt x="114496" y="51319"/>
                  </a:cubicBezTo>
                  <a:cubicBezTo>
                    <a:pt x="113967" y="53303"/>
                    <a:pt x="112470" y="57082"/>
                    <a:pt x="112148" y="59121"/>
                  </a:cubicBezTo>
                  <a:cubicBezTo>
                    <a:pt x="112047" y="59799"/>
                    <a:pt x="111986" y="60700"/>
                    <a:pt x="111947" y="61678"/>
                  </a:cubicBezTo>
                  <a:cubicBezTo>
                    <a:pt x="111074" y="61650"/>
                    <a:pt x="109821" y="61595"/>
                    <a:pt x="109276" y="61461"/>
                  </a:cubicBezTo>
                  <a:cubicBezTo>
                    <a:pt x="108747" y="61350"/>
                    <a:pt x="107740" y="60944"/>
                    <a:pt x="107250" y="60672"/>
                  </a:cubicBezTo>
                  <a:cubicBezTo>
                    <a:pt x="106744" y="60372"/>
                    <a:pt x="105859" y="59338"/>
                    <a:pt x="105308" y="59121"/>
                  </a:cubicBezTo>
                  <a:cubicBezTo>
                    <a:pt x="104340" y="58793"/>
                    <a:pt x="102298" y="59121"/>
                    <a:pt x="101307" y="59121"/>
                  </a:cubicBezTo>
                  <a:cubicBezTo>
                    <a:pt x="99666" y="59121"/>
                    <a:pt x="96432" y="58988"/>
                    <a:pt x="94813" y="59121"/>
                  </a:cubicBezTo>
                  <a:cubicBezTo>
                    <a:pt x="93194" y="59283"/>
                    <a:pt x="90022" y="59883"/>
                    <a:pt x="88441" y="60288"/>
                  </a:cubicBezTo>
                  <a:cubicBezTo>
                    <a:pt x="86967" y="60722"/>
                    <a:pt x="83934" y="61461"/>
                    <a:pt x="82615" y="62462"/>
                  </a:cubicBezTo>
                  <a:cubicBezTo>
                    <a:pt x="81547" y="63251"/>
                    <a:pt x="79627" y="65535"/>
                    <a:pt x="78998" y="66947"/>
                  </a:cubicBezTo>
                  <a:cubicBezTo>
                    <a:pt x="78514" y="68036"/>
                    <a:pt x="77863" y="70642"/>
                    <a:pt x="78069" y="71893"/>
                  </a:cubicBezTo>
                  <a:cubicBezTo>
                    <a:pt x="78208" y="72738"/>
                    <a:pt x="79504" y="73743"/>
                    <a:pt x="79727" y="74560"/>
                  </a:cubicBezTo>
                  <a:cubicBezTo>
                    <a:pt x="79905" y="75238"/>
                    <a:pt x="79888" y="76733"/>
                    <a:pt x="79727" y="77384"/>
                  </a:cubicBezTo>
                  <a:cubicBezTo>
                    <a:pt x="79565" y="78040"/>
                    <a:pt x="78998" y="79368"/>
                    <a:pt x="78514" y="79557"/>
                  </a:cubicBezTo>
                  <a:cubicBezTo>
                    <a:pt x="78046" y="79751"/>
                    <a:pt x="77056" y="79018"/>
                    <a:pt x="76649" y="78606"/>
                  </a:cubicBezTo>
                  <a:cubicBezTo>
                    <a:pt x="76327" y="78256"/>
                    <a:pt x="76087" y="76922"/>
                    <a:pt x="75698" y="76650"/>
                  </a:cubicBezTo>
                  <a:cubicBezTo>
                    <a:pt x="75297" y="76350"/>
                    <a:pt x="74284" y="76489"/>
                    <a:pt x="73839" y="76650"/>
                  </a:cubicBezTo>
                  <a:cubicBezTo>
                    <a:pt x="73377" y="76839"/>
                    <a:pt x="72543" y="77628"/>
                    <a:pt x="72142" y="78012"/>
                  </a:cubicBezTo>
                  <a:cubicBezTo>
                    <a:pt x="71836" y="78284"/>
                    <a:pt x="71374" y="79095"/>
                    <a:pt x="71029" y="79207"/>
                  </a:cubicBezTo>
                  <a:cubicBezTo>
                    <a:pt x="70623" y="79368"/>
                    <a:pt x="69671" y="79234"/>
                    <a:pt x="69332" y="78879"/>
                  </a:cubicBezTo>
                  <a:cubicBezTo>
                    <a:pt x="69126" y="78662"/>
                    <a:pt x="69126" y="77817"/>
                    <a:pt x="68925" y="77600"/>
                  </a:cubicBezTo>
                  <a:cubicBezTo>
                    <a:pt x="68580" y="77250"/>
                    <a:pt x="67590" y="77111"/>
                    <a:pt x="67167" y="77278"/>
                  </a:cubicBezTo>
                  <a:cubicBezTo>
                    <a:pt x="66577" y="77467"/>
                    <a:pt x="65687" y="78745"/>
                    <a:pt x="65203" y="79284"/>
                  </a:cubicBezTo>
                  <a:cubicBezTo>
                    <a:pt x="64902" y="79612"/>
                    <a:pt x="64435" y="80563"/>
                    <a:pt x="64051" y="80702"/>
                  </a:cubicBezTo>
                  <a:cubicBezTo>
                    <a:pt x="63522" y="80891"/>
                    <a:pt x="62370" y="80457"/>
                    <a:pt x="61947" y="80024"/>
                  </a:cubicBezTo>
                  <a:cubicBezTo>
                    <a:pt x="61725" y="79801"/>
                    <a:pt x="61641" y="78879"/>
                    <a:pt x="61402" y="78745"/>
                  </a:cubicBezTo>
                  <a:cubicBezTo>
                    <a:pt x="60979" y="78529"/>
                    <a:pt x="60027" y="79123"/>
                    <a:pt x="59643" y="79423"/>
                  </a:cubicBezTo>
                  <a:cubicBezTo>
                    <a:pt x="59115" y="79801"/>
                    <a:pt x="58269" y="80891"/>
                    <a:pt x="57902" y="81513"/>
                  </a:cubicBezTo>
                  <a:cubicBezTo>
                    <a:pt x="57295" y="82519"/>
                    <a:pt x="56265" y="84775"/>
                    <a:pt x="55959" y="85998"/>
                  </a:cubicBezTo>
                  <a:cubicBezTo>
                    <a:pt x="55498" y="87876"/>
                    <a:pt x="55153" y="91872"/>
                    <a:pt x="55292" y="93829"/>
                  </a:cubicBezTo>
                  <a:cubicBezTo>
                    <a:pt x="55375" y="94940"/>
                    <a:pt x="56327" y="97008"/>
                    <a:pt x="56304" y="98119"/>
                  </a:cubicBezTo>
                  <a:cubicBezTo>
                    <a:pt x="56282" y="99181"/>
                    <a:pt x="55336" y="100976"/>
                    <a:pt x="55169" y="102010"/>
                  </a:cubicBezTo>
                  <a:cubicBezTo>
                    <a:pt x="54969" y="103149"/>
                    <a:pt x="54830" y="105566"/>
                    <a:pt x="54969" y="106761"/>
                  </a:cubicBezTo>
                  <a:cubicBezTo>
                    <a:pt x="55052" y="107578"/>
                    <a:pt x="55614" y="109129"/>
                    <a:pt x="55837" y="109890"/>
                  </a:cubicBezTo>
                  <a:cubicBezTo>
                    <a:pt x="56082" y="110729"/>
                    <a:pt x="56972" y="112363"/>
                    <a:pt x="56828" y="113230"/>
                  </a:cubicBezTo>
                  <a:cubicBezTo>
                    <a:pt x="56750" y="113831"/>
                    <a:pt x="55920" y="114592"/>
                    <a:pt x="55553" y="114942"/>
                  </a:cubicBezTo>
                  <a:cubicBezTo>
                    <a:pt x="55091" y="115409"/>
                    <a:pt x="53956" y="115920"/>
                    <a:pt x="53494" y="116387"/>
                  </a:cubicBezTo>
                  <a:cubicBezTo>
                    <a:pt x="52888" y="116954"/>
                    <a:pt x="51836" y="118371"/>
                    <a:pt x="51391" y="119183"/>
                  </a:cubicBezTo>
                  <a:cubicBezTo>
                    <a:pt x="51291" y="119399"/>
                    <a:pt x="51146" y="119672"/>
                    <a:pt x="51007" y="120000"/>
                  </a:cubicBezTo>
                  <a:cubicBezTo>
                    <a:pt x="50517" y="119566"/>
                    <a:pt x="49972" y="119133"/>
                    <a:pt x="49688" y="118910"/>
                  </a:cubicBezTo>
                  <a:cubicBezTo>
                    <a:pt x="48820" y="118232"/>
                    <a:pt x="46861" y="117337"/>
                    <a:pt x="46132" y="116409"/>
                  </a:cubicBezTo>
                  <a:cubicBezTo>
                    <a:pt x="45097" y="115109"/>
                    <a:pt x="44290" y="111113"/>
                    <a:pt x="43216" y="109890"/>
                  </a:cubicBezTo>
                  <a:cubicBezTo>
                    <a:pt x="42331" y="108884"/>
                    <a:pt x="40061" y="107989"/>
                    <a:pt x="38953" y="107578"/>
                  </a:cubicBezTo>
                  <a:cubicBezTo>
                    <a:pt x="37512" y="107089"/>
                    <a:pt x="34579" y="106761"/>
                    <a:pt x="33127" y="106572"/>
                  </a:cubicBezTo>
                  <a:cubicBezTo>
                    <a:pt x="31569" y="106356"/>
                    <a:pt x="28452" y="105922"/>
                    <a:pt x="26894" y="105978"/>
                  </a:cubicBezTo>
                  <a:cubicBezTo>
                    <a:pt x="25481" y="106005"/>
                    <a:pt x="22687" y="107145"/>
                    <a:pt x="21313" y="106845"/>
                  </a:cubicBezTo>
                  <a:cubicBezTo>
                    <a:pt x="20606" y="106683"/>
                    <a:pt x="19209" y="105950"/>
                    <a:pt x="18747" y="105244"/>
                  </a:cubicBezTo>
                  <a:cubicBezTo>
                    <a:pt x="18202" y="104371"/>
                    <a:pt x="18080" y="101954"/>
                    <a:pt x="17857" y="100837"/>
                  </a:cubicBezTo>
                  <a:cubicBezTo>
                    <a:pt x="17612" y="99698"/>
                    <a:pt x="17167" y="97358"/>
                    <a:pt x="16883" y="96191"/>
                  </a:cubicBezTo>
                  <a:cubicBezTo>
                    <a:pt x="16683" y="95296"/>
                    <a:pt x="16421" y="93312"/>
                    <a:pt x="15932" y="92634"/>
                  </a:cubicBezTo>
                  <a:cubicBezTo>
                    <a:pt x="15692" y="92278"/>
                    <a:pt x="14941" y="91900"/>
                    <a:pt x="14579" y="91900"/>
                  </a:cubicBezTo>
                  <a:cubicBezTo>
                    <a:pt x="13973" y="91845"/>
                    <a:pt x="12721" y="92389"/>
                    <a:pt x="12231" y="92901"/>
                  </a:cubicBezTo>
                  <a:cubicBezTo>
                    <a:pt x="11502" y="93640"/>
                    <a:pt x="10634" y="95868"/>
                    <a:pt x="10211" y="96952"/>
                  </a:cubicBezTo>
                  <a:cubicBezTo>
                    <a:pt x="9844" y="97847"/>
                    <a:pt x="9037" y="99753"/>
                    <a:pt x="9059" y="100787"/>
                  </a:cubicBezTo>
                  <a:cubicBezTo>
                    <a:pt x="9076" y="101548"/>
                    <a:pt x="9966" y="102849"/>
                    <a:pt x="10011" y="103610"/>
                  </a:cubicBezTo>
                  <a:cubicBezTo>
                    <a:pt x="10050" y="104427"/>
                    <a:pt x="9827" y="106328"/>
                    <a:pt x="9321" y="106789"/>
                  </a:cubicBezTo>
                  <a:cubicBezTo>
                    <a:pt x="8714" y="107334"/>
                    <a:pt x="7095" y="106761"/>
                    <a:pt x="6410" y="106439"/>
                  </a:cubicBezTo>
                  <a:cubicBezTo>
                    <a:pt x="5275" y="105922"/>
                    <a:pt x="3272" y="104044"/>
                    <a:pt x="2481" y="102876"/>
                  </a:cubicBezTo>
                  <a:cubicBezTo>
                    <a:pt x="1675" y="101654"/>
                    <a:pt x="484" y="98664"/>
                    <a:pt x="217" y="97091"/>
                  </a:cubicBezTo>
                  <a:cubicBezTo>
                    <a:pt x="-105" y="95024"/>
                    <a:pt x="-144" y="90539"/>
                    <a:pt x="623" y="88716"/>
                  </a:cubicBezTo>
                  <a:cubicBezTo>
                    <a:pt x="907" y="88065"/>
                    <a:pt x="2203" y="87688"/>
                    <a:pt x="2481" y="87032"/>
                  </a:cubicBezTo>
                  <a:cubicBezTo>
                    <a:pt x="2704" y="86515"/>
                    <a:pt x="2303" y="85020"/>
                    <a:pt x="2626" y="84614"/>
                  </a:cubicBezTo>
                  <a:cubicBezTo>
                    <a:pt x="2927" y="84231"/>
                    <a:pt x="3861" y="84397"/>
                    <a:pt x="4245" y="84614"/>
                  </a:cubicBezTo>
                  <a:cubicBezTo>
                    <a:pt x="4607" y="84803"/>
                    <a:pt x="4991" y="86081"/>
                    <a:pt x="5397" y="86081"/>
                  </a:cubicBezTo>
                  <a:cubicBezTo>
                    <a:pt x="5698" y="86109"/>
                    <a:pt x="6143" y="85376"/>
                    <a:pt x="6304" y="85020"/>
                  </a:cubicBezTo>
                  <a:cubicBezTo>
                    <a:pt x="6688" y="84070"/>
                    <a:pt x="6510" y="81758"/>
                    <a:pt x="6794" y="80757"/>
                  </a:cubicBezTo>
                  <a:cubicBezTo>
                    <a:pt x="7117" y="79696"/>
                    <a:pt x="8452" y="78012"/>
                    <a:pt x="8753" y="76922"/>
                  </a:cubicBezTo>
                  <a:cubicBezTo>
                    <a:pt x="9282" y="75127"/>
                    <a:pt x="9705" y="71243"/>
                    <a:pt x="9604" y="69314"/>
                  </a:cubicBezTo>
                  <a:cubicBezTo>
                    <a:pt x="9565" y="68197"/>
                    <a:pt x="8553" y="66163"/>
                    <a:pt x="8653" y="65074"/>
                  </a:cubicBezTo>
                  <a:cubicBezTo>
                    <a:pt x="8753" y="64123"/>
                    <a:pt x="9521" y="62356"/>
                    <a:pt x="10111" y="61839"/>
                  </a:cubicBezTo>
                  <a:cubicBezTo>
                    <a:pt x="10734" y="61294"/>
                    <a:pt x="12292" y="61294"/>
                    <a:pt x="13021" y="61294"/>
                  </a:cubicBezTo>
                  <a:cubicBezTo>
                    <a:pt x="13606" y="61294"/>
                    <a:pt x="14802" y="61378"/>
                    <a:pt x="15347" y="61706"/>
                  </a:cubicBezTo>
                  <a:cubicBezTo>
                    <a:pt x="15915" y="62056"/>
                    <a:pt x="16705" y="63634"/>
                    <a:pt x="17289" y="63934"/>
                  </a:cubicBezTo>
                  <a:cubicBezTo>
                    <a:pt x="17612" y="64068"/>
                    <a:pt x="18363" y="64151"/>
                    <a:pt x="18642" y="63934"/>
                  </a:cubicBezTo>
                  <a:cubicBezTo>
                    <a:pt x="19170" y="63551"/>
                    <a:pt x="19515" y="61867"/>
                    <a:pt x="19899" y="61294"/>
                  </a:cubicBezTo>
                  <a:cubicBezTo>
                    <a:pt x="20261" y="60750"/>
                    <a:pt x="21190" y="60016"/>
                    <a:pt x="21519" y="59477"/>
                  </a:cubicBezTo>
                  <a:cubicBezTo>
                    <a:pt x="21903" y="58821"/>
                    <a:pt x="22225" y="57137"/>
                    <a:pt x="22671" y="56565"/>
                  </a:cubicBezTo>
                  <a:cubicBezTo>
                    <a:pt x="22832" y="56376"/>
                    <a:pt x="23377" y="56293"/>
                    <a:pt x="23478" y="56020"/>
                  </a:cubicBezTo>
                  <a:cubicBezTo>
                    <a:pt x="23661" y="55481"/>
                    <a:pt x="23294" y="54203"/>
                    <a:pt x="23071" y="53686"/>
                  </a:cubicBezTo>
                  <a:cubicBezTo>
                    <a:pt x="22749" y="52925"/>
                    <a:pt x="21658" y="51947"/>
                    <a:pt x="21174" y="51374"/>
                  </a:cubicBezTo>
                  <a:cubicBezTo>
                    <a:pt x="20567" y="50696"/>
                    <a:pt x="19493" y="49090"/>
                    <a:pt x="18747" y="48768"/>
                  </a:cubicBezTo>
                  <a:cubicBezTo>
                    <a:pt x="17696" y="48251"/>
                    <a:pt x="15347" y="48334"/>
                    <a:pt x="14273" y="48768"/>
                  </a:cubicBezTo>
                  <a:cubicBezTo>
                    <a:pt x="13650" y="49012"/>
                    <a:pt x="12637" y="50263"/>
                    <a:pt x="12070" y="50724"/>
                  </a:cubicBezTo>
                  <a:cubicBezTo>
                    <a:pt x="11363" y="51268"/>
                    <a:pt x="9966" y="52491"/>
                    <a:pt x="9159" y="52652"/>
                  </a:cubicBezTo>
                  <a:cubicBezTo>
                    <a:pt x="8614" y="52791"/>
                    <a:pt x="7401" y="52625"/>
                    <a:pt x="6956" y="52191"/>
                  </a:cubicBezTo>
                  <a:cubicBezTo>
                    <a:pt x="6349" y="51619"/>
                    <a:pt x="5742" y="49690"/>
                    <a:pt x="5537" y="48768"/>
                  </a:cubicBezTo>
                  <a:cubicBezTo>
                    <a:pt x="5236" y="47328"/>
                    <a:pt x="5236" y="44310"/>
                    <a:pt x="5236" y="42815"/>
                  </a:cubicBezTo>
                  <a:cubicBezTo>
                    <a:pt x="5253" y="41809"/>
                    <a:pt x="5475" y="39798"/>
                    <a:pt x="5498" y="38792"/>
                  </a:cubicBezTo>
                  <a:cubicBezTo>
                    <a:pt x="5498" y="38414"/>
                    <a:pt x="5475" y="37814"/>
                    <a:pt x="5459" y="37191"/>
                  </a:cubicBezTo>
                  <a:cubicBezTo>
                    <a:pt x="5698" y="36919"/>
                    <a:pt x="5904" y="36646"/>
                    <a:pt x="6082" y="36480"/>
                  </a:cubicBezTo>
                  <a:cubicBezTo>
                    <a:pt x="7401" y="35285"/>
                    <a:pt x="10050" y="32895"/>
                    <a:pt x="11502" y="32000"/>
                  </a:cubicBezTo>
                  <a:cubicBezTo>
                    <a:pt x="12498" y="31372"/>
                    <a:pt x="14579" y="30450"/>
                    <a:pt x="15653" y="30205"/>
                  </a:cubicBezTo>
                  <a:cubicBezTo>
                    <a:pt x="16622" y="29988"/>
                    <a:pt x="18586" y="29877"/>
                    <a:pt x="19532" y="30122"/>
                  </a:cubicBezTo>
                  <a:cubicBezTo>
                    <a:pt x="20523" y="30339"/>
                    <a:pt x="22326" y="31672"/>
                    <a:pt x="23294" y="32000"/>
                  </a:cubicBezTo>
                  <a:cubicBezTo>
                    <a:pt x="23984" y="32217"/>
                    <a:pt x="25397" y="32378"/>
                    <a:pt x="26110" y="32462"/>
                  </a:cubicBezTo>
                  <a:cubicBezTo>
                    <a:pt x="26978" y="32512"/>
                    <a:pt x="28836" y="32951"/>
                    <a:pt x="29649" y="32462"/>
                  </a:cubicBezTo>
                  <a:cubicBezTo>
                    <a:pt x="30094" y="32189"/>
                    <a:pt x="30779" y="31100"/>
                    <a:pt x="30923" y="30477"/>
                  </a:cubicBezTo>
                  <a:cubicBezTo>
                    <a:pt x="31263" y="29038"/>
                    <a:pt x="30595" y="26020"/>
                    <a:pt x="30456" y="24553"/>
                  </a:cubicBezTo>
                  <a:cubicBezTo>
                    <a:pt x="30294" y="22947"/>
                    <a:pt x="29810" y="19824"/>
                    <a:pt x="29649" y="18245"/>
                  </a:cubicBezTo>
                  <a:cubicBezTo>
                    <a:pt x="29426" y="15883"/>
                    <a:pt x="28775" y="11098"/>
                    <a:pt x="29042" y="8736"/>
                  </a:cubicBezTo>
                  <a:cubicBezTo>
                    <a:pt x="29159" y="7730"/>
                    <a:pt x="29604" y="5579"/>
                    <a:pt x="30194" y="4957"/>
                  </a:cubicBezTo>
                  <a:cubicBezTo>
                    <a:pt x="30556" y="4546"/>
                    <a:pt x="31591" y="4440"/>
                    <a:pt x="32053" y="4496"/>
                  </a:cubicBezTo>
                  <a:cubicBezTo>
                    <a:pt x="32966" y="4629"/>
                    <a:pt x="34663" y="5690"/>
                    <a:pt x="35414" y="6396"/>
                  </a:cubicBezTo>
                  <a:cubicBezTo>
                    <a:pt x="36282" y="7213"/>
                    <a:pt x="37679" y="9442"/>
                    <a:pt x="38286" y="10609"/>
                  </a:cubicBezTo>
                  <a:cubicBezTo>
                    <a:pt x="38708" y="11398"/>
                    <a:pt x="39009" y="13516"/>
                    <a:pt x="39638" y="14032"/>
                  </a:cubicBezTo>
                  <a:cubicBezTo>
                    <a:pt x="40228" y="14494"/>
                    <a:pt x="41702" y="14194"/>
                    <a:pt x="42370" y="14032"/>
                  </a:cubicBezTo>
                  <a:cubicBezTo>
                    <a:pt x="42954" y="13899"/>
                    <a:pt x="44129" y="13460"/>
                    <a:pt x="44574" y="12949"/>
                  </a:cubicBezTo>
                  <a:cubicBezTo>
                    <a:pt x="45058" y="12404"/>
                    <a:pt x="45319" y="10476"/>
                    <a:pt x="45848" y="10064"/>
                  </a:cubicBezTo>
                  <a:cubicBezTo>
                    <a:pt x="46393" y="9659"/>
                    <a:pt x="47768" y="9714"/>
                    <a:pt x="48336" y="10064"/>
                  </a:cubicBezTo>
                  <a:cubicBezTo>
                    <a:pt x="48720" y="10309"/>
                    <a:pt x="49065" y="11532"/>
                    <a:pt x="49410" y="11859"/>
                  </a:cubicBezTo>
                  <a:cubicBezTo>
                    <a:pt x="49794" y="12237"/>
                    <a:pt x="50801" y="12321"/>
                    <a:pt x="51146" y="12782"/>
                  </a:cubicBezTo>
                  <a:cubicBezTo>
                    <a:pt x="51552" y="13327"/>
                    <a:pt x="52036" y="14877"/>
                    <a:pt x="52014" y="15639"/>
                  </a:cubicBezTo>
                  <a:cubicBezTo>
                    <a:pt x="51997" y="16344"/>
                    <a:pt x="51207" y="17484"/>
                    <a:pt x="51085" y="18162"/>
                  </a:cubicBezTo>
                  <a:cubicBezTo>
                    <a:pt x="50962" y="18845"/>
                    <a:pt x="50845" y="20340"/>
                    <a:pt x="51085" y="20935"/>
                  </a:cubicBezTo>
                  <a:cubicBezTo>
                    <a:pt x="51246" y="21424"/>
                    <a:pt x="51975" y="22024"/>
                    <a:pt x="52359" y="22213"/>
                  </a:cubicBezTo>
                  <a:cubicBezTo>
                    <a:pt x="52704" y="22374"/>
                    <a:pt x="53555" y="22024"/>
                    <a:pt x="53817" y="22374"/>
                  </a:cubicBezTo>
                  <a:cubicBezTo>
                    <a:pt x="54607" y="23436"/>
                    <a:pt x="53956" y="26859"/>
                    <a:pt x="54223" y="28327"/>
                  </a:cubicBezTo>
                  <a:cubicBezTo>
                    <a:pt x="54501" y="29905"/>
                    <a:pt x="55230" y="33112"/>
                    <a:pt x="56043" y="34334"/>
                  </a:cubicBezTo>
                  <a:cubicBezTo>
                    <a:pt x="56933" y="35718"/>
                    <a:pt x="59437" y="37652"/>
                    <a:pt x="60795" y="38030"/>
                  </a:cubicBezTo>
                  <a:cubicBezTo>
                    <a:pt x="61441" y="38197"/>
                    <a:pt x="62860" y="37925"/>
                    <a:pt x="63466" y="37569"/>
                  </a:cubicBezTo>
                  <a:cubicBezTo>
                    <a:pt x="63989" y="37269"/>
                    <a:pt x="64819" y="36157"/>
                    <a:pt x="65203" y="35585"/>
                  </a:cubicBezTo>
                  <a:cubicBezTo>
                    <a:pt x="65831" y="34690"/>
                    <a:pt x="66516" y="32217"/>
                    <a:pt x="67289" y="31561"/>
                  </a:cubicBezTo>
                  <a:cubicBezTo>
                    <a:pt x="68219" y="30750"/>
                    <a:pt x="70645" y="31183"/>
                    <a:pt x="71636" y="30555"/>
                  </a:cubicBezTo>
                  <a:cubicBezTo>
                    <a:pt x="72626" y="29961"/>
                    <a:pt x="74184" y="27788"/>
                    <a:pt x="74991" y="26782"/>
                  </a:cubicBezTo>
                  <a:cubicBezTo>
                    <a:pt x="75498" y="26154"/>
                    <a:pt x="76711" y="24959"/>
                    <a:pt x="76994" y="24086"/>
                  </a:cubicBezTo>
                  <a:cubicBezTo>
                    <a:pt x="77340" y="22975"/>
                    <a:pt x="76855" y="20418"/>
                    <a:pt x="77056" y="19251"/>
                  </a:cubicBezTo>
                  <a:cubicBezTo>
                    <a:pt x="77256" y="18084"/>
                    <a:pt x="77907" y="15689"/>
                    <a:pt x="78592" y="14927"/>
                  </a:cubicBezTo>
                  <a:cubicBezTo>
                    <a:pt x="79120" y="14360"/>
                    <a:pt x="80573" y="14333"/>
                    <a:pt x="81224" y="14032"/>
                  </a:cubicBezTo>
                  <a:cubicBezTo>
                    <a:pt x="82192" y="13571"/>
                    <a:pt x="84195" y="12621"/>
                    <a:pt x="85025" y="11776"/>
                  </a:cubicBezTo>
                  <a:cubicBezTo>
                    <a:pt x="85954" y="10826"/>
                    <a:pt x="86989" y="7702"/>
                    <a:pt x="87979" y="6830"/>
                  </a:cubicBezTo>
                  <a:cubicBezTo>
                    <a:pt x="89354" y="5635"/>
                    <a:pt x="92710" y="4818"/>
                    <a:pt x="94329" y="4496"/>
                  </a:cubicBezTo>
                  <a:cubicBezTo>
                    <a:pt x="95603" y="4251"/>
                    <a:pt x="98152" y="4168"/>
                    <a:pt x="99426" y="4329"/>
                  </a:cubicBezTo>
                  <a:cubicBezTo>
                    <a:pt x="99994" y="4384"/>
                    <a:pt x="101163" y="4523"/>
                    <a:pt x="101630" y="4957"/>
                  </a:cubicBezTo>
                  <a:cubicBezTo>
                    <a:pt x="102214" y="5474"/>
                    <a:pt x="102704" y="7402"/>
                    <a:pt x="103249" y="7997"/>
                  </a:cubicBezTo>
                  <a:cubicBezTo>
                    <a:pt x="103995" y="8842"/>
                    <a:pt x="105815" y="10037"/>
                    <a:pt x="106789" y="10253"/>
                  </a:cubicBezTo>
                  <a:cubicBezTo>
                    <a:pt x="107495" y="10420"/>
                    <a:pt x="108992" y="10203"/>
                    <a:pt x="109677" y="9903"/>
                  </a:cubicBezTo>
                  <a:cubicBezTo>
                    <a:pt x="110428" y="9547"/>
                    <a:pt x="111903" y="8514"/>
                    <a:pt x="112348" y="7647"/>
                  </a:cubicBezTo>
                  <a:cubicBezTo>
                    <a:pt x="112893" y="6557"/>
                    <a:pt x="112470" y="3517"/>
                    <a:pt x="113016" y="2428"/>
                  </a:cubicBezTo>
                  <a:cubicBezTo>
                    <a:pt x="113444" y="1611"/>
                    <a:pt x="114858" y="633"/>
                    <a:pt x="115564" y="361"/>
                  </a:cubicBezTo>
                  <a:cubicBezTo>
                    <a:pt x="116254" y="88"/>
                    <a:pt x="117468" y="-44"/>
                    <a:pt x="118519" y="11"/>
                  </a:cubicBezTo>
                  <a:cubicBezTo>
                    <a:pt x="118580" y="2484"/>
                    <a:pt x="118842" y="5335"/>
                    <a:pt x="119042" y="7019"/>
                  </a:cubicBezTo>
                  <a:cubicBezTo>
                    <a:pt x="119187" y="8164"/>
                    <a:pt x="119933" y="10337"/>
                    <a:pt x="119994" y="1150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7" name="Shape 937"/>
            <p:cNvSpPr/>
            <p:nvPr/>
          </p:nvSpPr>
          <p:spPr>
            <a:xfrm>
              <a:off x="217212" y="1701308"/>
              <a:ext cx="455100" cy="438000"/>
            </a:xfrm>
            <a:custGeom>
              <a:avLst/>
              <a:gdLst/>
              <a:ahLst/>
              <a:cxnLst/>
              <a:rect l="0" t="0" r="0" b="0"/>
              <a:pathLst>
                <a:path w="120000" h="120000" extrusionOk="0">
                  <a:moveTo>
                    <a:pt x="119994" y="43227"/>
                  </a:moveTo>
                  <a:cubicBezTo>
                    <a:pt x="120016" y="43582"/>
                    <a:pt x="119911" y="44344"/>
                    <a:pt x="119661" y="44616"/>
                  </a:cubicBezTo>
                  <a:cubicBezTo>
                    <a:pt x="119388" y="44938"/>
                    <a:pt x="118444" y="45066"/>
                    <a:pt x="118083" y="45277"/>
                  </a:cubicBezTo>
                  <a:cubicBezTo>
                    <a:pt x="117810" y="45433"/>
                    <a:pt x="117394" y="45950"/>
                    <a:pt x="117088" y="46039"/>
                  </a:cubicBezTo>
                  <a:cubicBezTo>
                    <a:pt x="116677" y="46172"/>
                    <a:pt x="115732" y="46139"/>
                    <a:pt x="115354" y="45928"/>
                  </a:cubicBezTo>
                  <a:cubicBezTo>
                    <a:pt x="114927" y="45683"/>
                    <a:pt x="114665" y="44649"/>
                    <a:pt x="114304" y="44321"/>
                  </a:cubicBezTo>
                  <a:cubicBezTo>
                    <a:pt x="113982" y="44044"/>
                    <a:pt x="113171" y="43727"/>
                    <a:pt x="112782" y="43560"/>
                  </a:cubicBezTo>
                  <a:cubicBezTo>
                    <a:pt x="112471" y="43427"/>
                    <a:pt x="111787" y="43271"/>
                    <a:pt x="111515" y="43088"/>
                  </a:cubicBezTo>
                  <a:cubicBezTo>
                    <a:pt x="111221" y="42899"/>
                    <a:pt x="110876" y="42271"/>
                    <a:pt x="110582" y="42082"/>
                  </a:cubicBezTo>
                  <a:cubicBezTo>
                    <a:pt x="110359" y="41948"/>
                    <a:pt x="109837" y="41754"/>
                    <a:pt x="109581" y="41776"/>
                  </a:cubicBezTo>
                  <a:cubicBezTo>
                    <a:pt x="109026" y="41837"/>
                    <a:pt x="108059" y="42487"/>
                    <a:pt x="107681" y="42876"/>
                  </a:cubicBezTo>
                  <a:cubicBezTo>
                    <a:pt x="107292" y="43249"/>
                    <a:pt x="106948" y="44299"/>
                    <a:pt x="106614" y="44727"/>
                  </a:cubicBezTo>
                  <a:cubicBezTo>
                    <a:pt x="106253" y="45211"/>
                    <a:pt x="105364" y="46105"/>
                    <a:pt x="104859" y="46478"/>
                  </a:cubicBezTo>
                  <a:cubicBezTo>
                    <a:pt x="104303" y="46889"/>
                    <a:pt x="103086" y="47623"/>
                    <a:pt x="102403" y="47789"/>
                  </a:cubicBezTo>
                  <a:cubicBezTo>
                    <a:pt x="101975" y="47901"/>
                    <a:pt x="101069" y="47889"/>
                    <a:pt x="100641" y="47789"/>
                  </a:cubicBezTo>
                  <a:cubicBezTo>
                    <a:pt x="100180" y="47678"/>
                    <a:pt x="99402" y="47106"/>
                    <a:pt x="98969" y="46939"/>
                  </a:cubicBezTo>
                  <a:cubicBezTo>
                    <a:pt x="98591" y="46800"/>
                    <a:pt x="97796" y="46556"/>
                    <a:pt x="97385" y="46500"/>
                  </a:cubicBezTo>
                  <a:cubicBezTo>
                    <a:pt x="96996" y="46456"/>
                    <a:pt x="96202" y="46456"/>
                    <a:pt x="95841" y="46556"/>
                  </a:cubicBezTo>
                  <a:cubicBezTo>
                    <a:pt x="95485" y="46656"/>
                    <a:pt x="94835" y="47017"/>
                    <a:pt x="94596" y="47273"/>
                  </a:cubicBezTo>
                  <a:cubicBezTo>
                    <a:pt x="94279" y="47612"/>
                    <a:pt x="93996" y="48506"/>
                    <a:pt x="93840" y="48934"/>
                  </a:cubicBezTo>
                  <a:cubicBezTo>
                    <a:pt x="93679" y="49379"/>
                    <a:pt x="93640" y="50346"/>
                    <a:pt x="93335" y="50713"/>
                  </a:cubicBezTo>
                  <a:cubicBezTo>
                    <a:pt x="93040" y="51074"/>
                    <a:pt x="92107" y="51446"/>
                    <a:pt x="91634" y="51591"/>
                  </a:cubicBezTo>
                  <a:cubicBezTo>
                    <a:pt x="91257" y="51702"/>
                    <a:pt x="90384" y="51535"/>
                    <a:pt x="90051" y="51758"/>
                  </a:cubicBezTo>
                  <a:cubicBezTo>
                    <a:pt x="89701" y="51991"/>
                    <a:pt x="89323" y="52836"/>
                    <a:pt x="89295" y="53258"/>
                  </a:cubicBezTo>
                  <a:cubicBezTo>
                    <a:pt x="89284" y="53475"/>
                    <a:pt x="89556" y="53886"/>
                    <a:pt x="89618" y="54103"/>
                  </a:cubicBezTo>
                  <a:cubicBezTo>
                    <a:pt x="89723" y="54459"/>
                    <a:pt x="89784" y="55209"/>
                    <a:pt x="89912" y="55548"/>
                  </a:cubicBezTo>
                  <a:cubicBezTo>
                    <a:pt x="90123" y="56109"/>
                    <a:pt x="90929" y="57082"/>
                    <a:pt x="91079" y="57654"/>
                  </a:cubicBezTo>
                  <a:cubicBezTo>
                    <a:pt x="91246" y="58282"/>
                    <a:pt x="91434" y="59660"/>
                    <a:pt x="91118" y="60222"/>
                  </a:cubicBezTo>
                  <a:cubicBezTo>
                    <a:pt x="90845" y="60694"/>
                    <a:pt x="89768" y="61256"/>
                    <a:pt x="89240" y="61422"/>
                  </a:cubicBezTo>
                  <a:cubicBezTo>
                    <a:pt x="88812" y="61567"/>
                    <a:pt x="87878" y="61650"/>
                    <a:pt x="87445" y="61533"/>
                  </a:cubicBezTo>
                  <a:cubicBezTo>
                    <a:pt x="87089" y="61433"/>
                    <a:pt x="86584" y="60872"/>
                    <a:pt x="86250" y="60716"/>
                  </a:cubicBezTo>
                  <a:cubicBezTo>
                    <a:pt x="85522" y="60372"/>
                    <a:pt x="83950" y="59899"/>
                    <a:pt x="83133" y="59811"/>
                  </a:cubicBezTo>
                  <a:cubicBezTo>
                    <a:pt x="82178" y="59705"/>
                    <a:pt x="80233" y="59877"/>
                    <a:pt x="79277" y="60033"/>
                  </a:cubicBezTo>
                  <a:cubicBezTo>
                    <a:pt x="78816" y="60100"/>
                    <a:pt x="77871" y="60266"/>
                    <a:pt x="77482" y="60494"/>
                  </a:cubicBezTo>
                  <a:cubicBezTo>
                    <a:pt x="77160" y="60683"/>
                    <a:pt x="76655" y="61233"/>
                    <a:pt x="76510" y="61567"/>
                  </a:cubicBezTo>
                  <a:cubicBezTo>
                    <a:pt x="76288" y="62095"/>
                    <a:pt x="76299" y="63262"/>
                    <a:pt x="76371" y="63834"/>
                  </a:cubicBezTo>
                  <a:cubicBezTo>
                    <a:pt x="76405" y="64173"/>
                    <a:pt x="76643" y="64846"/>
                    <a:pt x="76771" y="65168"/>
                  </a:cubicBezTo>
                  <a:cubicBezTo>
                    <a:pt x="76971" y="65640"/>
                    <a:pt x="77671" y="66480"/>
                    <a:pt x="77777" y="66974"/>
                  </a:cubicBezTo>
                  <a:cubicBezTo>
                    <a:pt x="77905" y="67591"/>
                    <a:pt x="77655" y="68858"/>
                    <a:pt x="77538" y="69486"/>
                  </a:cubicBezTo>
                  <a:cubicBezTo>
                    <a:pt x="77455" y="69925"/>
                    <a:pt x="77088" y="70787"/>
                    <a:pt x="77044" y="71237"/>
                  </a:cubicBezTo>
                  <a:cubicBezTo>
                    <a:pt x="76982" y="71771"/>
                    <a:pt x="76916" y="72915"/>
                    <a:pt x="77182" y="73388"/>
                  </a:cubicBezTo>
                  <a:cubicBezTo>
                    <a:pt x="77360" y="73699"/>
                    <a:pt x="78033" y="74127"/>
                    <a:pt x="78388" y="74238"/>
                  </a:cubicBezTo>
                  <a:cubicBezTo>
                    <a:pt x="78722" y="74349"/>
                    <a:pt x="79449" y="74216"/>
                    <a:pt x="79794" y="74238"/>
                  </a:cubicBezTo>
                  <a:cubicBezTo>
                    <a:pt x="80327" y="74271"/>
                    <a:pt x="81411" y="74316"/>
                    <a:pt x="81905" y="74488"/>
                  </a:cubicBezTo>
                  <a:cubicBezTo>
                    <a:pt x="82333" y="74633"/>
                    <a:pt x="83122" y="75116"/>
                    <a:pt x="83428" y="75439"/>
                  </a:cubicBezTo>
                  <a:cubicBezTo>
                    <a:pt x="83950" y="75989"/>
                    <a:pt x="84611" y="77367"/>
                    <a:pt x="84834" y="78062"/>
                  </a:cubicBezTo>
                  <a:cubicBezTo>
                    <a:pt x="85095" y="78856"/>
                    <a:pt x="85306" y="80496"/>
                    <a:pt x="85250" y="81324"/>
                  </a:cubicBezTo>
                  <a:cubicBezTo>
                    <a:pt x="85200" y="82008"/>
                    <a:pt x="84456" y="83286"/>
                    <a:pt x="84517" y="83969"/>
                  </a:cubicBezTo>
                  <a:cubicBezTo>
                    <a:pt x="84561" y="84497"/>
                    <a:pt x="85117" y="85464"/>
                    <a:pt x="85428" y="85904"/>
                  </a:cubicBezTo>
                  <a:cubicBezTo>
                    <a:pt x="85684" y="86281"/>
                    <a:pt x="86278" y="87021"/>
                    <a:pt x="86689" y="87248"/>
                  </a:cubicBezTo>
                  <a:cubicBezTo>
                    <a:pt x="87017" y="87426"/>
                    <a:pt x="87801" y="87537"/>
                    <a:pt x="88178" y="87571"/>
                  </a:cubicBezTo>
                  <a:cubicBezTo>
                    <a:pt x="88484" y="87604"/>
                    <a:pt x="89106" y="87582"/>
                    <a:pt x="89417" y="87571"/>
                  </a:cubicBezTo>
                  <a:cubicBezTo>
                    <a:pt x="90006" y="87571"/>
                    <a:pt x="91212" y="87393"/>
                    <a:pt x="91790" y="87515"/>
                  </a:cubicBezTo>
                  <a:cubicBezTo>
                    <a:pt x="92307" y="87638"/>
                    <a:pt x="93324" y="88088"/>
                    <a:pt x="93690" y="88449"/>
                  </a:cubicBezTo>
                  <a:cubicBezTo>
                    <a:pt x="93996" y="88749"/>
                    <a:pt x="94185" y="89622"/>
                    <a:pt x="94424" y="89983"/>
                  </a:cubicBezTo>
                  <a:cubicBezTo>
                    <a:pt x="94690" y="90377"/>
                    <a:pt x="95257" y="91239"/>
                    <a:pt x="95718" y="91450"/>
                  </a:cubicBezTo>
                  <a:cubicBezTo>
                    <a:pt x="96263" y="91700"/>
                    <a:pt x="97574" y="91595"/>
                    <a:pt x="98174" y="91506"/>
                  </a:cubicBezTo>
                  <a:cubicBezTo>
                    <a:pt x="98635" y="91450"/>
                    <a:pt x="99474" y="91050"/>
                    <a:pt x="99936" y="90989"/>
                  </a:cubicBezTo>
                  <a:cubicBezTo>
                    <a:pt x="100169" y="90967"/>
                    <a:pt x="100525" y="90944"/>
                    <a:pt x="100880" y="90955"/>
                  </a:cubicBezTo>
                  <a:cubicBezTo>
                    <a:pt x="100608" y="91383"/>
                    <a:pt x="100325" y="91845"/>
                    <a:pt x="100169" y="92089"/>
                  </a:cubicBezTo>
                  <a:cubicBezTo>
                    <a:pt x="99819" y="92650"/>
                    <a:pt x="99035" y="93740"/>
                    <a:pt x="98730" y="94312"/>
                  </a:cubicBezTo>
                  <a:cubicBezTo>
                    <a:pt x="98497" y="94735"/>
                    <a:pt x="98163" y="95602"/>
                    <a:pt x="97941" y="96024"/>
                  </a:cubicBezTo>
                  <a:cubicBezTo>
                    <a:pt x="97730" y="96441"/>
                    <a:pt x="97302" y="97291"/>
                    <a:pt x="97007" y="97663"/>
                  </a:cubicBezTo>
                  <a:cubicBezTo>
                    <a:pt x="96724" y="98014"/>
                    <a:pt x="95918" y="98536"/>
                    <a:pt x="95674" y="98908"/>
                  </a:cubicBezTo>
                  <a:cubicBezTo>
                    <a:pt x="95474" y="99220"/>
                    <a:pt x="95413" y="100009"/>
                    <a:pt x="95213" y="100331"/>
                  </a:cubicBezTo>
                  <a:cubicBezTo>
                    <a:pt x="94896" y="100792"/>
                    <a:pt x="93763" y="101354"/>
                    <a:pt x="93490" y="101848"/>
                  </a:cubicBezTo>
                  <a:cubicBezTo>
                    <a:pt x="93274" y="102237"/>
                    <a:pt x="93157" y="103138"/>
                    <a:pt x="93251" y="103571"/>
                  </a:cubicBezTo>
                  <a:cubicBezTo>
                    <a:pt x="93324" y="103866"/>
                    <a:pt x="93774" y="104366"/>
                    <a:pt x="93963" y="104627"/>
                  </a:cubicBezTo>
                  <a:cubicBezTo>
                    <a:pt x="94351" y="105166"/>
                    <a:pt x="95379" y="106117"/>
                    <a:pt x="95602" y="106733"/>
                  </a:cubicBezTo>
                  <a:cubicBezTo>
                    <a:pt x="95768" y="107217"/>
                    <a:pt x="95379" y="108284"/>
                    <a:pt x="95602" y="108740"/>
                  </a:cubicBezTo>
                  <a:cubicBezTo>
                    <a:pt x="95729" y="109001"/>
                    <a:pt x="96230" y="109457"/>
                    <a:pt x="96535" y="109507"/>
                  </a:cubicBezTo>
                  <a:cubicBezTo>
                    <a:pt x="96796" y="109551"/>
                    <a:pt x="97324" y="109312"/>
                    <a:pt x="97552" y="109179"/>
                  </a:cubicBezTo>
                  <a:cubicBezTo>
                    <a:pt x="97774" y="109045"/>
                    <a:pt x="98013" y="108551"/>
                    <a:pt x="98258" y="108451"/>
                  </a:cubicBezTo>
                  <a:cubicBezTo>
                    <a:pt x="98497" y="108351"/>
                    <a:pt x="99130" y="108273"/>
                    <a:pt x="99308" y="108451"/>
                  </a:cubicBezTo>
                  <a:cubicBezTo>
                    <a:pt x="99569" y="108706"/>
                    <a:pt x="99358" y="109529"/>
                    <a:pt x="99236" y="109874"/>
                  </a:cubicBezTo>
                  <a:cubicBezTo>
                    <a:pt x="99158" y="110107"/>
                    <a:pt x="98708" y="110468"/>
                    <a:pt x="98647" y="110713"/>
                  </a:cubicBezTo>
                  <a:cubicBezTo>
                    <a:pt x="98541" y="111152"/>
                    <a:pt x="98602" y="112119"/>
                    <a:pt x="98885" y="112497"/>
                  </a:cubicBezTo>
                  <a:cubicBezTo>
                    <a:pt x="99047" y="112713"/>
                    <a:pt x="99641" y="112991"/>
                    <a:pt x="99936" y="113002"/>
                  </a:cubicBezTo>
                  <a:cubicBezTo>
                    <a:pt x="100230" y="113014"/>
                    <a:pt x="100841" y="112780"/>
                    <a:pt x="101030" y="112563"/>
                  </a:cubicBezTo>
                  <a:cubicBezTo>
                    <a:pt x="101164" y="112419"/>
                    <a:pt x="101008" y="111902"/>
                    <a:pt x="101186" y="111802"/>
                  </a:cubicBezTo>
                  <a:cubicBezTo>
                    <a:pt x="101397" y="111680"/>
                    <a:pt x="101964" y="111902"/>
                    <a:pt x="102164" y="112058"/>
                  </a:cubicBezTo>
                  <a:cubicBezTo>
                    <a:pt x="102486" y="112308"/>
                    <a:pt x="102603" y="113169"/>
                    <a:pt x="102864" y="113475"/>
                  </a:cubicBezTo>
                  <a:cubicBezTo>
                    <a:pt x="103286" y="113964"/>
                    <a:pt x="104536" y="114503"/>
                    <a:pt x="104975" y="114975"/>
                  </a:cubicBezTo>
                  <a:cubicBezTo>
                    <a:pt x="105164" y="115164"/>
                    <a:pt x="105414" y="115570"/>
                    <a:pt x="105648" y="115976"/>
                  </a:cubicBezTo>
                  <a:cubicBezTo>
                    <a:pt x="105175" y="116265"/>
                    <a:pt x="104809" y="117354"/>
                    <a:pt x="104347" y="117632"/>
                  </a:cubicBezTo>
                  <a:cubicBezTo>
                    <a:pt x="103969" y="117860"/>
                    <a:pt x="103014" y="117949"/>
                    <a:pt x="102558" y="117960"/>
                  </a:cubicBezTo>
                  <a:cubicBezTo>
                    <a:pt x="101919" y="117971"/>
                    <a:pt x="100619" y="117432"/>
                    <a:pt x="100019" y="117632"/>
                  </a:cubicBezTo>
                  <a:cubicBezTo>
                    <a:pt x="99663" y="117754"/>
                    <a:pt x="99297" y="118438"/>
                    <a:pt x="99002" y="118655"/>
                  </a:cubicBezTo>
                  <a:cubicBezTo>
                    <a:pt x="98669" y="118888"/>
                    <a:pt x="97941" y="119249"/>
                    <a:pt x="97552" y="119383"/>
                  </a:cubicBezTo>
                  <a:cubicBezTo>
                    <a:pt x="96674" y="119660"/>
                    <a:pt x="94824" y="119922"/>
                    <a:pt x="93901" y="119977"/>
                  </a:cubicBezTo>
                  <a:cubicBezTo>
                    <a:pt x="92768" y="120044"/>
                    <a:pt x="90490" y="119966"/>
                    <a:pt x="89379" y="119755"/>
                  </a:cubicBezTo>
                  <a:cubicBezTo>
                    <a:pt x="88728" y="119649"/>
                    <a:pt x="87501" y="119105"/>
                    <a:pt x="86867" y="118944"/>
                  </a:cubicBezTo>
                  <a:cubicBezTo>
                    <a:pt x="86478" y="118844"/>
                    <a:pt x="85650" y="118810"/>
                    <a:pt x="85284" y="118666"/>
                  </a:cubicBezTo>
                  <a:cubicBezTo>
                    <a:pt x="84422" y="118338"/>
                    <a:pt x="83067" y="117082"/>
                    <a:pt x="82228" y="116704"/>
                  </a:cubicBezTo>
                  <a:cubicBezTo>
                    <a:pt x="81694" y="116465"/>
                    <a:pt x="80422" y="116387"/>
                    <a:pt x="79949" y="116042"/>
                  </a:cubicBezTo>
                  <a:cubicBezTo>
                    <a:pt x="79544" y="115748"/>
                    <a:pt x="79027" y="114864"/>
                    <a:pt x="78883" y="114403"/>
                  </a:cubicBezTo>
                  <a:cubicBezTo>
                    <a:pt x="78683" y="113719"/>
                    <a:pt x="79005" y="112263"/>
                    <a:pt x="78883" y="111569"/>
                  </a:cubicBezTo>
                  <a:cubicBezTo>
                    <a:pt x="78816" y="111107"/>
                    <a:pt x="78344" y="110268"/>
                    <a:pt x="78305" y="109818"/>
                  </a:cubicBezTo>
                  <a:cubicBezTo>
                    <a:pt x="78238" y="109023"/>
                    <a:pt x="78744" y="107450"/>
                    <a:pt x="78766" y="106645"/>
                  </a:cubicBezTo>
                  <a:cubicBezTo>
                    <a:pt x="78816" y="105244"/>
                    <a:pt x="78994" y="102315"/>
                    <a:pt x="78305" y="101070"/>
                  </a:cubicBezTo>
                  <a:cubicBezTo>
                    <a:pt x="77927" y="100409"/>
                    <a:pt x="76360" y="99725"/>
                    <a:pt x="75838" y="99164"/>
                  </a:cubicBezTo>
                  <a:cubicBezTo>
                    <a:pt x="75543" y="98831"/>
                    <a:pt x="75093" y="98069"/>
                    <a:pt x="74904" y="97686"/>
                  </a:cubicBezTo>
                  <a:cubicBezTo>
                    <a:pt x="74810" y="97497"/>
                    <a:pt x="74765" y="97058"/>
                    <a:pt x="74610" y="96913"/>
                  </a:cubicBezTo>
                  <a:cubicBezTo>
                    <a:pt x="74388" y="96730"/>
                    <a:pt x="73738" y="96574"/>
                    <a:pt x="73432" y="96596"/>
                  </a:cubicBezTo>
                  <a:cubicBezTo>
                    <a:pt x="72971" y="96630"/>
                    <a:pt x="72087" y="97058"/>
                    <a:pt x="71732" y="97358"/>
                  </a:cubicBezTo>
                  <a:cubicBezTo>
                    <a:pt x="71259" y="97763"/>
                    <a:pt x="70715" y="98886"/>
                    <a:pt x="70443" y="99436"/>
                  </a:cubicBezTo>
                  <a:cubicBezTo>
                    <a:pt x="70093" y="100142"/>
                    <a:pt x="69865" y="101776"/>
                    <a:pt x="69337" y="102382"/>
                  </a:cubicBezTo>
                  <a:cubicBezTo>
                    <a:pt x="68981" y="102788"/>
                    <a:pt x="67942" y="103338"/>
                    <a:pt x="67398" y="103482"/>
                  </a:cubicBezTo>
                  <a:cubicBezTo>
                    <a:pt x="66653" y="103671"/>
                    <a:pt x="65036" y="103671"/>
                    <a:pt x="64292" y="103482"/>
                  </a:cubicBezTo>
                  <a:cubicBezTo>
                    <a:pt x="63997" y="103393"/>
                    <a:pt x="63514" y="103138"/>
                    <a:pt x="63053" y="102865"/>
                  </a:cubicBezTo>
                  <a:cubicBezTo>
                    <a:pt x="63419" y="102521"/>
                    <a:pt x="63703" y="102171"/>
                    <a:pt x="63819" y="101848"/>
                  </a:cubicBezTo>
                  <a:cubicBezTo>
                    <a:pt x="64164" y="100948"/>
                    <a:pt x="63608" y="98919"/>
                    <a:pt x="63197" y="98025"/>
                  </a:cubicBezTo>
                  <a:cubicBezTo>
                    <a:pt x="62864" y="97313"/>
                    <a:pt x="61402" y="96296"/>
                    <a:pt x="61130" y="95546"/>
                  </a:cubicBezTo>
                  <a:cubicBezTo>
                    <a:pt x="60930" y="95018"/>
                    <a:pt x="60880" y="93806"/>
                    <a:pt x="61130" y="93290"/>
                  </a:cubicBezTo>
                  <a:cubicBezTo>
                    <a:pt x="61341" y="92851"/>
                    <a:pt x="62297" y="92306"/>
                    <a:pt x="62686" y="91978"/>
                  </a:cubicBezTo>
                  <a:cubicBezTo>
                    <a:pt x="63114" y="91617"/>
                    <a:pt x="64175" y="91017"/>
                    <a:pt x="64414" y="90522"/>
                  </a:cubicBezTo>
                  <a:cubicBezTo>
                    <a:pt x="64603" y="90116"/>
                    <a:pt x="64520" y="89177"/>
                    <a:pt x="64414" y="88738"/>
                  </a:cubicBezTo>
                  <a:cubicBezTo>
                    <a:pt x="64281" y="88254"/>
                    <a:pt x="63831" y="87282"/>
                    <a:pt x="63431" y="86954"/>
                  </a:cubicBezTo>
                  <a:cubicBezTo>
                    <a:pt x="62853" y="86482"/>
                    <a:pt x="61225" y="86315"/>
                    <a:pt x="60541" y="86004"/>
                  </a:cubicBezTo>
                  <a:cubicBezTo>
                    <a:pt x="59797" y="85676"/>
                    <a:pt x="58296" y="84981"/>
                    <a:pt x="57763" y="84409"/>
                  </a:cubicBezTo>
                  <a:cubicBezTo>
                    <a:pt x="57352" y="83969"/>
                    <a:pt x="57185" y="82697"/>
                    <a:pt x="56752" y="82291"/>
                  </a:cubicBezTo>
                  <a:cubicBezTo>
                    <a:pt x="56452" y="82019"/>
                    <a:pt x="55629" y="81752"/>
                    <a:pt x="55224" y="81674"/>
                  </a:cubicBezTo>
                  <a:cubicBezTo>
                    <a:pt x="54863" y="81596"/>
                    <a:pt x="54079" y="81530"/>
                    <a:pt x="53740" y="81674"/>
                  </a:cubicBezTo>
                  <a:cubicBezTo>
                    <a:pt x="53229" y="81874"/>
                    <a:pt x="52712" y="82897"/>
                    <a:pt x="52251" y="83164"/>
                  </a:cubicBezTo>
                  <a:cubicBezTo>
                    <a:pt x="51546" y="83569"/>
                    <a:pt x="49868" y="83936"/>
                    <a:pt x="49040" y="84042"/>
                  </a:cubicBezTo>
                  <a:cubicBezTo>
                    <a:pt x="48084" y="84164"/>
                    <a:pt x="46134" y="83947"/>
                    <a:pt x="45178" y="84042"/>
                  </a:cubicBezTo>
                  <a:cubicBezTo>
                    <a:pt x="44367" y="84120"/>
                    <a:pt x="42794" y="84659"/>
                    <a:pt x="41966" y="84692"/>
                  </a:cubicBezTo>
                  <a:cubicBezTo>
                    <a:pt x="41011" y="84736"/>
                    <a:pt x="39055" y="84542"/>
                    <a:pt x="38144" y="84264"/>
                  </a:cubicBezTo>
                  <a:cubicBezTo>
                    <a:pt x="37627" y="84097"/>
                    <a:pt x="36560" y="83692"/>
                    <a:pt x="36266" y="83275"/>
                  </a:cubicBezTo>
                  <a:cubicBezTo>
                    <a:pt x="36032" y="82941"/>
                    <a:pt x="35960" y="82058"/>
                    <a:pt x="36066" y="81674"/>
                  </a:cubicBezTo>
                  <a:cubicBezTo>
                    <a:pt x="36160" y="81357"/>
                    <a:pt x="36810" y="80924"/>
                    <a:pt x="36927" y="80618"/>
                  </a:cubicBezTo>
                  <a:cubicBezTo>
                    <a:pt x="37032" y="80340"/>
                    <a:pt x="37010" y="79746"/>
                    <a:pt x="37010" y="79451"/>
                  </a:cubicBezTo>
                  <a:cubicBezTo>
                    <a:pt x="36999" y="78951"/>
                    <a:pt x="36693" y="77962"/>
                    <a:pt x="36810" y="77489"/>
                  </a:cubicBezTo>
                  <a:cubicBezTo>
                    <a:pt x="36927" y="77011"/>
                    <a:pt x="37460" y="76144"/>
                    <a:pt x="37871" y="75844"/>
                  </a:cubicBezTo>
                  <a:cubicBezTo>
                    <a:pt x="38166" y="75616"/>
                    <a:pt x="38994" y="75550"/>
                    <a:pt x="39349" y="75405"/>
                  </a:cubicBezTo>
                  <a:cubicBezTo>
                    <a:pt x="39888" y="75183"/>
                    <a:pt x="40916" y="74655"/>
                    <a:pt x="41389" y="74316"/>
                  </a:cubicBezTo>
                  <a:cubicBezTo>
                    <a:pt x="42028" y="73838"/>
                    <a:pt x="43172" y="72738"/>
                    <a:pt x="43656" y="72132"/>
                  </a:cubicBezTo>
                  <a:cubicBezTo>
                    <a:pt x="43856" y="71854"/>
                    <a:pt x="44306" y="71293"/>
                    <a:pt x="44317" y="70965"/>
                  </a:cubicBezTo>
                  <a:cubicBezTo>
                    <a:pt x="44328" y="70470"/>
                    <a:pt x="43739" y="69542"/>
                    <a:pt x="43372" y="69181"/>
                  </a:cubicBezTo>
                  <a:cubicBezTo>
                    <a:pt x="42939" y="68725"/>
                    <a:pt x="41711" y="68208"/>
                    <a:pt x="41155" y="67902"/>
                  </a:cubicBezTo>
                  <a:cubicBezTo>
                    <a:pt x="40400" y="67491"/>
                    <a:pt x="38755" y="66874"/>
                    <a:pt x="38099" y="66335"/>
                  </a:cubicBezTo>
                  <a:cubicBezTo>
                    <a:pt x="37544" y="65874"/>
                    <a:pt x="36643" y="64718"/>
                    <a:pt x="36338" y="64079"/>
                  </a:cubicBezTo>
                  <a:cubicBezTo>
                    <a:pt x="35982" y="63306"/>
                    <a:pt x="35804" y="61589"/>
                    <a:pt x="35643" y="60761"/>
                  </a:cubicBezTo>
                  <a:cubicBezTo>
                    <a:pt x="35488" y="60000"/>
                    <a:pt x="35488" y="58371"/>
                    <a:pt x="35049" y="57699"/>
                  </a:cubicBezTo>
                  <a:cubicBezTo>
                    <a:pt x="34777" y="57276"/>
                    <a:pt x="33904" y="56659"/>
                    <a:pt x="33410" y="56498"/>
                  </a:cubicBezTo>
                  <a:cubicBezTo>
                    <a:pt x="32937" y="56343"/>
                    <a:pt x="31909" y="56454"/>
                    <a:pt x="31415" y="56498"/>
                  </a:cubicBezTo>
                  <a:cubicBezTo>
                    <a:pt x="30565" y="56582"/>
                    <a:pt x="28876" y="56948"/>
                    <a:pt x="28059" y="57187"/>
                  </a:cubicBezTo>
                  <a:cubicBezTo>
                    <a:pt x="27414" y="57376"/>
                    <a:pt x="26198" y="57960"/>
                    <a:pt x="25559" y="58171"/>
                  </a:cubicBezTo>
                  <a:cubicBezTo>
                    <a:pt x="25109" y="58316"/>
                    <a:pt x="24225" y="58632"/>
                    <a:pt x="23753" y="58643"/>
                  </a:cubicBezTo>
                  <a:cubicBezTo>
                    <a:pt x="23375" y="58655"/>
                    <a:pt x="22630" y="58454"/>
                    <a:pt x="22275" y="58360"/>
                  </a:cubicBezTo>
                  <a:cubicBezTo>
                    <a:pt x="21853" y="58238"/>
                    <a:pt x="21002" y="57982"/>
                    <a:pt x="20636" y="57776"/>
                  </a:cubicBezTo>
                  <a:cubicBezTo>
                    <a:pt x="20091" y="57476"/>
                    <a:pt x="19336" y="56454"/>
                    <a:pt x="18758" y="56243"/>
                  </a:cubicBezTo>
                  <a:cubicBezTo>
                    <a:pt x="18241" y="56065"/>
                    <a:pt x="17096" y="56376"/>
                    <a:pt x="16563" y="56243"/>
                  </a:cubicBezTo>
                  <a:cubicBezTo>
                    <a:pt x="16057" y="56109"/>
                    <a:pt x="15063" y="55637"/>
                    <a:pt x="14768" y="55220"/>
                  </a:cubicBezTo>
                  <a:cubicBezTo>
                    <a:pt x="14440" y="54764"/>
                    <a:pt x="14590" y="53564"/>
                    <a:pt x="14413" y="53036"/>
                  </a:cubicBezTo>
                  <a:cubicBezTo>
                    <a:pt x="14213" y="52441"/>
                    <a:pt x="13613" y="51330"/>
                    <a:pt x="13246" y="50807"/>
                  </a:cubicBezTo>
                  <a:cubicBezTo>
                    <a:pt x="12585" y="49896"/>
                    <a:pt x="10851" y="48362"/>
                    <a:pt x="10151" y="47462"/>
                  </a:cubicBezTo>
                  <a:cubicBezTo>
                    <a:pt x="9529" y="46645"/>
                    <a:pt x="8573" y="44827"/>
                    <a:pt x="7967" y="43999"/>
                  </a:cubicBezTo>
                  <a:cubicBezTo>
                    <a:pt x="7251" y="43032"/>
                    <a:pt x="5678" y="41170"/>
                    <a:pt x="4839" y="40287"/>
                  </a:cubicBezTo>
                  <a:cubicBezTo>
                    <a:pt x="4083" y="39492"/>
                    <a:pt x="2278" y="38169"/>
                    <a:pt x="1628" y="37302"/>
                  </a:cubicBezTo>
                  <a:cubicBezTo>
                    <a:pt x="1300" y="36835"/>
                    <a:pt x="850" y="35791"/>
                    <a:pt x="661" y="35263"/>
                  </a:cubicBezTo>
                  <a:cubicBezTo>
                    <a:pt x="472" y="34757"/>
                    <a:pt x="177" y="33718"/>
                    <a:pt x="94" y="33201"/>
                  </a:cubicBezTo>
                  <a:cubicBezTo>
                    <a:pt x="61" y="32989"/>
                    <a:pt x="22" y="32550"/>
                    <a:pt x="0" y="32178"/>
                  </a:cubicBezTo>
                  <a:cubicBezTo>
                    <a:pt x="305" y="32156"/>
                    <a:pt x="627" y="32200"/>
                    <a:pt x="777" y="32306"/>
                  </a:cubicBezTo>
                  <a:cubicBezTo>
                    <a:pt x="1155" y="32595"/>
                    <a:pt x="827" y="33751"/>
                    <a:pt x="1122" y="34129"/>
                  </a:cubicBezTo>
                  <a:cubicBezTo>
                    <a:pt x="1405" y="34479"/>
                    <a:pt x="2350" y="35107"/>
                    <a:pt x="2761" y="34929"/>
                  </a:cubicBezTo>
                  <a:cubicBezTo>
                    <a:pt x="3117" y="34790"/>
                    <a:pt x="3211" y="33907"/>
                    <a:pt x="3161" y="33540"/>
                  </a:cubicBezTo>
                  <a:cubicBezTo>
                    <a:pt x="3105" y="33156"/>
                    <a:pt x="2278" y="32584"/>
                    <a:pt x="2339" y="32200"/>
                  </a:cubicBezTo>
                  <a:cubicBezTo>
                    <a:pt x="2422" y="31689"/>
                    <a:pt x="3556" y="31172"/>
                    <a:pt x="3894" y="30778"/>
                  </a:cubicBezTo>
                  <a:cubicBezTo>
                    <a:pt x="4167" y="30477"/>
                    <a:pt x="4417" y="29633"/>
                    <a:pt x="4806" y="29499"/>
                  </a:cubicBezTo>
                  <a:cubicBezTo>
                    <a:pt x="5350" y="29321"/>
                    <a:pt x="6600" y="29794"/>
                    <a:pt x="6989" y="30194"/>
                  </a:cubicBezTo>
                  <a:cubicBezTo>
                    <a:pt x="7356" y="30555"/>
                    <a:pt x="7178" y="31722"/>
                    <a:pt x="7495" y="32123"/>
                  </a:cubicBezTo>
                  <a:cubicBezTo>
                    <a:pt x="7684" y="32350"/>
                    <a:pt x="8273" y="32784"/>
                    <a:pt x="8545" y="32673"/>
                  </a:cubicBezTo>
                  <a:cubicBezTo>
                    <a:pt x="9006" y="32495"/>
                    <a:pt x="9079" y="31350"/>
                    <a:pt x="9101" y="30889"/>
                  </a:cubicBezTo>
                  <a:cubicBezTo>
                    <a:pt x="9123" y="30327"/>
                    <a:pt x="8490" y="29199"/>
                    <a:pt x="8667" y="28660"/>
                  </a:cubicBezTo>
                  <a:cubicBezTo>
                    <a:pt x="8762" y="28399"/>
                    <a:pt x="9245" y="27988"/>
                    <a:pt x="9529" y="27899"/>
                  </a:cubicBezTo>
                  <a:cubicBezTo>
                    <a:pt x="9951" y="27771"/>
                    <a:pt x="10851" y="28077"/>
                    <a:pt x="11284" y="28121"/>
                  </a:cubicBezTo>
                  <a:cubicBezTo>
                    <a:pt x="11851" y="28177"/>
                    <a:pt x="13090" y="28605"/>
                    <a:pt x="13551" y="28299"/>
                  </a:cubicBezTo>
                  <a:cubicBezTo>
                    <a:pt x="13779" y="28154"/>
                    <a:pt x="13968" y="27537"/>
                    <a:pt x="13824" y="27315"/>
                  </a:cubicBezTo>
                  <a:cubicBezTo>
                    <a:pt x="13646" y="27032"/>
                    <a:pt x="12740" y="27160"/>
                    <a:pt x="12418" y="26987"/>
                  </a:cubicBezTo>
                  <a:cubicBezTo>
                    <a:pt x="12157" y="26843"/>
                    <a:pt x="11629" y="26437"/>
                    <a:pt x="11607" y="26148"/>
                  </a:cubicBezTo>
                  <a:cubicBezTo>
                    <a:pt x="11568" y="25842"/>
                    <a:pt x="11957" y="25203"/>
                    <a:pt x="12268" y="25092"/>
                  </a:cubicBezTo>
                  <a:cubicBezTo>
                    <a:pt x="12596" y="24970"/>
                    <a:pt x="13279" y="25565"/>
                    <a:pt x="13635" y="25498"/>
                  </a:cubicBezTo>
                  <a:cubicBezTo>
                    <a:pt x="14001" y="25420"/>
                    <a:pt x="14496" y="24814"/>
                    <a:pt x="14735" y="24553"/>
                  </a:cubicBezTo>
                  <a:cubicBezTo>
                    <a:pt x="15052" y="24164"/>
                    <a:pt x="15763" y="23358"/>
                    <a:pt x="15785" y="22875"/>
                  </a:cubicBezTo>
                  <a:cubicBezTo>
                    <a:pt x="15807" y="22413"/>
                    <a:pt x="14924" y="21685"/>
                    <a:pt x="14924" y="21235"/>
                  </a:cubicBezTo>
                  <a:cubicBezTo>
                    <a:pt x="14924" y="20757"/>
                    <a:pt x="15385" y="19768"/>
                    <a:pt x="15818" y="19512"/>
                  </a:cubicBezTo>
                  <a:cubicBezTo>
                    <a:pt x="16152" y="19340"/>
                    <a:pt x="16974" y="19635"/>
                    <a:pt x="17341" y="19557"/>
                  </a:cubicBezTo>
                  <a:cubicBezTo>
                    <a:pt x="17613" y="19490"/>
                    <a:pt x="18213" y="19318"/>
                    <a:pt x="18324" y="19084"/>
                  </a:cubicBezTo>
                  <a:cubicBezTo>
                    <a:pt x="18430" y="18834"/>
                    <a:pt x="17908" y="18323"/>
                    <a:pt x="17969" y="18062"/>
                  </a:cubicBezTo>
                  <a:cubicBezTo>
                    <a:pt x="18041" y="17773"/>
                    <a:pt x="18724" y="17467"/>
                    <a:pt x="18797" y="17189"/>
                  </a:cubicBezTo>
                  <a:cubicBezTo>
                    <a:pt x="18863" y="16906"/>
                    <a:pt x="18702" y="16233"/>
                    <a:pt x="18441" y="16055"/>
                  </a:cubicBezTo>
                  <a:cubicBezTo>
                    <a:pt x="18108" y="15833"/>
                    <a:pt x="17163" y="15955"/>
                    <a:pt x="16796" y="16133"/>
                  </a:cubicBezTo>
                  <a:cubicBezTo>
                    <a:pt x="16513" y="16267"/>
                    <a:pt x="16302" y="17056"/>
                    <a:pt x="15985" y="17045"/>
                  </a:cubicBezTo>
                  <a:cubicBezTo>
                    <a:pt x="15735" y="17022"/>
                    <a:pt x="15463" y="16506"/>
                    <a:pt x="15429" y="16278"/>
                  </a:cubicBezTo>
                  <a:cubicBezTo>
                    <a:pt x="15368" y="15889"/>
                    <a:pt x="15724" y="15116"/>
                    <a:pt x="15935" y="14788"/>
                  </a:cubicBezTo>
                  <a:cubicBezTo>
                    <a:pt x="16374" y="14094"/>
                    <a:pt x="17663" y="12993"/>
                    <a:pt x="18324" y="12482"/>
                  </a:cubicBezTo>
                  <a:cubicBezTo>
                    <a:pt x="19185" y="11832"/>
                    <a:pt x="21214" y="10931"/>
                    <a:pt x="22041" y="10226"/>
                  </a:cubicBezTo>
                  <a:cubicBezTo>
                    <a:pt x="22830" y="9553"/>
                    <a:pt x="23825" y="7680"/>
                    <a:pt x="24697" y="7097"/>
                  </a:cubicBezTo>
                  <a:cubicBezTo>
                    <a:pt x="25042" y="6863"/>
                    <a:pt x="25903" y="6702"/>
                    <a:pt x="26303" y="6546"/>
                  </a:cubicBezTo>
                  <a:cubicBezTo>
                    <a:pt x="26975" y="6291"/>
                    <a:pt x="28676" y="6080"/>
                    <a:pt x="28959" y="5452"/>
                  </a:cubicBezTo>
                  <a:cubicBezTo>
                    <a:pt x="29170" y="4990"/>
                    <a:pt x="28709" y="3745"/>
                    <a:pt x="28215" y="3556"/>
                  </a:cubicBezTo>
                  <a:cubicBezTo>
                    <a:pt x="27931" y="3462"/>
                    <a:pt x="27426" y="4034"/>
                    <a:pt x="27120" y="4079"/>
                  </a:cubicBezTo>
                  <a:cubicBezTo>
                    <a:pt x="26820" y="4112"/>
                    <a:pt x="26103" y="4057"/>
                    <a:pt x="25948" y="3812"/>
                  </a:cubicBezTo>
                  <a:cubicBezTo>
                    <a:pt x="25686" y="3417"/>
                    <a:pt x="26220" y="2389"/>
                    <a:pt x="26492" y="1995"/>
                  </a:cubicBezTo>
                  <a:cubicBezTo>
                    <a:pt x="26903" y="1389"/>
                    <a:pt x="27909" y="628"/>
                    <a:pt x="28792" y="0"/>
                  </a:cubicBezTo>
                  <a:cubicBezTo>
                    <a:pt x="29315" y="188"/>
                    <a:pt x="29998" y="439"/>
                    <a:pt x="30315" y="550"/>
                  </a:cubicBezTo>
                  <a:cubicBezTo>
                    <a:pt x="30870" y="728"/>
                    <a:pt x="32121" y="850"/>
                    <a:pt x="32571" y="1200"/>
                  </a:cubicBezTo>
                  <a:cubicBezTo>
                    <a:pt x="32887" y="1456"/>
                    <a:pt x="33210" y="2206"/>
                    <a:pt x="33337" y="2567"/>
                  </a:cubicBezTo>
                  <a:cubicBezTo>
                    <a:pt x="33454" y="2939"/>
                    <a:pt x="33349" y="3745"/>
                    <a:pt x="33504" y="4101"/>
                  </a:cubicBezTo>
                  <a:cubicBezTo>
                    <a:pt x="33671" y="4473"/>
                    <a:pt x="34376" y="5024"/>
                    <a:pt x="34565" y="5390"/>
                  </a:cubicBezTo>
                  <a:cubicBezTo>
                    <a:pt x="34721" y="5685"/>
                    <a:pt x="34777" y="6380"/>
                    <a:pt x="34921" y="6702"/>
                  </a:cubicBezTo>
                  <a:cubicBezTo>
                    <a:pt x="35077" y="7074"/>
                    <a:pt x="35393" y="7869"/>
                    <a:pt x="35738" y="8119"/>
                  </a:cubicBezTo>
                  <a:cubicBezTo>
                    <a:pt x="35993" y="8308"/>
                    <a:pt x="36705" y="8497"/>
                    <a:pt x="37021" y="8419"/>
                  </a:cubicBezTo>
                  <a:cubicBezTo>
                    <a:pt x="37282" y="8353"/>
                    <a:pt x="37566" y="7847"/>
                    <a:pt x="37816" y="7758"/>
                  </a:cubicBezTo>
                  <a:cubicBezTo>
                    <a:pt x="38310" y="7602"/>
                    <a:pt x="39433" y="7647"/>
                    <a:pt x="39866" y="7902"/>
                  </a:cubicBezTo>
                  <a:cubicBezTo>
                    <a:pt x="40066" y="8008"/>
                    <a:pt x="40200" y="8486"/>
                    <a:pt x="40361" y="8636"/>
                  </a:cubicBezTo>
                  <a:cubicBezTo>
                    <a:pt x="40661" y="8903"/>
                    <a:pt x="41522" y="9147"/>
                    <a:pt x="41778" y="9453"/>
                  </a:cubicBezTo>
                  <a:cubicBezTo>
                    <a:pt x="42039" y="9764"/>
                    <a:pt x="42100" y="10587"/>
                    <a:pt x="42300" y="10931"/>
                  </a:cubicBezTo>
                  <a:cubicBezTo>
                    <a:pt x="42500" y="11248"/>
                    <a:pt x="42939" y="11998"/>
                    <a:pt x="43328" y="12054"/>
                  </a:cubicBezTo>
                  <a:cubicBezTo>
                    <a:pt x="43572" y="12087"/>
                    <a:pt x="43917" y="11626"/>
                    <a:pt x="44150" y="11559"/>
                  </a:cubicBezTo>
                  <a:cubicBezTo>
                    <a:pt x="44706" y="11404"/>
                    <a:pt x="45900" y="11470"/>
                    <a:pt x="46467" y="11559"/>
                  </a:cubicBezTo>
                  <a:cubicBezTo>
                    <a:pt x="47201" y="11682"/>
                    <a:pt x="48556" y="12310"/>
                    <a:pt x="49279" y="12482"/>
                  </a:cubicBezTo>
                  <a:cubicBezTo>
                    <a:pt x="49773" y="12604"/>
                    <a:pt x="50823" y="12649"/>
                    <a:pt x="51307" y="12815"/>
                  </a:cubicBezTo>
                  <a:cubicBezTo>
                    <a:pt x="51601" y="12915"/>
                    <a:pt x="52073" y="13366"/>
                    <a:pt x="52396" y="13388"/>
                  </a:cubicBezTo>
                  <a:cubicBezTo>
                    <a:pt x="52701" y="13410"/>
                    <a:pt x="53268" y="13060"/>
                    <a:pt x="53562" y="12949"/>
                  </a:cubicBezTo>
                  <a:cubicBezTo>
                    <a:pt x="54046" y="12782"/>
                    <a:pt x="55013" y="12387"/>
                    <a:pt x="55524" y="12298"/>
                  </a:cubicBezTo>
                  <a:cubicBezTo>
                    <a:pt x="56018" y="12210"/>
                    <a:pt x="57057" y="12087"/>
                    <a:pt x="57552" y="12210"/>
                  </a:cubicBezTo>
                  <a:cubicBezTo>
                    <a:pt x="58152" y="12376"/>
                    <a:pt x="59169" y="13143"/>
                    <a:pt x="59630" y="13555"/>
                  </a:cubicBezTo>
                  <a:cubicBezTo>
                    <a:pt x="60113" y="13971"/>
                    <a:pt x="60741" y="15094"/>
                    <a:pt x="61269" y="15472"/>
                  </a:cubicBezTo>
                  <a:cubicBezTo>
                    <a:pt x="61636" y="15722"/>
                    <a:pt x="62508" y="16100"/>
                    <a:pt x="62969" y="16122"/>
                  </a:cubicBezTo>
                  <a:cubicBezTo>
                    <a:pt x="63397" y="16144"/>
                    <a:pt x="64342" y="15944"/>
                    <a:pt x="64614" y="15628"/>
                  </a:cubicBezTo>
                  <a:cubicBezTo>
                    <a:pt x="64836" y="15372"/>
                    <a:pt x="64575" y="14588"/>
                    <a:pt x="64792" y="14316"/>
                  </a:cubicBezTo>
                  <a:cubicBezTo>
                    <a:pt x="64964" y="14094"/>
                    <a:pt x="65675" y="14060"/>
                    <a:pt x="65875" y="13849"/>
                  </a:cubicBezTo>
                  <a:cubicBezTo>
                    <a:pt x="66014" y="13710"/>
                    <a:pt x="65981" y="13199"/>
                    <a:pt x="66170" y="13088"/>
                  </a:cubicBezTo>
                  <a:cubicBezTo>
                    <a:pt x="66325" y="12993"/>
                    <a:pt x="66725" y="13099"/>
                    <a:pt x="66903" y="13143"/>
                  </a:cubicBezTo>
                  <a:cubicBezTo>
                    <a:pt x="67303" y="13232"/>
                    <a:pt x="68015" y="13677"/>
                    <a:pt x="68426" y="13738"/>
                  </a:cubicBezTo>
                  <a:cubicBezTo>
                    <a:pt x="68770" y="13805"/>
                    <a:pt x="69498" y="13793"/>
                    <a:pt x="69831" y="13688"/>
                  </a:cubicBezTo>
                  <a:cubicBezTo>
                    <a:pt x="70432" y="13499"/>
                    <a:pt x="71376" y="12660"/>
                    <a:pt x="71909" y="12354"/>
                  </a:cubicBezTo>
                  <a:cubicBezTo>
                    <a:pt x="72287" y="12143"/>
                    <a:pt x="73099" y="11843"/>
                    <a:pt x="73432" y="11582"/>
                  </a:cubicBezTo>
                  <a:cubicBezTo>
                    <a:pt x="73665" y="11404"/>
                    <a:pt x="73904" y="10765"/>
                    <a:pt x="74199" y="10687"/>
                  </a:cubicBezTo>
                  <a:cubicBezTo>
                    <a:pt x="74482" y="10598"/>
                    <a:pt x="75093" y="10887"/>
                    <a:pt x="75343" y="11042"/>
                  </a:cubicBezTo>
                  <a:cubicBezTo>
                    <a:pt x="75627" y="11215"/>
                    <a:pt x="75910" y="11965"/>
                    <a:pt x="76255" y="12021"/>
                  </a:cubicBezTo>
                  <a:cubicBezTo>
                    <a:pt x="76655" y="12087"/>
                    <a:pt x="77294" y="11393"/>
                    <a:pt x="77683" y="11315"/>
                  </a:cubicBezTo>
                  <a:cubicBezTo>
                    <a:pt x="78238" y="11193"/>
                    <a:pt x="79438" y="11659"/>
                    <a:pt x="79949" y="11426"/>
                  </a:cubicBezTo>
                  <a:cubicBezTo>
                    <a:pt x="80561" y="11143"/>
                    <a:pt x="81211" y="9886"/>
                    <a:pt x="81527" y="9320"/>
                  </a:cubicBezTo>
                  <a:cubicBezTo>
                    <a:pt x="81766" y="8881"/>
                    <a:pt x="82144" y="7969"/>
                    <a:pt x="82228" y="7491"/>
                  </a:cubicBezTo>
                  <a:cubicBezTo>
                    <a:pt x="82294" y="7130"/>
                    <a:pt x="82094" y="6380"/>
                    <a:pt x="82228" y="6041"/>
                  </a:cubicBezTo>
                  <a:cubicBezTo>
                    <a:pt x="82405" y="5574"/>
                    <a:pt x="83417" y="4979"/>
                    <a:pt x="83550" y="4507"/>
                  </a:cubicBezTo>
                  <a:cubicBezTo>
                    <a:pt x="83678" y="4068"/>
                    <a:pt x="83267" y="3140"/>
                    <a:pt x="83228" y="2678"/>
                  </a:cubicBezTo>
                  <a:cubicBezTo>
                    <a:pt x="83194" y="2311"/>
                    <a:pt x="83111" y="1578"/>
                    <a:pt x="83228" y="1233"/>
                  </a:cubicBezTo>
                  <a:cubicBezTo>
                    <a:pt x="83300" y="978"/>
                    <a:pt x="83583" y="483"/>
                    <a:pt x="83833" y="350"/>
                  </a:cubicBezTo>
                  <a:cubicBezTo>
                    <a:pt x="84106" y="222"/>
                    <a:pt x="84750" y="300"/>
                    <a:pt x="85050" y="350"/>
                  </a:cubicBezTo>
                  <a:cubicBezTo>
                    <a:pt x="85711" y="483"/>
                    <a:pt x="86889" y="1111"/>
                    <a:pt x="87501" y="1378"/>
                  </a:cubicBezTo>
                  <a:cubicBezTo>
                    <a:pt x="88140" y="1639"/>
                    <a:pt x="89334" y="2323"/>
                    <a:pt x="90006" y="2467"/>
                  </a:cubicBezTo>
                  <a:cubicBezTo>
                    <a:pt x="90879" y="2645"/>
                    <a:pt x="92673" y="2478"/>
                    <a:pt x="93574" y="2467"/>
                  </a:cubicBezTo>
                  <a:cubicBezTo>
                    <a:pt x="94351" y="2467"/>
                    <a:pt x="95957" y="2184"/>
                    <a:pt x="96691" y="2434"/>
                  </a:cubicBezTo>
                  <a:cubicBezTo>
                    <a:pt x="97374" y="2656"/>
                    <a:pt x="98330" y="3790"/>
                    <a:pt x="98919" y="4173"/>
                  </a:cubicBezTo>
                  <a:cubicBezTo>
                    <a:pt x="99580" y="4618"/>
                    <a:pt x="100925" y="5507"/>
                    <a:pt x="101691" y="5752"/>
                  </a:cubicBezTo>
                  <a:cubicBezTo>
                    <a:pt x="102308" y="5941"/>
                    <a:pt x="103631" y="6041"/>
                    <a:pt x="104281" y="5963"/>
                  </a:cubicBezTo>
                  <a:cubicBezTo>
                    <a:pt x="104631" y="5929"/>
                    <a:pt x="105309" y="5718"/>
                    <a:pt x="105909" y="5496"/>
                  </a:cubicBezTo>
                  <a:cubicBezTo>
                    <a:pt x="105848" y="5718"/>
                    <a:pt x="105792" y="5907"/>
                    <a:pt x="105764" y="6068"/>
                  </a:cubicBezTo>
                  <a:cubicBezTo>
                    <a:pt x="105470" y="7413"/>
                    <a:pt x="105092" y="10170"/>
                    <a:pt x="105247" y="11537"/>
                  </a:cubicBezTo>
                  <a:cubicBezTo>
                    <a:pt x="105342" y="12321"/>
                    <a:pt x="105848" y="13827"/>
                    <a:pt x="106225" y="14522"/>
                  </a:cubicBezTo>
                  <a:cubicBezTo>
                    <a:pt x="106475" y="14977"/>
                    <a:pt x="107103" y="15811"/>
                    <a:pt x="107514" y="16122"/>
                  </a:cubicBezTo>
                  <a:cubicBezTo>
                    <a:pt x="107859" y="16372"/>
                    <a:pt x="108753" y="16561"/>
                    <a:pt x="109120" y="16783"/>
                  </a:cubicBezTo>
                  <a:cubicBezTo>
                    <a:pt x="109604" y="17078"/>
                    <a:pt x="110326" y="17995"/>
                    <a:pt x="110843" y="18245"/>
                  </a:cubicBezTo>
                  <a:cubicBezTo>
                    <a:pt x="110904" y="18267"/>
                    <a:pt x="110970" y="18301"/>
                    <a:pt x="111054" y="18334"/>
                  </a:cubicBezTo>
                  <a:cubicBezTo>
                    <a:pt x="111054" y="18523"/>
                    <a:pt x="111065" y="18712"/>
                    <a:pt x="111082" y="18812"/>
                  </a:cubicBezTo>
                  <a:cubicBezTo>
                    <a:pt x="111137" y="19318"/>
                    <a:pt x="111421" y="20285"/>
                    <a:pt x="111598" y="20768"/>
                  </a:cubicBezTo>
                  <a:cubicBezTo>
                    <a:pt x="111848" y="21430"/>
                    <a:pt x="112593" y="22669"/>
                    <a:pt x="112837" y="23336"/>
                  </a:cubicBezTo>
                  <a:cubicBezTo>
                    <a:pt x="113065" y="23975"/>
                    <a:pt x="113499" y="25287"/>
                    <a:pt x="113476" y="25959"/>
                  </a:cubicBezTo>
                  <a:cubicBezTo>
                    <a:pt x="113465" y="26587"/>
                    <a:pt x="112837" y="27771"/>
                    <a:pt x="112782" y="28388"/>
                  </a:cubicBezTo>
                  <a:cubicBezTo>
                    <a:pt x="112710" y="29038"/>
                    <a:pt x="112815" y="30333"/>
                    <a:pt x="113015" y="30967"/>
                  </a:cubicBezTo>
                  <a:cubicBezTo>
                    <a:pt x="113360" y="32034"/>
                    <a:pt x="114749" y="33895"/>
                    <a:pt x="115293" y="34896"/>
                  </a:cubicBezTo>
                  <a:cubicBezTo>
                    <a:pt x="115732" y="35668"/>
                    <a:pt x="116449" y="37291"/>
                    <a:pt x="116932" y="38036"/>
                  </a:cubicBezTo>
                  <a:cubicBezTo>
                    <a:pt x="117327" y="38630"/>
                    <a:pt x="118366" y="39670"/>
                    <a:pt x="118727" y="40276"/>
                  </a:cubicBezTo>
                  <a:cubicBezTo>
                    <a:pt x="119144" y="40970"/>
                    <a:pt x="119922" y="42437"/>
                    <a:pt x="119994" y="43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8" name="Shape 938"/>
            <p:cNvSpPr/>
            <p:nvPr/>
          </p:nvSpPr>
          <p:spPr>
            <a:xfrm>
              <a:off x="238618" y="711541"/>
              <a:ext cx="397800" cy="865200"/>
            </a:xfrm>
            <a:custGeom>
              <a:avLst/>
              <a:gdLst/>
              <a:ahLst/>
              <a:cxnLst/>
              <a:rect l="0" t="0" r="0" b="0"/>
              <a:pathLst>
                <a:path w="120000" h="120000" extrusionOk="0">
                  <a:moveTo>
                    <a:pt x="120000" y="81863"/>
                  </a:moveTo>
                  <a:cubicBezTo>
                    <a:pt x="119555" y="81941"/>
                    <a:pt x="119083" y="82030"/>
                    <a:pt x="118755" y="82069"/>
                  </a:cubicBezTo>
                  <a:cubicBezTo>
                    <a:pt x="118188" y="82136"/>
                    <a:pt x="117011" y="82186"/>
                    <a:pt x="116433" y="82236"/>
                  </a:cubicBezTo>
                  <a:cubicBezTo>
                    <a:pt x="115811" y="82286"/>
                    <a:pt x="114527" y="82336"/>
                    <a:pt x="113972" y="82453"/>
                  </a:cubicBezTo>
                  <a:cubicBezTo>
                    <a:pt x="113216" y="82619"/>
                    <a:pt x="112172" y="83231"/>
                    <a:pt x="111472" y="83436"/>
                  </a:cubicBezTo>
                  <a:cubicBezTo>
                    <a:pt x="110833" y="83625"/>
                    <a:pt x="109400" y="83898"/>
                    <a:pt x="108683" y="84048"/>
                  </a:cubicBezTo>
                  <a:cubicBezTo>
                    <a:pt x="107955" y="84198"/>
                    <a:pt x="106416" y="84437"/>
                    <a:pt x="105700" y="84598"/>
                  </a:cubicBezTo>
                  <a:cubicBezTo>
                    <a:pt x="105155" y="84720"/>
                    <a:pt x="104033" y="84954"/>
                    <a:pt x="103627" y="85148"/>
                  </a:cubicBezTo>
                  <a:cubicBezTo>
                    <a:pt x="102994" y="85465"/>
                    <a:pt x="102288" y="86249"/>
                    <a:pt x="102061" y="86644"/>
                  </a:cubicBezTo>
                  <a:cubicBezTo>
                    <a:pt x="101750" y="87222"/>
                    <a:pt x="101694" y="88422"/>
                    <a:pt x="101844" y="89006"/>
                  </a:cubicBezTo>
                  <a:cubicBezTo>
                    <a:pt x="101938" y="89412"/>
                    <a:pt x="102466" y="90207"/>
                    <a:pt x="102777" y="90596"/>
                  </a:cubicBezTo>
                  <a:cubicBezTo>
                    <a:pt x="103050" y="90918"/>
                    <a:pt x="103911" y="91529"/>
                    <a:pt x="104077" y="91869"/>
                  </a:cubicBezTo>
                  <a:cubicBezTo>
                    <a:pt x="104222" y="92141"/>
                    <a:pt x="103888" y="92730"/>
                    <a:pt x="104127" y="92991"/>
                  </a:cubicBezTo>
                  <a:cubicBezTo>
                    <a:pt x="104316" y="93208"/>
                    <a:pt x="105172" y="93525"/>
                    <a:pt x="105561" y="93692"/>
                  </a:cubicBezTo>
                  <a:cubicBezTo>
                    <a:pt x="106088" y="93920"/>
                    <a:pt x="107238" y="94342"/>
                    <a:pt x="107794" y="94559"/>
                  </a:cubicBezTo>
                  <a:cubicBezTo>
                    <a:pt x="108105" y="94681"/>
                    <a:pt x="108644" y="94976"/>
                    <a:pt x="109038" y="95042"/>
                  </a:cubicBezTo>
                  <a:cubicBezTo>
                    <a:pt x="109266" y="95081"/>
                    <a:pt x="109683" y="95087"/>
                    <a:pt x="110050" y="95070"/>
                  </a:cubicBezTo>
                  <a:cubicBezTo>
                    <a:pt x="109833" y="95454"/>
                    <a:pt x="109388" y="96215"/>
                    <a:pt x="109088" y="96504"/>
                  </a:cubicBezTo>
                  <a:cubicBezTo>
                    <a:pt x="108683" y="96921"/>
                    <a:pt x="107700" y="97716"/>
                    <a:pt x="107011" y="98055"/>
                  </a:cubicBezTo>
                  <a:cubicBezTo>
                    <a:pt x="106361" y="98383"/>
                    <a:pt x="104766" y="98917"/>
                    <a:pt x="103872" y="99128"/>
                  </a:cubicBezTo>
                  <a:cubicBezTo>
                    <a:pt x="103033" y="99328"/>
                    <a:pt x="101088" y="99495"/>
                    <a:pt x="100238" y="99695"/>
                  </a:cubicBezTo>
                  <a:cubicBezTo>
                    <a:pt x="99288" y="99900"/>
                    <a:pt x="97516" y="100412"/>
                    <a:pt x="96805" y="100740"/>
                  </a:cubicBezTo>
                  <a:cubicBezTo>
                    <a:pt x="95561" y="101318"/>
                    <a:pt x="93966" y="102735"/>
                    <a:pt x="93033" y="103397"/>
                  </a:cubicBezTo>
                  <a:cubicBezTo>
                    <a:pt x="92461" y="103791"/>
                    <a:pt x="91233" y="104553"/>
                    <a:pt x="90816" y="104975"/>
                  </a:cubicBezTo>
                  <a:cubicBezTo>
                    <a:pt x="90572" y="105209"/>
                    <a:pt x="90300" y="105720"/>
                    <a:pt x="90138" y="105970"/>
                  </a:cubicBezTo>
                  <a:cubicBezTo>
                    <a:pt x="89961" y="106254"/>
                    <a:pt x="89666" y="106832"/>
                    <a:pt x="89450" y="107110"/>
                  </a:cubicBezTo>
                  <a:cubicBezTo>
                    <a:pt x="89216" y="107399"/>
                    <a:pt x="88716" y="107977"/>
                    <a:pt x="88366" y="108255"/>
                  </a:cubicBezTo>
                  <a:cubicBezTo>
                    <a:pt x="88083" y="108471"/>
                    <a:pt x="87544" y="108961"/>
                    <a:pt x="87000" y="109077"/>
                  </a:cubicBezTo>
                  <a:cubicBezTo>
                    <a:pt x="86611" y="109166"/>
                    <a:pt x="85666" y="109049"/>
                    <a:pt x="85216" y="109077"/>
                  </a:cubicBezTo>
                  <a:cubicBezTo>
                    <a:pt x="84922" y="109100"/>
                    <a:pt x="84233" y="109133"/>
                    <a:pt x="84055" y="109233"/>
                  </a:cubicBezTo>
                  <a:cubicBezTo>
                    <a:pt x="83677" y="109461"/>
                    <a:pt x="84122" y="110061"/>
                    <a:pt x="84161" y="110333"/>
                  </a:cubicBezTo>
                  <a:cubicBezTo>
                    <a:pt x="84205" y="110522"/>
                    <a:pt x="84161" y="110912"/>
                    <a:pt x="84338" y="111084"/>
                  </a:cubicBezTo>
                  <a:cubicBezTo>
                    <a:pt x="84544" y="111284"/>
                    <a:pt x="85500" y="111545"/>
                    <a:pt x="85688" y="111745"/>
                  </a:cubicBezTo>
                  <a:cubicBezTo>
                    <a:pt x="85855" y="111923"/>
                    <a:pt x="85761" y="112318"/>
                    <a:pt x="85772" y="112507"/>
                  </a:cubicBezTo>
                  <a:cubicBezTo>
                    <a:pt x="85800" y="112707"/>
                    <a:pt x="85733" y="113124"/>
                    <a:pt x="85866" y="113324"/>
                  </a:cubicBezTo>
                  <a:cubicBezTo>
                    <a:pt x="86016" y="113552"/>
                    <a:pt x="86488" y="114008"/>
                    <a:pt x="86922" y="114163"/>
                  </a:cubicBezTo>
                  <a:cubicBezTo>
                    <a:pt x="87300" y="114308"/>
                    <a:pt x="88394" y="114380"/>
                    <a:pt x="88866" y="114469"/>
                  </a:cubicBezTo>
                  <a:cubicBezTo>
                    <a:pt x="89338" y="114558"/>
                    <a:pt x="90411" y="114708"/>
                    <a:pt x="90722" y="114880"/>
                  </a:cubicBezTo>
                  <a:cubicBezTo>
                    <a:pt x="91016" y="115047"/>
                    <a:pt x="91288" y="115492"/>
                    <a:pt x="91150" y="115692"/>
                  </a:cubicBezTo>
                  <a:cubicBezTo>
                    <a:pt x="91005" y="115897"/>
                    <a:pt x="90083" y="116164"/>
                    <a:pt x="89666" y="116298"/>
                  </a:cubicBezTo>
                  <a:cubicBezTo>
                    <a:pt x="89288" y="116420"/>
                    <a:pt x="88433" y="116620"/>
                    <a:pt x="87988" y="116703"/>
                  </a:cubicBezTo>
                  <a:cubicBezTo>
                    <a:pt x="87544" y="116787"/>
                    <a:pt x="86544" y="116881"/>
                    <a:pt x="86111" y="116981"/>
                  </a:cubicBezTo>
                  <a:cubicBezTo>
                    <a:pt x="85544" y="117115"/>
                    <a:pt x="84566" y="117470"/>
                    <a:pt x="84094" y="117654"/>
                  </a:cubicBezTo>
                  <a:cubicBezTo>
                    <a:pt x="83583" y="117860"/>
                    <a:pt x="82800" y="118365"/>
                    <a:pt x="82216" y="118543"/>
                  </a:cubicBezTo>
                  <a:cubicBezTo>
                    <a:pt x="81772" y="118677"/>
                    <a:pt x="80716" y="118866"/>
                    <a:pt x="80177" y="118916"/>
                  </a:cubicBezTo>
                  <a:cubicBezTo>
                    <a:pt x="79633" y="118960"/>
                    <a:pt x="78500" y="118866"/>
                    <a:pt x="77961" y="118916"/>
                  </a:cubicBezTo>
                  <a:cubicBezTo>
                    <a:pt x="77527" y="118949"/>
                    <a:pt x="76716" y="119105"/>
                    <a:pt x="76350" y="119205"/>
                  </a:cubicBezTo>
                  <a:cubicBezTo>
                    <a:pt x="75755" y="119360"/>
                    <a:pt x="74877" y="119844"/>
                    <a:pt x="74227" y="119938"/>
                  </a:cubicBezTo>
                  <a:cubicBezTo>
                    <a:pt x="73405" y="120061"/>
                    <a:pt x="71605" y="119972"/>
                    <a:pt x="70738" y="119938"/>
                  </a:cubicBezTo>
                  <a:cubicBezTo>
                    <a:pt x="70277" y="119922"/>
                    <a:pt x="69277" y="119916"/>
                    <a:pt x="68927" y="119799"/>
                  </a:cubicBezTo>
                  <a:cubicBezTo>
                    <a:pt x="68511" y="119666"/>
                    <a:pt x="68416" y="119166"/>
                    <a:pt x="68088" y="118993"/>
                  </a:cubicBezTo>
                  <a:cubicBezTo>
                    <a:pt x="67511" y="118693"/>
                    <a:pt x="65955" y="118204"/>
                    <a:pt x="65061" y="118071"/>
                  </a:cubicBezTo>
                  <a:cubicBezTo>
                    <a:pt x="64372" y="117971"/>
                    <a:pt x="62694" y="118199"/>
                    <a:pt x="62116" y="118015"/>
                  </a:cubicBezTo>
                  <a:cubicBezTo>
                    <a:pt x="61750" y="117898"/>
                    <a:pt x="61777" y="117454"/>
                    <a:pt x="61533" y="117293"/>
                  </a:cubicBezTo>
                  <a:cubicBezTo>
                    <a:pt x="61344" y="117170"/>
                    <a:pt x="60833" y="116942"/>
                    <a:pt x="60505" y="116881"/>
                  </a:cubicBezTo>
                  <a:cubicBezTo>
                    <a:pt x="60100" y="116809"/>
                    <a:pt x="59183" y="116798"/>
                    <a:pt x="58750" y="116826"/>
                  </a:cubicBezTo>
                  <a:cubicBezTo>
                    <a:pt x="58383" y="116853"/>
                    <a:pt x="57722" y="117015"/>
                    <a:pt x="57383" y="117076"/>
                  </a:cubicBezTo>
                  <a:cubicBezTo>
                    <a:pt x="57005" y="117137"/>
                    <a:pt x="56261" y="117281"/>
                    <a:pt x="55872" y="117309"/>
                  </a:cubicBezTo>
                  <a:cubicBezTo>
                    <a:pt x="55372" y="117343"/>
                    <a:pt x="54355" y="117309"/>
                    <a:pt x="53855" y="117281"/>
                  </a:cubicBezTo>
                  <a:cubicBezTo>
                    <a:pt x="53366" y="117254"/>
                    <a:pt x="52327" y="117198"/>
                    <a:pt x="51938" y="117076"/>
                  </a:cubicBezTo>
                  <a:cubicBezTo>
                    <a:pt x="51666" y="116987"/>
                    <a:pt x="51505" y="116681"/>
                    <a:pt x="51272" y="116576"/>
                  </a:cubicBezTo>
                  <a:cubicBezTo>
                    <a:pt x="50800" y="116353"/>
                    <a:pt x="49583" y="116025"/>
                    <a:pt x="48950" y="115909"/>
                  </a:cubicBezTo>
                  <a:cubicBezTo>
                    <a:pt x="48355" y="115797"/>
                    <a:pt x="47072" y="115697"/>
                    <a:pt x="46433" y="115670"/>
                  </a:cubicBezTo>
                  <a:cubicBezTo>
                    <a:pt x="45988" y="115647"/>
                    <a:pt x="45083" y="115631"/>
                    <a:pt x="44650" y="115675"/>
                  </a:cubicBezTo>
                  <a:cubicBezTo>
                    <a:pt x="44355" y="115708"/>
                    <a:pt x="43866" y="115886"/>
                    <a:pt x="43566" y="115914"/>
                  </a:cubicBezTo>
                  <a:cubicBezTo>
                    <a:pt x="43283" y="115947"/>
                    <a:pt x="42677" y="115936"/>
                    <a:pt x="42377" y="115909"/>
                  </a:cubicBezTo>
                  <a:cubicBezTo>
                    <a:pt x="41922" y="115859"/>
                    <a:pt x="40916" y="115731"/>
                    <a:pt x="40633" y="115564"/>
                  </a:cubicBezTo>
                  <a:cubicBezTo>
                    <a:pt x="40433" y="115447"/>
                    <a:pt x="40488" y="115125"/>
                    <a:pt x="40488" y="114975"/>
                  </a:cubicBezTo>
                  <a:cubicBezTo>
                    <a:pt x="40488" y="114808"/>
                    <a:pt x="40755" y="114480"/>
                    <a:pt x="40633" y="114319"/>
                  </a:cubicBezTo>
                  <a:cubicBezTo>
                    <a:pt x="40583" y="114230"/>
                    <a:pt x="40300" y="114063"/>
                    <a:pt x="40083" y="114024"/>
                  </a:cubicBezTo>
                  <a:cubicBezTo>
                    <a:pt x="39894" y="113996"/>
                    <a:pt x="39461" y="114035"/>
                    <a:pt x="39294" y="114080"/>
                  </a:cubicBezTo>
                  <a:cubicBezTo>
                    <a:pt x="39094" y="114135"/>
                    <a:pt x="38838" y="114308"/>
                    <a:pt x="38755" y="114402"/>
                  </a:cubicBezTo>
                  <a:cubicBezTo>
                    <a:pt x="38633" y="114563"/>
                    <a:pt x="38866" y="114919"/>
                    <a:pt x="38755" y="115080"/>
                  </a:cubicBezTo>
                  <a:cubicBezTo>
                    <a:pt x="38650" y="115264"/>
                    <a:pt x="38216" y="115592"/>
                    <a:pt x="37905" y="115725"/>
                  </a:cubicBezTo>
                  <a:cubicBezTo>
                    <a:pt x="37744" y="115792"/>
                    <a:pt x="37311" y="115936"/>
                    <a:pt x="37077" y="115914"/>
                  </a:cubicBezTo>
                  <a:cubicBezTo>
                    <a:pt x="36755" y="115886"/>
                    <a:pt x="36416" y="115608"/>
                    <a:pt x="36283" y="115486"/>
                  </a:cubicBezTo>
                  <a:cubicBezTo>
                    <a:pt x="36172" y="115392"/>
                    <a:pt x="36244" y="115153"/>
                    <a:pt x="36077" y="115075"/>
                  </a:cubicBezTo>
                  <a:cubicBezTo>
                    <a:pt x="35811" y="114958"/>
                    <a:pt x="34972" y="114897"/>
                    <a:pt x="34594" y="114919"/>
                  </a:cubicBezTo>
                  <a:cubicBezTo>
                    <a:pt x="34283" y="114936"/>
                    <a:pt x="33700" y="115064"/>
                    <a:pt x="33500" y="115169"/>
                  </a:cubicBezTo>
                  <a:cubicBezTo>
                    <a:pt x="33311" y="115269"/>
                    <a:pt x="33266" y="115542"/>
                    <a:pt x="33144" y="115658"/>
                  </a:cubicBezTo>
                  <a:cubicBezTo>
                    <a:pt x="33050" y="115747"/>
                    <a:pt x="32850" y="115931"/>
                    <a:pt x="32644" y="115992"/>
                  </a:cubicBezTo>
                  <a:cubicBezTo>
                    <a:pt x="32361" y="116075"/>
                    <a:pt x="31577" y="116059"/>
                    <a:pt x="31238" y="116120"/>
                  </a:cubicBezTo>
                  <a:cubicBezTo>
                    <a:pt x="31011" y="116159"/>
                    <a:pt x="30661" y="116309"/>
                    <a:pt x="30427" y="116348"/>
                  </a:cubicBezTo>
                  <a:cubicBezTo>
                    <a:pt x="30183" y="116392"/>
                    <a:pt x="29577" y="116359"/>
                    <a:pt x="29361" y="116431"/>
                  </a:cubicBezTo>
                  <a:cubicBezTo>
                    <a:pt x="29133" y="116509"/>
                    <a:pt x="28927" y="116770"/>
                    <a:pt x="28888" y="116898"/>
                  </a:cubicBezTo>
                  <a:cubicBezTo>
                    <a:pt x="28850" y="117048"/>
                    <a:pt x="29161" y="117348"/>
                    <a:pt x="29133" y="117504"/>
                  </a:cubicBezTo>
                  <a:cubicBezTo>
                    <a:pt x="29116" y="117615"/>
                    <a:pt x="28955" y="117848"/>
                    <a:pt x="28822" y="118026"/>
                  </a:cubicBezTo>
                  <a:cubicBezTo>
                    <a:pt x="28577" y="117965"/>
                    <a:pt x="28088" y="117932"/>
                    <a:pt x="27872" y="117960"/>
                  </a:cubicBezTo>
                  <a:cubicBezTo>
                    <a:pt x="27577" y="117998"/>
                    <a:pt x="27305" y="118293"/>
                    <a:pt x="26994" y="118321"/>
                  </a:cubicBezTo>
                  <a:cubicBezTo>
                    <a:pt x="26605" y="118354"/>
                    <a:pt x="25777" y="118193"/>
                    <a:pt x="25455" y="118087"/>
                  </a:cubicBezTo>
                  <a:cubicBezTo>
                    <a:pt x="24955" y="117910"/>
                    <a:pt x="24388" y="117415"/>
                    <a:pt x="24116" y="117170"/>
                  </a:cubicBezTo>
                  <a:cubicBezTo>
                    <a:pt x="23550" y="116670"/>
                    <a:pt x="22588" y="115625"/>
                    <a:pt x="22438" y="115075"/>
                  </a:cubicBezTo>
                  <a:cubicBezTo>
                    <a:pt x="22316" y="114563"/>
                    <a:pt x="22505" y="113502"/>
                    <a:pt x="22983" y="113029"/>
                  </a:cubicBezTo>
                  <a:cubicBezTo>
                    <a:pt x="23172" y="112846"/>
                    <a:pt x="23738" y="112473"/>
                    <a:pt x="24200" y="112401"/>
                  </a:cubicBezTo>
                  <a:cubicBezTo>
                    <a:pt x="24411" y="112368"/>
                    <a:pt x="24966" y="112407"/>
                    <a:pt x="25127" y="112479"/>
                  </a:cubicBezTo>
                  <a:cubicBezTo>
                    <a:pt x="25372" y="112585"/>
                    <a:pt x="25116" y="112929"/>
                    <a:pt x="25305" y="113046"/>
                  </a:cubicBezTo>
                  <a:cubicBezTo>
                    <a:pt x="25494" y="113157"/>
                    <a:pt x="26155" y="113335"/>
                    <a:pt x="26466" y="113307"/>
                  </a:cubicBezTo>
                  <a:cubicBezTo>
                    <a:pt x="26861" y="113268"/>
                    <a:pt x="27277" y="112940"/>
                    <a:pt x="27416" y="112790"/>
                  </a:cubicBezTo>
                  <a:cubicBezTo>
                    <a:pt x="27577" y="112607"/>
                    <a:pt x="27294" y="112184"/>
                    <a:pt x="27511" y="112012"/>
                  </a:cubicBezTo>
                  <a:cubicBezTo>
                    <a:pt x="27672" y="111879"/>
                    <a:pt x="28416" y="111756"/>
                    <a:pt x="28672" y="111645"/>
                  </a:cubicBezTo>
                  <a:cubicBezTo>
                    <a:pt x="29305" y="111367"/>
                    <a:pt x="30133" y="110667"/>
                    <a:pt x="30766" y="110389"/>
                  </a:cubicBezTo>
                  <a:cubicBezTo>
                    <a:pt x="31427" y="110106"/>
                    <a:pt x="32944" y="109600"/>
                    <a:pt x="33811" y="109427"/>
                  </a:cubicBezTo>
                  <a:cubicBezTo>
                    <a:pt x="34311" y="109333"/>
                    <a:pt x="35511" y="109361"/>
                    <a:pt x="35955" y="109227"/>
                  </a:cubicBezTo>
                  <a:cubicBezTo>
                    <a:pt x="36188" y="109161"/>
                    <a:pt x="36566" y="108955"/>
                    <a:pt x="36538" y="108838"/>
                  </a:cubicBezTo>
                  <a:cubicBezTo>
                    <a:pt x="36527" y="108738"/>
                    <a:pt x="36150" y="108566"/>
                    <a:pt x="35916" y="108527"/>
                  </a:cubicBezTo>
                  <a:cubicBezTo>
                    <a:pt x="35594" y="108471"/>
                    <a:pt x="34783" y="108649"/>
                    <a:pt x="34483" y="108566"/>
                  </a:cubicBezTo>
                  <a:cubicBezTo>
                    <a:pt x="34161" y="108471"/>
                    <a:pt x="34038" y="108105"/>
                    <a:pt x="34000" y="107932"/>
                  </a:cubicBezTo>
                  <a:cubicBezTo>
                    <a:pt x="33944" y="107738"/>
                    <a:pt x="34038" y="107326"/>
                    <a:pt x="34216" y="107143"/>
                  </a:cubicBezTo>
                  <a:cubicBezTo>
                    <a:pt x="34361" y="106993"/>
                    <a:pt x="35161" y="106793"/>
                    <a:pt x="35200" y="106626"/>
                  </a:cubicBezTo>
                  <a:cubicBezTo>
                    <a:pt x="35255" y="106443"/>
                    <a:pt x="34416" y="106142"/>
                    <a:pt x="34444" y="105965"/>
                  </a:cubicBezTo>
                  <a:cubicBezTo>
                    <a:pt x="34472" y="105731"/>
                    <a:pt x="35550" y="105403"/>
                    <a:pt x="35605" y="105164"/>
                  </a:cubicBezTo>
                  <a:cubicBezTo>
                    <a:pt x="35661" y="104914"/>
                    <a:pt x="34811" y="104464"/>
                    <a:pt x="34755" y="104208"/>
                  </a:cubicBezTo>
                  <a:cubicBezTo>
                    <a:pt x="34644" y="103702"/>
                    <a:pt x="35744" y="102724"/>
                    <a:pt x="35644" y="102213"/>
                  </a:cubicBezTo>
                  <a:cubicBezTo>
                    <a:pt x="35605" y="101979"/>
                    <a:pt x="34916" y="101568"/>
                    <a:pt x="34888" y="101334"/>
                  </a:cubicBezTo>
                  <a:cubicBezTo>
                    <a:pt x="34861" y="101162"/>
                    <a:pt x="34983" y="100779"/>
                    <a:pt x="35294" y="100667"/>
                  </a:cubicBezTo>
                  <a:cubicBezTo>
                    <a:pt x="35550" y="100567"/>
                    <a:pt x="36338" y="100545"/>
                    <a:pt x="36672" y="100573"/>
                  </a:cubicBezTo>
                  <a:cubicBezTo>
                    <a:pt x="36961" y="100601"/>
                    <a:pt x="37444" y="100740"/>
                    <a:pt x="37622" y="100829"/>
                  </a:cubicBezTo>
                  <a:cubicBezTo>
                    <a:pt x="37972" y="101023"/>
                    <a:pt x="37888" y="101585"/>
                    <a:pt x="38338" y="101740"/>
                  </a:cubicBezTo>
                  <a:cubicBezTo>
                    <a:pt x="38677" y="101851"/>
                    <a:pt x="39727" y="101940"/>
                    <a:pt x="40083" y="101829"/>
                  </a:cubicBezTo>
                  <a:cubicBezTo>
                    <a:pt x="40311" y="101757"/>
                    <a:pt x="40283" y="101473"/>
                    <a:pt x="40255" y="101351"/>
                  </a:cubicBezTo>
                  <a:cubicBezTo>
                    <a:pt x="40216" y="101095"/>
                    <a:pt x="39894" y="100578"/>
                    <a:pt x="39538" y="100373"/>
                  </a:cubicBezTo>
                  <a:cubicBezTo>
                    <a:pt x="39216" y="100178"/>
                    <a:pt x="38161" y="99945"/>
                    <a:pt x="37700" y="99800"/>
                  </a:cubicBezTo>
                  <a:cubicBezTo>
                    <a:pt x="37094" y="99606"/>
                    <a:pt x="35794" y="99233"/>
                    <a:pt x="35238" y="99005"/>
                  </a:cubicBezTo>
                  <a:cubicBezTo>
                    <a:pt x="34566" y="98722"/>
                    <a:pt x="33266" y="98105"/>
                    <a:pt x="32916" y="97733"/>
                  </a:cubicBezTo>
                  <a:cubicBezTo>
                    <a:pt x="32616" y="97421"/>
                    <a:pt x="32605" y="96738"/>
                    <a:pt x="32605" y="96404"/>
                  </a:cubicBezTo>
                  <a:cubicBezTo>
                    <a:pt x="32605" y="96193"/>
                    <a:pt x="32877" y="95770"/>
                    <a:pt x="32833" y="95559"/>
                  </a:cubicBezTo>
                  <a:cubicBezTo>
                    <a:pt x="32783" y="95304"/>
                    <a:pt x="32227" y="94842"/>
                    <a:pt x="32161" y="94598"/>
                  </a:cubicBezTo>
                  <a:cubicBezTo>
                    <a:pt x="32038" y="94192"/>
                    <a:pt x="32472" y="93364"/>
                    <a:pt x="32333" y="92958"/>
                  </a:cubicBezTo>
                  <a:cubicBezTo>
                    <a:pt x="32188" y="92491"/>
                    <a:pt x="31161" y="91646"/>
                    <a:pt x="30994" y="91185"/>
                  </a:cubicBezTo>
                  <a:cubicBezTo>
                    <a:pt x="30900" y="90946"/>
                    <a:pt x="30644" y="90418"/>
                    <a:pt x="30994" y="90223"/>
                  </a:cubicBezTo>
                  <a:cubicBezTo>
                    <a:pt x="31172" y="90123"/>
                    <a:pt x="31861" y="90101"/>
                    <a:pt x="32161" y="90079"/>
                  </a:cubicBezTo>
                  <a:cubicBezTo>
                    <a:pt x="32472" y="90056"/>
                    <a:pt x="33105" y="90073"/>
                    <a:pt x="33416" y="90040"/>
                  </a:cubicBezTo>
                  <a:cubicBezTo>
                    <a:pt x="33833" y="89995"/>
                    <a:pt x="34566" y="89806"/>
                    <a:pt x="34983" y="89745"/>
                  </a:cubicBezTo>
                  <a:cubicBezTo>
                    <a:pt x="35350" y="89695"/>
                    <a:pt x="36255" y="89729"/>
                    <a:pt x="36500" y="89595"/>
                  </a:cubicBezTo>
                  <a:cubicBezTo>
                    <a:pt x="36700" y="89490"/>
                    <a:pt x="36700" y="89167"/>
                    <a:pt x="36500" y="89062"/>
                  </a:cubicBezTo>
                  <a:cubicBezTo>
                    <a:pt x="36188" y="88906"/>
                    <a:pt x="35066" y="88845"/>
                    <a:pt x="34577" y="88878"/>
                  </a:cubicBezTo>
                  <a:cubicBezTo>
                    <a:pt x="34350" y="88895"/>
                    <a:pt x="34011" y="89028"/>
                    <a:pt x="33811" y="89078"/>
                  </a:cubicBezTo>
                  <a:cubicBezTo>
                    <a:pt x="33500" y="89167"/>
                    <a:pt x="32877" y="89462"/>
                    <a:pt x="32511" y="89412"/>
                  </a:cubicBezTo>
                  <a:cubicBezTo>
                    <a:pt x="32294" y="89378"/>
                    <a:pt x="32416" y="89084"/>
                    <a:pt x="32200" y="89045"/>
                  </a:cubicBezTo>
                  <a:cubicBezTo>
                    <a:pt x="31833" y="88973"/>
                    <a:pt x="31050" y="89378"/>
                    <a:pt x="30683" y="89301"/>
                  </a:cubicBezTo>
                  <a:cubicBezTo>
                    <a:pt x="30305" y="89223"/>
                    <a:pt x="30388" y="88795"/>
                    <a:pt x="30322" y="88622"/>
                  </a:cubicBezTo>
                  <a:cubicBezTo>
                    <a:pt x="30172" y="88233"/>
                    <a:pt x="29972" y="87461"/>
                    <a:pt x="29972" y="87072"/>
                  </a:cubicBezTo>
                  <a:cubicBezTo>
                    <a:pt x="29972" y="86927"/>
                    <a:pt x="29805" y="86566"/>
                    <a:pt x="30105" y="86477"/>
                  </a:cubicBezTo>
                  <a:cubicBezTo>
                    <a:pt x="30294" y="86421"/>
                    <a:pt x="30805" y="86516"/>
                    <a:pt x="30994" y="86571"/>
                  </a:cubicBezTo>
                  <a:cubicBezTo>
                    <a:pt x="31238" y="86649"/>
                    <a:pt x="31333" y="86972"/>
                    <a:pt x="31616" y="87016"/>
                  </a:cubicBezTo>
                  <a:cubicBezTo>
                    <a:pt x="31983" y="87077"/>
                    <a:pt x="32877" y="86960"/>
                    <a:pt x="33105" y="86827"/>
                  </a:cubicBezTo>
                  <a:cubicBezTo>
                    <a:pt x="33333" y="86694"/>
                    <a:pt x="33161" y="86321"/>
                    <a:pt x="33011" y="86166"/>
                  </a:cubicBezTo>
                  <a:cubicBezTo>
                    <a:pt x="32794" y="85938"/>
                    <a:pt x="32022" y="85521"/>
                    <a:pt x="31483" y="85410"/>
                  </a:cubicBezTo>
                  <a:cubicBezTo>
                    <a:pt x="31050" y="85321"/>
                    <a:pt x="29916" y="85526"/>
                    <a:pt x="29566" y="85387"/>
                  </a:cubicBezTo>
                  <a:cubicBezTo>
                    <a:pt x="29116" y="85221"/>
                    <a:pt x="29361" y="84643"/>
                    <a:pt x="29333" y="84398"/>
                  </a:cubicBezTo>
                  <a:cubicBezTo>
                    <a:pt x="29305" y="84126"/>
                    <a:pt x="28994" y="83536"/>
                    <a:pt x="29333" y="83309"/>
                  </a:cubicBezTo>
                  <a:cubicBezTo>
                    <a:pt x="29522" y="83186"/>
                    <a:pt x="30400" y="83170"/>
                    <a:pt x="30588" y="83047"/>
                  </a:cubicBezTo>
                  <a:cubicBezTo>
                    <a:pt x="30794" y="82914"/>
                    <a:pt x="30833" y="82525"/>
                    <a:pt x="30588" y="82403"/>
                  </a:cubicBezTo>
                  <a:cubicBezTo>
                    <a:pt x="30388" y="82297"/>
                    <a:pt x="29661" y="82308"/>
                    <a:pt x="29333" y="82291"/>
                  </a:cubicBezTo>
                  <a:cubicBezTo>
                    <a:pt x="29011" y="82275"/>
                    <a:pt x="28227" y="82369"/>
                    <a:pt x="27994" y="82269"/>
                  </a:cubicBezTo>
                  <a:cubicBezTo>
                    <a:pt x="27700" y="82141"/>
                    <a:pt x="28305" y="81697"/>
                    <a:pt x="28038" y="81552"/>
                  </a:cubicBezTo>
                  <a:cubicBezTo>
                    <a:pt x="27822" y="81430"/>
                    <a:pt x="26966" y="81363"/>
                    <a:pt x="26605" y="81391"/>
                  </a:cubicBezTo>
                  <a:cubicBezTo>
                    <a:pt x="26305" y="81413"/>
                    <a:pt x="25888" y="81658"/>
                    <a:pt x="25577" y="81686"/>
                  </a:cubicBezTo>
                  <a:cubicBezTo>
                    <a:pt x="25050" y="81724"/>
                    <a:pt x="23911" y="81608"/>
                    <a:pt x="23483" y="81480"/>
                  </a:cubicBezTo>
                  <a:cubicBezTo>
                    <a:pt x="23155" y="81385"/>
                    <a:pt x="22588" y="81085"/>
                    <a:pt x="22627" y="80924"/>
                  </a:cubicBezTo>
                  <a:cubicBezTo>
                    <a:pt x="22655" y="80791"/>
                    <a:pt x="23427" y="80668"/>
                    <a:pt x="23522" y="80541"/>
                  </a:cubicBezTo>
                  <a:cubicBezTo>
                    <a:pt x="23672" y="80340"/>
                    <a:pt x="23211" y="79935"/>
                    <a:pt x="23172" y="79723"/>
                  </a:cubicBezTo>
                  <a:cubicBezTo>
                    <a:pt x="23116" y="79534"/>
                    <a:pt x="22861" y="79112"/>
                    <a:pt x="23172" y="78973"/>
                  </a:cubicBezTo>
                  <a:cubicBezTo>
                    <a:pt x="23466" y="78829"/>
                    <a:pt x="24550" y="78923"/>
                    <a:pt x="24994" y="78879"/>
                  </a:cubicBezTo>
                  <a:cubicBezTo>
                    <a:pt x="25994" y="78784"/>
                    <a:pt x="27900" y="78439"/>
                    <a:pt x="28888" y="78323"/>
                  </a:cubicBezTo>
                  <a:cubicBezTo>
                    <a:pt x="29522" y="78256"/>
                    <a:pt x="30794" y="78084"/>
                    <a:pt x="31444" y="78123"/>
                  </a:cubicBezTo>
                  <a:cubicBezTo>
                    <a:pt x="31805" y="78139"/>
                    <a:pt x="32377" y="78412"/>
                    <a:pt x="32738" y="78401"/>
                  </a:cubicBezTo>
                  <a:cubicBezTo>
                    <a:pt x="33216" y="78378"/>
                    <a:pt x="33916" y="78073"/>
                    <a:pt x="34266" y="77939"/>
                  </a:cubicBezTo>
                  <a:cubicBezTo>
                    <a:pt x="34861" y="77700"/>
                    <a:pt x="35944" y="77172"/>
                    <a:pt x="36322" y="76866"/>
                  </a:cubicBezTo>
                  <a:cubicBezTo>
                    <a:pt x="36633" y="76616"/>
                    <a:pt x="36716" y="76033"/>
                    <a:pt x="37077" y="75799"/>
                  </a:cubicBezTo>
                  <a:cubicBezTo>
                    <a:pt x="37538" y="75505"/>
                    <a:pt x="39216" y="75199"/>
                    <a:pt x="39677" y="74910"/>
                  </a:cubicBezTo>
                  <a:cubicBezTo>
                    <a:pt x="40094" y="74654"/>
                    <a:pt x="40538" y="74021"/>
                    <a:pt x="40566" y="73709"/>
                  </a:cubicBezTo>
                  <a:cubicBezTo>
                    <a:pt x="40594" y="73454"/>
                    <a:pt x="40300" y="72926"/>
                    <a:pt x="39988" y="72698"/>
                  </a:cubicBezTo>
                  <a:cubicBezTo>
                    <a:pt x="39394" y="72253"/>
                    <a:pt x="37172" y="71680"/>
                    <a:pt x="36538" y="71236"/>
                  </a:cubicBezTo>
                  <a:cubicBezTo>
                    <a:pt x="36050" y="70897"/>
                    <a:pt x="35622" y="70102"/>
                    <a:pt x="35377" y="69707"/>
                  </a:cubicBezTo>
                  <a:cubicBezTo>
                    <a:pt x="35133" y="69301"/>
                    <a:pt x="34861" y="68473"/>
                    <a:pt x="34661" y="68067"/>
                  </a:cubicBezTo>
                  <a:cubicBezTo>
                    <a:pt x="34427" y="67584"/>
                    <a:pt x="34511" y="66472"/>
                    <a:pt x="33633" y="66128"/>
                  </a:cubicBezTo>
                  <a:cubicBezTo>
                    <a:pt x="33133" y="65933"/>
                    <a:pt x="31494" y="66100"/>
                    <a:pt x="30900" y="65944"/>
                  </a:cubicBezTo>
                  <a:cubicBezTo>
                    <a:pt x="30183" y="65761"/>
                    <a:pt x="29455" y="65077"/>
                    <a:pt x="28944" y="64799"/>
                  </a:cubicBezTo>
                  <a:cubicBezTo>
                    <a:pt x="28427" y="64532"/>
                    <a:pt x="27116" y="64065"/>
                    <a:pt x="26833" y="63749"/>
                  </a:cubicBezTo>
                  <a:cubicBezTo>
                    <a:pt x="26483" y="63365"/>
                    <a:pt x="26533" y="62509"/>
                    <a:pt x="26738" y="62109"/>
                  </a:cubicBezTo>
                  <a:cubicBezTo>
                    <a:pt x="26861" y="61887"/>
                    <a:pt x="27655" y="61525"/>
                    <a:pt x="27683" y="61292"/>
                  </a:cubicBezTo>
                  <a:cubicBezTo>
                    <a:pt x="27711" y="61125"/>
                    <a:pt x="26994" y="60808"/>
                    <a:pt x="27144" y="60653"/>
                  </a:cubicBezTo>
                  <a:cubicBezTo>
                    <a:pt x="27238" y="60553"/>
                    <a:pt x="27794" y="60441"/>
                    <a:pt x="28038" y="60447"/>
                  </a:cubicBezTo>
                  <a:cubicBezTo>
                    <a:pt x="28494" y="60464"/>
                    <a:pt x="29255" y="60758"/>
                    <a:pt x="29466" y="60925"/>
                  </a:cubicBezTo>
                  <a:cubicBezTo>
                    <a:pt x="29672" y="61075"/>
                    <a:pt x="29511" y="61459"/>
                    <a:pt x="29700" y="61614"/>
                  </a:cubicBezTo>
                  <a:cubicBezTo>
                    <a:pt x="29861" y="61748"/>
                    <a:pt x="30388" y="61987"/>
                    <a:pt x="30727" y="62053"/>
                  </a:cubicBezTo>
                  <a:cubicBezTo>
                    <a:pt x="30994" y="62103"/>
                    <a:pt x="31688" y="62159"/>
                    <a:pt x="31927" y="62087"/>
                  </a:cubicBezTo>
                  <a:cubicBezTo>
                    <a:pt x="32538" y="61925"/>
                    <a:pt x="32755" y="61253"/>
                    <a:pt x="32877" y="60964"/>
                  </a:cubicBezTo>
                  <a:cubicBezTo>
                    <a:pt x="33000" y="60658"/>
                    <a:pt x="32755" y="60036"/>
                    <a:pt x="32877" y="59724"/>
                  </a:cubicBezTo>
                  <a:cubicBezTo>
                    <a:pt x="32944" y="59546"/>
                    <a:pt x="33622" y="59191"/>
                    <a:pt x="33416" y="59030"/>
                  </a:cubicBezTo>
                  <a:cubicBezTo>
                    <a:pt x="33188" y="58857"/>
                    <a:pt x="31983" y="58924"/>
                    <a:pt x="31616" y="58807"/>
                  </a:cubicBezTo>
                  <a:cubicBezTo>
                    <a:pt x="31294" y="58696"/>
                    <a:pt x="30644" y="58363"/>
                    <a:pt x="30766" y="58196"/>
                  </a:cubicBezTo>
                  <a:cubicBezTo>
                    <a:pt x="30833" y="58112"/>
                    <a:pt x="31322" y="58051"/>
                    <a:pt x="31538" y="58046"/>
                  </a:cubicBezTo>
                  <a:cubicBezTo>
                    <a:pt x="31850" y="58040"/>
                    <a:pt x="32444" y="58257"/>
                    <a:pt x="32738" y="58212"/>
                  </a:cubicBezTo>
                  <a:cubicBezTo>
                    <a:pt x="33077" y="58162"/>
                    <a:pt x="33405" y="57846"/>
                    <a:pt x="33500" y="57701"/>
                  </a:cubicBezTo>
                  <a:cubicBezTo>
                    <a:pt x="33716" y="57401"/>
                    <a:pt x="33500" y="56767"/>
                    <a:pt x="33550" y="56462"/>
                  </a:cubicBezTo>
                  <a:cubicBezTo>
                    <a:pt x="33594" y="56150"/>
                    <a:pt x="33794" y="55533"/>
                    <a:pt x="33905" y="55222"/>
                  </a:cubicBezTo>
                  <a:cubicBezTo>
                    <a:pt x="34050" y="54794"/>
                    <a:pt x="34916" y="53927"/>
                    <a:pt x="34622" y="53510"/>
                  </a:cubicBezTo>
                  <a:cubicBezTo>
                    <a:pt x="34405" y="53204"/>
                    <a:pt x="33000" y="52821"/>
                    <a:pt x="32511" y="52565"/>
                  </a:cubicBezTo>
                  <a:cubicBezTo>
                    <a:pt x="32066" y="52332"/>
                    <a:pt x="31161" y="51837"/>
                    <a:pt x="30900" y="51559"/>
                  </a:cubicBezTo>
                  <a:cubicBezTo>
                    <a:pt x="30700" y="51320"/>
                    <a:pt x="30927" y="50781"/>
                    <a:pt x="30588" y="50575"/>
                  </a:cubicBezTo>
                  <a:cubicBezTo>
                    <a:pt x="30294" y="50403"/>
                    <a:pt x="29255" y="50231"/>
                    <a:pt x="28755" y="50175"/>
                  </a:cubicBezTo>
                  <a:cubicBezTo>
                    <a:pt x="28322" y="50114"/>
                    <a:pt x="27372" y="50086"/>
                    <a:pt x="26927" y="50114"/>
                  </a:cubicBezTo>
                  <a:cubicBezTo>
                    <a:pt x="26305" y="50153"/>
                    <a:pt x="24927" y="50242"/>
                    <a:pt x="24550" y="50447"/>
                  </a:cubicBezTo>
                  <a:cubicBezTo>
                    <a:pt x="24294" y="50592"/>
                    <a:pt x="24400" y="50987"/>
                    <a:pt x="24455" y="51164"/>
                  </a:cubicBezTo>
                  <a:cubicBezTo>
                    <a:pt x="24505" y="51287"/>
                    <a:pt x="25033" y="51526"/>
                    <a:pt x="24861" y="51631"/>
                  </a:cubicBezTo>
                  <a:cubicBezTo>
                    <a:pt x="24644" y="51759"/>
                    <a:pt x="23644" y="51698"/>
                    <a:pt x="23288" y="51631"/>
                  </a:cubicBezTo>
                  <a:cubicBezTo>
                    <a:pt x="22711" y="51509"/>
                    <a:pt x="21861" y="51037"/>
                    <a:pt x="21683" y="50781"/>
                  </a:cubicBezTo>
                  <a:cubicBezTo>
                    <a:pt x="21477" y="50470"/>
                    <a:pt x="22222" y="49819"/>
                    <a:pt x="22088" y="49508"/>
                  </a:cubicBezTo>
                  <a:cubicBezTo>
                    <a:pt x="21927" y="49147"/>
                    <a:pt x="20911" y="48519"/>
                    <a:pt x="20427" y="48213"/>
                  </a:cubicBezTo>
                  <a:cubicBezTo>
                    <a:pt x="19872" y="47852"/>
                    <a:pt x="18666" y="47118"/>
                    <a:pt x="17883" y="46829"/>
                  </a:cubicBezTo>
                  <a:cubicBezTo>
                    <a:pt x="17466" y="46679"/>
                    <a:pt x="16450" y="46479"/>
                    <a:pt x="15950" y="46373"/>
                  </a:cubicBezTo>
                  <a:cubicBezTo>
                    <a:pt x="15655" y="46306"/>
                    <a:pt x="15072" y="46101"/>
                    <a:pt x="14750" y="46134"/>
                  </a:cubicBezTo>
                  <a:cubicBezTo>
                    <a:pt x="14488" y="46156"/>
                    <a:pt x="14205" y="46379"/>
                    <a:pt x="14127" y="46479"/>
                  </a:cubicBezTo>
                  <a:cubicBezTo>
                    <a:pt x="13988" y="46645"/>
                    <a:pt x="14450" y="47068"/>
                    <a:pt x="14127" y="47179"/>
                  </a:cubicBezTo>
                  <a:cubicBezTo>
                    <a:pt x="13816" y="47279"/>
                    <a:pt x="12866" y="47168"/>
                    <a:pt x="12600" y="47051"/>
                  </a:cubicBezTo>
                  <a:cubicBezTo>
                    <a:pt x="12111" y="46840"/>
                    <a:pt x="12205" y="46184"/>
                    <a:pt x="12194" y="45890"/>
                  </a:cubicBezTo>
                  <a:cubicBezTo>
                    <a:pt x="12194" y="45500"/>
                    <a:pt x="12138" y="44661"/>
                    <a:pt x="12694" y="44339"/>
                  </a:cubicBezTo>
                  <a:cubicBezTo>
                    <a:pt x="13177" y="44055"/>
                    <a:pt x="15250" y="44005"/>
                    <a:pt x="15694" y="43711"/>
                  </a:cubicBezTo>
                  <a:cubicBezTo>
                    <a:pt x="15977" y="43516"/>
                    <a:pt x="15900" y="43005"/>
                    <a:pt x="15694" y="42788"/>
                  </a:cubicBezTo>
                  <a:cubicBezTo>
                    <a:pt x="15422" y="42516"/>
                    <a:pt x="14222" y="42138"/>
                    <a:pt x="13722" y="41926"/>
                  </a:cubicBezTo>
                  <a:cubicBezTo>
                    <a:pt x="12866" y="41560"/>
                    <a:pt x="11150" y="40831"/>
                    <a:pt x="10233" y="40503"/>
                  </a:cubicBezTo>
                  <a:cubicBezTo>
                    <a:pt x="9733" y="40331"/>
                    <a:pt x="8638" y="40020"/>
                    <a:pt x="8122" y="39853"/>
                  </a:cubicBezTo>
                  <a:cubicBezTo>
                    <a:pt x="7072" y="39520"/>
                    <a:pt x="4716" y="38930"/>
                    <a:pt x="3961" y="38475"/>
                  </a:cubicBezTo>
                  <a:cubicBezTo>
                    <a:pt x="3705" y="38319"/>
                    <a:pt x="3705" y="37902"/>
                    <a:pt x="3422" y="37758"/>
                  </a:cubicBezTo>
                  <a:cubicBezTo>
                    <a:pt x="2972" y="37507"/>
                    <a:pt x="1433" y="37296"/>
                    <a:pt x="877" y="37091"/>
                  </a:cubicBezTo>
                  <a:cubicBezTo>
                    <a:pt x="622" y="36991"/>
                    <a:pt x="0" y="36640"/>
                    <a:pt x="0" y="36640"/>
                  </a:cubicBezTo>
                  <a:cubicBezTo>
                    <a:pt x="366" y="36301"/>
                    <a:pt x="944" y="35751"/>
                    <a:pt x="1188" y="35518"/>
                  </a:cubicBezTo>
                  <a:cubicBezTo>
                    <a:pt x="1661" y="35078"/>
                    <a:pt x="2677" y="34206"/>
                    <a:pt x="3066" y="33750"/>
                  </a:cubicBezTo>
                  <a:cubicBezTo>
                    <a:pt x="3527" y="33205"/>
                    <a:pt x="3866" y="32027"/>
                    <a:pt x="4544" y="31516"/>
                  </a:cubicBezTo>
                  <a:cubicBezTo>
                    <a:pt x="4877" y="31265"/>
                    <a:pt x="5783" y="30782"/>
                    <a:pt x="6422" y="30671"/>
                  </a:cubicBezTo>
                  <a:cubicBezTo>
                    <a:pt x="6988" y="30571"/>
                    <a:pt x="8311" y="30787"/>
                    <a:pt x="8883" y="30687"/>
                  </a:cubicBezTo>
                  <a:cubicBezTo>
                    <a:pt x="9505" y="30582"/>
                    <a:pt x="10516" y="30148"/>
                    <a:pt x="10761" y="29893"/>
                  </a:cubicBezTo>
                  <a:cubicBezTo>
                    <a:pt x="11055" y="29592"/>
                    <a:pt x="10911" y="28914"/>
                    <a:pt x="10761" y="28603"/>
                  </a:cubicBezTo>
                  <a:cubicBezTo>
                    <a:pt x="10627" y="28297"/>
                    <a:pt x="9772" y="27753"/>
                    <a:pt x="9650" y="27436"/>
                  </a:cubicBezTo>
                  <a:cubicBezTo>
                    <a:pt x="9505" y="27097"/>
                    <a:pt x="9411" y="26374"/>
                    <a:pt x="9733" y="26052"/>
                  </a:cubicBezTo>
                  <a:cubicBezTo>
                    <a:pt x="10016" y="25790"/>
                    <a:pt x="11033" y="25307"/>
                    <a:pt x="11705" y="25246"/>
                  </a:cubicBezTo>
                  <a:cubicBezTo>
                    <a:pt x="12344" y="25185"/>
                    <a:pt x="13655" y="25429"/>
                    <a:pt x="14166" y="25596"/>
                  </a:cubicBezTo>
                  <a:cubicBezTo>
                    <a:pt x="14977" y="25863"/>
                    <a:pt x="15883" y="26674"/>
                    <a:pt x="16355" y="27052"/>
                  </a:cubicBezTo>
                  <a:cubicBezTo>
                    <a:pt x="16827" y="27425"/>
                    <a:pt x="17211" y="28303"/>
                    <a:pt x="17922" y="28603"/>
                  </a:cubicBezTo>
                  <a:cubicBezTo>
                    <a:pt x="18288" y="28753"/>
                    <a:pt x="19333" y="28914"/>
                    <a:pt x="19844" y="28959"/>
                  </a:cubicBezTo>
                  <a:cubicBezTo>
                    <a:pt x="20861" y="29031"/>
                    <a:pt x="23100" y="29092"/>
                    <a:pt x="23927" y="28842"/>
                  </a:cubicBezTo>
                  <a:cubicBezTo>
                    <a:pt x="24722" y="28603"/>
                    <a:pt x="24872" y="27686"/>
                    <a:pt x="25361" y="27330"/>
                  </a:cubicBezTo>
                  <a:cubicBezTo>
                    <a:pt x="25955" y="26891"/>
                    <a:pt x="27605" y="26152"/>
                    <a:pt x="28305" y="25740"/>
                  </a:cubicBezTo>
                  <a:cubicBezTo>
                    <a:pt x="29538" y="25046"/>
                    <a:pt x="31833" y="23589"/>
                    <a:pt x="33050" y="22883"/>
                  </a:cubicBezTo>
                  <a:cubicBezTo>
                    <a:pt x="33955" y="22361"/>
                    <a:pt x="35416" y="21160"/>
                    <a:pt x="36727" y="20816"/>
                  </a:cubicBezTo>
                  <a:cubicBezTo>
                    <a:pt x="37622" y="20582"/>
                    <a:pt x="39916" y="20649"/>
                    <a:pt x="40894" y="20465"/>
                  </a:cubicBezTo>
                  <a:cubicBezTo>
                    <a:pt x="41661" y="20315"/>
                    <a:pt x="43161" y="19899"/>
                    <a:pt x="43622" y="19598"/>
                  </a:cubicBezTo>
                  <a:cubicBezTo>
                    <a:pt x="44083" y="19287"/>
                    <a:pt x="44188" y="18526"/>
                    <a:pt x="44283" y="18159"/>
                  </a:cubicBezTo>
                  <a:cubicBezTo>
                    <a:pt x="44377" y="17820"/>
                    <a:pt x="44500" y="17119"/>
                    <a:pt x="44377" y="16775"/>
                  </a:cubicBezTo>
                  <a:cubicBezTo>
                    <a:pt x="44177" y="16236"/>
                    <a:pt x="43066" y="15229"/>
                    <a:pt x="42677" y="14707"/>
                  </a:cubicBezTo>
                  <a:cubicBezTo>
                    <a:pt x="42255" y="14157"/>
                    <a:pt x="41727" y="13001"/>
                    <a:pt x="41111" y="12478"/>
                  </a:cubicBezTo>
                  <a:cubicBezTo>
                    <a:pt x="40500" y="11956"/>
                    <a:pt x="38633" y="11088"/>
                    <a:pt x="37838" y="10616"/>
                  </a:cubicBezTo>
                  <a:cubicBezTo>
                    <a:pt x="37294" y="10283"/>
                    <a:pt x="36050" y="9654"/>
                    <a:pt x="35700" y="9288"/>
                  </a:cubicBezTo>
                  <a:cubicBezTo>
                    <a:pt x="35283" y="8860"/>
                    <a:pt x="35294" y="7909"/>
                    <a:pt x="34888" y="7476"/>
                  </a:cubicBezTo>
                  <a:cubicBezTo>
                    <a:pt x="34511" y="7086"/>
                    <a:pt x="33311" y="6381"/>
                    <a:pt x="32644" y="6053"/>
                  </a:cubicBezTo>
                  <a:cubicBezTo>
                    <a:pt x="32077" y="5780"/>
                    <a:pt x="30566" y="5374"/>
                    <a:pt x="30050" y="5080"/>
                  </a:cubicBezTo>
                  <a:cubicBezTo>
                    <a:pt x="29616" y="4830"/>
                    <a:pt x="28900" y="4274"/>
                    <a:pt x="28850" y="3974"/>
                  </a:cubicBezTo>
                  <a:cubicBezTo>
                    <a:pt x="28794" y="3618"/>
                    <a:pt x="29427" y="2923"/>
                    <a:pt x="29833" y="2606"/>
                  </a:cubicBezTo>
                  <a:cubicBezTo>
                    <a:pt x="30238" y="2290"/>
                    <a:pt x="31616" y="1795"/>
                    <a:pt x="32066" y="1484"/>
                  </a:cubicBezTo>
                  <a:cubicBezTo>
                    <a:pt x="32472" y="1200"/>
                    <a:pt x="32983" y="572"/>
                    <a:pt x="33227" y="261"/>
                  </a:cubicBezTo>
                  <a:cubicBezTo>
                    <a:pt x="33283" y="205"/>
                    <a:pt x="33350" y="105"/>
                    <a:pt x="33427" y="0"/>
                  </a:cubicBezTo>
                  <a:cubicBezTo>
                    <a:pt x="34200" y="244"/>
                    <a:pt x="35294" y="600"/>
                    <a:pt x="35700" y="800"/>
                  </a:cubicBezTo>
                  <a:cubicBezTo>
                    <a:pt x="36227" y="1061"/>
                    <a:pt x="36794" y="1728"/>
                    <a:pt x="37338" y="1984"/>
                  </a:cubicBezTo>
                  <a:cubicBezTo>
                    <a:pt x="37783" y="2206"/>
                    <a:pt x="39038" y="2473"/>
                    <a:pt x="39461" y="2695"/>
                  </a:cubicBezTo>
                  <a:cubicBezTo>
                    <a:pt x="39972" y="2984"/>
                    <a:pt x="40227" y="3751"/>
                    <a:pt x="40800" y="4024"/>
                  </a:cubicBezTo>
                  <a:cubicBezTo>
                    <a:pt x="41472" y="4346"/>
                    <a:pt x="43472" y="4691"/>
                    <a:pt x="44377" y="4908"/>
                  </a:cubicBezTo>
                  <a:cubicBezTo>
                    <a:pt x="45122" y="5085"/>
                    <a:pt x="46716" y="5374"/>
                    <a:pt x="47405" y="5586"/>
                  </a:cubicBezTo>
                  <a:cubicBezTo>
                    <a:pt x="48150" y="5814"/>
                    <a:pt x="49433" y="6375"/>
                    <a:pt x="49988" y="6681"/>
                  </a:cubicBezTo>
                  <a:cubicBezTo>
                    <a:pt x="50744" y="7092"/>
                    <a:pt x="51816" y="8031"/>
                    <a:pt x="52450" y="8476"/>
                  </a:cubicBezTo>
                  <a:cubicBezTo>
                    <a:pt x="52883" y="8787"/>
                    <a:pt x="53544" y="9493"/>
                    <a:pt x="54222" y="9721"/>
                  </a:cubicBezTo>
                  <a:cubicBezTo>
                    <a:pt x="54761" y="9899"/>
                    <a:pt x="56194" y="10177"/>
                    <a:pt x="56844" y="10077"/>
                  </a:cubicBezTo>
                  <a:cubicBezTo>
                    <a:pt x="57088" y="10044"/>
                    <a:pt x="57166" y="9760"/>
                    <a:pt x="57400" y="9710"/>
                  </a:cubicBezTo>
                  <a:cubicBezTo>
                    <a:pt x="57883" y="9610"/>
                    <a:pt x="59183" y="9627"/>
                    <a:pt x="59572" y="9782"/>
                  </a:cubicBezTo>
                  <a:cubicBezTo>
                    <a:pt x="59938" y="9932"/>
                    <a:pt x="59855" y="10416"/>
                    <a:pt x="59750" y="10627"/>
                  </a:cubicBezTo>
                  <a:cubicBezTo>
                    <a:pt x="59655" y="10805"/>
                    <a:pt x="58938" y="11088"/>
                    <a:pt x="58900" y="11272"/>
                  </a:cubicBezTo>
                  <a:cubicBezTo>
                    <a:pt x="58872" y="11389"/>
                    <a:pt x="59022" y="11655"/>
                    <a:pt x="59261" y="11728"/>
                  </a:cubicBezTo>
                  <a:cubicBezTo>
                    <a:pt x="59588" y="11828"/>
                    <a:pt x="60572" y="11633"/>
                    <a:pt x="60911" y="11728"/>
                  </a:cubicBezTo>
                  <a:cubicBezTo>
                    <a:pt x="61155" y="11794"/>
                    <a:pt x="61400" y="12067"/>
                    <a:pt x="61344" y="12183"/>
                  </a:cubicBezTo>
                  <a:cubicBezTo>
                    <a:pt x="61238" y="12395"/>
                    <a:pt x="60100" y="12617"/>
                    <a:pt x="59911" y="12817"/>
                  </a:cubicBezTo>
                  <a:cubicBezTo>
                    <a:pt x="59788" y="12939"/>
                    <a:pt x="60072" y="13228"/>
                    <a:pt x="59911" y="13340"/>
                  </a:cubicBezTo>
                  <a:cubicBezTo>
                    <a:pt x="59738" y="13462"/>
                    <a:pt x="58927" y="13490"/>
                    <a:pt x="58722" y="13595"/>
                  </a:cubicBezTo>
                  <a:cubicBezTo>
                    <a:pt x="58427" y="13751"/>
                    <a:pt x="58211" y="14168"/>
                    <a:pt x="58250" y="14368"/>
                  </a:cubicBezTo>
                  <a:cubicBezTo>
                    <a:pt x="58288" y="14512"/>
                    <a:pt x="58544" y="14835"/>
                    <a:pt x="58855" y="14907"/>
                  </a:cubicBezTo>
                  <a:cubicBezTo>
                    <a:pt x="59022" y="14946"/>
                    <a:pt x="59333" y="14957"/>
                    <a:pt x="59627" y="14952"/>
                  </a:cubicBezTo>
                  <a:cubicBezTo>
                    <a:pt x="59533" y="15091"/>
                    <a:pt x="59427" y="15246"/>
                    <a:pt x="59333" y="15313"/>
                  </a:cubicBezTo>
                  <a:cubicBezTo>
                    <a:pt x="59116" y="15474"/>
                    <a:pt x="58477" y="15730"/>
                    <a:pt x="58155" y="15852"/>
                  </a:cubicBezTo>
                  <a:cubicBezTo>
                    <a:pt x="57883" y="15952"/>
                    <a:pt x="57355" y="16186"/>
                    <a:pt x="57005" y="16197"/>
                  </a:cubicBezTo>
                  <a:cubicBezTo>
                    <a:pt x="56711" y="16208"/>
                    <a:pt x="56138" y="16080"/>
                    <a:pt x="55938" y="15991"/>
                  </a:cubicBezTo>
                  <a:cubicBezTo>
                    <a:pt x="55655" y="15863"/>
                    <a:pt x="55694" y="15452"/>
                    <a:pt x="55372" y="15341"/>
                  </a:cubicBezTo>
                  <a:cubicBezTo>
                    <a:pt x="55061" y="15241"/>
                    <a:pt x="54205" y="15213"/>
                    <a:pt x="53816" y="15246"/>
                  </a:cubicBezTo>
                  <a:cubicBezTo>
                    <a:pt x="53600" y="15263"/>
                    <a:pt x="53138" y="15357"/>
                    <a:pt x="53044" y="15441"/>
                  </a:cubicBezTo>
                  <a:cubicBezTo>
                    <a:pt x="52911" y="15563"/>
                    <a:pt x="53127" y="15858"/>
                    <a:pt x="53288" y="15974"/>
                  </a:cubicBezTo>
                  <a:cubicBezTo>
                    <a:pt x="53438" y="16091"/>
                    <a:pt x="53922" y="16280"/>
                    <a:pt x="54194" y="16352"/>
                  </a:cubicBezTo>
                  <a:cubicBezTo>
                    <a:pt x="54466" y="16436"/>
                    <a:pt x="55183" y="16497"/>
                    <a:pt x="55438" y="16586"/>
                  </a:cubicBezTo>
                  <a:cubicBezTo>
                    <a:pt x="55666" y="16669"/>
                    <a:pt x="56016" y="16891"/>
                    <a:pt x="56100" y="17014"/>
                  </a:cubicBezTo>
                  <a:cubicBezTo>
                    <a:pt x="56261" y="17236"/>
                    <a:pt x="56261" y="17720"/>
                    <a:pt x="56138" y="17948"/>
                  </a:cubicBezTo>
                  <a:cubicBezTo>
                    <a:pt x="55994" y="18192"/>
                    <a:pt x="55183" y="18598"/>
                    <a:pt x="54988" y="18842"/>
                  </a:cubicBezTo>
                  <a:cubicBezTo>
                    <a:pt x="54827" y="19054"/>
                    <a:pt x="54922" y="19537"/>
                    <a:pt x="54694" y="19743"/>
                  </a:cubicBezTo>
                  <a:cubicBezTo>
                    <a:pt x="54488" y="19915"/>
                    <a:pt x="53705" y="20154"/>
                    <a:pt x="53422" y="20310"/>
                  </a:cubicBezTo>
                  <a:cubicBezTo>
                    <a:pt x="53072" y="20493"/>
                    <a:pt x="52638" y="20966"/>
                    <a:pt x="52138" y="21071"/>
                  </a:cubicBezTo>
                  <a:cubicBezTo>
                    <a:pt x="51827" y="21138"/>
                    <a:pt x="51072" y="21038"/>
                    <a:pt x="50733" y="21071"/>
                  </a:cubicBezTo>
                  <a:cubicBezTo>
                    <a:pt x="50461" y="21099"/>
                    <a:pt x="49894" y="21188"/>
                    <a:pt x="49722" y="21277"/>
                  </a:cubicBezTo>
                  <a:cubicBezTo>
                    <a:pt x="49477" y="21405"/>
                    <a:pt x="49327" y="21749"/>
                    <a:pt x="49355" y="21916"/>
                  </a:cubicBezTo>
                  <a:cubicBezTo>
                    <a:pt x="49383" y="22039"/>
                    <a:pt x="49650" y="22272"/>
                    <a:pt x="49827" y="22372"/>
                  </a:cubicBezTo>
                  <a:cubicBezTo>
                    <a:pt x="50222" y="22605"/>
                    <a:pt x="51355" y="22945"/>
                    <a:pt x="51844" y="23145"/>
                  </a:cubicBezTo>
                  <a:cubicBezTo>
                    <a:pt x="52411" y="23378"/>
                    <a:pt x="53561" y="23834"/>
                    <a:pt x="54061" y="24084"/>
                  </a:cubicBezTo>
                  <a:cubicBezTo>
                    <a:pt x="54544" y="24334"/>
                    <a:pt x="55250" y="24918"/>
                    <a:pt x="55761" y="25151"/>
                  </a:cubicBezTo>
                  <a:cubicBezTo>
                    <a:pt x="56288" y="25396"/>
                    <a:pt x="57561" y="25785"/>
                    <a:pt x="58183" y="25979"/>
                  </a:cubicBezTo>
                  <a:cubicBezTo>
                    <a:pt x="58911" y="26218"/>
                    <a:pt x="60477" y="26624"/>
                    <a:pt x="61211" y="26852"/>
                  </a:cubicBezTo>
                  <a:cubicBezTo>
                    <a:pt x="62438" y="27252"/>
                    <a:pt x="64738" y="28142"/>
                    <a:pt x="65966" y="28542"/>
                  </a:cubicBezTo>
                  <a:cubicBezTo>
                    <a:pt x="66533" y="28725"/>
                    <a:pt x="67794" y="29048"/>
                    <a:pt x="68322" y="29248"/>
                  </a:cubicBezTo>
                  <a:cubicBezTo>
                    <a:pt x="69200" y="29587"/>
                    <a:pt x="70711" y="30359"/>
                    <a:pt x="71444" y="30760"/>
                  </a:cubicBezTo>
                  <a:cubicBezTo>
                    <a:pt x="72211" y="31165"/>
                    <a:pt x="73566" y="32044"/>
                    <a:pt x="74294" y="32460"/>
                  </a:cubicBezTo>
                  <a:cubicBezTo>
                    <a:pt x="74850" y="32772"/>
                    <a:pt x="75944" y="33405"/>
                    <a:pt x="76577" y="33689"/>
                  </a:cubicBezTo>
                  <a:cubicBezTo>
                    <a:pt x="77122" y="33933"/>
                    <a:pt x="78200" y="34456"/>
                    <a:pt x="78933" y="34589"/>
                  </a:cubicBezTo>
                  <a:cubicBezTo>
                    <a:pt x="79377" y="34673"/>
                    <a:pt x="80416" y="34673"/>
                    <a:pt x="80905" y="34662"/>
                  </a:cubicBezTo>
                  <a:cubicBezTo>
                    <a:pt x="81244" y="34656"/>
                    <a:pt x="81905" y="34523"/>
                    <a:pt x="82216" y="34562"/>
                  </a:cubicBezTo>
                  <a:cubicBezTo>
                    <a:pt x="82755" y="34628"/>
                    <a:pt x="83422" y="35056"/>
                    <a:pt x="83866" y="35201"/>
                  </a:cubicBezTo>
                  <a:cubicBezTo>
                    <a:pt x="84472" y="35401"/>
                    <a:pt x="86000" y="35657"/>
                    <a:pt x="86477" y="35918"/>
                  </a:cubicBezTo>
                  <a:cubicBezTo>
                    <a:pt x="86827" y="36107"/>
                    <a:pt x="87072" y="36579"/>
                    <a:pt x="87188" y="36802"/>
                  </a:cubicBezTo>
                  <a:cubicBezTo>
                    <a:pt x="87355" y="37107"/>
                    <a:pt x="87355" y="37747"/>
                    <a:pt x="87516" y="38047"/>
                  </a:cubicBezTo>
                  <a:cubicBezTo>
                    <a:pt x="87650" y="38280"/>
                    <a:pt x="88261" y="38708"/>
                    <a:pt x="88300" y="38953"/>
                  </a:cubicBezTo>
                  <a:cubicBezTo>
                    <a:pt x="88327" y="39169"/>
                    <a:pt x="87977" y="39597"/>
                    <a:pt x="87788" y="39803"/>
                  </a:cubicBezTo>
                  <a:cubicBezTo>
                    <a:pt x="87638" y="39975"/>
                    <a:pt x="87150" y="40281"/>
                    <a:pt x="86988" y="40442"/>
                  </a:cubicBezTo>
                  <a:cubicBezTo>
                    <a:pt x="86772" y="40659"/>
                    <a:pt x="86433" y="41098"/>
                    <a:pt x="86355" y="41326"/>
                  </a:cubicBezTo>
                  <a:cubicBezTo>
                    <a:pt x="86283" y="41482"/>
                    <a:pt x="86244" y="41810"/>
                    <a:pt x="86283" y="41965"/>
                  </a:cubicBezTo>
                  <a:cubicBezTo>
                    <a:pt x="86327" y="42149"/>
                    <a:pt x="86666" y="42499"/>
                    <a:pt x="86716" y="42682"/>
                  </a:cubicBezTo>
                  <a:cubicBezTo>
                    <a:pt x="86761" y="42838"/>
                    <a:pt x="86827" y="43166"/>
                    <a:pt x="86677" y="43310"/>
                  </a:cubicBezTo>
                  <a:cubicBezTo>
                    <a:pt x="86527" y="43466"/>
                    <a:pt x="85988" y="43794"/>
                    <a:pt x="85572" y="43816"/>
                  </a:cubicBezTo>
                  <a:cubicBezTo>
                    <a:pt x="85122" y="43844"/>
                    <a:pt x="84377" y="43549"/>
                    <a:pt x="84066" y="43422"/>
                  </a:cubicBezTo>
                  <a:cubicBezTo>
                    <a:pt x="83650" y="43255"/>
                    <a:pt x="83283" y="42743"/>
                    <a:pt x="82783" y="42627"/>
                  </a:cubicBezTo>
                  <a:cubicBezTo>
                    <a:pt x="82283" y="42510"/>
                    <a:pt x="81055" y="42599"/>
                    <a:pt x="80472" y="42571"/>
                  </a:cubicBezTo>
                  <a:cubicBezTo>
                    <a:pt x="79894" y="42549"/>
                    <a:pt x="78661" y="42543"/>
                    <a:pt x="78161" y="42421"/>
                  </a:cubicBezTo>
                  <a:cubicBezTo>
                    <a:pt x="77905" y="42360"/>
                    <a:pt x="77700" y="42076"/>
                    <a:pt x="77416" y="42049"/>
                  </a:cubicBezTo>
                  <a:cubicBezTo>
                    <a:pt x="77161" y="42026"/>
                    <a:pt x="76700" y="42204"/>
                    <a:pt x="76444" y="42227"/>
                  </a:cubicBezTo>
                  <a:cubicBezTo>
                    <a:pt x="76011" y="42265"/>
                    <a:pt x="75133" y="42238"/>
                    <a:pt x="74700" y="42227"/>
                  </a:cubicBezTo>
                  <a:cubicBezTo>
                    <a:pt x="73877" y="42210"/>
                    <a:pt x="72238" y="42054"/>
                    <a:pt x="71416" y="42065"/>
                  </a:cubicBezTo>
                  <a:cubicBezTo>
                    <a:pt x="71133" y="42065"/>
                    <a:pt x="70577" y="42115"/>
                    <a:pt x="70305" y="42143"/>
                  </a:cubicBezTo>
                  <a:cubicBezTo>
                    <a:pt x="69888" y="42188"/>
                    <a:pt x="68955" y="42232"/>
                    <a:pt x="68683" y="42366"/>
                  </a:cubicBezTo>
                  <a:cubicBezTo>
                    <a:pt x="68511" y="42460"/>
                    <a:pt x="68511" y="42727"/>
                    <a:pt x="68550" y="42849"/>
                  </a:cubicBezTo>
                  <a:cubicBezTo>
                    <a:pt x="68633" y="43038"/>
                    <a:pt x="69183" y="43360"/>
                    <a:pt x="69333" y="43544"/>
                  </a:cubicBezTo>
                  <a:cubicBezTo>
                    <a:pt x="69511" y="43783"/>
                    <a:pt x="69711" y="44283"/>
                    <a:pt x="69766" y="44539"/>
                  </a:cubicBezTo>
                  <a:cubicBezTo>
                    <a:pt x="69805" y="44795"/>
                    <a:pt x="69861" y="45306"/>
                    <a:pt x="69700" y="45545"/>
                  </a:cubicBezTo>
                  <a:cubicBezTo>
                    <a:pt x="69522" y="45812"/>
                    <a:pt x="68861" y="46312"/>
                    <a:pt x="68388" y="46507"/>
                  </a:cubicBezTo>
                  <a:cubicBezTo>
                    <a:pt x="68116" y="46612"/>
                    <a:pt x="67416" y="46751"/>
                    <a:pt x="67050" y="46796"/>
                  </a:cubicBezTo>
                  <a:cubicBezTo>
                    <a:pt x="66494" y="46851"/>
                    <a:pt x="65316" y="46862"/>
                    <a:pt x="64766" y="46823"/>
                  </a:cubicBezTo>
                  <a:cubicBezTo>
                    <a:pt x="64266" y="46784"/>
                    <a:pt x="63388" y="46540"/>
                    <a:pt x="62888" y="46518"/>
                  </a:cubicBezTo>
                  <a:cubicBezTo>
                    <a:pt x="62561" y="46501"/>
                    <a:pt x="61883" y="46534"/>
                    <a:pt x="61600" y="46601"/>
                  </a:cubicBezTo>
                  <a:cubicBezTo>
                    <a:pt x="61305" y="46668"/>
                    <a:pt x="60927" y="46929"/>
                    <a:pt x="60666" y="47029"/>
                  </a:cubicBezTo>
                  <a:cubicBezTo>
                    <a:pt x="60344" y="47146"/>
                    <a:pt x="59588" y="47312"/>
                    <a:pt x="59288" y="47446"/>
                  </a:cubicBezTo>
                  <a:cubicBezTo>
                    <a:pt x="59022" y="47568"/>
                    <a:pt x="58522" y="47852"/>
                    <a:pt x="58427" y="48013"/>
                  </a:cubicBezTo>
                  <a:cubicBezTo>
                    <a:pt x="58211" y="48369"/>
                    <a:pt x="58572" y="49125"/>
                    <a:pt x="58722" y="49491"/>
                  </a:cubicBezTo>
                  <a:cubicBezTo>
                    <a:pt x="58872" y="49858"/>
                    <a:pt x="59138" y="50631"/>
                    <a:pt x="59627" y="50942"/>
                  </a:cubicBezTo>
                  <a:cubicBezTo>
                    <a:pt x="59855" y="51098"/>
                    <a:pt x="60588" y="51309"/>
                    <a:pt x="60966" y="51398"/>
                  </a:cubicBezTo>
                  <a:cubicBezTo>
                    <a:pt x="61361" y="51492"/>
                    <a:pt x="62238" y="51581"/>
                    <a:pt x="62644" y="51654"/>
                  </a:cubicBezTo>
                  <a:cubicBezTo>
                    <a:pt x="63116" y="51737"/>
                    <a:pt x="64144" y="51859"/>
                    <a:pt x="64466" y="52026"/>
                  </a:cubicBezTo>
                  <a:cubicBezTo>
                    <a:pt x="64655" y="52126"/>
                    <a:pt x="64794" y="52398"/>
                    <a:pt x="64722" y="52521"/>
                  </a:cubicBezTo>
                  <a:cubicBezTo>
                    <a:pt x="64683" y="52626"/>
                    <a:pt x="64344" y="52799"/>
                    <a:pt x="64155" y="52865"/>
                  </a:cubicBezTo>
                  <a:cubicBezTo>
                    <a:pt x="63927" y="52943"/>
                    <a:pt x="63211" y="52971"/>
                    <a:pt x="63088" y="53077"/>
                  </a:cubicBezTo>
                  <a:cubicBezTo>
                    <a:pt x="62938" y="53204"/>
                    <a:pt x="63222" y="53505"/>
                    <a:pt x="63427" y="53616"/>
                  </a:cubicBezTo>
                  <a:cubicBezTo>
                    <a:pt x="63644" y="53738"/>
                    <a:pt x="64333" y="53877"/>
                    <a:pt x="64655" y="53949"/>
                  </a:cubicBezTo>
                  <a:cubicBezTo>
                    <a:pt x="64994" y="54021"/>
                    <a:pt x="65722" y="54110"/>
                    <a:pt x="66033" y="54194"/>
                  </a:cubicBezTo>
                  <a:cubicBezTo>
                    <a:pt x="66644" y="54349"/>
                    <a:pt x="67727" y="54738"/>
                    <a:pt x="68183" y="54961"/>
                  </a:cubicBezTo>
                  <a:cubicBezTo>
                    <a:pt x="68588" y="55155"/>
                    <a:pt x="69255" y="55611"/>
                    <a:pt x="69494" y="55861"/>
                  </a:cubicBezTo>
                  <a:cubicBezTo>
                    <a:pt x="69833" y="56195"/>
                    <a:pt x="70255" y="56906"/>
                    <a:pt x="70377" y="57273"/>
                  </a:cubicBezTo>
                  <a:cubicBezTo>
                    <a:pt x="70511" y="57679"/>
                    <a:pt x="70494" y="58513"/>
                    <a:pt x="70444" y="58930"/>
                  </a:cubicBezTo>
                  <a:cubicBezTo>
                    <a:pt x="70400" y="59202"/>
                    <a:pt x="69994" y="59735"/>
                    <a:pt x="70066" y="60008"/>
                  </a:cubicBezTo>
                  <a:cubicBezTo>
                    <a:pt x="70133" y="60264"/>
                    <a:pt x="70577" y="60742"/>
                    <a:pt x="70877" y="60964"/>
                  </a:cubicBezTo>
                  <a:cubicBezTo>
                    <a:pt x="71322" y="61297"/>
                    <a:pt x="72727" y="61831"/>
                    <a:pt x="73161" y="62164"/>
                  </a:cubicBezTo>
                  <a:cubicBezTo>
                    <a:pt x="73538" y="62470"/>
                    <a:pt x="73877" y="63154"/>
                    <a:pt x="74133" y="63482"/>
                  </a:cubicBezTo>
                  <a:cubicBezTo>
                    <a:pt x="74238" y="63626"/>
                    <a:pt x="74405" y="63926"/>
                    <a:pt x="74594" y="64060"/>
                  </a:cubicBezTo>
                  <a:cubicBezTo>
                    <a:pt x="74766" y="64182"/>
                    <a:pt x="75200" y="64438"/>
                    <a:pt x="75527" y="64488"/>
                  </a:cubicBezTo>
                  <a:cubicBezTo>
                    <a:pt x="76094" y="64571"/>
                    <a:pt x="77311" y="64416"/>
                    <a:pt x="77905" y="64360"/>
                  </a:cubicBezTo>
                  <a:cubicBezTo>
                    <a:pt x="78483" y="64304"/>
                    <a:pt x="79583" y="64054"/>
                    <a:pt x="80177" y="64043"/>
                  </a:cubicBezTo>
                  <a:cubicBezTo>
                    <a:pt x="80594" y="64038"/>
                    <a:pt x="81405" y="64149"/>
                    <a:pt x="81800" y="64210"/>
                  </a:cubicBezTo>
                  <a:cubicBezTo>
                    <a:pt x="82161" y="64260"/>
                    <a:pt x="82838" y="64466"/>
                    <a:pt x="83233" y="64488"/>
                  </a:cubicBezTo>
                  <a:cubicBezTo>
                    <a:pt x="83838" y="64527"/>
                    <a:pt x="85111" y="64449"/>
                    <a:pt x="85688" y="64360"/>
                  </a:cubicBezTo>
                  <a:cubicBezTo>
                    <a:pt x="86177" y="64288"/>
                    <a:pt x="86950" y="63971"/>
                    <a:pt x="87433" y="63893"/>
                  </a:cubicBezTo>
                  <a:cubicBezTo>
                    <a:pt x="88177" y="63776"/>
                    <a:pt x="89816" y="63715"/>
                    <a:pt x="90611" y="63693"/>
                  </a:cubicBezTo>
                  <a:cubicBezTo>
                    <a:pt x="91533" y="63671"/>
                    <a:pt x="93394" y="63738"/>
                    <a:pt x="94327" y="63732"/>
                  </a:cubicBezTo>
                  <a:cubicBezTo>
                    <a:pt x="95250" y="63721"/>
                    <a:pt x="97088" y="63704"/>
                    <a:pt x="97994" y="63637"/>
                  </a:cubicBezTo>
                  <a:cubicBezTo>
                    <a:pt x="98844" y="63582"/>
                    <a:pt x="100455" y="63293"/>
                    <a:pt x="101305" y="63254"/>
                  </a:cubicBezTo>
                  <a:cubicBezTo>
                    <a:pt x="101861" y="63226"/>
                    <a:pt x="102994" y="63221"/>
                    <a:pt x="103494" y="63310"/>
                  </a:cubicBezTo>
                  <a:cubicBezTo>
                    <a:pt x="103927" y="63382"/>
                    <a:pt x="104711" y="63643"/>
                    <a:pt x="104844" y="63821"/>
                  </a:cubicBezTo>
                  <a:cubicBezTo>
                    <a:pt x="104966" y="63982"/>
                    <a:pt x="104533" y="64321"/>
                    <a:pt x="104483" y="64488"/>
                  </a:cubicBezTo>
                  <a:cubicBezTo>
                    <a:pt x="104388" y="64855"/>
                    <a:pt x="104344" y="65594"/>
                    <a:pt x="104483" y="65966"/>
                  </a:cubicBezTo>
                  <a:cubicBezTo>
                    <a:pt x="104605" y="66294"/>
                    <a:pt x="105033" y="66939"/>
                    <a:pt x="105427" y="67239"/>
                  </a:cubicBezTo>
                  <a:cubicBezTo>
                    <a:pt x="105844" y="67556"/>
                    <a:pt x="106927" y="68151"/>
                    <a:pt x="107655" y="68340"/>
                  </a:cubicBezTo>
                  <a:cubicBezTo>
                    <a:pt x="108050" y="68440"/>
                    <a:pt x="108994" y="68501"/>
                    <a:pt x="109455" y="68529"/>
                  </a:cubicBezTo>
                  <a:cubicBezTo>
                    <a:pt x="109994" y="68557"/>
                    <a:pt x="111144" y="68434"/>
                    <a:pt x="111644" y="68529"/>
                  </a:cubicBezTo>
                  <a:cubicBezTo>
                    <a:pt x="111972" y="68590"/>
                    <a:pt x="112455" y="68818"/>
                    <a:pt x="112594" y="68951"/>
                  </a:cubicBezTo>
                  <a:cubicBezTo>
                    <a:pt x="112794" y="69179"/>
                    <a:pt x="112672" y="69685"/>
                    <a:pt x="112594" y="69935"/>
                  </a:cubicBezTo>
                  <a:cubicBezTo>
                    <a:pt x="112483" y="70235"/>
                    <a:pt x="111955" y="70813"/>
                    <a:pt x="111738" y="71108"/>
                  </a:cubicBezTo>
                  <a:cubicBezTo>
                    <a:pt x="111550" y="71353"/>
                    <a:pt x="111116" y="71825"/>
                    <a:pt x="110972" y="72070"/>
                  </a:cubicBezTo>
                  <a:cubicBezTo>
                    <a:pt x="110822" y="72336"/>
                    <a:pt x="110538" y="72887"/>
                    <a:pt x="110577" y="73159"/>
                  </a:cubicBezTo>
                  <a:cubicBezTo>
                    <a:pt x="110588" y="73370"/>
                    <a:pt x="110822" y="73798"/>
                    <a:pt x="111066" y="73987"/>
                  </a:cubicBezTo>
                  <a:cubicBezTo>
                    <a:pt x="111377" y="74232"/>
                    <a:pt x="112472" y="74571"/>
                    <a:pt x="112811" y="74799"/>
                  </a:cubicBezTo>
                  <a:cubicBezTo>
                    <a:pt x="113255" y="75099"/>
                    <a:pt x="113861" y="75766"/>
                    <a:pt x="114011" y="76110"/>
                  </a:cubicBezTo>
                  <a:cubicBezTo>
                    <a:pt x="114144" y="76388"/>
                    <a:pt x="113944" y="76955"/>
                    <a:pt x="114011" y="77239"/>
                  </a:cubicBezTo>
                  <a:cubicBezTo>
                    <a:pt x="114105" y="77567"/>
                    <a:pt x="114311" y="78250"/>
                    <a:pt x="114688" y="78551"/>
                  </a:cubicBezTo>
                  <a:cubicBezTo>
                    <a:pt x="115077" y="78845"/>
                    <a:pt x="116661" y="79207"/>
                    <a:pt x="116972" y="79523"/>
                  </a:cubicBezTo>
                  <a:cubicBezTo>
                    <a:pt x="117216" y="79768"/>
                    <a:pt x="116850" y="80318"/>
                    <a:pt x="116972" y="80574"/>
                  </a:cubicBezTo>
                  <a:cubicBezTo>
                    <a:pt x="117066" y="80763"/>
                    <a:pt x="117366" y="81152"/>
                    <a:pt x="117688" y="81296"/>
                  </a:cubicBezTo>
                  <a:cubicBezTo>
                    <a:pt x="118094" y="81474"/>
                    <a:pt x="119461" y="81530"/>
                    <a:pt x="119838" y="81719"/>
                  </a:cubicBezTo>
                  <a:cubicBezTo>
                    <a:pt x="119894" y="81752"/>
                    <a:pt x="119961" y="81802"/>
                    <a:pt x="120000" y="8186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39" name="Shape 939"/>
            <p:cNvSpPr/>
            <p:nvPr/>
          </p:nvSpPr>
          <p:spPr>
            <a:xfrm>
              <a:off x="-3" y="1818591"/>
              <a:ext cx="462000" cy="439200"/>
            </a:xfrm>
            <a:custGeom>
              <a:avLst/>
              <a:gdLst/>
              <a:ahLst/>
              <a:cxnLst/>
              <a:rect l="0" t="0" r="0" b="0"/>
              <a:pathLst>
                <a:path w="120000" h="120000" extrusionOk="0">
                  <a:moveTo>
                    <a:pt x="118548" y="70541"/>
                  </a:moveTo>
                  <a:cubicBezTo>
                    <a:pt x="117791" y="71280"/>
                    <a:pt x="116690" y="71992"/>
                    <a:pt x="116039" y="72336"/>
                  </a:cubicBezTo>
                  <a:cubicBezTo>
                    <a:pt x="115015" y="72853"/>
                    <a:pt x="112662" y="73115"/>
                    <a:pt x="111561" y="73470"/>
                  </a:cubicBezTo>
                  <a:cubicBezTo>
                    <a:pt x="110654" y="73754"/>
                    <a:pt x="108824" y="74393"/>
                    <a:pt x="107989" y="74843"/>
                  </a:cubicBezTo>
                  <a:cubicBezTo>
                    <a:pt x="107372" y="75171"/>
                    <a:pt x="106081" y="75877"/>
                    <a:pt x="105709" y="76450"/>
                  </a:cubicBezTo>
                  <a:cubicBezTo>
                    <a:pt x="105358" y="76989"/>
                    <a:pt x="105269" y="78317"/>
                    <a:pt x="105241" y="78956"/>
                  </a:cubicBezTo>
                  <a:cubicBezTo>
                    <a:pt x="105230" y="79646"/>
                    <a:pt x="105514" y="81035"/>
                    <a:pt x="105642" y="81713"/>
                  </a:cubicBezTo>
                  <a:cubicBezTo>
                    <a:pt x="105742" y="82286"/>
                    <a:pt x="105859" y="83475"/>
                    <a:pt x="106176" y="83970"/>
                  </a:cubicBezTo>
                  <a:cubicBezTo>
                    <a:pt x="106421" y="84342"/>
                    <a:pt x="107383" y="84704"/>
                    <a:pt x="107595" y="85093"/>
                  </a:cubicBezTo>
                  <a:cubicBezTo>
                    <a:pt x="107928" y="85688"/>
                    <a:pt x="107756" y="87105"/>
                    <a:pt x="107906" y="87755"/>
                  </a:cubicBezTo>
                  <a:cubicBezTo>
                    <a:pt x="108045" y="88311"/>
                    <a:pt x="108674" y="89356"/>
                    <a:pt x="108707" y="89929"/>
                  </a:cubicBezTo>
                  <a:cubicBezTo>
                    <a:pt x="108746" y="90334"/>
                    <a:pt x="108557" y="91185"/>
                    <a:pt x="108329" y="91535"/>
                  </a:cubicBezTo>
                  <a:cubicBezTo>
                    <a:pt x="107917" y="92174"/>
                    <a:pt x="106476" y="92941"/>
                    <a:pt x="105909" y="93458"/>
                  </a:cubicBezTo>
                  <a:cubicBezTo>
                    <a:pt x="105080" y="94220"/>
                    <a:pt x="103511" y="95826"/>
                    <a:pt x="102827" y="96693"/>
                  </a:cubicBezTo>
                  <a:cubicBezTo>
                    <a:pt x="102265" y="97410"/>
                    <a:pt x="101431" y="98989"/>
                    <a:pt x="100897" y="99717"/>
                  </a:cubicBezTo>
                  <a:cubicBezTo>
                    <a:pt x="100613" y="100100"/>
                    <a:pt x="99862" y="100762"/>
                    <a:pt x="99662" y="101201"/>
                  </a:cubicBezTo>
                  <a:cubicBezTo>
                    <a:pt x="99501" y="101596"/>
                    <a:pt x="99384" y="102457"/>
                    <a:pt x="99440" y="102874"/>
                  </a:cubicBezTo>
                  <a:cubicBezTo>
                    <a:pt x="99501" y="103324"/>
                    <a:pt x="99907" y="104169"/>
                    <a:pt x="100163" y="104542"/>
                  </a:cubicBezTo>
                  <a:cubicBezTo>
                    <a:pt x="100686" y="105314"/>
                    <a:pt x="102243" y="106459"/>
                    <a:pt x="102788" y="107204"/>
                  </a:cubicBezTo>
                  <a:cubicBezTo>
                    <a:pt x="103417" y="108066"/>
                    <a:pt x="104385" y="109967"/>
                    <a:pt x="104746" y="110945"/>
                  </a:cubicBezTo>
                  <a:cubicBezTo>
                    <a:pt x="105197" y="112134"/>
                    <a:pt x="105792" y="114608"/>
                    <a:pt x="105909" y="115847"/>
                  </a:cubicBezTo>
                  <a:cubicBezTo>
                    <a:pt x="105965" y="116509"/>
                    <a:pt x="105859" y="117971"/>
                    <a:pt x="105770" y="118982"/>
                  </a:cubicBezTo>
                  <a:cubicBezTo>
                    <a:pt x="105731" y="118971"/>
                    <a:pt x="105709" y="118960"/>
                    <a:pt x="105675" y="118949"/>
                  </a:cubicBezTo>
                  <a:cubicBezTo>
                    <a:pt x="104908" y="118688"/>
                    <a:pt x="103211" y="118710"/>
                    <a:pt x="102404" y="118838"/>
                  </a:cubicBezTo>
                  <a:cubicBezTo>
                    <a:pt x="101626" y="118960"/>
                    <a:pt x="100246" y="119766"/>
                    <a:pt x="99478" y="119883"/>
                  </a:cubicBezTo>
                  <a:cubicBezTo>
                    <a:pt x="98511" y="120050"/>
                    <a:pt x="96486" y="120061"/>
                    <a:pt x="95546" y="119788"/>
                  </a:cubicBezTo>
                  <a:cubicBezTo>
                    <a:pt x="94861" y="119577"/>
                    <a:pt x="93810" y="118488"/>
                    <a:pt x="93126" y="118288"/>
                  </a:cubicBezTo>
                  <a:cubicBezTo>
                    <a:pt x="92558" y="118126"/>
                    <a:pt x="91346" y="118160"/>
                    <a:pt x="90778" y="118260"/>
                  </a:cubicBezTo>
                  <a:cubicBezTo>
                    <a:pt x="90394" y="118310"/>
                    <a:pt x="89694" y="118766"/>
                    <a:pt x="89310" y="118766"/>
                  </a:cubicBezTo>
                  <a:cubicBezTo>
                    <a:pt x="88592" y="118766"/>
                    <a:pt x="87151" y="118310"/>
                    <a:pt x="86612" y="117848"/>
                  </a:cubicBezTo>
                  <a:cubicBezTo>
                    <a:pt x="86128" y="117432"/>
                    <a:pt x="85661" y="116203"/>
                    <a:pt x="85499" y="115597"/>
                  </a:cubicBezTo>
                  <a:cubicBezTo>
                    <a:pt x="85332" y="115025"/>
                    <a:pt x="85499" y="113769"/>
                    <a:pt x="85310" y="113196"/>
                  </a:cubicBezTo>
                  <a:cubicBezTo>
                    <a:pt x="85032" y="112362"/>
                    <a:pt x="83452" y="111056"/>
                    <a:pt x="83463" y="110183"/>
                  </a:cubicBezTo>
                  <a:cubicBezTo>
                    <a:pt x="83463" y="109539"/>
                    <a:pt x="84765" y="108605"/>
                    <a:pt x="84882" y="107966"/>
                  </a:cubicBezTo>
                  <a:cubicBezTo>
                    <a:pt x="84965" y="107493"/>
                    <a:pt x="84798" y="106437"/>
                    <a:pt x="84465" y="106070"/>
                  </a:cubicBezTo>
                  <a:cubicBezTo>
                    <a:pt x="83925" y="105514"/>
                    <a:pt x="82206" y="105325"/>
                    <a:pt x="81450" y="105092"/>
                  </a:cubicBezTo>
                  <a:cubicBezTo>
                    <a:pt x="80554" y="104808"/>
                    <a:pt x="78657" y="104447"/>
                    <a:pt x="77834" y="104008"/>
                  </a:cubicBezTo>
                  <a:cubicBezTo>
                    <a:pt x="76916" y="103513"/>
                    <a:pt x="75075" y="102268"/>
                    <a:pt x="74635" y="101346"/>
                  </a:cubicBezTo>
                  <a:cubicBezTo>
                    <a:pt x="74485" y="101012"/>
                    <a:pt x="74568" y="100245"/>
                    <a:pt x="74635" y="99895"/>
                  </a:cubicBezTo>
                  <a:cubicBezTo>
                    <a:pt x="74752" y="99367"/>
                    <a:pt x="75447" y="98450"/>
                    <a:pt x="75564" y="97933"/>
                  </a:cubicBezTo>
                  <a:cubicBezTo>
                    <a:pt x="75681" y="97399"/>
                    <a:pt x="75859" y="96221"/>
                    <a:pt x="75564" y="95748"/>
                  </a:cubicBezTo>
                  <a:cubicBezTo>
                    <a:pt x="75308" y="95331"/>
                    <a:pt x="74285" y="94920"/>
                    <a:pt x="73801" y="94803"/>
                  </a:cubicBezTo>
                  <a:cubicBezTo>
                    <a:pt x="72760" y="94548"/>
                    <a:pt x="70563" y="94581"/>
                    <a:pt x="69517" y="94803"/>
                  </a:cubicBezTo>
                  <a:cubicBezTo>
                    <a:pt x="68416" y="95031"/>
                    <a:pt x="66519" y="96310"/>
                    <a:pt x="65434" y="96626"/>
                  </a:cubicBezTo>
                  <a:cubicBezTo>
                    <a:pt x="64377" y="96932"/>
                    <a:pt x="62158" y="97399"/>
                    <a:pt x="61051" y="97310"/>
                  </a:cubicBezTo>
                  <a:cubicBezTo>
                    <a:pt x="59682" y="97199"/>
                    <a:pt x="57051" y="96232"/>
                    <a:pt x="55855" y="95604"/>
                  </a:cubicBezTo>
                  <a:cubicBezTo>
                    <a:pt x="54542" y="94920"/>
                    <a:pt x="52340" y="92941"/>
                    <a:pt x="51155" y="92074"/>
                  </a:cubicBezTo>
                  <a:cubicBezTo>
                    <a:pt x="49936" y="91185"/>
                    <a:pt x="47433" y="89490"/>
                    <a:pt x="46226" y="88589"/>
                  </a:cubicBezTo>
                  <a:cubicBezTo>
                    <a:pt x="45097" y="87755"/>
                    <a:pt x="43083" y="85738"/>
                    <a:pt x="41793" y="85137"/>
                  </a:cubicBezTo>
                  <a:cubicBezTo>
                    <a:pt x="40780" y="84665"/>
                    <a:pt x="38422" y="84620"/>
                    <a:pt x="37409" y="84159"/>
                  </a:cubicBezTo>
                  <a:cubicBezTo>
                    <a:pt x="36096" y="83553"/>
                    <a:pt x="33888" y="81680"/>
                    <a:pt x="32825" y="80735"/>
                  </a:cubicBezTo>
                  <a:cubicBezTo>
                    <a:pt x="31969" y="79957"/>
                    <a:pt x="30734" y="77900"/>
                    <a:pt x="29710" y="77317"/>
                  </a:cubicBezTo>
                  <a:cubicBezTo>
                    <a:pt x="28876" y="76844"/>
                    <a:pt x="26790" y="76866"/>
                    <a:pt x="25894" y="76516"/>
                  </a:cubicBezTo>
                  <a:cubicBezTo>
                    <a:pt x="25071" y="76194"/>
                    <a:pt x="23580" y="75238"/>
                    <a:pt x="22896" y="74699"/>
                  </a:cubicBezTo>
                  <a:cubicBezTo>
                    <a:pt x="22362" y="74282"/>
                    <a:pt x="21572" y="73181"/>
                    <a:pt x="20999" y="72809"/>
                  </a:cubicBezTo>
                  <a:cubicBezTo>
                    <a:pt x="20370" y="72381"/>
                    <a:pt x="18779" y="72047"/>
                    <a:pt x="18151" y="71608"/>
                  </a:cubicBezTo>
                  <a:cubicBezTo>
                    <a:pt x="16699" y="70574"/>
                    <a:pt x="14769" y="67562"/>
                    <a:pt x="13467" y="66378"/>
                  </a:cubicBezTo>
                  <a:cubicBezTo>
                    <a:pt x="12555" y="65550"/>
                    <a:pt x="10229" y="64416"/>
                    <a:pt x="9490" y="63460"/>
                  </a:cubicBezTo>
                  <a:cubicBezTo>
                    <a:pt x="9217" y="63109"/>
                    <a:pt x="9045" y="62198"/>
                    <a:pt x="8833" y="61792"/>
                  </a:cubicBezTo>
                  <a:cubicBezTo>
                    <a:pt x="8605" y="61336"/>
                    <a:pt x="8160" y="60358"/>
                    <a:pt x="7721" y="60086"/>
                  </a:cubicBezTo>
                  <a:cubicBezTo>
                    <a:pt x="7264" y="59797"/>
                    <a:pt x="6080" y="59952"/>
                    <a:pt x="5568" y="59786"/>
                  </a:cubicBezTo>
                  <a:cubicBezTo>
                    <a:pt x="4311" y="59391"/>
                    <a:pt x="1869" y="58251"/>
                    <a:pt x="940" y="57356"/>
                  </a:cubicBezTo>
                  <a:cubicBezTo>
                    <a:pt x="600" y="57017"/>
                    <a:pt x="89" y="56150"/>
                    <a:pt x="22" y="55689"/>
                  </a:cubicBezTo>
                  <a:cubicBezTo>
                    <a:pt x="-83" y="55050"/>
                    <a:pt x="194" y="53705"/>
                    <a:pt x="522" y="53138"/>
                  </a:cubicBezTo>
                  <a:cubicBezTo>
                    <a:pt x="1218" y="51926"/>
                    <a:pt x="3799" y="50397"/>
                    <a:pt x="4756" y="49352"/>
                  </a:cubicBezTo>
                  <a:cubicBezTo>
                    <a:pt x="5707" y="48330"/>
                    <a:pt x="6997" y="45756"/>
                    <a:pt x="8149" y="44922"/>
                  </a:cubicBezTo>
                  <a:cubicBezTo>
                    <a:pt x="8594" y="44589"/>
                    <a:pt x="9695" y="44205"/>
                    <a:pt x="10268" y="44161"/>
                  </a:cubicBezTo>
                  <a:cubicBezTo>
                    <a:pt x="11047" y="44094"/>
                    <a:pt x="12555" y="44667"/>
                    <a:pt x="13350" y="44745"/>
                  </a:cubicBezTo>
                  <a:cubicBezTo>
                    <a:pt x="13962" y="44800"/>
                    <a:pt x="15241" y="44589"/>
                    <a:pt x="15848" y="44745"/>
                  </a:cubicBezTo>
                  <a:cubicBezTo>
                    <a:pt x="16254" y="44833"/>
                    <a:pt x="16894" y="45428"/>
                    <a:pt x="17316" y="45506"/>
                  </a:cubicBezTo>
                  <a:cubicBezTo>
                    <a:pt x="17989" y="45623"/>
                    <a:pt x="19358" y="45217"/>
                    <a:pt x="20048" y="45173"/>
                  </a:cubicBezTo>
                  <a:cubicBezTo>
                    <a:pt x="20526" y="45150"/>
                    <a:pt x="21511" y="45022"/>
                    <a:pt x="21967" y="45173"/>
                  </a:cubicBezTo>
                  <a:cubicBezTo>
                    <a:pt x="22479" y="45350"/>
                    <a:pt x="23107" y="46362"/>
                    <a:pt x="23630" y="46484"/>
                  </a:cubicBezTo>
                  <a:cubicBezTo>
                    <a:pt x="24120" y="46601"/>
                    <a:pt x="25210" y="46406"/>
                    <a:pt x="25583" y="46084"/>
                  </a:cubicBezTo>
                  <a:cubicBezTo>
                    <a:pt x="26150" y="45601"/>
                    <a:pt x="26384" y="44061"/>
                    <a:pt x="26512" y="43360"/>
                  </a:cubicBezTo>
                  <a:cubicBezTo>
                    <a:pt x="26651" y="42610"/>
                    <a:pt x="26946" y="41037"/>
                    <a:pt x="26628" y="40348"/>
                  </a:cubicBezTo>
                  <a:cubicBezTo>
                    <a:pt x="26512" y="40081"/>
                    <a:pt x="26033" y="39664"/>
                    <a:pt x="25744" y="39609"/>
                  </a:cubicBezTo>
                  <a:cubicBezTo>
                    <a:pt x="25360" y="39553"/>
                    <a:pt x="24687" y="40270"/>
                    <a:pt x="24314" y="40159"/>
                  </a:cubicBezTo>
                  <a:cubicBezTo>
                    <a:pt x="23942" y="40048"/>
                    <a:pt x="23524" y="39292"/>
                    <a:pt x="23430" y="38925"/>
                  </a:cubicBezTo>
                  <a:cubicBezTo>
                    <a:pt x="23302" y="38391"/>
                    <a:pt x="24014" y="37246"/>
                    <a:pt x="23780" y="36740"/>
                  </a:cubicBezTo>
                  <a:cubicBezTo>
                    <a:pt x="23580" y="36312"/>
                    <a:pt x="22440" y="36046"/>
                    <a:pt x="22117" y="35684"/>
                  </a:cubicBezTo>
                  <a:cubicBezTo>
                    <a:pt x="21861" y="35384"/>
                    <a:pt x="21861" y="34350"/>
                    <a:pt x="21466" y="34234"/>
                  </a:cubicBezTo>
                  <a:cubicBezTo>
                    <a:pt x="21038" y="34100"/>
                    <a:pt x="20359" y="35212"/>
                    <a:pt x="19931" y="35101"/>
                  </a:cubicBezTo>
                  <a:cubicBezTo>
                    <a:pt x="19525" y="35001"/>
                    <a:pt x="19152" y="34122"/>
                    <a:pt x="19119" y="33728"/>
                  </a:cubicBezTo>
                  <a:cubicBezTo>
                    <a:pt x="19091" y="33350"/>
                    <a:pt x="19408" y="32594"/>
                    <a:pt x="19697" y="32338"/>
                  </a:cubicBezTo>
                  <a:cubicBezTo>
                    <a:pt x="20037" y="32044"/>
                    <a:pt x="20999" y="31793"/>
                    <a:pt x="21466" y="31799"/>
                  </a:cubicBezTo>
                  <a:cubicBezTo>
                    <a:pt x="22173" y="31799"/>
                    <a:pt x="23452" y="32855"/>
                    <a:pt x="24131" y="32672"/>
                  </a:cubicBezTo>
                  <a:cubicBezTo>
                    <a:pt x="24465" y="32572"/>
                    <a:pt x="24860" y="31921"/>
                    <a:pt x="25010" y="31616"/>
                  </a:cubicBezTo>
                  <a:cubicBezTo>
                    <a:pt x="25394" y="30787"/>
                    <a:pt x="25549" y="28953"/>
                    <a:pt x="25666" y="28053"/>
                  </a:cubicBezTo>
                  <a:cubicBezTo>
                    <a:pt x="25777" y="27097"/>
                    <a:pt x="26478" y="25018"/>
                    <a:pt x="25933" y="24201"/>
                  </a:cubicBezTo>
                  <a:cubicBezTo>
                    <a:pt x="25688" y="23828"/>
                    <a:pt x="24503" y="23884"/>
                    <a:pt x="24198" y="23545"/>
                  </a:cubicBezTo>
                  <a:cubicBezTo>
                    <a:pt x="23758" y="23061"/>
                    <a:pt x="23875" y="21622"/>
                    <a:pt x="23580" y="21038"/>
                  </a:cubicBezTo>
                  <a:cubicBezTo>
                    <a:pt x="23352" y="20566"/>
                    <a:pt x="22417" y="19860"/>
                    <a:pt x="22234" y="19365"/>
                  </a:cubicBezTo>
                  <a:cubicBezTo>
                    <a:pt x="22073" y="18892"/>
                    <a:pt x="22095" y="17847"/>
                    <a:pt x="22234" y="17364"/>
                  </a:cubicBezTo>
                  <a:cubicBezTo>
                    <a:pt x="22490" y="16530"/>
                    <a:pt x="23886" y="15229"/>
                    <a:pt x="24198" y="14418"/>
                  </a:cubicBezTo>
                  <a:cubicBezTo>
                    <a:pt x="24465" y="13745"/>
                    <a:pt x="24164" y="12150"/>
                    <a:pt x="24631" y="11578"/>
                  </a:cubicBezTo>
                  <a:cubicBezTo>
                    <a:pt x="25049" y="11072"/>
                    <a:pt x="26534" y="10866"/>
                    <a:pt x="27162" y="10599"/>
                  </a:cubicBezTo>
                  <a:cubicBezTo>
                    <a:pt x="28108" y="10205"/>
                    <a:pt x="30127" y="9588"/>
                    <a:pt x="30895" y="8926"/>
                  </a:cubicBezTo>
                  <a:cubicBezTo>
                    <a:pt x="31479" y="8432"/>
                    <a:pt x="31930" y="6870"/>
                    <a:pt x="32514" y="6386"/>
                  </a:cubicBezTo>
                  <a:cubicBezTo>
                    <a:pt x="32837" y="6114"/>
                    <a:pt x="33688" y="5597"/>
                    <a:pt x="34094" y="5730"/>
                  </a:cubicBezTo>
                  <a:cubicBezTo>
                    <a:pt x="34433" y="5841"/>
                    <a:pt x="34689" y="6597"/>
                    <a:pt x="34795" y="6925"/>
                  </a:cubicBezTo>
                  <a:cubicBezTo>
                    <a:pt x="34911" y="7281"/>
                    <a:pt x="34722" y="8081"/>
                    <a:pt x="34945" y="8382"/>
                  </a:cubicBezTo>
                  <a:cubicBezTo>
                    <a:pt x="35128" y="8632"/>
                    <a:pt x="35885" y="8665"/>
                    <a:pt x="36096" y="8898"/>
                  </a:cubicBezTo>
                  <a:cubicBezTo>
                    <a:pt x="36419" y="9226"/>
                    <a:pt x="36280" y="10405"/>
                    <a:pt x="36714" y="10599"/>
                  </a:cubicBezTo>
                  <a:cubicBezTo>
                    <a:pt x="36931" y="10699"/>
                    <a:pt x="37470" y="10444"/>
                    <a:pt x="37643" y="10271"/>
                  </a:cubicBezTo>
                  <a:cubicBezTo>
                    <a:pt x="37943" y="9971"/>
                    <a:pt x="38188" y="9126"/>
                    <a:pt x="38177" y="8709"/>
                  </a:cubicBezTo>
                  <a:cubicBezTo>
                    <a:pt x="38177" y="8337"/>
                    <a:pt x="37570" y="7665"/>
                    <a:pt x="37643" y="7292"/>
                  </a:cubicBezTo>
                  <a:cubicBezTo>
                    <a:pt x="37687" y="7025"/>
                    <a:pt x="38110" y="6575"/>
                    <a:pt x="38377" y="6453"/>
                  </a:cubicBezTo>
                  <a:cubicBezTo>
                    <a:pt x="38616" y="6347"/>
                    <a:pt x="39211" y="6325"/>
                    <a:pt x="39445" y="6453"/>
                  </a:cubicBezTo>
                  <a:cubicBezTo>
                    <a:pt x="39656" y="6575"/>
                    <a:pt x="39690" y="7159"/>
                    <a:pt x="39912" y="7259"/>
                  </a:cubicBezTo>
                  <a:cubicBezTo>
                    <a:pt x="40179" y="7370"/>
                    <a:pt x="40808" y="7125"/>
                    <a:pt x="41064" y="7003"/>
                  </a:cubicBezTo>
                  <a:cubicBezTo>
                    <a:pt x="41781" y="6653"/>
                    <a:pt x="43072" y="5641"/>
                    <a:pt x="43456" y="4969"/>
                  </a:cubicBezTo>
                  <a:cubicBezTo>
                    <a:pt x="43734" y="4463"/>
                    <a:pt x="43422" y="3157"/>
                    <a:pt x="43795" y="2718"/>
                  </a:cubicBezTo>
                  <a:cubicBezTo>
                    <a:pt x="44318" y="2101"/>
                    <a:pt x="46076" y="1750"/>
                    <a:pt x="46877" y="1550"/>
                  </a:cubicBezTo>
                  <a:cubicBezTo>
                    <a:pt x="47339" y="1428"/>
                    <a:pt x="48351" y="1067"/>
                    <a:pt x="48774" y="1295"/>
                  </a:cubicBezTo>
                  <a:cubicBezTo>
                    <a:pt x="49447" y="1661"/>
                    <a:pt x="49714" y="3340"/>
                    <a:pt x="49959" y="4057"/>
                  </a:cubicBezTo>
                  <a:cubicBezTo>
                    <a:pt x="50165" y="4652"/>
                    <a:pt x="50037" y="6125"/>
                    <a:pt x="50576" y="6486"/>
                  </a:cubicBezTo>
                  <a:cubicBezTo>
                    <a:pt x="51005" y="6786"/>
                    <a:pt x="52201" y="6553"/>
                    <a:pt x="52657" y="6314"/>
                  </a:cubicBezTo>
                  <a:cubicBezTo>
                    <a:pt x="53747" y="5730"/>
                    <a:pt x="55204" y="3607"/>
                    <a:pt x="55655" y="2495"/>
                  </a:cubicBezTo>
                  <a:cubicBezTo>
                    <a:pt x="55877" y="1945"/>
                    <a:pt x="55432" y="561"/>
                    <a:pt x="55889" y="166"/>
                  </a:cubicBezTo>
                  <a:cubicBezTo>
                    <a:pt x="55994" y="77"/>
                    <a:pt x="56217" y="22"/>
                    <a:pt x="56434" y="0"/>
                  </a:cubicBezTo>
                  <a:cubicBezTo>
                    <a:pt x="56456" y="372"/>
                    <a:pt x="56495" y="811"/>
                    <a:pt x="56528" y="1022"/>
                  </a:cubicBezTo>
                  <a:cubicBezTo>
                    <a:pt x="56612" y="1539"/>
                    <a:pt x="56901" y="2573"/>
                    <a:pt x="57085" y="3079"/>
                  </a:cubicBezTo>
                  <a:cubicBezTo>
                    <a:pt x="57274" y="3607"/>
                    <a:pt x="57713" y="4652"/>
                    <a:pt x="58041" y="5113"/>
                  </a:cubicBezTo>
                  <a:cubicBezTo>
                    <a:pt x="58681" y="5980"/>
                    <a:pt x="60461" y="7303"/>
                    <a:pt x="61201" y="8093"/>
                  </a:cubicBezTo>
                  <a:cubicBezTo>
                    <a:pt x="62030" y="8971"/>
                    <a:pt x="63576" y="10833"/>
                    <a:pt x="64283" y="11800"/>
                  </a:cubicBezTo>
                  <a:cubicBezTo>
                    <a:pt x="64878" y="12623"/>
                    <a:pt x="65818" y="14440"/>
                    <a:pt x="66436" y="15252"/>
                  </a:cubicBezTo>
                  <a:cubicBezTo>
                    <a:pt x="67125" y="16152"/>
                    <a:pt x="68833" y="17681"/>
                    <a:pt x="69484" y="18592"/>
                  </a:cubicBezTo>
                  <a:cubicBezTo>
                    <a:pt x="69846" y="19109"/>
                    <a:pt x="70435" y="20221"/>
                    <a:pt x="70636" y="20816"/>
                  </a:cubicBezTo>
                  <a:cubicBezTo>
                    <a:pt x="70808" y="21344"/>
                    <a:pt x="70658" y="22544"/>
                    <a:pt x="70986" y="22995"/>
                  </a:cubicBezTo>
                  <a:cubicBezTo>
                    <a:pt x="71275" y="23411"/>
                    <a:pt x="72249" y="23884"/>
                    <a:pt x="72749" y="24017"/>
                  </a:cubicBezTo>
                  <a:cubicBezTo>
                    <a:pt x="73272" y="24151"/>
                    <a:pt x="74402" y="23839"/>
                    <a:pt x="74913" y="24017"/>
                  </a:cubicBezTo>
                  <a:cubicBezTo>
                    <a:pt x="75486" y="24223"/>
                    <a:pt x="76226" y="25246"/>
                    <a:pt x="76766" y="25546"/>
                  </a:cubicBezTo>
                  <a:cubicBezTo>
                    <a:pt x="77122" y="25752"/>
                    <a:pt x="77962" y="26007"/>
                    <a:pt x="78379" y="26129"/>
                  </a:cubicBezTo>
                  <a:cubicBezTo>
                    <a:pt x="78729" y="26224"/>
                    <a:pt x="79464" y="26424"/>
                    <a:pt x="79836" y="26413"/>
                  </a:cubicBezTo>
                  <a:cubicBezTo>
                    <a:pt x="80298" y="26402"/>
                    <a:pt x="81171" y="26085"/>
                    <a:pt x="81611" y="25940"/>
                  </a:cubicBezTo>
                  <a:cubicBezTo>
                    <a:pt x="82239" y="25729"/>
                    <a:pt x="83441" y="25151"/>
                    <a:pt x="84081" y="24962"/>
                  </a:cubicBezTo>
                  <a:cubicBezTo>
                    <a:pt x="84882" y="24718"/>
                    <a:pt x="86545" y="24356"/>
                    <a:pt x="87379" y="24267"/>
                  </a:cubicBezTo>
                  <a:cubicBezTo>
                    <a:pt x="87869" y="24223"/>
                    <a:pt x="88881" y="24117"/>
                    <a:pt x="89349" y="24267"/>
                  </a:cubicBezTo>
                  <a:cubicBezTo>
                    <a:pt x="89833" y="24434"/>
                    <a:pt x="90695" y="25051"/>
                    <a:pt x="90962" y="25468"/>
                  </a:cubicBezTo>
                  <a:cubicBezTo>
                    <a:pt x="91396" y="26141"/>
                    <a:pt x="91396" y="27764"/>
                    <a:pt x="91546" y="28525"/>
                  </a:cubicBezTo>
                  <a:cubicBezTo>
                    <a:pt x="91707" y="29348"/>
                    <a:pt x="91880" y="31065"/>
                    <a:pt x="92230" y="31832"/>
                  </a:cubicBezTo>
                  <a:cubicBezTo>
                    <a:pt x="92531" y="32472"/>
                    <a:pt x="93415" y="33628"/>
                    <a:pt x="93966" y="34089"/>
                  </a:cubicBezTo>
                  <a:cubicBezTo>
                    <a:pt x="94617" y="34628"/>
                    <a:pt x="96230" y="35245"/>
                    <a:pt x="96975" y="35651"/>
                  </a:cubicBezTo>
                  <a:cubicBezTo>
                    <a:pt x="97520" y="35957"/>
                    <a:pt x="98733" y="36474"/>
                    <a:pt x="99161" y="36924"/>
                  </a:cubicBezTo>
                  <a:cubicBezTo>
                    <a:pt x="99523" y="37291"/>
                    <a:pt x="100101" y="38213"/>
                    <a:pt x="100090" y="38708"/>
                  </a:cubicBezTo>
                  <a:cubicBezTo>
                    <a:pt x="100079" y="39036"/>
                    <a:pt x="99640" y="39597"/>
                    <a:pt x="99440" y="39875"/>
                  </a:cubicBezTo>
                  <a:cubicBezTo>
                    <a:pt x="98967" y="40476"/>
                    <a:pt x="97837" y="41576"/>
                    <a:pt x="97209" y="42049"/>
                  </a:cubicBezTo>
                  <a:cubicBezTo>
                    <a:pt x="96742" y="42393"/>
                    <a:pt x="95729" y="42921"/>
                    <a:pt x="95195" y="43138"/>
                  </a:cubicBezTo>
                  <a:cubicBezTo>
                    <a:pt x="94850" y="43283"/>
                    <a:pt x="94033" y="43349"/>
                    <a:pt x="93743" y="43577"/>
                  </a:cubicBezTo>
                  <a:cubicBezTo>
                    <a:pt x="93337" y="43877"/>
                    <a:pt x="92814" y="44745"/>
                    <a:pt x="92697" y="45217"/>
                  </a:cubicBezTo>
                  <a:cubicBezTo>
                    <a:pt x="92581" y="45689"/>
                    <a:pt x="92881" y="46679"/>
                    <a:pt x="92892" y="47174"/>
                  </a:cubicBezTo>
                  <a:cubicBezTo>
                    <a:pt x="92892" y="47474"/>
                    <a:pt x="92914" y="48068"/>
                    <a:pt x="92814" y="48341"/>
                  </a:cubicBezTo>
                  <a:cubicBezTo>
                    <a:pt x="92697" y="48646"/>
                    <a:pt x="92058" y="49080"/>
                    <a:pt x="91963" y="49397"/>
                  </a:cubicBezTo>
                  <a:cubicBezTo>
                    <a:pt x="91857" y="49780"/>
                    <a:pt x="91930" y="50659"/>
                    <a:pt x="92163" y="50992"/>
                  </a:cubicBezTo>
                  <a:cubicBezTo>
                    <a:pt x="92453" y="51409"/>
                    <a:pt x="93498" y="51815"/>
                    <a:pt x="94010" y="51982"/>
                  </a:cubicBezTo>
                  <a:cubicBezTo>
                    <a:pt x="94906" y="52254"/>
                    <a:pt x="96836" y="52454"/>
                    <a:pt x="97776" y="52410"/>
                  </a:cubicBezTo>
                  <a:cubicBezTo>
                    <a:pt x="98594" y="52376"/>
                    <a:pt x="100140" y="51837"/>
                    <a:pt x="100941" y="51759"/>
                  </a:cubicBezTo>
                  <a:cubicBezTo>
                    <a:pt x="101882" y="51659"/>
                    <a:pt x="103801" y="51881"/>
                    <a:pt x="104746" y="51759"/>
                  </a:cubicBezTo>
                  <a:cubicBezTo>
                    <a:pt x="105559" y="51648"/>
                    <a:pt x="107211" y="51287"/>
                    <a:pt x="107906" y="50881"/>
                  </a:cubicBezTo>
                  <a:cubicBezTo>
                    <a:pt x="108362" y="50620"/>
                    <a:pt x="108874" y="49597"/>
                    <a:pt x="109375" y="49397"/>
                  </a:cubicBezTo>
                  <a:cubicBezTo>
                    <a:pt x="109708" y="49252"/>
                    <a:pt x="110476" y="49319"/>
                    <a:pt x="110838" y="49397"/>
                  </a:cubicBezTo>
                  <a:cubicBezTo>
                    <a:pt x="111233" y="49475"/>
                    <a:pt x="112045" y="49736"/>
                    <a:pt x="112340" y="50014"/>
                  </a:cubicBezTo>
                  <a:cubicBezTo>
                    <a:pt x="112768" y="50420"/>
                    <a:pt x="112929" y="51681"/>
                    <a:pt x="113341" y="52126"/>
                  </a:cubicBezTo>
                  <a:cubicBezTo>
                    <a:pt x="113864" y="52693"/>
                    <a:pt x="115338" y="53388"/>
                    <a:pt x="116072" y="53716"/>
                  </a:cubicBezTo>
                  <a:cubicBezTo>
                    <a:pt x="116745" y="54027"/>
                    <a:pt x="118353" y="54188"/>
                    <a:pt x="118920" y="54666"/>
                  </a:cubicBezTo>
                  <a:cubicBezTo>
                    <a:pt x="119315" y="54994"/>
                    <a:pt x="119760" y="55961"/>
                    <a:pt x="119888" y="56445"/>
                  </a:cubicBezTo>
                  <a:cubicBezTo>
                    <a:pt x="119988" y="56884"/>
                    <a:pt x="120072" y="57818"/>
                    <a:pt x="119888" y="58229"/>
                  </a:cubicBezTo>
                  <a:cubicBezTo>
                    <a:pt x="119655" y="58724"/>
                    <a:pt x="118609" y="59313"/>
                    <a:pt x="118186" y="59680"/>
                  </a:cubicBezTo>
                  <a:cubicBezTo>
                    <a:pt x="117802" y="60008"/>
                    <a:pt x="116862" y="60547"/>
                    <a:pt x="116651" y="60986"/>
                  </a:cubicBezTo>
                  <a:cubicBezTo>
                    <a:pt x="116406" y="61503"/>
                    <a:pt x="116456" y="62715"/>
                    <a:pt x="116651" y="63243"/>
                  </a:cubicBezTo>
                  <a:cubicBezTo>
                    <a:pt x="116918" y="63988"/>
                    <a:pt x="118364" y="64999"/>
                    <a:pt x="118687" y="65716"/>
                  </a:cubicBezTo>
                  <a:cubicBezTo>
                    <a:pt x="119093" y="66606"/>
                    <a:pt x="119643" y="68629"/>
                    <a:pt x="119304" y="69529"/>
                  </a:cubicBezTo>
                  <a:cubicBezTo>
                    <a:pt x="119187" y="69852"/>
                    <a:pt x="118909" y="70202"/>
                    <a:pt x="118548" y="7054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40" name="Shape 940"/>
            <p:cNvSpPr/>
            <p:nvPr/>
          </p:nvSpPr>
          <p:spPr>
            <a:xfrm>
              <a:off x="181905" y="82863"/>
              <a:ext cx="147299" cy="311700"/>
            </a:xfrm>
            <a:custGeom>
              <a:avLst/>
              <a:gdLst/>
              <a:ahLst/>
              <a:cxnLst/>
              <a:rect l="0" t="0" r="0" b="0"/>
              <a:pathLst>
                <a:path w="120000" h="120000" extrusionOk="0">
                  <a:moveTo>
                    <a:pt x="38835" y="105143"/>
                  </a:moveTo>
                  <a:cubicBezTo>
                    <a:pt x="36974" y="106767"/>
                    <a:pt x="32918" y="109982"/>
                    <a:pt x="31129" y="111639"/>
                  </a:cubicBezTo>
                  <a:cubicBezTo>
                    <a:pt x="29781" y="112913"/>
                    <a:pt x="27730" y="115611"/>
                    <a:pt x="26053" y="116835"/>
                  </a:cubicBezTo>
                  <a:cubicBezTo>
                    <a:pt x="25139" y="117519"/>
                    <a:pt x="23056" y="118881"/>
                    <a:pt x="21523" y="119332"/>
                  </a:cubicBezTo>
                  <a:cubicBezTo>
                    <a:pt x="20392" y="119660"/>
                    <a:pt x="17618" y="120094"/>
                    <a:pt x="16264" y="119983"/>
                  </a:cubicBezTo>
                  <a:cubicBezTo>
                    <a:pt x="13266" y="119738"/>
                    <a:pt x="8558" y="117797"/>
                    <a:pt x="6730" y="116757"/>
                  </a:cubicBezTo>
                  <a:cubicBezTo>
                    <a:pt x="4318" y="115361"/>
                    <a:pt x="1615" y="111995"/>
                    <a:pt x="780" y="110304"/>
                  </a:cubicBezTo>
                  <a:cubicBezTo>
                    <a:pt x="195" y="109175"/>
                    <a:pt x="-245" y="106828"/>
                    <a:pt x="156" y="105682"/>
                  </a:cubicBezTo>
                  <a:cubicBezTo>
                    <a:pt x="885" y="103652"/>
                    <a:pt x="4975" y="99836"/>
                    <a:pt x="6914" y="97940"/>
                  </a:cubicBezTo>
                  <a:cubicBezTo>
                    <a:pt x="8887" y="96032"/>
                    <a:pt x="14692" y="92544"/>
                    <a:pt x="15645" y="90514"/>
                  </a:cubicBezTo>
                  <a:cubicBezTo>
                    <a:pt x="15974" y="89813"/>
                    <a:pt x="15350" y="88384"/>
                    <a:pt x="15166" y="87688"/>
                  </a:cubicBezTo>
                  <a:cubicBezTo>
                    <a:pt x="14910" y="86926"/>
                    <a:pt x="13673" y="85425"/>
                    <a:pt x="13818" y="84663"/>
                  </a:cubicBezTo>
                  <a:cubicBezTo>
                    <a:pt x="14001" y="83672"/>
                    <a:pt x="16447" y="81887"/>
                    <a:pt x="16849" y="80908"/>
                  </a:cubicBezTo>
                  <a:cubicBezTo>
                    <a:pt x="17467" y="79467"/>
                    <a:pt x="17177" y="76486"/>
                    <a:pt x="17211" y="75012"/>
                  </a:cubicBezTo>
                  <a:cubicBezTo>
                    <a:pt x="17211" y="74100"/>
                    <a:pt x="18125" y="72175"/>
                    <a:pt x="17066" y="71369"/>
                  </a:cubicBezTo>
                  <a:cubicBezTo>
                    <a:pt x="16152" y="70673"/>
                    <a:pt x="12358" y="70067"/>
                    <a:pt x="10675" y="69678"/>
                  </a:cubicBezTo>
                  <a:cubicBezTo>
                    <a:pt x="9070" y="69322"/>
                    <a:pt x="5231" y="68983"/>
                    <a:pt x="4028" y="68404"/>
                  </a:cubicBezTo>
                  <a:cubicBezTo>
                    <a:pt x="2897" y="67865"/>
                    <a:pt x="2055" y="66391"/>
                    <a:pt x="1838" y="65679"/>
                  </a:cubicBezTo>
                  <a:cubicBezTo>
                    <a:pt x="1654" y="65100"/>
                    <a:pt x="1838" y="63938"/>
                    <a:pt x="2200" y="63381"/>
                  </a:cubicBezTo>
                  <a:cubicBezTo>
                    <a:pt x="2674" y="62636"/>
                    <a:pt x="4830" y="61362"/>
                    <a:pt x="5488" y="60650"/>
                  </a:cubicBezTo>
                  <a:cubicBezTo>
                    <a:pt x="6619" y="59438"/>
                    <a:pt x="7716" y="56851"/>
                    <a:pt x="8848" y="55622"/>
                  </a:cubicBezTo>
                  <a:cubicBezTo>
                    <a:pt x="10090" y="54320"/>
                    <a:pt x="13160" y="51806"/>
                    <a:pt x="15021" y="50660"/>
                  </a:cubicBezTo>
                  <a:cubicBezTo>
                    <a:pt x="15823" y="50177"/>
                    <a:pt x="18526" y="49498"/>
                    <a:pt x="18676" y="48908"/>
                  </a:cubicBezTo>
                  <a:cubicBezTo>
                    <a:pt x="18821" y="48285"/>
                    <a:pt x="16737" y="47184"/>
                    <a:pt x="15751" y="46706"/>
                  </a:cubicBezTo>
                  <a:cubicBezTo>
                    <a:pt x="15021" y="46350"/>
                    <a:pt x="12648" y="45960"/>
                    <a:pt x="12135" y="45527"/>
                  </a:cubicBezTo>
                  <a:cubicBezTo>
                    <a:pt x="11333" y="44876"/>
                    <a:pt x="12246" y="43324"/>
                    <a:pt x="11879" y="42606"/>
                  </a:cubicBezTo>
                  <a:cubicBezTo>
                    <a:pt x="11661" y="42128"/>
                    <a:pt x="10235" y="41288"/>
                    <a:pt x="10201" y="40810"/>
                  </a:cubicBezTo>
                  <a:cubicBezTo>
                    <a:pt x="10057" y="39475"/>
                    <a:pt x="12029" y="36805"/>
                    <a:pt x="13706" y="35676"/>
                  </a:cubicBezTo>
                  <a:cubicBezTo>
                    <a:pt x="15094" y="34730"/>
                    <a:pt x="19512" y="33362"/>
                    <a:pt x="21562" y="32650"/>
                  </a:cubicBezTo>
                  <a:cubicBezTo>
                    <a:pt x="24738" y="31532"/>
                    <a:pt x="32556" y="29936"/>
                    <a:pt x="34745" y="28445"/>
                  </a:cubicBezTo>
                  <a:cubicBezTo>
                    <a:pt x="36060" y="27560"/>
                    <a:pt x="36428" y="25391"/>
                    <a:pt x="36679" y="24351"/>
                  </a:cubicBezTo>
                  <a:cubicBezTo>
                    <a:pt x="36974" y="23077"/>
                    <a:pt x="36902" y="20535"/>
                    <a:pt x="36679" y="19262"/>
                  </a:cubicBezTo>
                  <a:cubicBezTo>
                    <a:pt x="36573" y="18627"/>
                    <a:pt x="35442" y="17326"/>
                    <a:pt x="35843" y="16703"/>
                  </a:cubicBezTo>
                  <a:cubicBezTo>
                    <a:pt x="36317" y="15930"/>
                    <a:pt x="39492" y="14856"/>
                    <a:pt x="40551" y="14189"/>
                  </a:cubicBezTo>
                  <a:cubicBezTo>
                    <a:pt x="41866" y="13354"/>
                    <a:pt x="43660" y="11447"/>
                    <a:pt x="45265" y="10701"/>
                  </a:cubicBezTo>
                  <a:cubicBezTo>
                    <a:pt x="47020" y="9895"/>
                    <a:pt x="51550" y="8793"/>
                    <a:pt x="53740" y="8187"/>
                  </a:cubicBezTo>
                  <a:cubicBezTo>
                    <a:pt x="56297" y="7486"/>
                    <a:pt x="62103" y="6452"/>
                    <a:pt x="64259" y="5517"/>
                  </a:cubicBezTo>
                  <a:cubicBezTo>
                    <a:pt x="65864" y="4822"/>
                    <a:pt x="67106" y="2786"/>
                    <a:pt x="68717" y="2091"/>
                  </a:cubicBezTo>
                  <a:cubicBezTo>
                    <a:pt x="70249" y="1407"/>
                    <a:pt x="74121" y="383"/>
                    <a:pt x="76200" y="133"/>
                  </a:cubicBezTo>
                  <a:cubicBezTo>
                    <a:pt x="77626" y="-33"/>
                    <a:pt x="80657" y="-50"/>
                    <a:pt x="82011" y="133"/>
                  </a:cubicBezTo>
                  <a:cubicBezTo>
                    <a:pt x="84056" y="417"/>
                    <a:pt x="87672" y="1546"/>
                    <a:pt x="88914" y="2291"/>
                  </a:cubicBezTo>
                  <a:cubicBezTo>
                    <a:pt x="90190" y="3036"/>
                    <a:pt x="90703" y="4944"/>
                    <a:pt x="91578" y="5784"/>
                  </a:cubicBezTo>
                  <a:cubicBezTo>
                    <a:pt x="92419" y="6557"/>
                    <a:pt x="94102" y="8170"/>
                    <a:pt x="95706" y="8699"/>
                  </a:cubicBezTo>
                  <a:cubicBezTo>
                    <a:pt x="97133" y="9177"/>
                    <a:pt x="100927" y="9394"/>
                    <a:pt x="102721" y="9628"/>
                  </a:cubicBezTo>
                  <a:cubicBezTo>
                    <a:pt x="104510" y="9861"/>
                    <a:pt x="108159" y="10279"/>
                    <a:pt x="109954" y="10546"/>
                  </a:cubicBezTo>
                  <a:cubicBezTo>
                    <a:pt x="111959" y="10840"/>
                    <a:pt x="116305" y="11241"/>
                    <a:pt x="117804" y="11880"/>
                  </a:cubicBezTo>
                  <a:cubicBezTo>
                    <a:pt x="118863" y="12331"/>
                    <a:pt x="120105" y="13571"/>
                    <a:pt x="119994" y="14189"/>
                  </a:cubicBezTo>
                  <a:cubicBezTo>
                    <a:pt x="119921" y="14673"/>
                    <a:pt x="118679" y="15602"/>
                    <a:pt x="117693" y="15835"/>
                  </a:cubicBezTo>
                  <a:cubicBezTo>
                    <a:pt x="116818" y="16052"/>
                    <a:pt x="114589" y="15941"/>
                    <a:pt x="113603" y="15835"/>
                  </a:cubicBezTo>
                  <a:cubicBezTo>
                    <a:pt x="112288" y="15679"/>
                    <a:pt x="110171" y="14856"/>
                    <a:pt x="108856" y="14701"/>
                  </a:cubicBezTo>
                  <a:cubicBezTo>
                    <a:pt x="106922" y="14467"/>
                    <a:pt x="102721" y="14378"/>
                    <a:pt x="100782" y="14595"/>
                  </a:cubicBezTo>
                  <a:cubicBezTo>
                    <a:pt x="99139" y="14795"/>
                    <a:pt x="96475" y="15724"/>
                    <a:pt x="95088" y="16147"/>
                  </a:cubicBezTo>
                  <a:cubicBezTo>
                    <a:pt x="93734" y="16531"/>
                    <a:pt x="91433" y="17604"/>
                    <a:pt x="89901" y="17838"/>
                  </a:cubicBezTo>
                  <a:cubicBezTo>
                    <a:pt x="88329" y="18055"/>
                    <a:pt x="84858" y="17682"/>
                    <a:pt x="83253" y="17838"/>
                  </a:cubicBezTo>
                  <a:cubicBezTo>
                    <a:pt x="81610" y="17988"/>
                    <a:pt x="78172" y="18488"/>
                    <a:pt x="77186" y="19061"/>
                  </a:cubicBezTo>
                  <a:cubicBezTo>
                    <a:pt x="76456" y="19479"/>
                    <a:pt x="75982" y="20641"/>
                    <a:pt x="76456" y="21108"/>
                  </a:cubicBezTo>
                  <a:cubicBezTo>
                    <a:pt x="76968" y="21637"/>
                    <a:pt x="79816" y="22071"/>
                    <a:pt x="80802" y="22443"/>
                  </a:cubicBezTo>
                  <a:cubicBezTo>
                    <a:pt x="82044" y="22922"/>
                    <a:pt x="84747" y="23867"/>
                    <a:pt x="85148" y="24551"/>
                  </a:cubicBezTo>
                  <a:cubicBezTo>
                    <a:pt x="85477" y="25035"/>
                    <a:pt x="84089" y="25997"/>
                    <a:pt x="84201" y="26493"/>
                  </a:cubicBezTo>
                  <a:cubicBezTo>
                    <a:pt x="84312" y="27065"/>
                    <a:pt x="85298" y="28167"/>
                    <a:pt x="86134" y="28601"/>
                  </a:cubicBezTo>
                  <a:cubicBezTo>
                    <a:pt x="86647" y="28868"/>
                    <a:pt x="88513" y="29018"/>
                    <a:pt x="88914" y="29313"/>
                  </a:cubicBezTo>
                  <a:cubicBezTo>
                    <a:pt x="89421" y="29685"/>
                    <a:pt x="89499" y="30664"/>
                    <a:pt x="88914" y="31003"/>
                  </a:cubicBezTo>
                  <a:cubicBezTo>
                    <a:pt x="88329" y="31365"/>
                    <a:pt x="86062" y="31515"/>
                    <a:pt x="85042" y="31582"/>
                  </a:cubicBezTo>
                  <a:cubicBezTo>
                    <a:pt x="83287" y="31671"/>
                    <a:pt x="79671" y="31220"/>
                    <a:pt x="77921" y="31315"/>
                  </a:cubicBezTo>
                  <a:cubicBezTo>
                    <a:pt x="76968" y="31376"/>
                    <a:pt x="74885" y="31565"/>
                    <a:pt x="74305" y="31888"/>
                  </a:cubicBezTo>
                  <a:cubicBezTo>
                    <a:pt x="73720" y="32183"/>
                    <a:pt x="73497" y="33056"/>
                    <a:pt x="73793" y="33423"/>
                  </a:cubicBezTo>
                  <a:cubicBezTo>
                    <a:pt x="74049" y="33735"/>
                    <a:pt x="75291" y="34202"/>
                    <a:pt x="75982" y="34341"/>
                  </a:cubicBezTo>
                  <a:cubicBezTo>
                    <a:pt x="77152" y="34591"/>
                    <a:pt x="80295" y="34141"/>
                    <a:pt x="81170" y="34558"/>
                  </a:cubicBezTo>
                  <a:cubicBezTo>
                    <a:pt x="82117" y="34992"/>
                    <a:pt x="81242" y="36360"/>
                    <a:pt x="81170" y="36961"/>
                  </a:cubicBezTo>
                  <a:cubicBezTo>
                    <a:pt x="80986" y="38418"/>
                    <a:pt x="79565" y="41305"/>
                    <a:pt x="79743" y="42762"/>
                  </a:cubicBezTo>
                  <a:cubicBezTo>
                    <a:pt x="79855" y="43880"/>
                    <a:pt x="81643" y="46055"/>
                    <a:pt x="81899" y="47167"/>
                  </a:cubicBezTo>
                  <a:cubicBezTo>
                    <a:pt x="82195" y="48302"/>
                    <a:pt x="82886" y="50677"/>
                    <a:pt x="81899" y="51728"/>
                  </a:cubicBezTo>
                  <a:cubicBezTo>
                    <a:pt x="81209" y="52457"/>
                    <a:pt x="78172" y="53497"/>
                    <a:pt x="76824" y="54042"/>
                  </a:cubicBezTo>
                  <a:cubicBezTo>
                    <a:pt x="75871" y="54415"/>
                    <a:pt x="73464" y="54943"/>
                    <a:pt x="72840" y="55422"/>
                  </a:cubicBezTo>
                  <a:cubicBezTo>
                    <a:pt x="71781" y="56228"/>
                    <a:pt x="71380" y="58153"/>
                    <a:pt x="71636" y="59065"/>
                  </a:cubicBezTo>
                  <a:cubicBezTo>
                    <a:pt x="71781" y="59705"/>
                    <a:pt x="73570" y="60834"/>
                    <a:pt x="73793" y="61473"/>
                  </a:cubicBezTo>
                  <a:cubicBezTo>
                    <a:pt x="74155" y="62558"/>
                    <a:pt x="73793" y="64805"/>
                    <a:pt x="72951" y="65829"/>
                  </a:cubicBezTo>
                  <a:cubicBezTo>
                    <a:pt x="72110" y="66886"/>
                    <a:pt x="68861" y="68654"/>
                    <a:pt x="67251" y="69522"/>
                  </a:cubicBezTo>
                  <a:cubicBezTo>
                    <a:pt x="65830" y="70329"/>
                    <a:pt x="61991" y="71647"/>
                    <a:pt x="60972" y="72548"/>
                  </a:cubicBezTo>
                  <a:cubicBezTo>
                    <a:pt x="60019" y="73416"/>
                    <a:pt x="59986" y="75401"/>
                    <a:pt x="59545" y="76347"/>
                  </a:cubicBezTo>
                  <a:cubicBezTo>
                    <a:pt x="59033" y="77387"/>
                    <a:pt x="57718" y="79423"/>
                    <a:pt x="57244" y="80457"/>
                  </a:cubicBezTo>
                  <a:cubicBezTo>
                    <a:pt x="56626" y="81826"/>
                    <a:pt x="55968" y="84618"/>
                    <a:pt x="55311" y="85997"/>
                  </a:cubicBezTo>
                  <a:cubicBezTo>
                    <a:pt x="53667" y="89257"/>
                    <a:pt x="48697" y="95598"/>
                    <a:pt x="45850" y="98718"/>
                  </a:cubicBezTo>
                  <a:cubicBezTo>
                    <a:pt x="44351" y="100365"/>
                    <a:pt x="40663" y="103541"/>
                    <a:pt x="38835" y="10514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941" name="Shape 941"/>
            <p:cNvSpPr/>
            <p:nvPr/>
          </p:nvSpPr>
          <p:spPr>
            <a:xfrm>
              <a:off x="373189" y="203130"/>
              <a:ext cx="133200" cy="165899"/>
            </a:xfrm>
            <a:custGeom>
              <a:avLst/>
              <a:gdLst/>
              <a:ahLst/>
              <a:cxnLst/>
              <a:rect l="0" t="0" r="0" b="0"/>
              <a:pathLst>
                <a:path w="120000" h="120000" extrusionOk="0">
                  <a:moveTo>
                    <a:pt x="81386" y="27"/>
                  </a:moveTo>
                  <a:cubicBezTo>
                    <a:pt x="80459" y="-117"/>
                    <a:pt x="78371" y="351"/>
                    <a:pt x="77690" y="813"/>
                  </a:cubicBezTo>
                  <a:cubicBezTo>
                    <a:pt x="76362" y="1805"/>
                    <a:pt x="76646" y="4981"/>
                    <a:pt x="75519" y="6085"/>
                  </a:cubicBezTo>
                  <a:cubicBezTo>
                    <a:pt x="74436" y="7132"/>
                    <a:pt x="70695" y="7979"/>
                    <a:pt x="69534" y="8999"/>
                  </a:cubicBezTo>
                  <a:cubicBezTo>
                    <a:pt x="68407" y="9930"/>
                    <a:pt x="67084" y="12320"/>
                    <a:pt x="66721" y="13541"/>
                  </a:cubicBezTo>
                  <a:cubicBezTo>
                    <a:pt x="66079" y="15787"/>
                    <a:pt x="67642" y="20562"/>
                    <a:pt x="66721" y="22775"/>
                  </a:cubicBezTo>
                  <a:cubicBezTo>
                    <a:pt x="66034" y="24402"/>
                    <a:pt x="63466" y="27522"/>
                    <a:pt x="61535" y="28481"/>
                  </a:cubicBezTo>
                  <a:cubicBezTo>
                    <a:pt x="59771" y="29384"/>
                    <a:pt x="55227" y="30169"/>
                    <a:pt x="53061" y="29935"/>
                  </a:cubicBezTo>
                  <a:cubicBezTo>
                    <a:pt x="50811" y="29674"/>
                    <a:pt x="47433" y="26999"/>
                    <a:pt x="45262" y="26475"/>
                  </a:cubicBezTo>
                  <a:cubicBezTo>
                    <a:pt x="43654" y="26062"/>
                    <a:pt x="40160" y="25600"/>
                    <a:pt x="38513" y="25890"/>
                  </a:cubicBezTo>
                  <a:cubicBezTo>
                    <a:pt x="36101" y="26324"/>
                    <a:pt x="31764" y="28481"/>
                    <a:pt x="30318" y="29935"/>
                  </a:cubicBezTo>
                  <a:cubicBezTo>
                    <a:pt x="29553" y="30693"/>
                    <a:pt x="28827" y="32588"/>
                    <a:pt x="28023" y="33318"/>
                  </a:cubicBezTo>
                  <a:cubicBezTo>
                    <a:pt x="26979" y="34249"/>
                    <a:pt x="23926" y="35385"/>
                    <a:pt x="22843" y="36288"/>
                  </a:cubicBezTo>
                  <a:cubicBezTo>
                    <a:pt x="21073" y="37715"/>
                    <a:pt x="18583" y="41181"/>
                    <a:pt x="17260" y="42869"/>
                  </a:cubicBezTo>
                  <a:cubicBezTo>
                    <a:pt x="16010" y="44413"/>
                    <a:pt x="13241" y="47472"/>
                    <a:pt x="12554" y="49217"/>
                  </a:cubicBezTo>
                  <a:cubicBezTo>
                    <a:pt x="11834" y="51022"/>
                    <a:pt x="12113" y="54839"/>
                    <a:pt x="11951" y="56734"/>
                  </a:cubicBezTo>
                  <a:cubicBezTo>
                    <a:pt x="11711" y="59470"/>
                    <a:pt x="11594" y="64976"/>
                    <a:pt x="10952" y="67712"/>
                  </a:cubicBezTo>
                  <a:cubicBezTo>
                    <a:pt x="10506" y="69662"/>
                    <a:pt x="9624" y="73708"/>
                    <a:pt x="8055" y="75341"/>
                  </a:cubicBezTo>
                  <a:cubicBezTo>
                    <a:pt x="6933" y="76533"/>
                    <a:pt x="2713" y="77587"/>
                    <a:pt x="1669" y="78807"/>
                  </a:cubicBezTo>
                  <a:cubicBezTo>
                    <a:pt x="664" y="80000"/>
                    <a:pt x="-541" y="83031"/>
                    <a:pt x="262" y="84313"/>
                  </a:cubicBezTo>
                  <a:cubicBezTo>
                    <a:pt x="1144" y="85678"/>
                    <a:pt x="6168" y="86207"/>
                    <a:pt x="7575" y="87339"/>
                  </a:cubicBezTo>
                  <a:cubicBezTo>
                    <a:pt x="9384" y="88799"/>
                    <a:pt x="11393" y="92644"/>
                    <a:pt x="11951" y="94561"/>
                  </a:cubicBezTo>
                  <a:cubicBezTo>
                    <a:pt x="12236" y="95580"/>
                    <a:pt x="11672" y="97681"/>
                    <a:pt x="11951" y="98668"/>
                  </a:cubicBezTo>
                  <a:cubicBezTo>
                    <a:pt x="12152" y="99370"/>
                    <a:pt x="13442" y="100562"/>
                    <a:pt x="13442" y="101292"/>
                  </a:cubicBezTo>
                  <a:cubicBezTo>
                    <a:pt x="13442" y="102396"/>
                    <a:pt x="11550" y="104318"/>
                    <a:pt x="11153" y="105399"/>
                  </a:cubicBezTo>
                  <a:cubicBezTo>
                    <a:pt x="10751" y="106531"/>
                    <a:pt x="10104" y="108865"/>
                    <a:pt x="10266" y="110030"/>
                  </a:cubicBezTo>
                  <a:cubicBezTo>
                    <a:pt x="10427" y="111312"/>
                    <a:pt x="11751" y="113814"/>
                    <a:pt x="12638" y="114923"/>
                  </a:cubicBezTo>
                  <a:cubicBezTo>
                    <a:pt x="13760" y="116288"/>
                    <a:pt x="16457" y="118969"/>
                    <a:pt x="18422" y="119609"/>
                  </a:cubicBezTo>
                  <a:cubicBezTo>
                    <a:pt x="20314" y="120250"/>
                    <a:pt x="24691" y="119988"/>
                    <a:pt x="26739" y="119609"/>
                  </a:cubicBezTo>
                  <a:cubicBezTo>
                    <a:pt x="30078" y="119024"/>
                    <a:pt x="35738" y="115909"/>
                    <a:pt x="38993" y="115068"/>
                  </a:cubicBezTo>
                  <a:cubicBezTo>
                    <a:pt x="41644" y="114399"/>
                    <a:pt x="47556" y="114282"/>
                    <a:pt x="50085" y="113346"/>
                  </a:cubicBezTo>
                  <a:cubicBezTo>
                    <a:pt x="52257" y="112532"/>
                    <a:pt x="55550" y="109824"/>
                    <a:pt x="57359" y="108659"/>
                  </a:cubicBezTo>
                  <a:cubicBezTo>
                    <a:pt x="60173" y="106826"/>
                    <a:pt x="65593" y="103009"/>
                    <a:pt x="68529" y="101292"/>
                  </a:cubicBezTo>
                  <a:cubicBezTo>
                    <a:pt x="70578" y="100066"/>
                    <a:pt x="74598" y="97564"/>
                    <a:pt x="77004" y="96806"/>
                  </a:cubicBezTo>
                  <a:cubicBezTo>
                    <a:pt x="79298" y="96076"/>
                    <a:pt x="84640" y="96221"/>
                    <a:pt x="86890" y="95436"/>
                  </a:cubicBezTo>
                  <a:cubicBezTo>
                    <a:pt x="89542" y="94505"/>
                    <a:pt x="94080" y="91535"/>
                    <a:pt x="95772" y="89785"/>
                  </a:cubicBezTo>
                  <a:cubicBezTo>
                    <a:pt x="97335" y="88158"/>
                    <a:pt x="99144" y="84313"/>
                    <a:pt x="99746" y="82362"/>
                  </a:cubicBezTo>
                  <a:cubicBezTo>
                    <a:pt x="100589" y="79682"/>
                    <a:pt x="101276" y="74176"/>
                    <a:pt x="100835" y="71468"/>
                  </a:cubicBezTo>
                  <a:cubicBezTo>
                    <a:pt x="100673" y="70214"/>
                    <a:pt x="99026" y="67913"/>
                    <a:pt x="98864" y="66692"/>
                  </a:cubicBezTo>
                  <a:cubicBezTo>
                    <a:pt x="98624" y="65176"/>
                    <a:pt x="98663" y="62006"/>
                    <a:pt x="99545" y="60635"/>
                  </a:cubicBezTo>
                  <a:cubicBezTo>
                    <a:pt x="100388" y="59381"/>
                    <a:pt x="103403" y="57548"/>
                    <a:pt x="105050" y="56879"/>
                  </a:cubicBezTo>
                  <a:cubicBezTo>
                    <a:pt x="106540" y="56266"/>
                    <a:pt x="110074" y="56093"/>
                    <a:pt x="111643" y="55569"/>
                  </a:cubicBezTo>
                  <a:cubicBezTo>
                    <a:pt x="113529" y="54928"/>
                    <a:pt x="117264" y="53385"/>
                    <a:pt x="118509" y="52159"/>
                  </a:cubicBezTo>
                  <a:cubicBezTo>
                    <a:pt x="119274" y="51401"/>
                    <a:pt x="120000" y="49451"/>
                    <a:pt x="120000" y="48492"/>
                  </a:cubicBezTo>
                  <a:cubicBezTo>
                    <a:pt x="120039" y="47589"/>
                    <a:pt x="119558" y="45667"/>
                    <a:pt x="118710" y="45026"/>
                  </a:cubicBezTo>
                  <a:cubicBezTo>
                    <a:pt x="118152" y="44614"/>
                    <a:pt x="116460" y="44151"/>
                    <a:pt x="115701" y="44296"/>
                  </a:cubicBezTo>
                  <a:cubicBezTo>
                    <a:pt x="114858" y="44502"/>
                    <a:pt x="114255" y="45957"/>
                    <a:pt x="113529" y="46336"/>
                  </a:cubicBezTo>
                  <a:cubicBezTo>
                    <a:pt x="112486" y="46831"/>
                    <a:pt x="109951" y="47439"/>
                    <a:pt x="108745" y="47327"/>
                  </a:cubicBezTo>
                  <a:cubicBezTo>
                    <a:pt x="107059" y="47177"/>
                    <a:pt x="103844" y="45867"/>
                    <a:pt x="102839" y="44881"/>
                  </a:cubicBezTo>
                  <a:cubicBezTo>
                    <a:pt x="101918" y="43945"/>
                    <a:pt x="101879" y="41471"/>
                    <a:pt x="101633" y="40334"/>
                  </a:cubicBezTo>
                  <a:cubicBezTo>
                    <a:pt x="101393" y="38996"/>
                    <a:pt x="101594" y="36199"/>
                    <a:pt x="101036" y="34917"/>
                  </a:cubicBezTo>
                  <a:cubicBezTo>
                    <a:pt x="100589" y="33898"/>
                    <a:pt x="98423" y="32270"/>
                    <a:pt x="98061" y="31217"/>
                  </a:cubicBezTo>
                  <a:cubicBezTo>
                    <a:pt x="97620" y="30052"/>
                    <a:pt x="97620" y="27461"/>
                    <a:pt x="98262" y="26324"/>
                  </a:cubicBezTo>
                  <a:cubicBezTo>
                    <a:pt x="98864" y="25249"/>
                    <a:pt x="101633" y="23767"/>
                    <a:pt x="102761" y="22920"/>
                  </a:cubicBezTo>
                  <a:cubicBezTo>
                    <a:pt x="103526" y="22334"/>
                    <a:pt x="105334" y="21287"/>
                    <a:pt x="105854" y="20529"/>
                  </a:cubicBezTo>
                  <a:cubicBezTo>
                    <a:pt x="106378" y="19743"/>
                    <a:pt x="107059" y="17854"/>
                    <a:pt x="106618" y="17007"/>
                  </a:cubicBezTo>
                  <a:cubicBezTo>
                    <a:pt x="106138" y="16076"/>
                    <a:pt x="103565" y="14967"/>
                    <a:pt x="102359" y="14471"/>
                  </a:cubicBezTo>
                  <a:cubicBezTo>
                    <a:pt x="100913" y="13920"/>
                    <a:pt x="97781" y="13223"/>
                    <a:pt x="96174" y="13045"/>
                  </a:cubicBezTo>
                  <a:cubicBezTo>
                    <a:pt x="94644" y="12872"/>
                    <a:pt x="91473" y="13513"/>
                    <a:pt x="90066" y="13045"/>
                  </a:cubicBezTo>
                  <a:cubicBezTo>
                    <a:pt x="89062" y="12699"/>
                    <a:pt x="87655" y="11239"/>
                    <a:pt x="87169" y="10515"/>
                  </a:cubicBezTo>
                  <a:cubicBezTo>
                    <a:pt x="86611" y="9612"/>
                    <a:pt x="86488" y="7628"/>
                    <a:pt x="86287" y="6670"/>
                  </a:cubicBezTo>
                  <a:cubicBezTo>
                    <a:pt x="86086" y="5706"/>
                    <a:pt x="86125" y="3638"/>
                    <a:pt x="85483" y="2764"/>
                  </a:cubicBezTo>
                  <a:cubicBezTo>
                    <a:pt x="85120" y="2273"/>
                    <a:pt x="83675" y="1599"/>
                    <a:pt x="83072" y="1192"/>
                  </a:cubicBezTo>
                  <a:cubicBezTo>
                    <a:pt x="82670" y="902"/>
                    <a:pt x="81950" y="144"/>
                    <a:pt x="81386" y="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grpSp>
      <p:sp>
        <p:nvSpPr>
          <p:cNvPr id="942" name="Shape 942"/>
          <p:cNvSpPr/>
          <p:nvPr/>
        </p:nvSpPr>
        <p:spPr>
          <a:xfrm>
            <a:off x="4036875" y="3011625"/>
            <a:ext cx="8026800" cy="1242900"/>
          </a:xfrm>
          <a:prstGeom prst="rect">
            <a:avLst/>
          </a:prstGeom>
          <a:noFill/>
          <a:ln>
            <a:noFill/>
          </a:ln>
        </p:spPr>
        <p:txBody>
          <a:bodyPr lIns="121900" tIns="60925" rIns="121900" bIns="60925" anchor="ctr" anchorCtr="0">
            <a:noAutofit/>
          </a:bodyPr>
          <a:lstStyle/>
          <a:p>
            <a:pPr marL="0" marR="0" lvl="0" indent="0" algn="just" rtl="0">
              <a:lnSpc>
                <a:spcPct val="100000"/>
              </a:lnSpc>
              <a:spcBef>
                <a:spcPts val="0"/>
              </a:spcBef>
              <a:spcAft>
                <a:spcPts val="0"/>
              </a:spcAft>
              <a:buClr>
                <a:srgbClr val="FFFFFF"/>
              </a:buClr>
              <a:buSzPct val="25000"/>
              <a:buFont typeface="Trebuchet MS"/>
              <a:buNone/>
            </a:pPr>
            <a:r>
              <a:rPr lang="en-US" sz="2400">
                <a:solidFill>
                  <a:srgbClr val="FFFFFF"/>
                </a:solidFill>
                <a:latin typeface="Trebuchet MS"/>
                <a:ea typeface="Trebuchet MS"/>
                <a:cs typeface="Trebuchet MS"/>
                <a:sym typeface="Trebuchet MS"/>
              </a:rPr>
              <a:t>1.4 </a:t>
            </a:r>
            <a:r>
              <a:rPr lang="en-US" sz="2400" b="1">
                <a:solidFill>
                  <a:srgbClr val="FFFFFF"/>
                </a:solidFill>
                <a:latin typeface="Calibri"/>
                <a:ea typeface="Calibri"/>
                <a:cs typeface="Calibri"/>
                <a:sym typeface="Calibri"/>
              </a:rPr>
              <a:t>Fotografiando contextos: fortalecimiento de los procesos de lectura y escritura</a:t>
            </a:r>
          </a:p>
        </p:txBody>
      </p:sp>
      <p:grpSp>
        <p:nvGrpSpPr>
          <p:cNvPr id="943" name="Shape 943"/>
          <p:cNvGrpSpPr/>
          <p:nvPr/>
        </p:nvGrpSpPr>
        <p:grpSpPr>
          <a:xfrm>
            <a:off x="242829" y="1759280"/>
            <a:ext cx="3500961" cy="3593742"/>
            <a:chOff x="4465155" y="911119"/>
            <a:chExt cx="2908500" cy="2908500"/>
          </a:xfrm>
        </p:grpSpPr>
        <p:sp>
          <p:nvSpPr>
            <p:cNvPr id="944" name="Shape 944"/>
            <p:cNvSpPr/>
            <p:nvPr/>
          </p:nvSpPr>
          <p:spPr>
            <a:xfrm>
              <a:off x="4700276" y="1103062"/>
              <a:ext cx="2483999" cy="2484000"/>
            </a:xfrm>
            <a:prstGeom prst="ellipse">
              <a:avLst/>
            </a:prstGeom>
            <a:solidFill>
              <a:srgbClr val="FFFFFF"/>
            </a:solidFill>
            <a:ln w="28575" cap="flat" cmpd="sng">
              <a:solidFill>
                <a:srgbClr val="70AD47"/>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945" name="Shape 945"/>
            <p:cNvSpPr txBox="1"/>
            <p:nvPr/>
          </p:nvSpPr>
          <p:spPr>
            <a:xfrm>
              <a:off x="4685448" y="1842591"/>
              <a:ext cx="2485799" cy="6462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300" b="1" i="0" u="none" strike="noStrike" cap="none">
                  <a:solidFill>
                    <a:srgbClr val="075676"/>
                  </a:solidFill>
                  <a:latin typeface="Quattrocento Sans"/>
                  <a:ea typeface="Quattrocento Sans"/>
                  <a:cs typeface="Quattrocento Sans"/>
                  <a:sym typeface="Quattrocento Sans"/>
                </a:rPr>
                <a:t>Educación</a:t>
              </a:r>
            </a:p>
          </p:txBody>
        </p:sp>
        <p:sp>
          <p:nvSpPr>
            <p:cNvPr id="946" name="Shape 946"/>
            <p:cNvSpPr/>
            <p:nvPr/>
          </p:nvSpPr>
          <p:spPr>
            <a:xfrm>
              <a:off x="5180476" y="2240855"/>
              <a:ext cx="1466399" cy="7080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800" b="1" i="0" u="none" strike="noStrike" cap="none">
                  <a:solidFill>
                    <a:srgbClr val="075676"/>
                  </a:solidFill>
                  <a:latin typeface="Quattrocento Sans"/>
                  <a:ea typeface="Quattrocento Sans"/>
                  <a:cs typeface="Quattrocento Sans"/>
                  <a:sym typeface="Quattrocento Sans"/>
                </a:rPr>
                <a:t>rural</a:t>
              </a:r>
            </a:p>
          </p:txBody>
        </p:sp>
        <p:sp>
          <p:nvSpPr>
            <p:cNvPr id="947" name="Shape 947"/>
            <p:cNvSpPr/>
            <p:nvPr/>
          </p:nvSpPr>
          <p:spPr>
            <a:xfrm>
              <a:off x="4465155" y="911119"/>
              <a:ext cx="2908500" cy="2908500"/>
            </a:xfrm>
            <a:prstGeom prst="ellipse">
              <a:avLst/>
            </a:prstGeom>
            <a:noFill/>
            <a:ln w="28575" cap="flat" cmpd="sng">
              <a:solidFill>
                <a:srgbClr val="70AD47"/>
              </a:solidFill>
              <a:prstDash val="dot"/>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grpSp>
      <p:sp>
        <p:nvSpPr>
          <p:cNvPr id="948" name="Shape 948"/>
          <p:cNvSpPr/>
          <p:nvPr/>
        </p:nvSpPr>
        <p:spPr>
          <a:xfrm rot="10800000" flipH="1">
            <a:off x="809978" y="1997932"/>
            <a:ext cx="239700" cy="245700"/>
          </a:xfrm>
          <a:prstGeom prst="ellipse">
            <a:avLst/>
          </a:prstGeom>
          <a:solidFill>
            <a:srgbClr val="70AD47"/>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949" name="Shape 949"/>
          <p:cNvSpPr txBox="1"/>
          <p:nvPr/>
        </p:nvSpPr>
        <p:spPr>
          <a:xfrm>
            <a:off x="789966" y="3011500"/>
            <a:ext cx="2544900" cy="1242900"/>
          </a:xfrm>
          <a:prstGeom prst="rect">
            <a:avLst/>
          </a:prstGeom>
          <a:solidFill>
            <a:srgbClr val="FFFFFF"/>
          </a:solid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50" name="Shape 950"/>
          <p:cNvSpPr/>
          <p:nvPr/>
        </p:nvSpPr>
        <p:spPr>
          <a:xfrm>
            <a:off x="709188" y="2261966"/>
            <a:ext cx="2621700" cy="2556900"/>
          </a:xfrm>
          <a:prstGeom prst="ellipse">
            <a:avLst/>
          </a:prstGeom>
          <a:solidFill>
            <a:srgbClr val="70AD47">
              <a:alpha val="89410"/>
            </a:srgbClr>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951" name="Shape 951"/>
          <p:cNvSpPr txBox="1"/>
          <p:nvPr/>
        </p:nvSpPr>
        <p:spPr>
          <a:xfrm>
            <a:off x="506865" y="3076420"/>
            <a:ext cx="3075900" cy="878700"/>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5200">
                <a:solidFill>
                  <a:srgbClr val="FFFFFF"/>
                </a:solidFill>
                <a:latin typeface="Trebuchet MS"/>
                <a:ea typeface="Trebuchet MS"/>
                <a:cs typeface="Trebuchet MS"/>
                <a:sym typeface="Trebuchet MS"/>
              </a:rPr>
              <a:t>Sesión </a:t>
            </a:r>
          </a:p>
          <a:p>
            <a:pPr marL="0" marR="0" lvl="0" indent="0" algn="ctr" rtl="0">
              <a:lnSpc>
                <a:spcPct val="100000"/>
              </a:lnSpc>
              <a:spcBef>
                <a:spcPts val="0"/>
              </a:spcBef>
              <a:spcAft>
                <a:spcPts val="0"/>
              </a:spcAft>
              <a:buClr>
                <a:srgbClr val="FFFFFF"/>
              </a:buClr>
              <a:buSzPct val="25000"/>
              <a:buFont typeface="Quattrocento Sans"/>
              <a:buNone/>
            </a:pPr>
            <a:r>
              <a:rPr lang="en-US" sz="8000">
                <a:solidFill>
                  <a:srgbClr val="FFFFFF"/>
                </a:solidFill>
                <a:latin typeface="Trebuchet MS"/>
                <a:ea typeface="Trebuchet MS"/>
                <a:cs typeface="Trebuchet MS"/>
                <a:sym typeface="Trebuchet MS"/>
              </a:rPr>
              <a:t>1</a:t>
            </a:r>
          </a:p>
        </p:txBody>
      </p:sp>
      <p:pic>
        <p:nvPicPr>
          <p:cNvPr id="952" name="Shape 952"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grpSp>
        <p:nvGrpSpPr>
          <p:cNvPr id="953" name="Shape 953"/>
          <p:cNvGrpSpPr/>
          <p:nvPr/>
        </p:nvGrpSpPr>
        <p:grpSpPr>
          <a:xfrm>
            <a:off x="-6922" y="6152167"/>
            <a:ext cx="6315504" cy="669564"/>
            <a:chOff x="-12878" y="5911991"/>
            <a:chExt cx="6689444" cy="883912"/>
          </a:xfrm>
        </p:grpSpPr>
        <p:pic>
          <p:nvPicPr>
            <p:cNvPr id="954" name="Shape 954"/>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955" name="Shape 955"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956" name="Shape 956"/>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957" name="Shape 957"/>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958" name="Shape 958"/>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Shape 963"/>
          <p:cNvGrpSpPr/>
          <p:nvPr/>
        </p:nvGrpSpPr>
        <p:grpSpPr>
          <a:xfrm>
            <a:off x="1136950" y="846675"/>
            <a:ext cx="9493400" cy="2588099"/>
            <a:chOff x="1136950" y="846675"/>
            <a:chExt cx="9493400" cy="2588099"/>
          </a:xfrm>
        </p:grpSpPr>
        <p:pic>
          <p:nvPicPr>
            <p:cNvPr id="964" name="Shape 964"/>
            <p:cNvPicPr preferRelativeResize="0"/>
            <p:nvPr/>
          </p:nvPicPr>
          <p:blipFill>
            <a:blip r:embed="rId3">
              <a:alphaModFix/>
            </a:blip>
            <a:stretch>
              <a:fillRect/>
            </a:stretch>
          </p:blipFill>
          <p:spPr>
            <a:xfrm flipH="1">
              <a:off x="5928425" y="846675"/>
              <a:ext cx="4701924" cy="2588099"/>
            </a:xfrm>
            <a:prstGeom prst="rect">
              <a:avLst/>
            </a:prstGeom>
            <a:noFill/>
            <a:ln>
              <a:noFill/>
            </a:ln>
          </p:spPr>
        </p:pic>
        <p:sp>
          <p:nvSpPr>
            <p:cNvPr id="965" name="Shape 965"/>
            <p:cNvSpPr txBox="1"/>
            <p:nvPr/>
          </p:nvSpPr>
          <p:spPr>
            <a:xfrm>
              <a:off x="1136950" y="1171150"/>
              <a:ext cx="5109600" cy="1924200"/>
            </a:xfrm>
            <a:prstGeom prst="rect">
              <a:avLst/>
            </a:prstGeom>
            <a:solidFill>
              <a:srgbClr val="FCE5CD"/>
            </a:solidFill>
            <a:ln>
              <a:noFill/>
            </a:ln>
          </p:spPr>
          <p:txBody>
            <a:bodyPr lIns="121900" tIns="121900" rIns="121900" bIns="121900" anchor="ctr" anchorCtr="0">
              <a:noAutofit/>
            </a:bodyPr>
            <a:lstStyle/>
            <a:p>
              <a:pPr lvl="0" algn="ctr" rtl="0">
                <a:spcBef>
                  <a:spcPts val="0"/>
                </a:spcBef>
                <a:buNone/>
              </a:pPr>
              <a:r>
                <a:rPr lang="en-US" sz="2600" i="1">
                  <a:latin typeface="Trebuchet MS"/>
                  <a:ea typeface="Trebuchet MS"/>
                  <a:cs typeface="Trebuchet MS"/>
                  <a:sym typeface="Trebuchet MS"/>
                </a:rPr>
                <a:t>¿Por qué son </a:t>
              </a:r>
              <a:r>
                <a:rPr lang="en-US" sz="2600" b="1" i="1">
                  <a:solidFill>
                    <a:srgbClr val="990000"/>
                  </a:solidFill>
                  <a:latin typeface="Trebuchet MS"/>
                  <a:ea typeface="Trebuchet MS"/>
                  <a:cs typeface="Trebuchet MS"/>
                  <a:sym typeface="Trebuchet MS"/>
                </a:rPr>
                <a:t>importantes</a:t>
              </a:r>
              <a:r>
                <a:rPr lang="en-US" sz="2600" b="1" i="1">
                  <a:latin typeface="Trebuchet MS"/>
                  <a:ea typeface="Trebuchet MS"/>
                  <a:cs typeface="Trebuchet MS"/>
                  <a:sym typeface="Trebuchet MS"/>
                </a:rPr>
                <a:t> </a:t>
              </a:r>
              <a:r>
                <a:rPr lang="en-US" sz="2600" i="1">
                  <a:latin typeface="Trebuchet MS"/>
                  <a:ea typeface="Trebuchet MS"/>
                  <a:cs typeface="Trebuchet MS"/>
                  <a:sym typeface="Trebuchet MS"/>
                </a:rPr>
                <a:t>los aprendizajes de </a:t>
              </a:r>
              <a:r>
                <a:rPr lang="en-US" sz="2600" b="1" i="1">
                  <a:solidFill>
                    <a:srgbClr val="990000"/>
                  </a:solidFill>
                  <a:latin typeface="Trebuchet MS"/>
                  <a:ea typeface="Trebuchet MS"/>
                  <a:cs typeface="Trebuchet MS"/>
                  <a:sym typeface="Trebuchet MS"/>
                </a:rPr>
                <a:t>lectura y escritura</a:t>
              </a:r>
              <a:r>
                <a:rPr lang="en-US" sz="2600" i="1">
                  <a:latin typeface="Trebuchet MS"/>
                  <a:ea typeface="Trebuchet MS"/>
                  <a:cs typeface="Trebuchet MS"/>
                  <a:sym typeface="Trebuchet MS"/>
                </a:rPr>
                <a:t>? </a:t>
              </a:r>
            </a:p>
          </p:txBody>
        </p:sp>
      </p:grpSp>
      <p:grpSp>
        <p:nvGrpSpPr>
          <p:cNvPr id="966" name="Shape 966"/>
          <p:cNvGrpSpPr/>
          <p:nvPr/>
        </p:nvGrpSpPr>
        <p:grpSpPr>
          <a:xfrm>
            <a:off x="685800" y="3259575"/>
            <a:ext cx="9828650" cy="2620674"/>
            <a:chOff x="685800" y="3247700"/>
            <a:chExt cx="9828650" cy="2620674"/>
          </a:xfrm>
        </p:grpSpPr>
        <p:pic>
          <p:nvPicPr>
            <p:cNvPr id="967" name="Shape 967"/>
            <p:cNvPicPr preferRelativeResize="0"/>
            <p:nvPr/>
          </p:nvPicPr>
          <p:blipFill>
            <a:blip r:embed="rId3">
              <a:alphaModFix/>
            </a:blip>
            <a:stretch>
              <a:fillRect/>
            </a:stretch>
          </p:blipFill>
          <p:spPr>
            <a:xfrm>
              <a:off x="685800" y="3247699"/>
              <a:ext cx="4900528" cy="2588091"/>
            </a:xfrm>
            <a:prstGeom prst="rect">
              <a:avLst/>
            </a:prstGeom>
            <a:noFill/>
            <a:ln>
              <a:noFill/>
            </a:ln>
          </p:spPr>
        </p:pic>
        <p:sp>
          <p:nvSpPr>
            <p:cNvPr id="968" name="Shape 968"/>
            <p:cNvSpPr txBox="1"/>
            <p:nvPr/>
          </p:nvSpPr>
          <p:spPr>
            <a:xfrm>
              <a:off x="4914950" y="3739574"/>
              <a:ext cx="5599500" cy="2128800"/>
            </a:xfrm>
            <a:prstGeom prst="rect">
              <a:avLst/>
            </a:prstGeom>
            <a:solidFill>
              <a:srgbClr val="CFE2F3"/>
            </a:solidFill>
            <a:ln>
              <a:noFill/>
            </a:ln>
          </p:spPr>
          <p:txBody>
            <a:bodyPr lIns="121900" tIns="121900" rIns="121900" bIns="121900" anchor="ctr" anchorCtr="0">
              <a:noAutofit/>
            </a:bodyPr>
            <a:lstStyle/>
            <a:p>
              <a:pPr lvl="0" algn="ctr" rtl="0">
                <a:spcBef>
                  <a:spcPts val="0"/>
                </a:spcBef>
                <a:buNone/>
              </a:pPr>
              <a:r>
                <a:rPr lang="en-US" sz="2600" i="1">
                  <a:latin typeface="Trebuchet MS"/>
                  <a:ea typeface="Trebuchet MS"/>
                  <a:cs typeface="Trebuchet MS"/>
                  <a:sym typeface="Trebuchet MS"/>
                </a:rPr>
                <a:t>¿Qué </a:t>
              </a:r>
              <a:r>
                <a:rPr lang="en-US" sz="2600" b="1" i="1">
                  <a:solidFill>
                    <a:srgbClr val="000099"/>
                  </a:solidFill>
                  <a:latin typeface="Trebuchet MS"/>
                  <a:ea typeface="Trebuchet MS"/>
                  <a:cs typeface="Trebuchet MS"/>
                  <a:sym typeface="Trebuchet MS"/>
                </a:rPr>
                <a:t>estrategias pedagógicas</a:t>
              </a:r>
              <a:r>
                <a:rPr lang="en-US" sz="2600" b="1" i="1">
                  <a:latin typeface="Trebuchet MS"/>
                  <a:ea typeface="Trebuchet MS"/>
                  <a:cs typeface="Trebuchet MS"/>
                  <a:sym typeface="Trebuchet MS"/>
                </a:rPr>
                <a:t> </a:t>
              </a:r>
              <a:r>
                <a:rPr lang="en-US" sz="2600" i="1">
                  <a:latin typeface="Trebuchet MS"/>
                  <a:ea typeface="Trebuchet MS"/>
                  <a:cs typeface="Trebuchet MS"/>
                  <a:sym typeface="Trebuchet MS"/>
                </a:rPr>
                <a:t>están desarrollando en el EE para </a:t>
              </a:r>
              <a:r>
                <a:rPr lang="en-US" sz="2600" b="1" i="1">
                  <a:solidFill>
                    <a:srgbClr val="000099"/>
                  </a:solidFill>
                  <a:latin typeface="Trebuchet MS"/>
                  <a:ea typeface="Trebuchet MS"/>
                  <a:cs typeface="Trebuchet MS"/>
                  <a:sym typeface="Trebuchet MS"/>
                </a:rPr>
                <a:t>mejorar estos aprendizajes</a:t>
              </a:r>
              <a:r>
                <a:rPr lang="en-US" sz="2600" i="1">
                  <a:latin typeface="Trebuchet MS"/>
                  <a:ea typeface="Trebuchet MS"/>
                  <a:cs typeface="Trebuchet MS"/>
                  <a:sym typeface="Trebuchet MS"/>
                </a:rPr>
                <a:t> en sus estudiantes?</a:t>
              </a:r>
              <a:r>
                <a:rPr lang="en-US" sz="2600">
                  <a:latin typeface="Trebuchet MS"/>
                  <a:ea typeface="Trebuchet MS"/>
                  <a:cs typeface="Trebuchet MS"/>
                  <a:sym typeface="Trebuchet MS"/>
                </a:rPr>
                <a:t> </a:t>
              </a:r>
            </a:p>
          </p:txBody>
        </p:sp>
      </p:grpSp>
      <p:sp>
        <p:nvSpPr>
          <p:cNvPr id="969" name="Shape 969"/>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970" name="Shape 970"/>
          <p:cNvSpPr txBox="1"/>
          <p:nvPr/>
        </p:nvSpPr>
        <p:spPr>
          <a:xfrm>
            <a:off x="3825025" y="-20850"/>
            <a:ext cx="8367000" cy="770099"/>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600" b="1">
                <a:solidFill>
                  <a:srgbClr val="FFFFFF"/>
                </a:solidFill>
                <a:latin typeface="Trebuchet MS"/>
                <a:ea typeface="Trebuchet MS"/>
                <a:cs typeface="Trebuchet MS"/>
                <a:sym typeface="Trebuchet MS"/>
              </a:rPr>
              <a:t>Ideas previas ...</a:t>
            </a:r>
          </a:p>
        </p:txBody>
      </p:sp>
      <p:pic>
        <p:nvPicPr>
          <p:cNvPr id="971" name="Shape 971"/>
          <p:cNvPicPr preferRelativeResize="0"/>
          <p:nvPr/>
        </p:nvPicPr>
        <p:blipFill>
          <a:blip r:embed="rId4">
            <a:alphaModFix/>
          </a:blip>
          <a:stretch>
            <a:fillRect/>
          </a:stretch>
        </p:blipFill>
        <p:spPr>
          <a:xfrm>
            <a:off x="10935083" y="5004622"/>
            <a:ext cx="901199" cy="842932"/>
          </a:xfrm>
          <a:prstGeom prst="rect">
            <a:avLst/>
          </a:prstGeom>
          <a:noFill/>
          <a:ln>
            <a:noFill/>
          </a:ln>
        </p:spPr>
      </p:pic>
      <p:sp>
        <p:nvSpPr>
          <p:cNvPr id="972" name="Shape 972"/>
          <p:cNvSpPr txBox="1"/>
          <p:nvPr/>
        </p:nvSpPr>
        <p:spPr>
          <a:xfrm>
            <a:off x="10813650" y="5695000"/>
            <a:ext cx="1206300" cy="271200"/>
          </a:xfrm>
          <a:prstGeom prst="rect">
            <a:avLst/>
          </a:prstGeom>
          <a:noFill/>
          <a:ln>
            <a:noFill/>
          </a:ln>
        </p:spPr>
        <p:txBody>
          <a:bodyPr lIns="121900" tIns="121900" rIns="121900" bIns="121900" anchor="t" anchorCtr="0">
            <a:noAutofit/>
          </a:bodyPr>
          <a:lstStyle/>
          <a:p>
            <a:pPr lvl="0" rtl="0">
              <a:spcBef>
                <a:spcPts val="0"/>
              </a:spcBef>
              <a:buNone/>
            </a:pPr>
            <a:r>
              <a:rPr lang="en-US" sz="1300" b="1" i="1">
                <a:solidFill>
                  <a:srgbClr val="990000"/>
                </a:solidFill>
              </a:rPr>
              <a:t>5 minutos</a:t>
            </a:r>
          </a:p>
        </p:txBody>
      </p:sp>
      <p:pic>
        <p:nvPicPr>
          <p:cNvPr id="973" name="Shape 973" descr="bandera-01.png"/>
          <p:cNvPicPr preferRelativeResize="0"/>
          <p:nvPr/>
        </p:nvPicPr>
        <p:blipFill rotWithShape="1">
          <a:blip r:embed="rId5">
            <a:alphaModFix/>
          </a:blip>
          <a:srcRect/>
          <a:stretch/>
        </p:blipFill>
        <p:spPr>
          <a:xfrm>
            <a:off x="8115209" y="5951859"/>
            <a:ext cx="4076700" cy="933300"/>
          </a:xfrm>
          <a:prstGeom prst="rect">
            <a:avLst/>
          </a:prstGeom>
          <a:noFill/>
          <a:ln>
            <a:noFill/>
          </a:ln>
        </p:spPr>
      </p:pic>
      <p:grpSp>
        <p:nvGrpSpPr>
          <p:cNvPr id="974" name="Shape 974"/>
          <p:cNvGrpSpPr/>
          <p:nvPr/>
        </p:nvGrpSpPr>
        <p:grpSpPr>
          <a:xfrm>
            <a:off x="-6922" y="6152167"/>
            <a:ext cx="6315504" cy="669564"/>
            <a:chOff x="-12878" y="5911991"/>
            <a:chExt cx="6689444" cy="883912"/>
          </a:xfrm>
        </p:grpSpPr>
        <p:pic>
          <p:nvPicPr>
            <p:cNvPr id="975" name="Shape 975"/>
            <p:cNvPicPr preferRelativeResize="0"/>
            <p:nvPr/>
          </p:nvPicPr>
          <p:blipFill rotWithShape="1">
            <a:blip r:embed="rId6">
              <a:alphaModFix/>
            </a:blip>
            <a:srcRect/>
            <a:stretch/>
          </p:blipFill>
          <p:spPr>
            <a:xfrm>
              <a:off x="-12878" y="5911991"/>
              <a:ext cx="3185100" cy="883800"/>
            </a:xfrm>
            <a:prstGeom prst="rect">
              <a:avLst/>
            </a:prstGeom>
            <a:noFill/>
            <a:ln>
              <a:noFill/>
            </a:ln>
          </p:spPr>
        </p:pic>
        <p:pic>
          <p:nvPicPr>
            <p:cNvPr id="976" name="Shape 976" descr="http://aprende.colombiaaprende.edu.co/sites/default/files/naspublic/styles/300_200/public/naspublic/orig_image/jornada_unica.png?itok=S0v9r2Wz"/>
            <p:cNvPicPr preferRelativeResize="0"/>
            <p:nvPr/>
          </p:nvPicPr>
          <p:blipFill rotWithShape="1">
            <a:blip r:embed="rId7">
              <a:alphaModFix/>
            </a:blip>
            <a:srcRect t="19787" b="15036"/>
            <a:stretch/>
          </p:blipFill>
          <p:spPr>
            <a:xfrm>
              <a:off x="4948866" y="6076453"/>
              <a:ext cx="1727700" cy="706800"/>
            </a:xfrm>
            <a:prstGeom prst="rect">
              <a:avLst/>
            </a:prstGeom>
            <a:noFill/>
            <a:ln>
              <a:noFill/>
            </a:ln>
          </p:spPr>
        </p:pic>
        <p:pic>
          <p:nvPicPr>
            <p:cNvPr id="977" name="Shape 977"/>
            <p:cNvPicPr preferRelativeResize="0"/>
            <p:nvPr/>
          </p:nvPicPr>
          <p:blipFill rotWithShape="1">
            <a:blip r:embed="rId8">
              <a:alphaModFix/>
            </a:blip>
            <a:srcRect/>
            <a:stretch/>
          </p:blipFill>
          <p:spPr>
            <a:xfrm>
              <a:off x="3172282" y="6126333"/>
              <a:ext cx="968100" cy="656999"/>
            </a:xfrm>
            <a:prstGeom prst="rect">
              <a:avLst/>
            </a:prstGeom>
            <a:noFill/>
            <a:ln>
              <a:noFill/>
            </a:ln>
          </p:spPr>
        </p:pic>
        <p:pic>
          <p:nvPicPr>
            <p:cNvPr id="978" name="Shape 978"/>
            <p:cNvPicPr preferRelativeResize="0"/>
            <p:nvPr/>
          </p:nvPicPr>
          <p:blipFill rotWithShape="1">
            <a:blip r:embed="rId9">
              <a:alphaModFix/>
            </a:blip>
            <a:srcRect l="16108" t="16474" r="16546" b="3901"/>
            <a:stretch/>
          </p:blipFill>
          <p:spPr>
            <a:xfrm>
              <a:off x="4181655" y="6005103"/>
              <a:ext cx="767100" cy="790800"/>
            </a:xfrm>
            <a:prstGeom prst="rect">
              <a:avLst/>
            </a:prstGeom>
            <a:noFill/>
            <a:ln>
              <a:noFill/>
            </a:ln>
          </p:spPr>
        </p:pic>
      </p:grpSp>
      <p:pic>
        <p:nvPicPr>
          <p:cNvPr id="979" name="Shape 979"/>
          <p:cNvPicPr preferRelativeResize="0"/>
          <p:nvPr/>
        </p:nvPicPr>
        <p:blipFill rotWithShape="1">
          <a:blip r:embed="rId10">
            <a:alphaModFix/>
          </a:blip>
          <a:srcRect/>
          <a:stretch/>
        </p:blipFill>
        <p:spPr>
          <a:xfrm>
            <a:off x="6190089" y="6152092"/>
            <a:ext cx="1351500" cy="66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 calcmode="lin" valueType="num">
                                      <p:cBhvr additive="base">
                                        <p:cTn id="7" dur="1000"/>
                                        <p:tgtEl>
                                          <p:spTgt spid="96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66"/>
                                        </p:tgtEl>
                                        <p:attrNameLst>
                                          <p:attrName>style.visibility</p:attrName>
                                        </p:attrNameLst>
                                      </p:cBhvr>
                                      <p:to>
                                        <p:strVal val="visible"/>
                                      </p:to>
                                    </p:set>
                                    <p:anim calcmode="lin" valueType="num">
                                      <p:cBhvr additive="base">
                                        <p:cTn id="12" dur="1000"/>
                                        <p:tgtEl>
                                          <p:spTgt spid="9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p:nvPr/>
        </p:nvSpPr>
        <p:spPr>
          <a:xfrm>
            <a:off x="323125" y="945175"/>
            <a:ext cx="11792700" cy="770100"/>
          </a:xfrm>
          <a:prstGeom prst="rect">
            <a:avLst/>
          </a:prstGeom>
          <a:solidFill>
            <a:srgbClr val="F9CB9C">
              <a:alpha val="78070"/>
            </a:srgbClr>
          </a:solidFill>
          <a:ln>
            <a:noFill/>
          </a:ln>
        </p:spPr>
        <p:txBody>
          <a:bodyPr lIns="121900" tIns="121900" rIns="121900" bIns="121900" anchor="ctr" anchorCtr="0">
            <a:noAutofit/>
          </a:bodyPr>
          <a:lstStyle/>
          <a:p>
            <a:pPr lvl="0" algn="ctr" rtl="0">
              <a:spcBef>
                <a:spcPts val="0"/>
              </a:spcBef>
              <a:buNone/>
            </a:pPr>
            <a:r>
              <a:rPr lang="en-US" sz="2000" b="1">
                <a:solidFill>
                  <a:schemeClr val="dk1"/>
                </a:solidFill>
                <a:latin typeface="Trebuchet MS"/>
                <a:ea typeface="Trebuchet MS"/>
                <a:cs typeface="Trebuchet MS"/>
                <a:sym typeface="Trebuchet MS"/>
              </a:rPr>
              <a:t>Documento: “</a:t>
            </a:r>
            <a:r>
              <a:rPr lang="en-US" sz="2000" b="1" i="1">
                <a:solidFill>
                  <a:schemeClr val="dk1"/>
                </a:solidFill>
                <a:latin typeface="Trebuchet MS"/>
                <a:ea typeface="Trebuchet MS"/>
                <a:cs typeface="Trebuchet MS"/>
                <a:sym typeface="Trebuchet MS"/>
              </a:rPr>
              <a:t>El fortalecimiento de la lectura y la escritura: </a:t>
            </a:r>
            <a:r>
              <a:rPr lang="en-US" sz="2000" b="1" i="1">
                <a:solidFill>
                  <a:srgbClr val="990000"/>
                </a:solidFill>
                <a:latin typeface="Trebuchet MS"/>
                <a:ea typeface="Trebuchet MS"/>
                <a:cs typeface="Trebuchet MS"/>
                <a:sym typeface="Trebuchet MS"/>
              </a:rPr>
              <a:t>”De las Mallas de Aprendizaje al aula y a la Biblioteca Escolar (BE)”</a:t>
            </a:r>
          </a:p>
        </p:txBody>
      </p:sp>
      <p:sp>
        <p:nvSpPr>
          <p:cNvPr id="985" name="Shape 985"/>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986" name="Shape 986"/>
          <p:cNvSpPr txBox="1"/>
          <p:nvPr/>
        </p:nvSpPr>
        <p:spPr>
          <a:xfrm>
            <a:off x="3748825" y="-97050"/>
            <a:ext cx="8367000" cy="770099"/>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2400" b="1">
                <a:solidFill>
                  <a:srgbClr val="FFFFFF"/>
                </a:solidFill>
                <a:latin typeface="Trebuchet MS"/>
                <a:ea typeface="Trebuchet MS"/>
                <a:cs typeface="Trebuchet MS"/>
                <a:sym typeface="Trebuchet MS"/>
              </a:rPr>
              <a:t>Propuestas de actividades para fortalecer la</a:t>
            </a:r>
          </a:p>
          <a:p>
            <a:pPr marL="0" marR="0" lvl="0" indent="0" algn="r" rtl="0">
              <a:lnSpc>
                <a:spcPct val="100000"/>
              </a:lnSpc>
              <a:spcBef>
                <a:spcPts val="0"/>
              </a:spcBef>
              <a:spcAft>
                <a:spcPts val="0"/>
              </a:spcAft>
              <a:buClr>
                <a:srgbClr val="FFFFFF"/>
              </a:buClr>
              <a:buSzPct val="25000"/>
              <a:buFont typeface="Trebuchet MS"/>
              <a:buNone/>
            </a:pPr>
            <a:r>
              <a:rPr lang="en-US" sz="2400" b="1">
                <a:solidFill>
                  <a:srgbClr val="FFFFFF"/>
                </a:solidFill>
                <a:latin typeface="Trebuchet MS"/>
                <a:ea typeface="Trebuchet MS"/>
                <a:cs typeface="Trebuchet MS"/>
                <a:sym typeface="Trebuchet MS"/>
              </a:rPr>
              <a:t>lectura y escritura</a:t>
            </a:r>
          </a:p>
        </p:txBody>
      </p:sp>
      <p:sp>
        <p:nvSpPr>
          <p:cNvPr id="987" name="Shape 987"/>
          <p:cNvSpPr txBox="1"/>
          <p:nvPr/>
        </p:nvSpPr>
        <p:spPr>
          <a:xfrm>
            <a:off x="832150" y="4988525"/>
            <a:ext cx="5761500" cy="1420800"/>
          </a:xfrm>
          <a:prstGeom prst="rect">
            <a:avLst/>
          </a:prstGeom>
          <a:noFill/>
          <a:ln w="28575" cap="flat" cmpd="sng">
            <a:solidFill>
              <a:schemeClr val="accent5"/>
            </a:solidFill>
            <a:prstDash val="solid"/>
            <a:round/>
            <a:headEnd type="none" w="med" len="med"/>
            <a:tailEnd type="none" w="med" len="med"/>
          </a:ln>
        </p:spPr>
        <p:txBody>
          <a:bodyPr lIns="121900" tIns="121900" rIns="121900" bIns="121900" anchor="ctr" anchorCtr="0">
            <a:noAutofit/>
          </a:bodyPr>
          <a:lstStyle/>
          <a:p>
            <a:pPr lvl="0" algn="just" rtl="0">
              <a:spcBef>
                <a:spcPts val="0"/>
              </a:spcBef>
              <a:buNone/>
            </a:pPr>
            <a:r>
              <a:rPr lang="en-US" b="1" i="1">
                <a:solidFill>
                  <a:schemeClr val="dk1"/>
                </a:solidFill>
                <a:latin typeface="Trebuchet MS"/>
                <a:ea typeface="Trebuchet MS"/>
                <a:cs typeface="Trebuchet MS"/>
                <a:sym typeface="Trebuchet MS"/>
              </a:rPr>
              <a:t>Secuencias de actividades sugeridas:  </a:t>
            </a:r>
          </a:p>
          <a:p>
            <a:pPr lvl="0" algn="just" rtl="0">
              <a:spcBef>
                <a:spcPts val="0"/>
              </a:spcBef>
              <a:buNone/>
            </a:pPr>
            <a:endParaRPr sz="600" b="1" i="1">
              <a:solidFill>
                <a:schemeClr val="dk1"/>
              </a:solidFill>
              <a:latin typeface="Trebuchet MS"/>
              <a:ea typeface="Trebuchet MS"/>
              <a:cs typeface="Trebuchet MS"/>
              <a:sym typeface="Trebuchet MS"/>
            </a:endParaRP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1: “Historias narrando y números contando”</a:t>
            </a: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2: “Sonidos en la casa”</a:t>
            </a: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3: “Rimas y potencias”</a:t>
            </a:r>
          </a:p>
          <a:p>
            <a:pPr lvl="0" algn="just" rtl="0">
              <a:lnSpc>
                <a:spcPct val="115000"/>
              </a:lnSpc>
              <a:spcBef>
                <a:spcPts val="0"/>
              </a:spcBef>
              <a:buNone/>
            </a:pPr>
            <a:endParaRPr sz="600" i="1">
              <a:solidFill>
                <a:schemeClr val="dk1"/>
              </a:solidFill>
              <a:latin typeface="Trebuchet MS"/>
              <a:ea typeface="Trebuchet MS"/>
              <a:cs typeface="Trebuchet MS"/>
              <a:sym typeface="Trebuchet MS"/>
            </a:endParaRPr>
          </a:p>
          <a:p>
            <a:pPr lvl="0" algn="just" rtl="0">
              <a:spcBef>
                <a:spcPts val="0"/>
              </a:spcBef>
              <a:buNone/>
            </a:pPr>
            <a:r>
              <a:rPr lang="en-US" b="1" i="1">
                <a:solidFill>
                  <a:schemeClr val="dk1"/>
                </a:solidFill>
                <a:latin typeface="Trebuchet MS"/>
                <a:ea typeface="Trebuchet MS"/>
                <a:cs typeface="Trebuchet MS"/>
                <a:sym typeface="Trebuchet MS"/>
              </a:rPr>
              <a:t>Tiempo sugerido para su desarrollo:</a:t>
            </a:r>
            <a:r>
              <a:rPr lang="en-US" sz="1600" b="1" i="1">
                <a:solidFill>
                  <a:schemeClr val="dk1"/>
                </a:solidFill>
                <a:latin typeface="Trebuchet MS"/>
                <a:ea typeface="Trebuchet MS"/>
                <a:cs typeface="Trebuchet MS"/>
                <a:sym typeface="Trebuchet MS"/>
              </a:rPr>
              <a:t> </a:t>
            </a:r>
            <a:r>
              <a:rPr lang="en-US" sz="1200">
                <a:latin typeface="Trebuchet MS"/>
                <a:ea typeface="Trebuchet MS"/>
                <a:cs typeface="Trebuchet MS"/>
                <a:sym typeface="Trebuchet MS"/>
              </a:rPr>
              <a:t>3 semanas</a:t>
            </a:r>
          </a:p>
        </p:txBody>
      </p:sp>
      <p:sp>
        <p:nvSpPr>
          <p:cNvPr id="988" name="Shape 988"/>
          <p:cNvSpPr txBox="1"/>
          <p:nvPr/>
        </p:nvSpPr>
        <p:spPr>
          <a:xfrm>
            <a:off x="821700" y="1942900"/>
            <a:ext cx="5761500" cy="1694100"/>
          </a:xfrm>
          <a:prstGeom prst="rect">
            <a:avLst/>
          </a:prstGeom>
          <a:noFill/>
          <a:ln w="28575" cap="flat" cmpd="sng">
            <a:solidFill>
              <a:srgbClr val="38761D"/>
            </a:solidFill>
            <a:prstDash val="solid"/>
            <a:round/>
            <a:headEnd type="none" w="med" len="med"/>
            <a:tailEnd type="none" w="med" len="med"/>
          </a:ln>
        </p:spPr>
        <p:txBody>
          <a:bodyPr lIns="121900" tIns="121900" rIns="121900" bIns="121900" anchor="ctr" anchorCtr="0">
            <a:noAutofit/>
          </a:bodyPr>
          <a:lstStyle/>
          <a:p>
            <a:pPr marL="0" marR="0" lvl="0" indent="-95250" algn="just" rtl="0">
              <a:lnSpc>
                <a:spcPct val="100000"/>
              </a:lnSpc>
              <a:spcBef>
                <a:spcPts val="0"/>
              </a:spcBef>
              <a:spcAft>
                <a:spcPts val="0"/>
              </a:spcAft>
              <a:buClr>
                <a:srgbClr val="000000"/>
              </a:buClr>
              <a:buFont typeface="Arial"/>
              <a:buNone/>
            </a:pPr>
            <a:r>
              <a:rPr lang="en-US" b="1" i="1">
                <a:latin typeface="Trebuchet MS"/>
                <a:ea typeface="Trebuchet MS"/>
                <a:cs typeface="Trebuchet MS"/>
                <a:sym typeface="Trebuchet MS"/>
              </a:rPr>
              <a:t>Propósito:</a:t>
            </a:r>
          </a:p>
          <a:p>
            <a:pPr marL="0" marR="0" lvl="0" indent="-95250" algn="just" rtl="0">
              <a:lnSpc>
                <a:spcPct val="100000"/>
              </a:lnSpc>
              <a:spcBef>
                <a:spcPts val="0"/>
              </a:spcBef>
              <a:spcAft>
                <a:spcPts val="0"/>
              </a:spcAft>
              <a:buClr>
                <a:srgbClr val="000000"/>
              </a:buClr>
              <a:buFont typeface="Arial"/>
              <a:buNone/>
            </a:pPr>
            <a:endParaRPr sz="600" b="1" i="1">
              <a:latin typeface="Trebuchet MS"/>
              <a:ea typeface="Trebuchet MS"/>
              <a:cs typeface="Trebuchet MS"/>
              <a:sym typeface="Trebuchet MS"/>
            </a:endParaRPr>
          </a:p>
          <a:p>
            <a:pPr lvl="0" algn="just" rtl="0">
              <a:lnSpc>
                <a:spcPct val="115000"/>
              </a:lnSpc>
              <a:spcBef>
                <a:spcPts val="0"/>
              </a:spcBef>
              <a:buClr>
                <a:schemeClr val="dk1"/>
              </a:buClr>
              <a:buSzPct val="91666"/>
              <a:buFont typeface="Arial"/>
              <a:buNone/>
            </a:pPr>
            <a:r>
              <a:rPr lang="en-US" sz="1200">
                <a:latin typeface="Trebuchet MS"/>
                <a:ea typeface="Trebuchet MS"/>
                <a:cs typeface="Trebuchet MS"/>
                <a:sym typeface="Trebuchet MS"/>
              </a:rPr>
              <a:t>Presenta algunas </a:t>
            </a:r>
            <a:r>
              <a:rPr lang="en-US" sz="1200" b="1" i="1">
                <a:latin typeface="Trebuchet MS"/>
                <a:ea typeface="Trebuchet MS"/>
                <a:cs typeface="Trebuchet MS"/>
                <a:sym typeface="Trebuchet MS"/>
              </a:rPr>
              <a:t>rutas </a:t>
            </a:r>
            <a:r>
              <a:rPr lang="en-US" sz="1200">
                <a:latin typeface="Trebuchet MS"/>
                <a:ea typeface="Trebuchet MS"/>
                <a:cs typeface="Trebuchet MS"/>
                <a:sym typeface="Trebuchet MS"/>
              </a:rPr>
              <a:t>para </a:t>
            </a:r>
            <a:r>
              <a:rPr lang="en-US" sz="1200" b="1" i="1">
                <a:latin typeface="Trebuchet MS"/>
                <a:ea typeface="Trebuchet MS"/>
                <a:cs typeface="Trebuchet MS"/>
                <a:sym typeface="Trebuchet MS"/>
              </a:rPr>
              <a:t>vincular las posibilidades pedagógicas de la Biblioteca Escolar</a:t>
            </a:r>
            <a:r>
              <a:rPr lang="en-US" sz="1200">
                <a:latin typeface="Trebuchet MS"/>
                <a:ea typeface="Trebuchet MS"/>
                <a:cs typeface="Trebuchet MS"/>
                <a:sym typeface="Trebuchet MS"/>
              </a:rPr>
              <a:t> con los </a:t>
            </a:r>
            <a:r>
              <a:rPr lang="en-US" sz="1200" b="1" i="1">
                <a:latin typeface="Trebuchet MS"/>
                <a:ea typeface="Trebuchet MS"/>
                <a:cs typeface="Trebuchet MS"/>
                <a:sym typeface="Trebuchet MS"/>
              </a:rPr>
              <a:t>procesos de planeación de aula</a:t>
            </a:r>
            <a:r>
              <a:rPr lang="en-US" sz="1200">
                <a:latin typeface="Trebuchet MS"/>
                <a:ea typeface="Trebuchet MS"/>
                <a:cs typeface="Trebuchet MS"/>
                <a:sym typeface="Trebuchet MS"/>
              </a:rPr>
              <a:t>. </a:t>
            </a:r>
          </a:p>
          <a:p>
            <a:pPr lvl="0" algn="just" rtl="0">
              <a:lnSpc>
                <a:spcPct val="115000"/>
              </a:lnSpc>
              <a:spcBef>
                <a:spcPts val="0"/>
              </a:spcBef>
              <a:buClr>
                <a:schemeClr val="dk1"/>
              </a:buClr>
              <a:buFont typeface="Arial"/>
              <a:buNone/>
            </a:pPr>
            <a:endParaRPr sz="600">
              <a:latin typeface="Trebuchet MS"/>
              <a:ea typeface="Trebuchet MS"/>
              <a:cs typeface="Trebuchet MS"/>
              <a:sym typeface="Trebuchet MS"/>
            </a:endParaRPr>
          </a:p>
          <a:p>
            <a:pPr lvl="0" algn="just" rtl="0">
              <a:lnSpc>
                <a:spcPct val="115000"/>
              </a:lnSpc>
              <a:spcBef>
                <a:spcPts val="0"/>
              </a:spcBef>
              <a:buClr>
                <a:schemeClr val="dk1"/>
              </a:buClr>
              <a:buSzPct val="91666"/>
              <a:buFont typeface="Arial"/>
              <a:buNone/>
            </a:pPr>
            <a:r>
              <a:rPr lang="en-US" sz="1200">
                <a:latin typeface="Trebuchet MS"/>
                <a:ea typeface="Trebuchet MS"/>
                <a:cs typeface="Trebuchet MS"/>
                <a:sym typeface="Trebuchet MS"/>
              </a:rPr>
              <a:t>Con el fin de </a:t>
            </a:r>
            <a:r>
              <a:rPr lang="en-US" sz="1200" b="1" i="1">
                <a:latin typeface="Trebuchet MS"/>
                <a:ea typeface="Trebuchet MS"/>
                <a:cs typeface="Trebuchet MS"/>
                <a:sym typeface="Trebuchet MS"/>
              </a:rPr>
              <a:t>mejorar los aprendizajes en lectura y escritura </a:t>
            </a:r>
            <a:r>
              <a:rPr lang="en-US" sz="1200">
                <a:latin typeface="Trebuchet MS"/>
                <a:ea typeface="Trebuchet MS"/>
                <a:cs typeface="Trebuchet MS"/>
                <a:sym typeface="Trebuchet MS"/>
              </a:rPr>
              <a:t>de los estudiantes a través del </a:t>
            </a:r>
            <a:r>
              <a:rPr lang="en-US" sz="1200" b="1" i="1">
                <a:latin typeface="Trebuchet MS"/>
                <a:ea typeface="Trebuchet MS"/>
                <a:cs typeface="Trebuchet MS"/>
                <a:sym typeface="Trebuchet MS"/>
              </a:rPr>
              <a:t>uso de las Mallas de Aprendizaje</a:t>
            </a:r>
            <a:r>
              <a:rPr lang="en-US" sz="1200">
                <a:latin typeface="Trebuchet MS"/>
                <a:ea typeface="Trebuchet MS"/>
                <a:cs typeface="Trebuchet MS"/>
                <a:sym typeface="Trebuchet MS"/>
              </a:rPr>
              <a:t> (documentos piloto) </a:t>
            </a:r>
            <a:r>
              <a:rPr lang="en-US" sz="1200" b="1" i="1">
                <a:latin typeface="Trebuchet MS"/>
                <a:ea typeface="Trebuchet MS"/>
                <a:cs typeface="Trebuchet MS"/>
                <a:sym typeface="Trebuchet MS"/>
              </a:rPr>
              <a:t>de Lenguaje y Matemáticas </a:t>
            </a:r>
            <a:r>
              <a:rPr lang="en-US" sz="1200">
                <a:latin typeface="Trebuchet MS"/>
                <a:ea typeface="Trebuchet MS"/>
                <a:cs typeface="Trebuchet MS"/>
                <a:sym typeface="Trebuchet MS"/>
              </a:rPr>
              <a:t>(grados 1°, 3° y 5°).</a:t>
            </a:r>
          </a:p>
        </p:txBody>
      </p:sp>
      <p:sp>
        <p:nvSpPr>
          <p:cNvPr id="989" name="Shape 989"/>
          <p:cNvSpPr txBox="1"/>
          <p:nvPr/>
        </p:nvSpPr>
        <p:spPr>
          <a:xfrm>
            <a:off x="821700" y="3863675"/>
            <a:ext cx="5761500" cy="966000"/>
          </a:xfrm>
          <a:prstGeom prst="rect">
            <a:avLst/>
          </a:prstGeom>
          <a:noFill/>
          <a:ln w="28575" cap="flat" cmpd="sng">
            <a:solidFill>
              <a:srgbClr val="C55A11"/>
            </a:solidFill>
            <a:prstDash val="solid"/>
            <a:round/>
            <a:headEnd type="none" w="med" len="med"/>
            <a:tailEnd type="none" w="med" len="med"/>
          </a:ln>
        </p:spPr>
        <p:txBody>
          <a:bodyPr lIns="121900" tIns="121900" rIns="121900" bIns="121900" anchor="ctr" anchorCtr="0">
            <a:noAutofit/>
          </a:bodyPr>
          <a:lstStyle/>
          <a:p>
            <a:pPr lvl="0" rtl="0">
              <a:spcBef>
                <a:spcPts val="0"/>
              </a:spcBef>
              <a:buClr>
                <a:srgbClr val="000000"/>
              </a:buClr>
              <a:buFont typeface="Arial"/>
              <a:buNone/>
            </a:pPr>
            <a:r>
              <a:rPr lang="en-US" b="1" i="1">
                <a:solidFill>
                  <a:schemeClr val="dk1"/>
                </a:solidFill>
                <a:latin typeface="Trebuchet MS"/>
                <a:ea typeface="Trebuchet MS"/>
                <a:cs typeface="Trebuchet MS"/>
                <a:sym typeface="Trebuchet MS"/>
              </a:rPr>
              <a:t>Pregunta que se pretende responder: </a:t>
            </a:r>
          </a:p>
          <a:p>
            <a:pPr lvl="0" rtl="0">
              <a:spcBef>
                <a:spcPts val="0"/>
              </a:spcBef>
              <a:buClr>
                <a:srgbClr val="000000"/>
              </a:buClr>
              <a:buFont typeface="Arial"/>
              <a:buNone/>
            </a:pPr>
            <a:endParaRPr sz="600" b="1" i="1">
              <a:solidFill>
                <a:schemeClr val="dk1"/>
              </a:solidFill>
              <a:latin typeface="Trebuchet MS"/>
              <a:ea typeface="Trebuchet MS"/>
              <a:cs typeface="Trebuchet MS"/>
              <a:sym typeface="Trebuchet MS"/>
            </a:endParaRPr>
          </a:p>
          <a:p>
            <a:pPr lvl="0" algn="just" rtl="0">
              <a:spcBef>
                <a:spcPts val="0"/>
              </a:spcBef>
              <a:buClr>
                <a:srgbClr val="000000"/>
              </a:buClr>
              <a:buSzPct val="91666"/>
              <a:buFont typeface="Arial"/>
              <a:buNone/>
            </a:pPr>
            <a:r>
              <a:rPr lang="en-US" sz="1200">
                <a:solidFill>
                  <a:schemeClr val="dk1"/>
                </a:solidFill>
                <a:latin typeface="Trebuchet MS"/>
                <a:ea typeface="Trebuchet MS"/>
                <a:cs typeface="Trebuchet MS"/>
                <a:sym typeface="Trebuchet MS"/>
              </a:rPr>
              <a:t>¿</a:t>
            </a:r>
            <a:r>
              <a:rPr lang="en-US" sz="1200" i="1">
                <a:solidFill>
                  <a:schemeClr val="dk1"/>
                </a:solidFill>
                <a:latin typeface="Trebuchet MS"/>
                <a:ea typeface="Trebuchet MS"/>
                <a:cs typeface="Trebuchet MS"/>
                <a:sym typeface="Trebuchet MS"/>
              </a:rPr>
              <a:t>Cómo emplear las </a:t>
            </a:r>
            <a:r>
              <a:rPr lang="en-US" sz="1200" b="1" i="1">
                <a:solidFill>
                  <a:schemeClr val="dk1"/>
                </a:solidFill>
                <a:latin typeface="Trebuchet MS"/>
                <a:ea typeface="Trebuchet MS"/>
                <a:cs typeface="Trebuchet MS"/>
                <a:sym typeface="Trebuchet MS"/>
              </a:rPr>
              <a:t>Mallas de Aprendizaje de Lenguaje y Matemáticas </a:t>
            </a:r>
            <a:r>
              <a:rPr lang="en-US" sz="1200" i="1">
                <a:solidFill>
                  <a:schemeClr val="dk1"/>
                </a:solidFill>
                <a:latin typeface="Trebuchet MS"/>
                <a:ea typeface="Trebuchet MS"/>
                <a:cs typeface="Trebuchet MS"/>
                <a:sym typeface="Trebuchet MS"/>
              </a:rPr>
              <a:t>(documentos piloto) para </a:t>
            </a:r>
            <a:r>
              <a:rPr lang="en-US" sz="1200" b="1" i="1">
                <a:solidFill>
                  <a:schemeClr val="dk1"/>
                </a:solidFill>
                <a:latin typeface="Trebuchet MS"/>
                <a:ea typeface="Trebuchet MS"/>
                <a:cs typeface="Trebuchet MS"/>
                <a:sym typeface="Trebuchet MS"/>
              </a:rPr>
              <a:t>articular acciones de la biblioteca escolar</a:t>
            </a:r>
            <a:r>
              <a:rPr lang="en-US" sz="1200" i="1">
                <a:solidFill>
                  <a:schemeClr val="dk1"/>
                </a:solidFill>
                <a:latin typeface="Trebuchet MS"/>
                <a:ea typeface="Trebuchet MS"/>
                <a:cs typeface="Trebuchet MS"/>
                <a:sym typeface="Trebuchet MS"/>
              </a:rPr>
              <a:t> con </a:t>
            </a:r>
            <a:r>
              <a:rPr lang="en-US" sz="1200" b="1" i="1">
                <a:solidFill>
                  <a:schemeClr val="dk1"/>
                </a:solidFill>
                <a:latin typeface="Trebuchet MS"/>
                <a:ea typeface="Trebuchet MS"/>
                <a:cs typeface="Trebuchet MS"/>
                <a:sym typeface="Trebuchet MS"/>
              </a:rPr>
              <a:t>el desarrollo de los aprendizajes en lectura y escritura</a:t>
            </a:r>
            <a:r>
              <a:rPr lang="en-US" sz="1200" i="1">
                <a:solidFill>
                  <a:schemeClr val="dk1"/>
                </a:solidFill>
                <a:latin typeface="Trebuchet MS"/>
                <a:ea typeface="Trebuchet MS"/>
                <a:cs typeface="Trebuchet MS"/>
                <a:sym typeface="Trebuchet MS"/>
              </a:rPr>
              <a:t> para estas dos áreas?</a:t>
            </a:r>
          </a:p>
        </p:txBody>
      </p:sp>
      <p:pic>
        <p:nvPicPr>
          <p:cNvPr id="990" name="Shape 990"/>
          <p:cNvPicPr preferRelativeResize="0"/>
          <p:nvPr/>
        </p:nvPicPr>
        <p:blipFill>
          <a:blip r:embed="rId3">
            <a:alphaModFix/>
          </a:blip>
          <a:stretch>
            <a:fillRect/>
          </a:stretch>
        </p:blipFill>
        <p:spPr>
          <a:xfrm rot="519330">
            <a:off x="7501874" y="2195150"/>
            <a:ext cx="3573626" cy="4044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4"/>
                                        </p:tgtEl>
                                        <p:attrNameLst>
                                          <p:attrName>style.visibility</p:attrName>
                                        </p:attrNameLst>
                                      </p:cBhvr>
                                      <p:to>
                                        <p:strVal val="visible"/>
                                      </p:to>
                                    </p:set>
                                    <p:animEffect transition="in" filter="fade">
                                      <p:cBhvr>
                                        <p:cTn id="7" dur="1000"/>
                                        <p:tgtEl>
                                          <p:spTgt spid="9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9"/>
                                        </p:tgtEl>
                                        <p:attrNameLst>
                                          <p:attrName>style.visibility</p:attrName>
                                        </p:attrNameLst>
                                      </p:cBhvr>
                                      <p:to>
                                        <p:strVal val="visible"/>
                                      </p:to>
                                    </p:set>
                                    <p:animEffect transition="in" filter="fade">
                                      <p:cBhvr>
                                        <p:cTn id="12" dur="1000"/>
                                        <p:tgtEl>
                                          <p:spTgt spid="9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gtEl>
                                        <p:attrNameLst>
                                          <p:attrName>style.visibility</p:attrName>
                                        </p:attrNameLst>
                                      </p:cBhvr>
                                      <p:to>
                                        <p:strVal val="visible"/>
                                      </p:to>
                                    </p:set>
                                    <p:animEffect transition="in" filter="fade">
                                      <p:cBhvr>
                                        <p:cTn id="17" dur="10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Shape 995"/>
          <p:cNvSpPr txBox="1"/>
          <p:nvPr/>
        </p:nvSpPr>
        <p:spPr>
          <a:xfrm>
            <a:off x="323125" y="945175"/>
            <a:ext cx="11792700" cy="770100"/>
          </a:xfrm>
          <a:prstGeom prst="rect">
            <a:avLst/>
          </a:prstGeom>
          <a:solidFill>
            <a:srgbClr val="F9CB9C">
              <a:alpha val="78070"/>
            </a:srgbClr>
          </a:solidFill>
          <a:ln>
            <a:noFill/>
          </a:ln>
        </p:spPr>
        <p:txBody>
          <a:bodyPr lIns="121900" tIns="121900" rIns="121900" bIns="121900" anchor="ctr" anchorCtr="0">
            <a:noAutofit/>
          </a:bodyPr>
          <a:lstStyle/>
          <a:p>
            <a:pPr lvl="0" algn="ctr" rtl="0">
              <a:spcBef>
                <a:spcPts val="0"/>
              </a:spcBef>
              <a:buNone/>
            </a:pPr>
            <a:r>
              <a:rPr lang="en-US" sz="2000" b="1">
                <a:solidFill>
                  <a:schemeClr val="dk1"/>
                </a:solidFill>
                <a:latin typeface="Trebuchet MS"/>
                <a:ea typeface="Trebuchet MS"/>
                <a:cs typeface="Trebuchet MS"/>
                <a:sym typeface="Trebuchet MS"/>
              </a:rPr>
              <a:t>Documento: “</a:t>
            </a:r>
            <a:r>
              <a:rPr lang="en-US" sz="2000" b="1" i="1">
                <a:solidFill>
                  <a:schemeClr val="dk1"/>
                </a:solidFill>
                <a:latin typeface="Trebuchet MS"/>
                <a:ea typeface="Trebuchet MS"/>
                <a:cs typeface="Trebuchet MS"/>
                <a:sym typeface="Trebuchet MS"/>
              </a:rPr>
              <a:t>El fortalecimiento de la lectura y la escritura: </a:t>
            </a:r>
            <a:r>
              <a:rPr lang="en-US" sz="2000" b="1" i="1">
                <a:solidFill>
                  <a:srgbClr val="990000"/>
                </a:solidFill>
                <a:latin typeface="Trebuchet MS"/>
                <a:ea typeface="Trebuchet MS"/>
                <a:cs typeface="Trebuchet MS"/>
                <a:sym typeface="Trebuchet MS"/>
              </a:rPr>
              <a:t>”De las Mallas de Aprendizaje al aula y a la Biblioteca Escolar (BE)”</a:t>
            </a:r>
          </a:p>
        </p:txBody>
      </p:sp>
      <p:sp>
        <p:nvSpPr>
          <p:cNvPr id="996" name="Shape 996"/>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997" name="Shape 997"/>
          <p:cNvSpPr txBox="1"/>
          <p:nvPr/>
        </p:nvSpPr>
        <p:spPr>
          <a:xfrm>
            <a:off x="3748825" y="-97050"/>
            <a:ext cx="8367000" cy="770099"/>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2400" b="1">
                <a:solidFill>
                  <a:srgbClr val="FFFFFF"/>
                </a:solidFill>
                <a:latin typeface="Trebuchet MS"/>
                <a:ea typeface="Trebuchet MS"/>
                <a:cs typeface="Trebuchet MS"/>
                <a:sym typeface="Trebuchet MS"/>
              </a:rPr>
              <a:t>Propuestas de actividades para fortalecer la</a:t>
            </a:r>
          </a:p>
          <a:p>
            <a:pPr marL="0" marR="0" lvl="0" indent="0" algn="r" rtl="0">
              <a:lnSpc>
                <a:spcPct val="100000"/>
              </a:lnSpc>
              <a:spcBef>
                <a:spcPts val="0"/>
              </a:spcBef>
              <a:spcAft>
                <a:spcPts val="0"/>
              </a:spcAft>
              <a:buClr>
                <a:srgbClr val="FFFFFF"/>
              </a:buClr>
              <a:buSzPct val="25000"/>
              <a:buFont typeface="Trebuchet MS"/>
              <a:buNone/>
            </a:pPr>
            <a:r>
              <a:rPr lang="en-US" sz="2400" b="1">
                <a:solidFill>
                  <a:srgbClr val="FFFFFF"/>
                </a:solidFill>
                <a:latin typeface="Trebuchet MS"/>
                <a:ea typeface="Trebuchet MS"/>
                <a:cs typeface="Trebuchet MS"/>
                <a:sym typeface="Trebuchet MS"/>
              </a:rPr>
              <a:t>lectura y escritura</a:t>
            </a:r>
          </a:p>
        </p:txBody>
      </p:sp>
      <p:sp>
        <p:nvSpPr>
          <p:cNvPr id="998" name="Shape 998"/>
          <p:cNvSpPr txBox="1"/>
          <p:nvPr/>
        </p:nvSpPr>
        <p:spPr>
          <a:xfrm>
            <a:off x="1285825" y="1928050"/>
            <a:ext cx="4873800" cy="4543500"/>
          </a:xfrm>
          <a:prstGeom prst="rect">
            <a:avLst/>
          </a:prstGeom>
          <a:noFill/>
          <a:ln w="28575" cap="flat" cmpd="sng">
            <a:solidFill>
              <a:srgbClr val="006600"/>
            </a:solidFill>
            <a:prstDash val="solid"/>
            <a:round/>
            <a:headEnd type="none" w="med" len="med"/>
            <a:tailEnd type="none" w="med" len="med"/>
          </a:ln>
        </p:spPr>
        <p:txBody>
          <a:bodyPr lIns="121900" tIns="121900" rIns="121900" bIns="121900" anchor="ctr" anchorCtr="0">
            <a:noAutofit/>
          </a:bodyPr>
          <a:lstStyle/>
          <a:p>
            <a:pPr lvl="0" algn="just" rtl="0">
              <a:spcBef>
                <a:spcPts val="0"/>
              </a:spcBef>
              <a:buClr>
                <a:schemeClr val="dk1"/>
              </a:buClr>
              <a:buSzPct val="68750"/>
              <a:buFont typeface="Arial"/>
              <a:buNone/>
            </a:pPr>
            <a:r>
              <a:rPr lang="en-US" sz="1600" b="1" i="1">
                <a:solidFill>
                  <a:schemeClr val="dk1"/>
                </a:solidFill>
                <a:latin typeface="Trebuchet MS"/>
                <a:ea typeface="Trebuchet MS"/>
                <a:cs typeface="Trebuchet MS"/>
                <a:sym typeface="Trebuchet MS"/>
              </a:rPr>
              <a:t>Estructura del documento:</a:t>
            </a:r>
          </a:p>
          <a:p>
            <a:pPr lvl="0" algn="just" rtl="0">
              <a:spcBef>
                <a:spcPts val="0"/>
              </a:spcBef>
              <a:buClr>
                <a:schemeClr val="dk1"/>
              </a:buClr>
              <a:buFont typeface="Arial"/>
              <a:buNone/>
            </a:pPr>
            <a:endParaRPr sz="600" b="1" i="1">
              <a:solidFill>
                <a:schemeClr val="dk1"/>
              </a:solidFill>
              <a:latin typeface="Trebuchet MS"/>
              <a:ea typeface="Trebuchet MS"/>
              <a:cs typeface="Trebuchet MS"/>
              <a:sym typeface="Trebuchet MS"/>
            </a:endParaRP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Nombre</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Duración</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Participantes</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Propósito</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Pregunta</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Documentos de referencia</a:t>
            </a:r>
          </a:p>
          <a:p>
            <a:pPr marL="457200" marR="0" lvl="0"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Paso a paso:</a:t>
            </a:r>
          </a:p>
          <a:p>
            <a:pPr marR="0" lvl="0" algn="l" rtl="0">
              <a:lnSpc>
                <a:spcPct val="100000"/>
              </a:lnSpc>
              <a:spcBef>
                <a:spcPts val="0"/>
              </a:spcBef>
              <a:spcAft>
                <a:spcPts val="0"/>
              </a:spcAft>
              <a:buNone/>
            </a:pPr>
            <a:endParaRPr sz="600">
              <a:latin typeface="Trebuchet MS"/>
              <a:ea typeface="Trebuchet MS"/>
              <a:cs typeface="Trebuchet MS"/>
              <a:sym typeface="Trebuchet MS"/>
            </a:endParaRPr>
          </a:p>
          <a:p>
            <a:pPr marL="914400" marR="0" lvl="1"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Actividad X</a:t>
            </a:r>
          </a:p>
          <a:p>
            <a:pPr marL="1371600" marR="0" lvl="2"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Áreas en la que se desarrolla</a:t>
            </a:r>
          </a:p>
          <a:p>
            <a:pPr marL="1371600" marR="0" lvl="2"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Objetivos de aprendizaje</a:t>
            </a:r>
          </a:p>
          <a:p>
            <a:pPr marL="1371600" marR="0" lvl="2" indent="-228600" algn="l" rtl="0">
              <a:lnSpc>
                <a:spcPct val="100000"/>
              </a:lnSpc>
              <a:spcBef>
                <a:spcPts val="0"/>
              </a:spcBef>
              <a:spcAft>
                <a:spcPts val="0"/>
              </a:spcAft>
              <a:buFont typeface="Trebuchet MS"/>
              <a:buChar char="■"/>
            </a:pPr>
            <a:r>
              <a:rPr lang="en-US">
                <a:latin typeface="Trebuchet MS"/>
                <a:ea typeface="Trebuchet MS"/>
                <a:cs typeface="Trebuchet MS"/>
                <a:sym typeface="Trebuchet MS"/>
              </a:rPr>
              <a:t>Evidencias de aprendizaje (DBA V2. lenguaje y Matemáticas)</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Tiempo de desarrollo sugerido</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Textos de apoyo para el desarrollo de la secuencia</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Resumen</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Exploración </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Estructuración</a:t>
            </a:r>
          </a:p>
          <a:p>
            <a:pPr marL="1371600" lvl="2" indent="-228600" rtl="0">
              <a:spcBef>
                <a:spcPts val="0"/>
              </a:spcBef>
              <a:buClr>
                <a:schemeClr val="dk1"/>
              </a:buClr>
              <a:buFont typeface="Trebuchet MS"/>
              <a:buChar char="■"/>
            </a:pPr>
            <a:r>
              <a:rPr lang="en-US">
                <a:solidFill>
                  <a:schemeClr val="dk1"/>
                </a:solidFill>
                <a:latin typeface="Trebuchet MS"/>
                <a:ea typeface="Trebuchet MS"/>
                <a:cs typeface="Trebuchet MS"/>
                <a:sym typeface="Trebuchet MS"/>
              </a:rPr>
              <a:t>Transferencia</a:t>
            </a:r>
          </a:p>
        </p:txBody>
      </p:sp>
      <p:pic>
        <p:nvPicPr>
          <p:cNvPr id="999" name="Shape 999"/>
          <p:cNvPicPr preferRelativeResize="0"/>
          <p:nvPr/>
        </p:nvPicPr>
        <p:blipFill>
          <a:blip r:embed="rId3">
            <a:alphaModFix/>
          </a:blip>
          <a:stretch>
            <a:fillRect/>
          </a:stretch>
        </p:blipFill>
        <p:spPr>
          <a:xfrm rot="519330">
            <a:off x="7501874" y="2195150"/>
            <a:ext cx="3573626" cy="4044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1000"/>
                                        <p:tgtEl>
                                          <p:spTgt spid="9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8"/>
                                        </p:tgtEl>
                                        <p:attrNameLst>
                                          <p:attrName>style.visibility</p:attrName>
                                        </p:attrNameLst>
                                      </p:cBhvr>
                                      <p:to>
                                        <p:strVal val="visible"/>
                                      </p:to>
                                    </p:set>
                                    <p:animEffect transition="in" filter="fade">
                                      <p:cBhvr>
                                        <p:cTn id="12" dur="1000"/>
                                        <p:tgtEl>
                                          <p:spTgt spid="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p:nvPr/>
        </p:nvSpPr>
        <p:spPr>
          <a:xfrm>
            <a:off x="837675" y="4903950"/>
            <a:ext cx="5460900" cy="1563300"/>
          </a:xfrm>
          <a:prstGeom prst="rect">
            <a:avLst/>
          </a:prstGeom>
          <a:noFill/>
          <a:ln w="28575" cap="flat" cmpd="sng">
            <a:solidFill>
              <a:srgbClr val="006600"/>
            </a:solidFill>
            <a:prstDash val="solid"/>
            <a:round/>
            <a:headEnd type="none" w="med" len="med"/>
            <a:tailEnd type="none" w="med" len="med"/>
          </a:ln>
        </p:spPr>
        <p:txBody>
          <a:bodyPr lIns="121900" tIns="121900" rIns="121900" bIns="121900" anchor="ctr" anchorCtr="0">
            <a:noAutofit/>
          </a:bodyPr>
          <a:lstStyle/>
          <a:p>
            <a:pPr lvl="0" algn="just" rtl="0">
              <a:spcBef>
                <a:spcPts val="0"/>
              </a:spcBef>
              <a:buNone/>
            </a:pPr>
            <a:r>
              <a:rPr lang="en-US" sz="1600" b="1" i="1">
                <a:solidFill>
                  <a:schemeClr val="dk1"/>
                </a:solidFill>
                <a:latin typeface="Trebuchet MS"/>
                <a:ea typeface="Trebuchet MS"/>
                <a:cs typeface="Trebuchet MS"/>
                <a:sym typeface="Trebuchet MS"/>
              </a:rPr>
              <a:t>Secuencias de actividades sugeridas:  </a:t>
            </a:r>
          </a:p>
          <a:p>
            <a:pPr lvl="0" algn="just" rtl="0">
              <a:spcBef>
                <a:spcPts val="0"/>
              </a:spcBef>
              <a:buNone/>
            </a:pPr>
            <a:endParaRPr sz="600" b="1" i="1">
              <a:solidFill>
                <a:schemeClr val="dk1"/>
              </a:solidFill>
              <a:latin typeface="Trebuchet MS"/>
              <a:ea typeface="Trebuchet MS"/>
              <a:cs typeface="Trebuchet MS"/>
              <a:sym typeface="Trebuchet MS"/>
            </a:endParaRP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1: “Preguntándonos”</a:t>
            </a: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2: “Divulgando el conocimiento académico”</a:t>
            </a:r>
          </a:p>
          <a:p>
            <a:pPr lvl="0" algn="just" rtl="0">
              <a:lnSpc>
                <a:spcPct val="115000"/>
              </a:lnSpc>
              <a:spcBef>
                <a:spcPts val="0"/>
              </a:spcBef>
              <a:buNone/>
            </a:pPr>
            <a:r>
              <a:rPr lang="en-US" sz="1200" i="1">
                <a:solidFill>
                  <a:schemeClr val="dk1"/>
                </a:solidFill>
                <a:latin typeface="Trebuchet MS"/>
                <a:ea typeface="Trebuchet MS"/>
                <a:cs typeface="Trebuchet MS"/>
                <a:sym typeface="Trebuchet MS"/>
              </a:rPr>
              <a:t>Act. No. 3: “Fotografiando contextos”</a:t>
            </a:r>
          </a:p>
          <a:p>
            <a:pPr lvl="0" algn="just" rtl="0">
              <a:lnSpc>
                <a:spcPct val="115000"/>
              </a:lnSpc>
              <a:spcBef>
                <a:spcPts val="0"/>
              </a:spcBef>
              <a:buNone/>
            </a:pPr>
            <a:endParaRPr sz="600" i="1">
              <a:solidFill>
                <a:schemeClr val="dk1"/>
              </a:solidFill>
              <a:latin typeface="Trebuchet MS"/>
              <a:ea typeface="Trebuchet MS"/>
              <a:cs typeface="Trebuchet MS"/>
              <a:sym typeface="Trebuchet MS"/>
            </a:endParaRPr>
          </a:p>
          <a:p>
            <a:pPr lvl="0" algn="just" rtl="0">
              <a:spcBef>
                <a:spcPts val="0"/>
              </a:spcBef>
              <a:buNone/>
            </a:pPr>
            <a:r>
              <a:rPr lang="en-US" sz="1600" b="1" i="1">
                <a:solidFill>
                  <a:schemeClr val="dk1"/>
                </a:solidFill>
                <a:latin typeface="Trebuchet MS"/>
                <a:ea typeface="Trebuchet MS"/>
                <a:cs typeface="Trebuchet MS"/>
                <a:sym typeface="Trebuchet MS"/>
              </a:rPr>
              <a:t>Tiempo sugerido para su desarrollo: </a:t>
            </a:r>
            <a:r>
              <a:rPr lang="en-US" sz="1200">
                <a:latin typeface="Trebuchet MS"/>
                <a:ea typeface="Trebuchet MS"/>
                <a:cs typeface="Trebuchet MS"/>
                <a:sym typeface="Trebuchet MS"/>
              </a:rPr>
              <a:t>3 semanas</a:t>
            </a:r>
          </a:p>
        </p:txBody>
      </p:sp>
      <p:sp>
        <p:nvSpPr>
          <p:cNvPr id="1005" name="Shape 1005"/>
          <p:cNvSpPr txBox="1"/>
          <p:nvPr/>
        </p:nvSpPr>
        <p:spPr>
          <a:xfrm>
            <a:off x="837675" y="2080525"/>
            <a:ext cx="5460900" cy="1461900"/>
          </a:xfrm>
          <a:prstGeom prst="rect">
            <a:avLst/>
          </a:prstGeom>
          <a:noFill/>
          <a:ln w="28575" cap="flat" cmpd="sng">
            <a:solidFill>
              <a:srgbClr val="674EA7"/>
            </a:solidFill>
            <a:prstDash val="solid"/>
            <a:round/>
            <a:headEnd type="none" w="med" len="med"/>
            <a:tailEnd type="none" w="med" len="med"/>
          </a:ln>
        </p:spPr>
        <p:txBody>
          <a:bodyPr lIns="121900" tIns="121900" rIns="121900" bIns="121900" anchor="ctr" anchorCtr="0">
            <a:noAutofit/>
          </a:bodyPr>
          <a:lstStyle/>
          <a:p>
            <a:pPr marL="0" marR="0" lvl="0" indent="-95250" algn="just" rtl="0">
              <a:lnSpc>
                <a:spcPct val="100000"/>
              </a:lnSpc>
              <a:spcBef>
                <a:spcPts val="0"/>
              </a:spcBef>
              <a:spcAft>
                <a:spcPts val="0"/>
              </a:spcAft>
              <a:buClr>
                <a:srgbClr val="000000"/>
              </a:buClr>
              <a:buSzPct val="93750"/>
              <a:buFont typeface="Arial"/>
              <a:buNone/>
            </a:pPr>
            <a:r>
              <a:rPr lang="en-US" sz="1600" b="1" i="1">
                <a:latin typeface="Trebuchet MS"/>
                <a:ea typeface="Trebuchet MS"/>
                <a:cs typeface="Trebuchet MS"/>
                <a:sym typeface="Trebuchet MS"/>
              </a:rPr>
              <a:t>Propósito:</a:t>
            </a:r>
          </a:p>
          <a:p>
            <a:pPr lvl="0" algn="just" rtl="0">
              <a:lnSpc>
                <a:spcPct val="115000"/>
              </a:lnSpc>
              <a:spcBef>
                <a:spcPts val="0"/>
              </a:spcBef>
              <a:buClr>
                <a:schemeClr val="dk1"/>
              </a:buClr>
              <a:buFont typeface="Arial"/>
              <a:buNone/>
            </a:pPr>
            <a:endParaRPr sz="600">
              <a:latin typeface="Trebuchet MS"/>
              <a:ea typeface="Trebuchet MS"/>
              <a:cs typeface="Trebuchet MS"/>
              <a:sym typeface="Trebuchet MS"/>
            </a:endParaRPr>
          </a:p>
          <a:p>
            <a:pPr lvl="0" algn="just" rtl="0">
              <a:lnSpc>
                <a:spcPct val="115000"/>
              </a:lnSpc>
              <a:spcBef>
                <a:spcPts val="0"/>
              </a:spcBef>
              <a:buClr>
                <a:schemeClr val="dk1"/>
              </a:buClr>
              <a:buSzPct val="91666"/>
              <a:buFont typeface="Arial"/>
              <a:buNone/>
            </a:pPr>
            <a:r>
              <a:rPr lang="en-US" sz="1200">
                <a:latin typeface="Trebuchet MS"/>
                <a:ea typeface="Trebuchet MS"/>
                <a:cs typeface="Trebuchet MS"/>
                <a:sym typeface="Trebuchet MS"/>
              </a:rPr>
              <a:t>Desarrollar </a:t>
            </a:r>
            <a:r>
              <a:rPr lang="en-US" sz="1200" b="1" i="1">
                <a:latin typeface="Trebuchet MS"/>
                <a:ea typeface="Trebuchet MS"/>
                <a:cs typeface="Trebuchet MS"/>
                <a:sym typeface="Trebuchet MS"/>
              </a:rPr>
              <a:t>prácticas de lectura</a:t>
            </a:r>
            <a:r>
              <a:rPr lang="en-US" sz="1200">
                <a:latin typeface="Trebuchet MS"/>
                <a:ea typeface="Trebuchet MS"/>
                <a:cs typeface="Trebuchet MS"/>
                <a:sym typeface="Trebuchet MS"/>
              </a:rPr>
              <a:t> en relación con las</a:t>
            </a:r>
            <a:r>
              <a:rPr lang="en-US" sz="1200" b="1" i="1">
                <a:latin typeface="Trebuchet MS"/>
                <a:ea typeface="Trebuchet MS"/>
                <a:cs typeface="Trebuchet MS"/>
                <a:sym typeface="Trebuchet MS"/>
              </a:rPr>
              <a:t> áreas del conocimiento</a:t>
            </a:r>
            <a:r>
              <a:rPr lang="en-US" sz="1200">
                <a:latin typeface="Trebuchet MS"/>
                <a:ea typeface="Trebuchet MS"/>
                <a:cs typeface="Trebuchet MS"/>
                <a:sym typeface="Trebuchet MS"/>
              </a:rPr>
              <a:t>. A partir de una</a:t>
            </a:r>
            <a:r>
              <a:rPr lang="en-US" sz="1200" b="1" i="1">
                <a:latin typeface="Trebuchet MS"/>
                <a:ea typeface="Trebuchet MS"/>
                <a:cs typeface="Trebuchet MS"/>
                <a:sym typeface="Trebuchet MS"/>
              </a:rPr>
              <a:t> experiencia inspiradora</a:t>
            </a:r>
            <a:r>
              <a:rPr lang="en-US" sz="1200">
                <a:latin typeface="Trebuchet MS"/>
                <a:ea typeface="Trebuchet MS"/>
                <a:cs typeface="Trebuchet MS"/>
                <a:sym typeface="Trebuchet MS"/>
              </a:rPr>
              <a:t> y el análisis de una serie de </a:t>
            </a:r>
            <a:r>
              <a:rPr lang="en-US" sz="1200" b="1" i="1">
                <a:latin typeface="Trebuchet MS"/>
                <a:ea typeface="Trebuchet MS"/>
                <a:cs typeface="Trebuchet MS"/>
                <a:sym typeface="Trebuchet MS"/>
              </a:rPr>
              <a:t>actividades </a:t>
            </a:r>
            <a:r>
              <a:rPr lang="en-US" sz="1200">
                <a:latin typeface="Trebuchet MS"/>
                <a:ea typeface="Trebuchet MS"/>
                <a:cs typeface="Trebuchet MS"/>
                <a:sym typeface="Trebuchet MS"/>
              </a:rPr>
              <a:t>que brindan algunas ideas para </a:t>
            </a:r>
            <a:r>
              <a:rPr lang="en-US" sz="1200" b="1" i="1">
                <a:latin typeface="Trebuchet MS"/>
                <a:ea typeface="Trebuchet MS"/>
                <a:cs typeface="Trebuchet MS"/>
                <a:sym typeface="Trebuchet MS"/>
              </a:rPr>
              <a:t>mejorar el aprendizaje de lectura</a:t>
            </a:r>
            <a:r>
              <a:rPr lang="en-US" sz="1200">
                <a:latin typeface="Trebuchet MS"/>
                <a:ea typeface="Trebuchet MS"/>
                <a:cs typeface="Trebuchet MS"/>
                <a:sym typeface="Trebuchet MS"/>
              </a:rPr>
              <a:t> de los estudiantes.</a:t>
            </a:r>
          </a:p>
        </p:txBody>
      </p:sp>
      <p:sp>
        <p:nvSpPr>
          <p:cNvPr id="1006" name="Shape 1006"/>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007" name="Shape 1007"/>
          <p:cNvSpPr txBox="1"/>
          <p:nvPr/>
        </p:nvSpPr>
        <p:spPr>
          <a:xfrm>
            <a:off x="3748825" y="-97050"/>
            <a:ext cx="8367000" cy="770099"/>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2600" b="1">
                <a:solidFill>
                  <a:srgbClr val="FFFFFF"/>
                </a:solidFill>
                <a:latin typeface="Trebuchet MS"/>
                <a:ea typeface="Trebuchet MS"/>
                <a:cs typeface="Trebuchet MS"/>
                <a:sym typeface="Trebuchet MS"/>
              </a:rPr>
              <a:t>Propuestas de actividades para fortalecer la</a:t>
            </a:r>
          </a:p>
          <a:p>
            <a:pPr marL="0" marR="0" lvl="0" indent="0" algn="r" rtl="0">
              <a:lnSpc>
                <a:spcPct val="100000"/>
              </a:lnSpc>
              <a:spcBef>
                <a:spcPts val="0"/>
              </a:spcBef>
              <a:spcAft>
                <a:spcPts val="0"/>
              </a:spcAft>
              <a:buClr>
                <a:srgbClr val="FFFFFF"/>
              </a:buClr>
              <a:buSzPct val="25000"/>
              <a:buFont typeface="Trebuchet MS"/>
              <a:buNone/>
            </a:pPr>
            <a:r>
              <a:rPr lang="en-US" sz="2600" b="1">
                <a:solidFill>
                  <a:srgbClr val="FFFFFF"/>
                </a:solidFill>
                <a:latin typeface="Trebuchet MS"/>
                <a:ea typeface="Trebuchet MS"/>
                <a:cs typeface="Trebuchet MS"/>
                <a:sym typeface="Trebuchet MS"/>
              </a:rPr>
              <a:t>lectura y escritura</a:t>
            </a:r>
          </a:p>
        </p:txBody>
      </p:sp>
      <p:sp>
        <p:nvSpPr>
          <p:cNvPr id="1008" name="Shape 1008"/>
          <p:cNvSpPr txBox="1"/>
          <p:nvPr/>
        </p:nvSpPr>
        <p:spPr>
          <a:xfrm>
            <a:off x="837675" y="3712200"/>
            <a:ext cx="5460900" cy="992400"/>
          </a:xfrm>
          <a:prstGeom prst="rect">
            <a:avLst/>
          </a:prstGeom>
          <a:noFill/>
          <a:ln w="28575" cap="flat" cmpd="sng">
            <a:solidFill>
              <a:srgbClr val="0B5394"/>
            </a:solidFill>
            <a:prstDash val="solid"/>
            <a:round/>
            <a:headEnd type="none" w="med" len="med"/>
            <a:tailEnd type="none" w="med" len="med"/>
          </a:ln>
        </p:spPr>
        <p:txBody>
          <a:bodyPr lIns="121900" tIns="121900" rIns="121900" bIns="121900" anchor="ctr" anchorCtr="0">
            <a:noAutofit/>
          </a:bodyPr>
          <a:lstStyle/>
          <a:p>
            <a:pPr lvl="0" rtl="0">
              <a:spcBef>
                <a:spcPts val="0"/>
              </a:spcBef>
              <a:buNone/>
            </a:pPr>
            <a:r>
              <a:rPr lang="en-US" sz="1600" b="1" i="1">
                <a:solidFill>
                  <a:schemeClr val="dk1"/>
                </a:solidFill>
                <a:latin typeface="Trebuchet MS"/>
                <a:ea typeface="Trebuchet MS"/>
                <a:cs typeface="Trebuchet MS"/>
                <a:sym typeface="Trebuchet MS"/>
              </a:rPr>
              <a:t>Pregunta que se pretende responder: </a:t>
            </a:r>
          </a:p>
          <a:p>
            <a:pPr lvl="0" rtl="0">
              <a:spcBef>
                <a:spcPts val="0"/>
              </a:spcBef>
              <a:buNone/>
            </a:pPr>
            <a:endParaRPr sz="600" b="1" i="1">
              <a:solidFill>
                <a:schemeClr val="dk1"/>
              </a:solidFill>
              <a:latin typeface="Trebuchet MS"/>
              <a:ea typeface="Trebuchet MS"/>
              <a:cs typeface="Trebuchet MS"/>
              <a:sym typeface="Trebuchet MS"/>
            </a:endParaRPr>
          </a:p>
          <a:p>
            <a:pPr lvl="0" algn="just" rtl="0">
              <a:spcBef>
                <a:spcPts val="0"/>
              </a:spcBef>
              <a:buNone/>
            </a:pPr>
            <a:r>
              <a:rPr lang="en-US" sz="1200" i="1">
                <a:solidFill>
                  <a:schemeClr val="dk1"/>
                </a:solidFill>
                <a:latin typeface="Trebuchet MS"/>
                <a:ea typeface="Trebuchet MS"/>
                <a:cs typeface="Trebuchet MS"/>
                <a:sym typeface="Trebuchet MS"/>
              </a:rPr>
              <a:t>¿Cómo pueden ayudar las prácticas de lectura reflexiva y crítica al aprendizaje en las diferentes áreas del currículo haciendo uso de la BE?</a:t>
            </a:r>
          </a:p>
        </p:txBody>
      </p:sp>
      <p:sp>
        <p:nvSpPr>
          <p:cNvPr id="1009" name="Shape 1009"/>
          <p:cNvSpPr txBox="1"/>
          <p:nvPr/>
        </p:nvSpPr>
        <p:spPr>
          <a:xfrm>
            <a:off x="1313725" y="1021375"/>
            <a:ext cx="9621000" cy="770100"/>
          </a:xfrm>
          <a:prstGeom prst="rect">
            <a:avLst/>
          </a:prstGeom>
          <a:solidFill>
            <a:srgbClr val="F9CB9C">
              <a:alpha val="78070"/>
            </a:srgbClr>
          </a:solidFill>
          <a:ln>
            <a:noFill/>
          </a:ln>
        </p:spPr>
        <p:txBody>
          <a:bodyPr lIns="121900" tIns="121900" rIns="121900" bIns="121900" anchor="ctr" anchorCtr="0">
            <a:noAutofit/>
          </a:bodyPr>
          <a:lstStyle/>
          <a:p>
            <a:pPr lvl="0" algn="ctr" rtl="0">
              <a:spcBef>
                <a:spcPts val="0"/>
              </a:spcBef>
              <a:buNone/>
            </a:pPr>
            <a:r>
              <a:rPr lang="en-US" sz="2000" b="1">
                <a:solidFill>
                  <a:schemeClr val="dk1"/>
                </a:solidFill>
                <a:latin typeface="Trebuchet MS"/>
                <a:ea typeface="Trebuchet MS"/>
                <a:cs typeface="Trebuchet MS"/>
                <a:sym typeface="Trebuchet MS"/>
              </a:rPr>
              <a:t>Documento: “</a:t>
            </a:r>
            <a:r>
              <a:rPr lang="en-US" sz="2000" b="1" i="1">
                <a:solidFill>
                  <a:schemeClr val="dk1"/>
                </a:solidFill>
                <a:latin typeface="Trebuchet MS"/>
                <a:ea typeface="Trebuchet MS"/>
                <a:cs typeface="Trebuchet MS"/>
                <a:sym typeface="Trebuchet MS"/>
              </a:rPr>
              <a:t>El fortalecimiento de la lectura y la escritura: </a:t>
            </a:r>
            <a:r>
              <a:rPr lang="en-US" sz="2000" b="1" i="1">
                <a:solidFill>
                  <a:srgbClr val="990000"/>
                </a:solidFill>
                <a:latin typeface="Trebuchet MS"/>
                <a:ea typeface="Trebuchet MS"/>
                <a:cs typeface="Trebuchet MS"/>
                <a:sym typeface="Trebuchet MS"/>
              </a:rPr>
              <a:t>“Leer desde las áreas del conocimiento”</a:t>
            </a:r>
          </a:p>
        </p:txBody>
      </p:sp>
      <p:pic>
        <p:nvPicPr>
          <p:cNvPr id="1010" name="Shape 1010"/>
          <p:cNvPicPr preferRelativeResize="0"/>
          <p:nvPr/>
        </p:nvPicPr>
        <p:blipFill>
          <a:blip r:embed="rId3">
            <a:alphaModFix/>
          </a:blip>
          <a:stretch>
            <a:fillRect/>
          </a:stretch>
        </p:blipFill>
        <p:spPr>
          <a:xfrm rot="611446">
            <a:off x="7253300" y="2377200"/>
            <a:ext cx="3744549" cy="3921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1000"/>
                                        <p:tgtEl>
                                          <p:spTgt spid="10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4"/>
                                        </p:tgtEl>
                                        <p:attrNameLst>
                                          <p:attrName>style.visibility</p:attrName>
                                        </p:attrNameLst>
                                      </p:cBhvr>
                                      <p:to>
                                        <p:strVal val="visible"/>
                                      </p:to>
                                    </p:set>
                                    <p:animEffect transition="in" filter="fade">
                                      <p:cBhvr>
                                        <p:cTn id="12" dur="10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p:nvPr/>
        </p:nvSpPr>
        <p:spPr>
          <a:xfrm>
            <a:off x="2232225" y="2558825"/>
            <a:ext cx="3446400" cy="3612300"/>
          </a:xfrm>
          <a:prstGeom prst="rect">
            <a:avLst/>
          </a:prstGeom>
          <a:noFill/>
          <a:ln w="28575" cap="flat" cmpd="sng">
            <a:solidFill>
              <a:srgbClr val="351C75"/>
            </a:solidFill>
            <a:prstDash val="solid"/>
            <a:round/>
            <a:headEnd type="none" w="med" len="med"/>
            <a:tailEnd type="none" w="med" len="med"/>
          </a:ln>
        </p:spPr>
        <p:txBody>
          <a:bodyPr lIns="121900" tIns="121900" rIns="121900" bIns="121900" anchor="t" anchorCtr="0">
            <a:noAutofit/>
          </a:bodyPr>
          <a:lstStyle/>
          <a:p>
            <a:pPr lvl="0" algn="just" rtl="0">
              <a:spcBef>
                <a:spcPts val="0"/>
              </a:spcBef>
              <a:buClr>
                <a:schemeClr val="dk1"/>
              </a:buClr>
              <a:buFont typeface="Arial"/>
              <a:buNone/>
            </a:pPr>
            <a:endParaRPr sz="1800" b="1" i="1">
              <a:solidFill>
                <a:schemeClr val="dk1"/>
              </a:solidFill>
              <a:latin typeface="Trebuchet MS"/>
              <a:ea typeface="Trebuchet MS"/>
              <a:cs typeface="Trebuchet MS"/>
              <a:sym typeface="Trebuchet MS"/>
            </a:endParaRPr>
          </a:p>
          <a:p>
            <a:pPr lvl="0" algn="just" rtl="0">
              <a:spcBef>
                <a:spcPts val="0"/>
              </a:spcBef>
              <a:buClr>
                <a:schemeClr val="dk1"/>
              </a:buClr>
              <a:buSzPct val="61111"/>
              <a:buFont typeface="Arial"/>
              <a:buNone/>
            </a:pPr>
            <a:r>
              <a:rPr lang="en-US" sz="1800" b="1" i="1">
                <a:solidFill>
                  <a:schemeClr val="dk1"/>
                </a:solidFill>
                <a:latin typeface="Trebuchet MS"/>
                <a:ea typeface="Trebuchet MS"/>
                <a:cs typeface="Trebuchet MS"/>
                <a:sym typeface="Trebuchet MS"/>
              </a:rPr>
              <a:t>Estructura del documento:</a:t>
            </a:r>
          </a:p>
          <a:p>
            <a:pPr lvl="0" algn="just" rtl="0">
              <a:spcBef>
                <a:spcPts val="0"/>
              </a:spcBef>
              <a:buClr>
                <a:schemeClr val="dk1"/>
              </a:buClr>
              <a:buFont typeface="Arial"/>
              <a:buNone/>
            </a:pPr>
            <a:endParaRPr sz="600" b="1" i="1">
              <a:solidFill>
                <a:schemeClr val="dk1"/>
              </a:solidFill>
              <a:latin typeface="Trebuchet MS"/>
              <a:ea typeface="Trebuchet MS"/>
              <a:cs typeface="Trebuchet MS"/>
              <a:sym typeface="Trebuchet MS"/>
            </a:endParaRPr>
          </a:p>
          <a:p>
            <a:pPr lvl="0" algn="just" rtl="0">
              <a:spcBef>
                <a:spcPts val="0"/>
              </a:spcBef>
              <a:buClr>
                <a:schemeClr val="dk1"/>
              </a:buClr>
              <a:buFont typeface="Arial"/>
              <a:buNone/>
            </a:pPr>
            <a:endParaRPr sz="600" b="1" i="1">
              <a:solidFill>
                <a:schemeClr val="dk1"/>
              </a:solidFill>
              <a:latin typeface="Trebuchet MS"/>
              <a:ea typeface="Trebuchet MS"/>
              <a:cs typeface="Trebuchet MS"/>
              <a:sym typeface="Trebuchet MS"/>
            </a:endParaRP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Nombre</a:t>
            </a: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Duración</a:t>
            </a: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Propósito</a:t>
            </a: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Pregunta</a:t>
            </a: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Práctica inspiradora</a:t>
            </a:r>
          </a:p>
          <a:p>
            <a:pPr marL="457200" marR="0" lvl="0"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Paso a paso:</a:t>
            </a:r>
          </a:p>
          <a:p>
            <a:pPr marR="0" lvl="0" algn="l" rtl="0">
              <a:lnSpc>
                <a:spcPct val="100000"/>
              </a:lnSpc>
              <a:spcBef>
                <a:spcPts val="0"/>
              </a:spcBef>
              <a:spcAft>
                <a:spcPts val="0"/>
              </a:spcAft>
              <a:buNone/>
            </a:pPr>
            <a:endParaRPr sz="600">
              <a:latin typeface="Trebuchet MS"/>
              <a:ea typeface="Trebuchet MS"/>
              <a:cs typeface="Trebuchet MS"/>
              <a:sym typeface="Trebuchet MS"/>
            </a:endParaRPr>
          </a:p>
          <a:p>
            <a:pPr marL="914400" marR="0" lvl="1" indent="-330200" algn="l" rtl="0">
              <a:lnSpc>
                <a:spcPct val="100000"/>
              </a:lnSpc>
              <a:spcBef>
                <a:spcPts val="0"/>
              </a:spcBef>
              <a:spcAft>
                <a:spcPts val="0"/>
              </a:spcAft>
              <a:buSzPct val="100000"/>
              <a:buFont typeface="Trebuchet MS"/>
              <a:buChar char="○"/>
            </a:pPr>
            <a:r>
              <a:rPr lang="en-US" sz="1600">
                <a:latin typeface="Trebuchet MS"/>
                <a:ea typeface="Trebuchet MS"/>
                <a:cs typeface="Trebuchet MS"/>
                <a:sym typeface="Trebuchet MS"/>
              </a:rPr>
              <a:t>Actividad No. 1</a:t>
            </a:r>
          </a:p>
          <a:p>
            <a:pPr marL="914400" lvl="1" indent="-330200" rtl="0">
              <a:spcBef>
                <a:spcPts val="0"/>
              </a:spcBef>
              <a:buSzPct val="100000"/>
              <a:buFont typeface="Trebuchet MS"/>
              <a:buChar char="○"/>
            </a:pPr>
            <a:r>
              <a:rPr lang="en-US" sz="1600">
                <a:solidFill>
                  <a:schemeClr val="dk1"/>
                </a:solidFill>
                <a:latin typeface="Trebuchet MS"/>
                <a:ea typeface="Trebuchet MS"/>
                <a:cs typeface="Trebuchet MS"/>
                <a:sym typeface="Trebuchet MS"/>
              </a:rPr>
              <a:t>Actividad No. 2</a:t>
            </a:r>
          </a:p>
          <a:p>
            <a:pPr marL="914400" lvl="1" indent="-330200" rtl="0">
              <a:spcBef>
                <a:spcPts val="0"/>
              </a:spcBef>
              <a:buClr>
                <a:schemeClr val="dk1"/>
              </a:buClr>
              <a:buSzPct val="100000"/>
              <a:buFont typeface="Trebuchet MS"/>
              <a:buChar char="○"/>
            </a:pPr>
            <a:r>
              <a:rPr lang="en-US" sz="1600">
                <a:solidFill>
                  <a:schemeClr val="dk1"/>
                </a:solidFill>
                <a:latin typeface="Trebuchet MS"/>
                <a:ea typeface="Trebuchet MS"/>
                <a:cs typeface="Trebuchet MS"/>
                <a:sym typeface="Trebuchet MS"/>
              </a:rPr>
              <a:t>Actividad No. 3</a:t>
            </a:r>
          </a:p>
          <a:p>
            <a:pPr marL="0" marR="0" lvl="0" indent="-95250" algn="l" rtl="0">
              <a:lnSpc>
                <a:spcPct val="100000"/>
              </a:lnSpc>
              <a:spcBef>
                <a:spcPts val="0"/>
              </a:spcBef>
              <a:spcAft>
                <a:spcPts val="0"/>
              </a:spcAft>
              <a:buClr>
                <a:srgbClr val="000000"/>
              </a:buClr>
              <a:buFont typeface="Arial"/>
              <a:buNone/>
            </a:pPr>
            <a:endParaRPr sz="1600">
              <a:latin typeface="Trebuchet MS"/>
              <a:ea typeface="Trebuchet MS"/>
              <a:cs typeface="Trebuchet MS"/>
              <a:sym typeface="Trebuchet MS"/>
            </a:endParaRPr>
          </a:p>
          <a:p>
            <a:pPr marL="0" marR="0" lvl="0" indent="-95250" algn="l" rtl="0">
              <a:lnSpc>
                <a:spcPct val="100000"/>
              </a:lnSpc>
              <a:spcBef>
                <a:spcPts val="0"/>
              </a:spcBef>
              <a:spcAft>
                <a:spcPts val="0"/>
              </a:spcAft>
              <a:buClr>
                <a:srgbClr val="000000"/>
              </a:buClr>
              <a:buFont typeface="Arial"/>
              <a:buNone/>
            </a:pPr>
            <a:endParaRPr sz="1600">
              <a:solidFill>
                <a:srgbClr val="0C343D"/>
              </a:solidFill>
              <a:latin typeface="Trebuchet MS"/>
              <a:ea typeface="Trebuchet MS"/>
              <a:cs typeface="Trebuchet MS"/>
              <a:sym typeface="Trebuchet MS"/>
            </a:endParaRPr>
          </a:p>
          <a:p>
            <a:pPr marL="0" marR="0" lvl="0" indent="-95250" algn="l" rtl="0">
              <a:lnSpc>
                <a:spcPct val="100000"/>
              </a:lnSpc>
              <a:spcBef>
                <a:spcPts val="0"/>
              </a:spcBef>
              <a:spcAft>
                <a:spcPts val="0"/>
              </a:spcAft>
              <a:buClr>
                <a:srgbClr val="000000"/>
              </a:buClr>
              <a:buFont typeface="Arial"/>
              <a:buNone/>
            </a:pPr>
            <a:endParaRPr sz="1600">
              <a:solidFill>
                <a:srgbClr val="0C343D"/>
              </a:solidFill>
              <a:latin typeface="Trebuchet MS"/>
              <a:ea typeface="Trebuchet MS"/>
              <a:cs typeface="Trebuchet MS"/>
              <a:sym typeface="Trebuchet MS"/>
            </a:endParaRPr>
          </a:p>
        </p:txBody>
      </p:sp>
      <p:sp>
        <p:nvSpPr>
          <p:cNvPr id="1016" name="Shape 1016"/>
          <p:cNvSpPr/>
          <p:nvPr/>
        </p:nvSpPr>
        <p:spPr>
          <a:xfrm rot="-5400000">
            <a:off x="7623473" y="-3798450"/>
            <a:ext cx="770099"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017" name="Shape 1017"/>
          <p:cNvSpPr txBox="1"/>
          <p:nvPr/>
        </p:nvSpPr>
        <p:spPr>
          <a:xfrm>
            <a:off x="3748825" y="-97050"/>
            <a:ext cx="8367000" cy="770099"/>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2600" b="1">
                <a:solidFill>
                  <a:srgbClr val="FFFFFF"/>
                </a:solidFill>
                <a:latin typeface="Trebuchet MS"/>
                <a:ea typeface="Trebuchet MS"/>
                <a:cs typeface="Trebuchet MS"/>
                <a:sym typeface="Trebuchet MS"/>
              </a:rPr>
              <a:t>Propuestas de actividades para fortalecer la</a:t>
            </a:r>
          </a:p>
          <a:p>
            <a:pPr marL="0" marR="0" lvl="0" indent="0" algn="r" rtl="0">
              <a:lnSpc>
                <a:spcPct val="100000"/>
              </a:lnSpc>
              <a:spcBef>
                <a:spcPts val="0"/>
              </a:spcBef>
              <a:spcAft>
                <a:spcPts val="0"/>
              </a:spcAft>
              <a:buClr>
                <a:srgbClr val="FFFFFF"/>
              </a:buClr>
              <a:buSzPct val="25000"/>
              <a:buFont typeface="Trebuchet MS"/>
              <a:buNone/>
            </a:pPr>
            <a:r>
              <a:rPr lang="en-US" sz="2600" b="1">
                <a:solidFill>
                  <a:srgbClr val="FFFFFF"/>
                </a:solidFill>
                <a:latin typeface="Trebuchet MS"/>
                <a:ea typeface="Trebuchet MS"/>
                <a:cs typeface="Trebuchet MS"/>
                <a:sym typeface="Trebuchet MS"/>
              </a:rPr>
              <a:t>lectura y escritura</a:t>
            </a:r>
          </a:p>
        </p:txBody>
      </p:sp>
      <p:sp>
        <p:nvSpPr>
          <p:cNvPr id="1018" name="Shape 1018"/>
          <p:cNvSpPr txBox="1"/>
          <p:nvPr/>
        </p:nvSpPr>
        <p:spPr>
          <a:xfrm>
            <a:off x="1313725" y="1021375"/>
            <a:ext cx="9621000" cy="770100"/>
          </a:xfrm>
          <a:prstGeom prst="rect">
            <a:avLst/>
          </a:prstGeom>
          <a:solidFill>
            <a:srgbClr val="F9CB9C">
              <a:alpha val="78070"/>
            </a:srgbClr>
          </a:solidFill>
          <a:ln>
            <a:noFill/>
          </a:ln>
        </p:spPr>
        <p:txBody>
          <a:bodyPr lIns="121900" tIns="121900" rIns="121900" bIns="121900" anchor="ctr" anchorCtr="0">
            <a:noAutofit/>
          </a:bodyPr>
          <a:lstStyle/>
          <a:p>
            <a:pPr lvl="0" algn="ctr" rtl="0">
              <a:spcBef>
                <a:spcPts val="0"/>
              </a:spcBef>
              <a:buNone/>
            </a:pPr>
            <a:r>
              <a:rPr lang="en-US" sz="2000" b="1">
                <a:solidFill>
                  <a:schemeClr val="dk1"/>
                </a:solidFill>
                <a:latin typeface="Trebuchet MS"/>
                <a:ea typeface="Trebuchet MS"/>
                <a:cs typeface="Trebuchet MS"/>
                <a:sym typeface="Trebuchet MS"/>
              </a:rPr>
              <a:t>Documento: “</a:t>
            </a:r>
            <a:r>
              <a:rPr lang="en-US" sz="2000" b="1" i="1">
                <a:solidFill>
                  <a:schemeClr val="dk1"/>
                </a:solidFill>
                <a:latin typeface="Trebuchet MS"/>
                <a:ea typeface="Trebuchet MS"/>
                <a:cs typeface="Trebuchet MS"/>
                <a:sym typeface="Trebuchet MS"/>
              </a:rPr>
              <a:t>El fortalecimiento de la lectura y la escritura: </a:t>
            </a:r>
            <a:r>
              <a:rPr lang="en-US" sz="2000" b="1" i="1">
                <a:solidFill>
                  <a:srgbClr val="990000"/>
                </a:solidFill>
                <a:latin typeface="Trebuchet MS"/>
                <a:ea typeface="Trebuchet MS"/>
                <a:cs typeface="Trebuchet MS"/>
                <a:sym typeface="Trebuchet MS"/>
              </a:rPr>
              <a:t>“Leer desde las áreas del conocimiento”</a:t>
            </a:r>
          </a:p>
        </p:txBody>
      </p:sp>
      <p:pic>
        <p:nvPicPr>
          <p:cNvPr id="1019" name="Shape 1019"/>
          <p:cNvPicPr preferRelativeResize="0"/>
          <p:nvPr/>
        </p:nvPicPr>
        <p:blipFill>
          <a:blip r:embed="rId3">
            <a:alphaModFix/>
          </a:blip>
          <a:stretch>
            <a:fillRect/>
          </a:stretch>
        </p:blipFill>
        <p:spPr>
          <a:xfrm rot="611446">
            <a:off x="6719900" y="2377200"/>
            <a:ext cx="3744549" cy="3921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5"/>
                                        </p:tgtEl>
                                        <p:attrNameLst>
                                          <p:attrName>style.visibility</p:attrName>
                                        </p:attrNameLst>
                                      </p:cBhvr>
                                      <p:to>
                                        <p:strVal val="visible"/>
                                      </p:to>
                                    </p:set>
                                    <p:animEffect transition="in" filter="fade">
                                      <p:cBhvr>
                                        <p:cTn id="7" dur="1000"/>
                                        <p:tgtEl>
                                          <p:spTgt spid="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Shape 1024"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pic>
        <p:nvPicPr>
          <p:cNvPr id="1025" name="Shape 1025"/>
          <p:cNvPicPr preferRelativeResize="0"/>
          <p:nvPr/>
        </p:nvPicPr>
        <p:blipFill rotWithShape="1">
          <a:blip r:embed="rId4">
            <a:alphaModFix/>
          </a:blip>
          <a:srcRect/>
          <a:stretch/>
        </p:blipFill>
        <p:spPr>
          <a:xfrm>
            <a:off x="0" y="6069300"/>
            <a:ext cx="3141899" cy="698400"/>
          </a:xfrm>
          <a:prstGeom prst="rect">
            <a:avLst/>
          </a:prstGeom>
          <a:noFill/>
          <a:ln>
            <a:noFill/>
          </a:ln>
        </p:spPr>
      </p:pic>
      <p:sp>
        <p:nvSpPr>
          <p:cNvPr id="1026" name="Shape 1026"/>
          <p:cNvSpPr/>
          <p:nvPr/>
        </p:nvSpPr>
        <p:spPr>
          <a:xfrm rot="-5400000">
            <a:off x="6359825" y="-4916925"/>
            <a:ext cx="843000" cy="10821300"/>
          </a:xfrm>
          <a:prstGeom prst="round2SameRect">
            <a:avLst>
              <a:gd name="adj1" fmla="val 16667"/>
              <a:gd name="adj2" fmla="val 0"/>
            </a:avLst>
          </a:prstGeom>
          <a:solidFill>
            <a:srgbClr val="17365D"/>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027" name="Shape 1027"/>
          <p:cNvSpPr txBox="1"/>
          <p:nvPr/>
        </p:nvSpPr>
        <p:spPr>
          <a:xfrm>
            <a:off x="1375036" y="115723"/>
            <a:ext cx="10821300" cy="756300"/>
          </a:xfrm>
          <a:prstGeom prst="rect">
            <a:avLst/>
          </a:prstGeom>
          <a:noFill/>
          <a:ln>
            <a:noFill/>
          </a:ln>
        </p:spPr>
        <p:txBody>
          <a:bodyPr lIns="121900" tIns="121900" rIns="121900" bIns="121900" anchor="ctr" anchorCtr="0">
            <a:noAutofit/>
          </a:bodyPr>
          <a:lstStyle/>
          <a:p>
            <a:pPr marL="0" marR="0" lvl="0" indent="0" algn="r" rtl="0">
              <a:lnSpc>
                <a:spcPct val="80000"/>
              </a:lnSpc>
              <a:spcBef>
                <a:spcPts val="0"/>
              </a:spcBef>
              <a:spcAft>
                <a:spcPts val="0"/>
              </a:spcAft>
              <a:buClr>
                <a:srgbClr val="FFFFFF"/>
              </a:buClr>
              <a:buSzPct val="25000"/>
              <a:buFont typeface="Questrial"/>
              <a:buNone/>
            </a:pPr>
            <a:r>
              <a:rPr lang="en-US" sz="3000" b="1" i="1">
                <a:solidFill>
                  <a:srgbClr val="FFFFFF"/>
                </a:solidFill>
                <a:latin typeface="Trebuchet MS"/>
                <a:ea typeface="Trebuchet MS"/>
                <a:cs typeface="Trebuchet MS"/>
                <a:sym typeface="Trebuchet MS"/>
              </a:rPr>
              <a:t>Actividad fotografiando contextos</a:t>
            </a:r>
          </a:p>
        </p:txBody>
      </p:sp>
      <p:sp>
        <p:nvSpPr>
          <p:cNvPr id="1028" name="Shape 1028"/>
          <p:cNvSpPr txBox="1"/>
          <p:nvPr/>
        </p:nvSpPr>
        <p:spPr>
          <a:xfrm>
            <a:off x="676425" y="1839150"/>
            <a:ext cx="3508200" cy="3179700"/>
          </a:xfrm>
          <a:prstGeom prst="rect">
            <a:avLst/>
          </a:prstGeom>
          <a:solidFill>
            <a:srgbClr val="ED7D31">
              <a:alpha val="13850"/>
            </a:srgbClr>
          </a:solidFill>
          <a:ln>
            <a:noFill/>
          </a:ln>
        </p:spPr>
        <p:txBody>
          <a:bodyPr lIns="91425" tIns="91425" rIns="91425" bIns="91425" anchor="ctr" anchorCtr="0">
            <a:noAutofit/>
          </a:bodyPr>
          <a:lstStyle/>
          <a:p>
            <a:pPr lvl="0" rtl="0">
              <a:spcBef>
                <a:spcPts val="0"/>
              </a:spcBef>
              <a:buNone/>
            </a:pPr>
            <a:r>
              <a:rPr lang="en-US" sz="2000" b="1">
                <a:solidFill>
                  <a:srgbClr val="990000"/>
                </a:solidFill>
                <a:latin typeface="Trebuchet MS"/>
                <a:ea typeface="Trebuchet MS"/>
                <a:cs typeface="Trebuchet MS"/>
                <a:sym typeface="Trebuchet MS"/>
              </a:rPr>
              <a:t>Documental  </a:t>
            </a:r>
          </a:p>
          <a:p>
            <a:pPr lvl="0" rtl="0">
              <a:spcBef>
                <a:spcPts val="0"/>
              </a:spcBef>
              <a:buNone/>
            </a:pPr>
            <a:r>
              <a:rPr lang="en-US" sz="2000" b="1">
                <a:solidFill>
                  <a:srgbClr val="990000"/>
                </a:solidFill>
                <a:latin typeface="Trebuchet MS"/>
                <a:ea typeface="Trebuchet MS"/>
                <a:cs typeface="Trebuchet MS"/>
                <a:sym typeface="Trebuchet MS"/>
              </a:rPr>
              <a:t>“La sal de la tierra”:</a:t>
            </a:r>
          </a:p>
          <a:p>
            <a:pPr lvl="0" rtl="0">
              <a:spcBef>
                <a:spcPts val="0"/>
              </a:spcBef>
              <a:buNone/>
            </a:pPr>
            <a:endParaRPr sz="2000" b="1">
              <a:solidFill>
                <a:srgbClr val="EF5C43"/>
              </a:solidFill>
              <a:latin typeface="Trebuchet MS"/>
              <a:ea typeface="Trebuchet MS"/>
              <a:cs typeface="Trebuchet MS"/>
              <a:sym typeface="Trebuchet MS"/>
            </a:endParaRPr>
          </a:p>
          <a:p>
            <a:pPr lvl="0" rtl="0">
              <a:spcBef>
                <a:spcPts val="0"/>
              </a:spcBef>
              <a:buNone/>
            </a:pPr>
            <a:r>
              <a:rPr lang="en-US" sz="2000" b="1">
                <a:latin typeface="Trebuchet MS"/>
                <a:ea typeface="Trebuchet MS"/>
                <a:cs typeface="Trebuchet MS"/>
                <a:sym typeface="Trebuchet MS"/>
              </a:rPr>
              <a:t>Sobre:</a:t>
            </a:r>
            <a:r>
              <a:rPr lang="en-US" sz="2000">
                <a:latin typeface="Trebuchet MS"/>
                <a:ea typeface="Trebuchet MS"/>
                <a:cs typeface="Trebuchet MS"/>
                <a:sym typeface="Trebuchet MS"/>
              </a:rPr>
              <a:t> la trayectoria del fotógrafo brasileño </a:t>
            </a:r>
            <a:r>
              <a:rPr lang="en-US" sz="2000">
                <a:latin typeface="Trebuchet MS"/>
                <a:ea typeface="Trebuchet MS"/>
                <a:cs typeface="Trebuchet MS"/>
                <a:sym typeface="Trebuchet MS"/>
                <a:hlinkClick r:id="rId5"/>
              </a:rPr>
              <a:t>Sebastião Salgad</a:t>
            </a:r>
            <a:r>
              <a:rPr lang="en-US" sz="2000">
                <a:latin typeface="Trebuchet MS"/>
                <a:ea typeface="Trebuchet MS"/>
                <a:cs typeface="Trebuchet MS"/>
                <a:sym typeface="Trebuchet MS"/>
              </a:rPr>
              <a:t>o.</a:t>
            </a:r>
          </a:p>
          <a:p>
            <a:pPr lvl="0" rtl="0">
              <a:spcBef>
                <a:spcPts val="0"/>
              </a:spcBef>
              <a:buNone/>
            </a:pPr>
            <a:r>
              <a:rPr lang="en-US" sz="2000">
                <a:latin typeface="Trebuchet MS"/>
                <a:ea typeface="Trebuchet MS"/>
                <a:cs typeface="Trebuchet MS"/>
                <a:sym typeface="Trebuchet MS"/>
              </a:rPr>
              <a:t> </a:t>
            </a:r>
          </a:p>
          <a:p>
            <a:pPr lvl="0" rtl="0">
              <a:spcBef>
                <a:spcPts val="0"/>
              </a:spcBef>
              <a:buNone/>
            </a:pPr>
            <a:r>
              <a:rPr lang="en-US" sz="2000" b="1">
                <a:latin typeface="Trebuchet MS"/>
                <a:ea typeface="Trebuchet MS"/>
                <a:cs typeface="Trebuchet MS"/>
                <a:sym typeface="Trebuchet MS"/>
              </a:rPr>
              <a:t>Dirigido por:</a:t>
            </a:r>
            <a:r>
              <a:rPr lang="en-US" sz="2000">
                <a:latin typeface="Trebuchet MS"/>
                <a:ea typeface="Trebuchet MS"/>
                <a:cs typeface="Trebuchet MS"/>
                <a:sym typeface="Trebuchet MS"/>
              </a:rPr>
              <a:t> Wim Wenders y Juliano Riveiro Salgado</a:t>
            </a:r>
          </a:p>
        </p:txBody>
      </p:sp>
      <p:pic>
        <p:nvPicPr>
          <p:cNvPr id="1029" name="Shape 1029"/>
          <p:cNvPicPr preferRelativeResize="0"/>
          <p:nvPr/>
        </p:nvPicPr>
        <p:blipFill>
          <a:blip r:embed="rId6">
            <a:alphaModFix/>
          </a:blip>
          <a:stretch>
            <a:fillRect/>
          </a:stretch>
        </p:blipFill>
        <p:spPr>
          <a:xfrm>
            <a:off x="4795300" y="1182076"/>
            <a:ext cx="3806550" cy="4887224"/>
          </a:xfrm>
          <a:prstGeom prst="rect">
            <a:avLst/>
          </a:prstGeom>
          <a:noFill/>
          <a:ln>
            <a:noFill/>
          </a:ln>
        </p:spPr>
      </p:pic>
      <p:pic>
        <p:nvPicPr>
          <p:cNvPr id="1030" name="Shape 1030"/>
          <p:cNvPicPr preferRelativeResize="0"/>
          <p:nvPr/>
        </p:nvPicPr>
        <p:blipFill>
          <a:blip r:embed="rId7">
            <a:alphaModFix/>
          </a:blip>
          <a:stretch>
            <a:fillRect/>
          </a:stretch>
        </p:blipFill>
        <p:spPr>
          <a:xfrm>
            <a:off x="9302362" y="2168874"/>
            <a:ext cx="1702374" cy="1702374"/>
          </a:xfrm>
          <a:prstGeom prst="rect">
            <a:avLst/>
          </a:prstGeom>
          <a:noFill/>
          <a:ln>
            <a:noFill/>
          </a:ln>
        </p:spPr>
      </p:pic>
      <p:sp>
        <p:nvSpPr>
          <p:cNvPr id="1031" name="Shape 1031"/>
          <p:cNvSpPr txBox="1"/>
          <p:nvPr/>
        </p:nvSpPr>
        <p:spPr>
          <a:xfrm>
            <a:off x="9084937" y="3984475"/>
            <a:ext cx="2137200" cy="564000"/>
          </a:xfrm>
          <a:prstGeom prst="rect">
            <a:avLst/>
          </a:prstGeom>
          <a:noFill/>
          <a:ln>
            <a:noFill/>
          </a:ln>
        </p:spPr>
        <p:txBody>
          <a:bodyPr lIns="91425" tIns="91425" rIns="91425" bIns="91425" anchor="ctr" anchorCtr="0">
            <a:noAutofit/>
          </a:bodyPr>
          <a:lstStyle/>
          <a:p>
            <a:pPr lvl="0" algn="ctr" rtl="0">
              <a:spcBef>
                <a:spcPts val="0"/>
              </a:spcBef>
              <a:buNone/>
            </a:pPr>
            <a:r>
              <a:rPr lang="en-US" sz="1800" b="1" i="1" u="sng">
                <a:solidFill>
                  <a:srgbClr val="1155CC"/>
                </a:solidFill>
                <a:highlight>
                  <a:srgbClr val="FFFFFF"/>
                </a:highlight>
                <a:latin typeface="Calibri"/>
                <a:ea typeface="Calibri"/>
                <a:cs typeface="Calibri"/>
                <a:sym typeface="Calibri"/>
                <a:hlinkClick r:id="rId8"/>
              </a:rPr>
              <a:t>https://www.youtube.com/watch?v=1y_3DIdx3rc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Shape 1036"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sp>
        <p:nvSpPr>
          <p:cNvPr id="1037" name="Shape 1037"/>
          <p:cNvSpPr/>
          <p:nvPr/>
        </p:nvSpPr>
        <p:spPr>
          <a:xfrm rot="-5400000">
            <a:off x="6359825" y="-4916925"/>
            <a:ext cx="843000" cy="10821300"/>
          </a:xfrm>
          <a:prstGeom prst="round2SameRect">
            <a:avLst>
              <a:gd name="adj1" fmla="val 16667"/>
              <a:gd name="adj2" fmla="val 0"/>
            </a:avLst>
          </a:prstGeom>
          <a:solidFill>
            <a:srgbClr val="17365D"/>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038" name="Shape 1038"/>
          <p:cNvSpPr/>
          <p:nvPr/>
        </p:nvSpPr>
        <p:spPr>
          <a:xfrm>
            <a:off x="1267641" y="2110500"/>
            <a:ext cx="2167500" cy="592800"/>
          </a:xfrm>
          <a:prstGeom prst="roundRect">
            <a:avLst>
              <a:gd name="adj" fmla="val 16667"/>
            </a:avLst>
          </a:prstGeom>
          <a:solidFill>
            <a:srgbClr val="A4C2F4"/>
          </a:solidFill>
          <a:ln>
            <a:noFill/>
          </a:ln>
        </p:spPr>
        <p:txBody>
          <a:bodyPr lIns="121900" tIns="121900" rIns="121900" bIns="1219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a:t>
            </a:r>
            <a:r>
              <a:rPr lang="en-US" sz="2400" b="1" i="0" u="none" strike="noStrike" cap="none">
                <a:solidFill>
                  <a:schemeClr val="dk1"/>
                </a:solidFill>
                <a:latin typeface="Trebuchet MS"/>
                <a:ea typeface="Trebuchet MS"/>
                <a:cs typeface="Trebuchet MS"/>
                <a:sym typeface="Trebuchet MS"/>
              </a:rPr>
              <a:t>rupo</a:t>
            </a:r>
            <a:r>
              <a:rPr lang="en-US" sz="2400" b="1">
                <a:solidFill>
                  <a:schemeClr val="dk1"/>
                </a:solidFill>
                <a:latin typeface="Trebuchet MS"/>
                <a:ea typeface="Trebuchet MS"/>
                <a:cs typeface="Trebuchet MS"/>
                <a:sym typeface="Trebuchet MS"/>
              </a:rPr>
              <a:t> A</a:t>
            </a:r>
          </a:p>
        </p:txBody>
      </p:sp>
      <p:sp>
        <p:nvSpPr>
          <p:cNvPr id="1039" name="Shape 1039"/>
          <p:cNvSpPr/>
          <p:nvPr/>
        </p:nvSpPr>
        <p:spPr>
          <a:xfrm>
            <a:off x="2764450" y="4760425"/>
            <a:ext cx="3169200" cy="1117800"/>
          </a:xfrm>
          <a:prstGeom prst="roundRect">
            <a:avLst>
              <a:gd name="adj" fmla="val 16667"/>
            </a:avLst>
          </a:prstGeom>
          <a:solidFill>
            <a:srgbClr val="FCE5CD"/>
          </a:solidFill>
          <a:ln>
            <a:noFill/>
          </a:ln>
        </p:spPr>
        <p:txBody>
          <a:bodyPr lIns="121900" tIns="121900" rIns="121900" bIns="1219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1900" b="1">
                <a:solidFill>
                  <a:schemeClr val="dk1"/>
                </a:solidFill>
                <a:latin typeface="Calibri"/>
                <a:ea typeface="Calibri"/>
                <a:cs typeface="Calibri"/>
                <a:sym typeface="Calibri"/>
              </a:rPr>
              <a:t>Materiales</a:t>
            </a:r>
            <a:r>
              <a:rPr lang="en-US" sz="1900" b="1" i="0" u="none" strike="noStrike" cap="none">
                <a:solidFill>
                  <a:schemeClr val="dk1"/>
                </a:solidFill>
                <a:latin typeface="Calibri"/>
                <a:ea typeface="Calibri"/>
                <a:cs typeface="Calibri"/>
                <a:sym typeface="Calibri"/>
              </a:rPr>
              <a:t>: </a:t>
            </a:r>
          </a:p>
          <a:p>
            <a:pPr marL="0" marR="0" lvl="0" indent="0" rtl="0">
              <a:lnSpc>
                <a:spcPct val="100000"/>
              </a:lnSpc>
              <a:spcBef>
                <a:spcPts val="0"/>
              </a:spcBef>
              <a:spcAft>
                <a:spcPts val="0"/>
              </a:spcAft>
              <a:buClr>
                <a:schemeClr val="dk1"/>
              </a:buClr>
              <a:buSzPct val="25000"/>
              <a:buFont typeface="Calibri"/>
              <a:buNone/>
            </a:pPr>
            <a:r>
              <a:rPr lang="en-US" sz="1900">
                <a:solidFill>
                  <a:schemeClr val="dk1"/>
                </a:solidFill>
                <a:latin typeface="Calibri"/>
                <a:ea typeface="Calibri"/>
                <a:cs typeface="Calibri"/>
                <a:sym typeface="Calibri"/>
              </a:rPr>
              <a:t>Cámara fotográfica (celular)</a:t>
            </a:r>
          </a:p>
          <a:p>
            <a:pPr marL="0" marR="0" lvl="0" indent="0" rtl="0">
              <a:lnSpc>
                <a:spcPct val="100000"/>
              </a:lnSpc>
              <a:spcBef>
                <a:spcPts val="0"/>
              </a:spcBef>
              <a:spcAft>
                <a:spcPts val="0"/>
              </a:spcAft>
              <a:buClr>
                <a:schemeClr val="dk1"/>
              </a:buClr>
              <a:buSzPct val="25000"/>
              <a:buFont typeface="Calibri"/>
              <a:buNone/>
            </a:pPr>
            <a:r>
              <a:rPr lang="en-US" sz="1900">
                <a:solidFill>
                  <a:schemeClr val="dk1"/>
                </a:solidFill>
                <a:latin typeface="Calibri"/>
                <a:ea typeface="Calibri"/>
                <a:cs typeface="Calibri"/>
                <a:sym typeface="Calibri"/>
              </a:rPr>
              <a:t>Power Point</a:t>
            </a:r>
          </a:p>
        </p:txBody>
      </p:sp>
      <p:sp>
        <p:nvSpPr>
          <p:cNvPr id="1040" name="Shape 1040"/>
          <p:cNvSpPr/>
          <p:nvPr/>
        </p:nvSpPr>
        <p:spPr>
          <a:xfrm>
            <a:off x="6731475" y="4684225"/>
            <a:ext cx="3169200" cy="1270200"/>
          </a:xfrm>
          <a:prstGeom prst="roundRect">
            <a:avLst>
              <a:gd name="adj" fmla="val 16667"/>
            </a:avLst>
          </a:prstGeom>
          <a:solidFill>
            <a:srgbClr val="F4CCCC"/>
          </a:solidFill>
          <a:ln>
            <a:noFill/>
          </a:ln>
        </p:spPr>
        <p:txBody>
          <a:bodyPr lIns="121900" tIns="121900" rIns="121900" bIns="121900" anchor="ctr" anchorCtr="0">
            <a:noAutofit/>
          </a:bodyPr>
          <a:lstStyle/>
          <a:p>
            <a:pPr marL="0" marR="0" lvl="0" indent="0" rtl="0">
              <a:lnSpc>
                <a:spcPct val="100000"/>
              </a:lnSpc>
              <a:spcBef>
                <a:spcPts val="0"/>
              </a:spcBef>
              <a:spcAft>
                <a:spcPts val="0"/>
              </a:spcAft>
              <a:buClr>
                <a:schemeClr val="dk1"/>
              </a:buClr>
              <a:buSzPct val="25000"/>
              <a:buFont typeface="Calibri"/>
              <a:buNone/>
            </a:pPr>
            <a:r>
              <a:rPr lang="en-US" sz="1900" b="1">
                <a:solidFill>
                  <a:schemeClr val="dk1"/>
                </a:solidFill>
                <a:latin typeface="Calibri"/>
                <a:ea typeface="Calibri"/>
                <a:cs typeface="Calibri"/>
                <a:sym typeface="Calibri"/>
              </a:rPr>
              <a:t>Roles:</a:t>
            </a:r>
          </a:p>
          <a:p>
            <a:pPr marL="609600" marR="0" lvl="0" indent="-425450" rtl="0">
              <a:lnSpc>
                <a:spcPct val="100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Guardián del tiempo</a:t>
            </a:r>
          </a:p>
          <a:p>
            <a:pPr marL="609600" marR="0" lvl="0" indent="-425450" rtl="0">
              <a:lnSpc>
                <a:spcPct val="100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Relator</a:t>
            </a:r>
          </a:p>
          <a:p>
            <a:pPr marL="609600" marR="0" lvl="0" indent="-425450" rtl="0">
              <a:lnSpc>
                <a:spcPct val="100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Moderador</a:t>
            </a:r>
          </a:p>
        </p:txBody>
      </p:sp>
      <p:pic>
        <p:nvPicPr>
          <p:cNvPr id="1041" name="Shape 1041"/>
          <p:cNvPicPr preferRelativeResize="0"/>
          <p:nvPr/>
        </p:nvPicPr>
        <p:blipFill rotWithShape="1">
          <a:blip r:embed="rId4">
            <a:alphaModFix/>
          </a:blip>
          <a:srcRect b="7270"/>
          <a:stretch/>
        </p:blipFill>
        <p:spPr>
          <a:xfrm>
            <a:off x="4435641" y="3196000"/>
            <a:ext cx="1472400" cy="1187999"/>
          </a:xfrm>
          <a:prstGeom prst="rect">
            <a:avLst/>
          </a:prstGeom>
          <a:noFill/>
          <a:ln>
            <a:noFill/>
          </a:ln>
        </p:spPr>
      </p:pic>
      <p:pic>
        <p:nvPicPr>
          <p:cNvPr id="1042" name="Shape 1042"/>
          <p:cNvPicPr preferRelativeResize="0"/>
          <p:nvPr/>
        </p:nvPicPr>
        <p:blipFill rotWithShape="1">
          <a:blip r:embed="rId4">
            <a:alphaModFix/>
          </a:blip>
          <a:srcRect b="7270"/>
          <a:stretch/>
        </p:blipFill>
        <p:spPr>
          <a:xfrm>
            <a:off x="4435638" y="1812908"/>
            <a:ext cx="1472400" cy="1188000"/>
          </a:xfrm>
          <a:prstGeom prst="rect">
            <a:avLst/>
          </a:prstGeom>
          <a:noFill/>
          <a:ln>
            <a:noFill/>
          </a:ln>
        </p:spPr>
      </p:pic>
      <p:sp>
        <p:nvSpPr>
          <p:cNvPr id="1043" name="Shape 1043"/>
          <p:cNvSpPr/>
          <p:nvPr/>
        </p:nvSpPr>
        <p:spPr>
          <a:xfrm>
            <a:off x="1267650" y="3493600"/>
            <a:ext cx="2167500" cy="592800"/>
          </a:xfrm>
          <a:prstGeom prst="roundRect">
            <a:avLst>
              <a:gd name="adj" fmla="val 16667"/>
            </a:avLst>
          </a:prstGeom>
          <a:solidFill>
            <a:srgbClr val="B6D7A8"/>
          </a:solidFill>
          <a:ln>
            <a:noFill/>
          </a:ln>
        </p:spPr>
        <p:txBody>
          <a:bodyPr lIns="121900" tIns="121900" rIns="121900" bIns="1219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Grupo B</a:t>
            </a:r>
          </a:p>
        </p:txBody>
      </p:sp>
      <p:sp>
        <p:nvSpPr>
          <p:cNvPr id="1044" name="Shape 1044"/>
          <p:cNvSpPr/>
          <p:nvPr/>
        </p:nvSpPr>
        <p:spPr>
          <a:xfrm>
            <a:off x="3707650" y="2147558"/>
            <a:ext cx="360300" cy="518700"/>
          </a:xfrm>
          <a:prstGeom prst="stripedRightArrow">
            <a:avLst>
              <a:gd name="adj1" fmla="val 50000"/>
              <a:gd name="adj2" fmla="val 46527"/>
            </a:avLst>
          </a:prstGeom>
          <a:solidFill>
            <a:srgbClr val="FFC000"/>
          </a:solidFill>
          <a:ln>
            <a:noFill/>
          </a:ln>
        </p:spPr>
        <p:txBody>
          <a:bodyPr lIns="162525" tIns="162525" rIns="162525" bIns="162525"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pic>
        <p:nvPicPr>
          <p:cNvPr id="1045" name="Shape 1045"/>
          <p:cNvPicPr preferRelativeResize="0"/>
          <p:nvPr/>
        </p:nvPicPr>
        <p:blipFill>
          <a:blip r:embed="rId5">
            <a:alphaModFix/>
          </a:blip>
          <a:stretch>
            <a:fillRect/>
          </a:stretch>
        </p:blipFill>
        <p:spPr>
          <a:xfrm>
            <a:off x="274033" y="4836622"/>
            <a:ext cx="901199" cy="842932"/>
          </a:xfrm>
          <a:prstGeom prst="rect">
            <a:avLst/>
          </a:prstGeom>
          <a:noFill/>
          <a:ln>
            <a:noFill/>
          </a:ln>
        </p:spPr>
      </p:pic>
      <p:sp>
        <p:nvSpPr>
          <p:cNvPr id="1046" name="Shape 1046"/>
          <p:cNvSpPr txBox="1"/>
          <p:nvPr/>
        </p:nvSpPr>
        <p:spPr>
          <a:xfrm>
            <a:off x="152600" y="5603200"/>
            <a:ext cx="1206300" cy="271200"/>
          </a:xfrm>
          <a:prstGeom prst="rect">
            <a:avLst/>
          </a:prstGeom>
          <a:noFill/>
          <a:ln>
            <a:noFill/>
          </a:ln>
        </p:spPr>
        <p:txBody>
          <a:bodyPr lIns="121900" tIns="121900" rIns="121900" bIns="121900" anchor="t" anchorCtr="0">
            <a:noAutofit/>
          </a:bodyPr>
          <a:lstStyle/>
          <a:p>
            <a:pPr lvl="0" rtl="0">
              <a:spcBef>
                <a:spcPts val="0"/>
              </a:spcBef>
              <a:buNone/>
            </a:pPr>
            <a:r>
              <a:rPr lang="en-US" sz="1300" b="1" i="1">
                <a:solidFill>
                  <a:srgbClr val="990000"/>
                </a:solidFill>
              </a:rPr>
              <a:t>10 minutos</a:t>
            </a:r>
          </a:p>
        </p:txBody>
      </p:sp>
      <p:sp>
        <p:nvSpPr>
          <p:cNvPr id="1047" name="Shape 1047"/>
          <p:cNvSpPr txBox="1"/>
          <p:nvPr/>
        </p:nvSpPr>
        <p:spPr>
          <a:xfrm>
            <a:off x="1375036" y="115723"/>
            <a:ext cx="10821300" cy="756300"/>
          </a:xfrm>
          <a:prstGeom prst="rect">
            <a:avLst/>
          </a:prstGeom>
          <a:noFill/>
          <a:ln>
            <a:noFill/>
          </a:ln>
        </p:spPr>
        <p:txBody>
          <a:bodyPr lIns="121900" tIns="121900" rIns="121900" bIns="121900" anchor="ctr" anchorCtr="0">
            <a:noAutofit/>
          </a:bodyPr>
          <a:lstStyle/>
          <a:p>
            <a:pPr marL="0" marR="0" lvl="0" indent="0" algn="r" rtl="0">
              <a:lnSpc>
                <a:spcPct val="80000"/>
              </a:lnSpc>
              <a:spcBef>
                <a:spcPts val="0"/>
              </a:spcBef>
              <a:spcAft>
                <a:spcPts val="0"/>
              </a:spcAft>
              <a:buClr>
                <a:srgbClr val="FFFFFF"/>
              </a:buClr>
              <a:buSzPct val="25000"/>
              <a:buFont typeface="Questrial"/>
              <a:buNone/>
            </a:pPr>
            <a:r>
              <a:rPr lang="en-US" sz="3000" b="1" i="1">
                <a:solidFill>
                  <a:srgbClr val="FFFFFF"/>
                </a:solidFill>
                <a:latin typeface="Trebuchet MS"/>
                <a:ea typeface="Trebuchet MS"/>
                <a:cs typeface="Trebuchet MS"/>
                <a:sym typeface="Trebuchet MS"/>
              </a:rPr>
              <a:t>Actividad fotografiando contextos</a:t>
            </a:r>
          </a:p>
          <a:p>
            <a:pPr marL="0" marR="0" lvl="0" indent="0" algn="r" rtl="0">
              <a:lnSpc>
                <a:spcPct val="80000"/>
              </a:lnSpc>
              <a:spcBef>
                <a:spcPts val="0"/>
              </a:spcBef>
              <a:spcAft>
                <a:spcPts val="0"/>
              </a:spcAft>
              <a:buClr>
                <a:srgbClr val="FFFFFF"/>
              </a:buClr>
              <a:buSzPct val="25000"/>
              <a:buFont typeface="Questrial"/>
              <a:buNone/>
            </a:pPr>
            <a:r>
              <a:rPr lang="en-US" sz="2000" b="1" i="1">
                <a:solidFill>
                  <a:srgbClr val="FFFFFF"/>
                </a:solidFill>
                <a:latin typeface="Trebuchet MS"/>
                <a:ea typeface="Trebuchet MS"/>
                <a:cs typeface="Trebuchet MS"/>
                <a:sym typeface="Trebuchet MS"/>
              </a:rPr>
              <a:t>*Documento “Leer desde las áreas de conocimiento”</a:t>
            </a:r>
          </a:p>
        </p:txBody>
      </p:sp>
      <p:sp>
        <p:nvSpPr>
          <p:cNvPr id="1048" name="Shape 1048"/>
          <p:cNvSpPr/>
          <p:nvPr/>
        </p:nvSpPr>
        <p:spPr>
          <a:xfrm>
            <a:off x="3707650" y="3530658"/>
            <a:ext cx="360300" cy="518700"/>
          </a:xfrm>
          <a:prstGeom prst="stripedRightArrow">
            <a:avLst>
              <a:gd name="adj1" fmla="val 50000"/>
              <a:gd name="adj2" fmla="val 46527"/>
            </a:avLst>
          </a:prstGeom>
          <a:solidFill>
            <a:srgbClr val="FFC000"/>
          </a:solidFill>
          <a:ln>
            <a:noFill/>
          </a:ln>
        </p:spPr>
        <p:txBody>
          <a:bodyPr lIns="162525" tIns="162525" rIns="162525" bIns="162525"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049" name="Shape 1049"/>
          <p:cNvSpPr/>
          <p:nvPr/>
        </p:nvSpPr>
        <p:spPr>
          <a:xfrm>
            <a:off x="6948850" y="2034300"/>
            <a:ext cx="4416300" cy="2112300"/>
          </a:xfrm>
          <a:prstGeom prst="roundRect">
            <a:avLst>
              <a:gd name="adj" fmla="val 16667"/>
            </a:avLst>
          </a:prstGeom>
          <a:solidFill>
            <a:srgbClr val="A4C2F4">
              <a:alpha val="41920"/>
            </a:srgbClr>
          </a:solidFill>
          <a:ln>
            <a:noFill/>
          </a:ln>
        </p:spPr>
        <p:txBody>
          <a:bodyPr lIns="121900" tIns="121900" rIns="121900" bIns="121900" anchor="ctr" anchorCtr="0">
            <a:noAutofit/>
          </a:bodyPr>
          <a:lstStyle/>
          <a:p>
            <a:pPr marL="0" marR="0" lvl="0" indent="0" algn="ctr" rtl="0">
              <a:lnSpc>
                <a:spcPct val="100000"/>
              </a:lnSpc>
              <a:spcBef>
                <a:spcPts val="0"/>
              </a:spcBef>
              <a:spcAft>
                <a:spcPts val="0"/>
              </a:spcAft>
              <a:buClr>
                <a:schemeClr val="dk1"/>
              </a:buClr>
              <a:buFont typeface="Calibri"/>
              <a:buNone/>
            </a:pPr>
            <a:endParaRPr sz="1900" b="1"/>
          </a:p>
        </p:txBody>
      </p:sp>
      <p:sp>
        <p:nvSpPr>
          <p:cNvPr id="1050" name="Shape 1050"/>
          <p:cNvSpPr txBox="1"/>
          <p:nvPr/>
        </p:nvSpPr>
        <p:spPr>
          <a:xfrm>
            <a:off x="434125" y="1157025"/>
            <a:ext cx="6704400" cy="407400"/>
          </a:xfrm>
          <a:prstGeom prst="rect">
            <a:avLst/>
          </a:prstGeom>
          <a:solidFill>
            <a:srgbClr val="ED7D31">
              <a:alpha val="13850"/>
            </a:srgbClr>
          </a:solidFill>
          <a:ln>
            <a:noFill/>
          </a:ln>
        </p:spPr>
        <p:txBody>
          <a:bodyPr lIns="91425" tIns="91425" rIns="91425" bIns="91425" anchor="ctr" anchorCtr="0">
            <a:noAutofit/>
          </a:bodyPr>
          <a:lstStyle/>
          <a:p>
            <a:pPr lvl="0" rtl="0">
              <a:spcBef>
                <a:spcPts val="0"/>
              </a:spcBef>
              <a:buNone/>
            </a:pPr>
            <a:r>
              <a:rPr lang="en-US" sz="2000" b="1" i="1">
                <a:solidFill>
                  <a:srgbClr val="990000"/>
                </a:solidFill>
                <a:latin typeface="Trebuchet MS"/>
                <a:ea typeface="Trebuchet MS"/>
                <a:cs typeface="Trebuchet MS"/>
                <a:sym typeface="Trebuchet MS"/>
              </a:rPr>
              <a:t>En los mismo grupos que se ha venido trabajando ...</a:t>
            </a:r>
          </a:p>
        </p:txBody>
      </p:sp>
      <p:sp>
        <p:nvSpPr>
          <p:cNvPr id="1051" name="Shape 1051"/>
          <p:cNvSpPr/>
          <p:nvPr/>
        </p:nvSpPr>
        <p:spPr>
          <a:xfrm>
            <a:off x="6286400" y="2489151"/>
            <a:ext cx="360300" cy="1270200"/>
          </a:xfrm>
          <a:prstGeom prst="stripedRightArrow">
            <a:avLst>
              <a:gd name="adj1" fmla="val 50000"/>
              <a:gd name="adj2" fmla="val 46527"/>
            </a:avLst>
          </a:prstGeom>
          <a:solidFill>
            <a:srgbClr val="FFC000"/>
          </a:solidFill>
          <a:ln>
            <a:noFill/>
          </a:ln>
        </p:spPr>
        <p:txBody>
          <a:bodyPr lIns="162525" tIns="162525" rIns="162525" bIns="162525"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052" name="Shape 1052"/>
          <p:cNvSpPr/>
          <p:nvPr/>
        </p:nvSpPr>
        <p:spPr>
          <a:xfrm>
            <a:off x="7138500" y="2174435"/>
            <a:ext cx="4076700" cy="1813499"/>
          </a:xfrm>
          <a:prstGeom prst="roundRect">
            <a:avLst>
              <a:gd name="adj" fmla="val 16667"/>
            </a:avLst>
          </a:prstGeom>
          <a:solidFill>
            <a:srgbClr val="B6D7A8"/>
          </a:solidFill>
          <a:ln>
            <a:noFill/>
          </a:ln>
        </p:spPr>
        <p:txBody>
          <a:bodyPr lIns="121900" tIns="121900" rIns="121900" bIns="1219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1600">
                <a:solidFill>
                  <a:schemeClr val="dk1"/>
                </a:solidFill>
                <a:latin typeface="Trebuchet MS"/>
                <a:ea typeface="Trebuchet MS"/>
                <a:cs typeface="Trebuchet MS"/>
                <a:sym typeface="Trebuchet MS"/>
              </a:rPr>
              <a:t>Cada grupo toma una fotografía de su contexto institucional en relación con el tema del ciclo:</a:t>
            </a:r>
          </a:p>
          <a:p>
            <a:pPr marL="0" marR="0" lvl="0" indent="0" algn="ctr" rtl="0">
              <a:lnSpc>
                <a:spcPct val="100000"/>
              </a:lnSpc>
              <a:spcBef>
                <a:spcPts val="0"/>
              </a:spcBef>
              <a:spcAft>
                <a:spcPts val="0"/>
              </a:spcAft>
              <a:buClr>
                <a:schemeClr val="dk1"/>
              </a:buClr>
              <a:buFont typeface="Calibri"/>
              <a:buNone/>
            </a:pPr>
            <a:endParaRPr sz="1600">
              <a:solidFill>
                <a:schemeClr val="dk1"/>
              </a:solidFill>
              <a:latin typeface="Trebuchet MS"/>
              <a:ea typeface="Trebuchet MS"/>
              <a:cs typeface="Trebuchet MS"/>
              <a:sym typeface="Trebuchet MS"/>
            </a:endParaRPr>
          </a:p>
          <a:p>
            <a:pPr lvl="0" algn="ctr" rtl="0">
              <a:spcBef>
                <a:spcPts val="0"/>
              </a:spcBef>
              <a:buNone/>
            </a:pPr>
            <a:r>
              <a:rPr lang="en-US" sz="1600" b="1" i="1">
                <a:solidFill>
                  <a:schemeClr val="dk1"/>
                </a:solidFill>
                <a:latin typeface="Trebuchet MS"/>
                <a:ea typeface="Trebuchet MS"/>
                <a:cs typeface="Trebuchet MS"/>
                <a:sym typeface="Trebuchet MS"/>
              </a:rPr>
              <a:t>“Evaluación formativa y seguimiento al aprendizaje, una oportunidad para el mejoramiento continuo”</a:t>
            </a:r>
          </a:p>
        </p:txBody>
      </p:sp>
      <p:grpSp>
        <p:nvGrpSpPr>
          <p:cNvPr id="1053" name="Shape 1053"/>
          <p:cNvGrpSpPr/>
          <p:nvPr/>
        </p:nvGrpSpPr>
        <p:grpSpPr>
          <a:xfrm>
            <a:off x="-6922" y="6152167"/>
            <a:ext cx="6315504" cy="669564"/>
            <a:chOff x="-12878" y="5911991"/>
            <a:chExt cx="6689444" cy="883912"/>
          </a:xfrm>
        </p:grpSpPr>
        <p:pic>
          <p:nvPicPr>
            <p:cNvPr id="1054" name="Shape 1054"/>
            <p:cNvPicPr preferRelativeResize="0"/>
            <p:nvPr/>
          </p:nvPicPr>
          <p:blipFill rotWithShape="1">
            <a:blip r:embed="rId6">
              <a:alphaModFix/>
            </a:blip>
            <a:srcRect/>
            <a:stretch/>
          </p:blipFill>
          <p:spPr>
            <a:xfrm>
              <a:off x="-12878" y="5911991"/>
              <a:ext cx="3185100" cy="883800"/>
            </a:xfrm>
            <a:prstGeom prst="rect">
              <a:avLst/>
            </a:prstGeom>
            <a:noFill/>
            <a:ln>
              <a:noFill/>
            </a:ln>
          </p:spPr>
        </p:pic>
        <p:pic>
          <p:nvPicPr>
            <p:cNvPr id="1055" name="Shape 1055" descr="http://aprende.colombiaaprende.edu.co/sites/default/files/naspublic/styles/300_200/public/naspublic/orig_image/jornada_unica.png?itok=S0v9r2Wz"/>
            <p:cNvPicPr preferRelativeResize="0"/>
            <p:nvPr/>
          </p:nvPicPr>
          <p:blipFill rotWithShape="1">
            <a:blip r:embed="rId7">
              <a:alphaModFix/>
            </a:blip>
            <a:srcRect t="19787" b="15036"/>
            <a:stretch/>
          </p:blipFill>
          <p:spPr>
            <a:xfrm>
              <a:off x="4948866" y="6076453"/>
              <a:ext cx="1727700" cy="706800"/>
            </a:xfrm>
            <a:prstGeom prst="rect">
              <a:avLst/>
            </a:prstGeom>
            <a:noFill/>
            <a:ln>
              <a:noFill/>
            </a:ln>
          </p:spPr>
        </p:pic>
        <p:pic>
          <p:nvPicPr>
            <p:cNvPr id="1056" name="Shape 1056"/>
            <p:cNvPicPr preferRelativeResize="0"/>
            <p:nvPr/>
          </p:nvPicPr>
          <p:blipFill rotWithShape="1">
            <a:blip r:embed="rId8">
              <a:alphaModFix/>
            </a:blip>
            <a:srcRect/>
            <a:stretch/>
          </p:blipFill>
          <p:spPr>
            <a:xfrm>
              <a:off x="3172282" y="6126333"/>
              <a:ext cx="968100" cy="656999"/>
            </a:xfrm>
            <a:prstGeom prst="rect">
              <a:avLst/>
            </a:prstGeom>
            <a:noFill/>
            <a:ln>
              <a:noFill/>
            </a:ln>
          </p:spPr>
        </p:pic>
        <p:pic>
          <p:nvPicPr>
            <p:cNvPr id="1057" name="Shape 1057"/>
            <p:cNvPicPr preferRelativeResize="0"/>
            <p:nvPr/>
          </p:nvPicPr>
          <p:blipFill rotWithShape="1">
            <a:blip r:embed="rId9">
              <a:alphaModFix/>
            </a:blip>
            <a:srcRect l="16108" t="16474" r="16546" b="3901"/>
            <a:stretch/>
          </p:blipFill>
          <p:spPr>
            <a:xfrm>
              <a:off x="4181655" y="6005103"/>
              <a:ext cx="767100" cy="790800"/>
            </a:xfrm>
            <a:prstGeom prst="rect">
              <a:avLst/>
            </a:prstGeom>
            <a:noFill/>
            <a:ln>
              <a:noFill/>
            </a:ln>
          </p:spPr>
        </p:pic>
      </p:grpSp>
      <p:pic>
        <p:nvPicPr>
          <p:cNvPr id="1058" name="Shape 1058"/>
          <p:cNvPicPr preferRelativeResize="0"/>
          <p:nvPr/>
        </p:nvPicPr>
        <p:blipFill rotWithShape="1">
          <a:blip r:embed="rId10">
            <a:alphaModFix/>
          </a:blip>
          <a:srcRect/>
          <a:stretch/>
        </p:blipFill>
        <p:spPr>
          <a:xfrm>
            <a:off x="6190089" y="6152092"/>
            <a:ext cx="1351500" cy="66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graphicFrame>
        <p:nvGraphicFramePr>
          <p:cNvPr id="1063" name="Shape 1063"/>
          <p:cNvGraphicFramePr/>
          <p:nvPr/>
        </p:nvGraphicFramePr>
        <p:xfrm>
          <a:off x="2226075" y="3606212"/>
          <a:ext cx="2384725" cy="2139055"/>
        </p:xfrm>
        <a:graphic>
          <a:graphicData uri="http://schemas.openxmlformats.org/drawingml/2006/table">
            <a:tbl>
              <a:tblPr>
                <a:noFill/>
                <a:tableStyleId>{257E2CC0-8FF5-4026-90D8-1F71E5352A53}</a:tableStyleId>
              </a:tblPr>
              <a:tblGrid>
                <a:gridCol w="2384725">
                  <a:extLst>
                    <a:ext uri="{9D8B030D-6E8A-4147-A177-3AD203B41FA5}">
                      <a16:colId xmlns="" xmlns:a16="http://schemas.microsoft.com/office/drawing/2014/main" val="20000"/>
                    </a:ext>
                  </a:extLst>
                </a:gridCol>
              </a:tblGrid>
              <a:tr h="1316125">
                <a:tc>
                  <a:txBody>
                    <a:bodyPr/>
                    <a:lstStyle/>
                    <a:p>
                      <a:pPr lvl="0">
                        <a:spcBef>
                          <a:spcPts val="0"/>
                        </a:spcBef>
                        <a:buNone/>
                      </a:pPr>
                      <a:endParaRP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extLst>
                  <a:ext uri="{0D108BD9-81ED-4DB2-BD59-A6C34878D82A}">
                    <a16:rowId xmlns="" xmlns:a16="http://schemas.microsoft.com/office/drawing/2014/main" val="10000"/>
                  </a:ext>
                </a:extLst>
              </a:tr>
              <a:tr h="754000">
                <a:tc>
                  <a:txBody>
                    <a:bodyPr/>
                    <a:lstStyle/>
                    <a:p>
                      <a:pPr lvl="0" algn="ctr">
                        <a:spcBef>
                          <a:spcPts val="0"/>
                        </a:spcBef>
                        <a:buNone/>
                      </a:pPr>
                      <a:r>
                        <a:rPr lang="en-US" b="1" i="1">
                          <a:latin typeface="Trebuchet MS"/>
                          <a:ea typeface="Trebuchet MS"/>
                          <a:cs typeface="Trebuchet MS"/>
                          <a:sym typeface="Trebuchet MS"/>
                        </a:rPr>
                        <a:t>Descripción de la foto:</a:t>
                      </a:r>
                    </a:p>
                    <a:p>
                      <a:pPr lvl="0">
                        <a:spcBef>
                          <a:spcPts val="0"/>
                        </a:spcBef>
                        <a:buNone/>
                      </a:pPr>
                      <a:r>
                        <a:rPr lang="en-US" i="1">
                          <a:latin typeface="Trebuchet MS"/>
                          <a:ea typeface="Trebuchet MS"/>
                          <a:cs typeface="Trebuchet MS"/>
                          <a:sym typeface="Trebuchet MS"/>
                        </a:rPr>
                        <a:t>Xxxxxxxxxxxxxxxxxxxxxxxxxxxxxxxxxxxxxxxxxxxxxxxx</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1064" name="Shape 1064" descr="bandera-01.png"/>
          <p:cNvPicPr preferRelativeResize="0"/>
          <p:nvPr/>
        </p:nvPicPr>
        <p:blipFill rotWithShape="1">
          <a:blip r:embed="rId3">
            <a:alphaModFix/>
          </a:blip>
          <a:srcRect/>
          <a:stretch/>
        </p:blipFill>
        <p:spPr>
          <a:xfrm>
            <a:off x="8191409" y="5924709"/>
            <a:ext cx="4076700" cy="933300"/>
          </a:xfrm>
          <a:prstGeom prst="rect">
            <a:avLst/>
          </a:prstGeom>
          <a:noFill/>
          <a:ln>
            <a:noFill/>
          </a:ln>
        </p:spPr>
      </p:pic>
      <p:sp>
        <p:nvSpPr>
          <p:cNvPr id="1065" name="Shape 1065"/>
          <p:cNvSpPr/>
          <p:nvPr/>
        </p:nvSpPr>
        <p:spPr>
          <a:xfrm rot="-5400000">
            <a:off x="6359825" y="-4916925"/>
            <a:ext cx="843000" cy="10821300"/>
          </a:xfrm>
          <a:prstGeom prst="round2SameRect">
            <a:avLst>
              <a:gd name="adj1" fmla="val 16667"/>
              <a:gd name="adj2" fmla="val 0"/>
            </a:avLst>
          </a:prstGeom>
          <a:solidFill>
            <a:srgbClr val="17365D"/>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066" name="Shape 1066"/>
          <p:cNvSpPr/>
          <p:nvPr/>
        </p:nvSpPr>
        <p:spPr>
          <a:xfrm rot="-1959110">
            <a:off x="1314466" y="3184547"/>
            <a:ext cx="2167430" cy="592851"/>
          </a:xfrm>
          <a:prstGeom prst="roundRect">
            <a:avLst>
              <a:gd name="adj" fmla="val 16667"/>
            </a:avLst>
          </a:prstGeom>
          <a:solidFill>
            <a:srgbClr val="A4C2F4"/>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a:t>
            </a:r>
            <a:r>
              <a:rPr lang="en-US" sz="2400" b="1" i="0" u="none" strike="noStrike" cap="none">
                <a:solidFill>
                  <a:schemeClr val="dk1"/>
                </a:solidFill>
                <a:latin typeface="Trebuchet MS"/>
                <a:ea typeface="Trebuchet MS"/>
                <a:cs typeface="Trebuchet MS"/>
                <a:sym typeface="Trebuchet MS"/>
              </a:rPr>
              <a:t>rupo</a:t>
            </a:r>
            <a:r>
              <a:rPr lang="en-US" sz="2400" b="1">
                <a:solidFill>
                  <a:schemeClr val="dk1"/>
                </a:solidFill>
                <a:latin typeface="Trebuchet MS"/>
                <a:ea typeface="Trebuchet MS"/>
                <a:cs typeface="Trebuchet MS"/>
                <a:sym typeface="Trebuchet MS"/>
              </a:rPr>
              <a:t> A</a:t>
            </a:r>
          </a:p>
        </p:txBody>
      </p:sp>
      <p:sp>
        <p:nvSpPr>
          <p:cNvPr id="1067" name="Shape 1067"/>
          <p:cNvSpPr/>
          <p:nvPr/>
        </p:nvSpPr>
        <p:spPr>
          <a:xfrm rot="2156045">
            <a:off x="3362079" y="3238543"/>
            <a:ext cx="2167489" cy="592877"/>
          </a:xfrm>
          <a:prstGeom prst="roundRect">
            <a:avLst>
              <a:gd name="adj" fmla="val 16667"/>
            </a:avLst>
          </a:prstGeom>
          <a:solidFill>
            <a:srgbClr val="B6D7A8"/>
          </a:solidFill>
          <a:ln>
            <a:noFill/>
          </a:ln>
        </p:spPr>
        <p:txBody>
          <a:bodyPr lIns="121900" tIns="121900" rIns="121900" bIns="121900"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Grupo B</a:t>
            </a:r>
          </a:p>
        </p:txBody>
      </p:sp>
      <p:pic>
        <p:nvPicPr>
          <p:cNvPr id="1068" name="Shape 1068"/>
          <p:cNvPicPr preferRelativeResize="0"/>
          <p:nvPr/>
        </p:nvPicPr>
        <p:blipFill>
          <a:blip r:embed="rId4">
            <a:alphaModFix/>
          </a:blip>
          <a:stretch>
            <a:fillRect/>
          </a:stretch>
        </p:blipFill>
        <p:spPr>
          <a:xfrm>
            <a:off x="274033" y="4760422"/>
            <a:ext cx="901199" cy="842932"/>
          </a:xfrm>
          <a:prstGeom prst="rect">
            <a:avLst/>
          </a:prstGeom>
          <a:noFill/>
          <a:ln>
            <a:noFill/>
          </a:ln>
        </p:spPr>
      </p:pic>
      <p:sp>
        <p:nvSpPr>
          <p:cNvPr id="1069" name="Shape 1069"/>
          <p:cNvSpPr txBox="1"/>
          <p:nvPr/>
        </p:nvSpPr>
        <p:spPr>
          <a:xfrm>
            <a:off x="152600" y="5527000"/>
            <a:ext cx="1206300" cy="271200"/>
          </a:xfrm>
          <a:prstGeom prst="rect">
            <a:avLst/>
          </a:prstGeom>
          <a:noFill/>
          <a:ln>
            <a:noFill/>
          </a:ln>
        </p:spPr>
        <p:txBody>
          <a:bodyPr lIns="121900" tIns="121900" rIns="121900" bIns="121900" anchor="t" anchorCtr="0">
            <a:noAutofit/>
          </a:bodyPr>
          <a:lstStyle/>
          <a:p>
            <a:pPr lvl="0" rtl="0">
              <a:spcBef>
                <a:spcPts val="0"/>
              </a:spcBef>
              <a:buNone/>
            </a:pPr>
            <a:r>
              <a:rPr lang="en-US" sz="1300" b="1" i="1">
                <a:solidFill>
                  <a:srgbClr val="990000"/>
                </a:solidFill>
              </a:rPr>
              <a:t>10 minutos</a:t>
            </a:r>
          </a:p>
        </p:txBody>
      </p:sp>
      <p:sp>
        <p:nvSpPr>
          <p:cNvPr id="1070" name="Shape 1070"/>
          <p:cNvSpPr txBox="1"/>
          <p:nvPr/>
        </p:nvSpPr>
        <p:spPr>
          <a:xfrm>
            <a:off x="1375036" y="115723"/>
            <a:ext cx="10821300" cy="756300"/>
          </a:xfrm>
          <a:prstGeom prst="rect">
            <a:avLst/>
          </a:prstGeom>
          <a:noFill/>
          <a:ln>
            <a:noFill/>
          </a:ln>
        </p:spPr>
        <p:txBody>
          <a:bodyPr lIns="121900" tIns="121900" rIns="121900" bIns="121900" anchor="ctr" anchorCtr="0">
            <a:noAutofit/>
          </a:bodyPr>
          <a:lstStyle/>
          <a:p>
            <a:pPr marL="0" marR="0" lvl="0" indent="0" algn="r" rtl="0">
              <a:lnSpc>
                <a:spcPct val="80000"/>
              </a:lnSpc>
              <a:spcBef>
                <a:spcPts val="0"/>
              </a:spcBef>
              <a:spcAft>
                <a:spcPts val="0"/>
              </a:spcAft>
              <a:buClr>
                <a:srgbClr val="FFFFFF"/>
              </a:buClr>
              <a:buSzPct val="25000"/>
              <a:buFont typeface="Questrial"/>
              <a:buNone/>
            </a:pPr>
            <a:r>
              <a:rPr lang="en-US" sz="3000" b="1" i="1">
                <a:solidFill>
                  <a:srgbClr val="FFFFFF"/>
                </a:solidFill>
                <a:latin typeface="Trebuchet MS"/>
                <a:ea typeface="Trebuchet MS"/>
                <a:cs typeface="Trebuchet MS"/>
                <a:sym typeface="Trebuchet MS"/>
              </a:rPr>
              <a:t>Actividad fotografiando contextos</a:t>
            </a:r>
          </a:p>
          <a:p>
            <a:pPr marL="0" marR="0" lvl="0" indent="0" algn="r" rtl="0">
              <a:lnSpc>
                <a:spcPct val="80000"/>
              </a:lnSpc>
              <a:spcBef>
                <a:spcPts val="0"/>
              </a:spcBef>
              <a:spcAft>
                <a:spcPts val="0"/>
              </a:spcAft>
              <a:buClr>
                <a:srgbClr val="FFFFFF"/>
              </a:buClr>
              <a:buSzPct val="25000"/>
              <a:buFont typeface="Questrial"/>
              <a:buNone/>
            </a:pPr>
            <a:r>
              <a:rPr lang="en-US" sz="2000" b="1" i="1">
                <a:solidFill>
                  <a:srgbClr val="FFFFFF"/>
                </a:solidFill>
                <a:latin typeface="Trebuchet MS"/>
                <a:ea typeface="Trebuchet MS"/>
                <a:cs typeface="Trebuchet MS"/>
                <a:sym typeface="Trebuchet MS"/>
              </a:rPr>
              <a:t>*Documento “Leer desde las áreas de conocimiento”</a:t>
            </a:r>
          </a:p>
        </p:txBody>
      </p:sp>
      <p:sp>
        <p:nvSpPr>
          <p:cNvPr id="1071" name="Shape 1071"/>
          <p:cNvSpPr txBox="1"/>
          <p:nvPr/>
        </p:nvSpPr>
        <p:spPr>
          <a:xfrm>
            <a:off x="946625" y="1389300"/>
            <a:ext cx="4855500" cy="630900"/>
          </a:xfrm>
          <a:prstGeom prst="rect">
            <a:avLst/>
          </a:prstGeom>
          <a:solidFill>
            <a:srgbClr val="C9DAF8"/>
          </a:solidFill>
          <a:ln>
            <a:noFill/>
          </a:ln>
        </p:spPr>
        <p:txBody>
          <a:bodyPr lIns="91425" tIns="91425" rIns="91425" bIns="91425" anchor="ctr" anchorCtr="0">
            <a:noAutofit/>
          </a:bodyPr>
          <a:lstStyle/>
          <a:p>
            <a:pPr lvl="0" rtl="0">
              <a:spcBef>
                <a:spcPts val="0"/>
              </a:spcBef>
              <a:buNone/>
            </a:pPr>
            <a:r>
              <a:rPr lang="en-US" sz="2000" b="1" i="1">
                <a:latin typeface="Trebuchet MS"/>
                <a:ea typeface="Trebuchet MS"/>
                <a:cs typeface="Trebuchet MS"/>
                <a:sym typeface="Trebuchet MS"/>
              </a:rPr>
              <a:t>Cada grupo organiza su fotografía en power point ...</a:t>
            </a:r>
          </a:p>
        </p:txBody>
      </p:sp>
      <p:sp>
        <p:nvSpPr>
          <p:cNvPr id="1072" name="Shape 1072"/>
          <p:cNvSpPr/>
          <p:nvPr/>
        </p:nvSpPr>
        <p:spPr>
          <a:xfrm rot="5400000">
            <a:off x="3015675" y="2247198"/>
            <a:ext cx="829499" cy="1403400"/>
          </a:xfrm>
          <a:prstGeom prst="stripedRightArrow">
            <a:avLst>
              <a:gd name="adj1" fmla="val 50000"/>
              <a:gd name="adj2" fmla="val 46527"/>
            </a:avLst>
          </a:prstGeom>
          <a:solidFill>
            <a:srgbClr val="FFC000"/>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73" name="Shape 1073"/>
          <p:cNvPicPr preferRelativeResize="0"/>
          <p:nvPr/>
        </p:nvPicPr>
        <p:blipFill>
          <a:blip r:embed="rId5">
            <a:alphaModFix/>
          </a:blip>
          <a:stretch>
            <a:fillRect/>
          </a:stretch>
        </p:blipFill>
        <p:spPr>
          <a:xfrm>
            <a:off x="2815299" y="3685749"/>
            <a:ext cx="1206299" cy="1206299"/>
          </a:xfrm>
          <a:prstGeom prst="rect">
            <a:avLst/>
          </a:prstGeom>
          <a:noFill/>
          <a:ln>
            <a:noFill/>
          </a:ln>
        </p:spPr>
      </p:pic>
      <p:sp>
        <p:nvSpPr>
          <p:cNvPr id="1074" name="Shape 1074"/>
          <p:cNvSpPr txBox="1"/>
          <p:nvPr/>
        </p:nvSpPr>
        <p:spPr>
          <a:xfrm>
            <a:off x="3228387" y="2646662"/>
            <a:ext cx="684900" cy="756300"/>
          </a:xfrm>
          <a:prstGeom prst="rect">
            <a:avLst/>
          </a:prstGeom>
          <a:noFill/>
          <a:ln>
            <a:noFill/>
          </a:ln>
        </p:spPr>
        <p:txBody>
          <a:bodyPr lIns="91425" tIns="91425" rIns="91425" bIns="91425" anchor="t" anchorCtr="0">
            <a:noAutofit/>
          </a:bodyPr>
          <a:lstStyle/>
          <a:p>
            <a:pPr lvl="0">
              <a:spcBef>
                <a:spcPts val="0"/>
              </a:spcBef>
              <a:buNone/>
            </a:pPr>
            <a:r>
              <a:rPr lang="en-US" sz="3600" b="1"/>
              <a:t>Y</a:t>
            </a:r>
          </a:p>
        </p:txBody>
      </p:sp>
      <p:sp>
        <p:nvSpPr>
          <p:cNvPr id="1075" name="Shape 1075"/>
          <p:cNvSpPr/>
          <p:nvPr/>
        </p:nvSpPr>
        <p:spPr>
          <a:xfrm>
            <a:off x="381200" y="1389300"/>
            <a:ext cx="630900" cy="630900"/>
          </a:xfrm>
          <a:prstGeom prst="ellipse">
            <a:avLst/>
          </a:prstGeom>
          <a:solidFill>
            <a:srgbClr val="1C4587"/>
          </a:solidFill>
          <a:ln w="38100" cap="flat" cmpd="sng">
            <a:solidFill>
              <a:srgbClr val="FFFFFF"/>
            </a:solidFill>
            <a:prstDash val="solid"/>
            <a:round/>
            <a:headEnd type="none" w="med" len="med"/>
            <a:tailEnd type="none" w="med" len="med"/>
          </a:ln>
        </p:spPr>
        <p:txBody>
          <a:bodyPr lIns="121900" tIns="121900" rIns="121900" bIns="1219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000" b="0" i="0" u="none" strike="noStrike" cap="none">
                <a:solidFill>
                  <a:srgbClr val="FFFFFF"/>
                </a:solidFill>
                <a:latin typeface="Trebuchet MS"/>
                <a:ea typeface="Trebuchet MS"/>
                <a:cs typeface="Trebuchet MS"/>
                <a:sym typeface="Trebuchet MS"/>
              </a:rPr>
              <a:t>1</a:t>
            </a:r>
          </a:p>
        </p:txBody>
      </p:sp>
      <p:sp>
        <p:nvSpPr>
          <p:cNvPr id="1076" name="Shape 1076"/>
          <p:cNvSpPr/>
          <p:nvPr/>
        </p:nvSpPr>
        <p:spPr>
          <a:xfrm>
            <a:off x="6563225" y="1389300"/>
            <a:ext cx="630900" cy="630900"/>
          </a:xfrm>
          <a:prstGeom prst="ellipse">
            <a:avLst/>
          </a:prstGeom>
          <a:solidFill>
            <a:srgbClr val="38761D"/>
          </a:solidFill>
          <a:ln w="38100" cap="flat" cmpd="sng">
            <a:solidFill>
              <a:srgbClr val="FFFFFF"/>
            </a:solidFill>
            <a:prstDash val="solid"/>
            <a:round/>
            <a:headEnd type="none" w="med" len="med"/>
            <a:tailEnd type="none" w="med" len="med"/>
          </a:ln>
        </p:spPr>
        <p:txBody>
          <a:bodyPr lIns="121900" tIns="121900" rIns="121900" bIns="1219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000" b="0" i="0" u="none" strike="noStrike" cap="none">
                <a:solidFill>
                  <a:srgbClr val="FFFFFF"/>
                </a:solidFill>
                <a:latin typeface="Trebuchet MS"/>
                <a:ea typeface="Trebuchet MS"/>
                <a:cs typeface="Trebuchet MS"/>
                <a:sym typeface="Trebuchet MS"/>
              </a:rPr>
              <a:t>2</a:t>
            </a:r>
          </a:p>
        </p:txBody>
      </p:sp>
      <p:sp>
        <p:nvSpPr>
          <p:cNvPr id="1077" name="Shape 1077"/>
          <p:cNvSpPr txBox="1"/>
          <p:nvPr/>
        </p:nvSpPr>
        <p:spPr>
          <a:xfrm>
            <a:off x="7165575" y="1389300"/>
            <a:ext cx="4855500" cy="630900"/>
          </a:xfrm>
          <a:prstGeom prst="rect">
            <a:avLst/>
          </a:prstGeom>
          <a:solidFill>
            <a:srgbClr val="D9EAD3"/>
          </a:solidFill>
          <a:ln>
            <a:noFill/>
          </a:ln>
        </p:spPr>
        <p:txBody>
          <a:bodyPr lIns="91425" tIns="91425" rIns="91425" bIns="91425" anchor="ctr" anchorCtr="0">
            <a:noAutofit/>
          </a:bodyPr>
          <a:lstStyle/>
          <a:p>
            <a:pPr lvl="0" rtl="0">
              <a:spcBef>
                <a:spcPts val="0"/>
              </a:spcBef>
              <a:buNone/>
            </a:pPr>
            <a:r>
              <a:rPr lang="en-US" sz="2000" b="1" i="1">
                <a:latin typeface="Trebuchet MS"/>
                <a:ea typeface="Trebuchet MS"/>
                <a:cs typeface="Trebuchet MS"/>
                <a:sym typeface="Trebuchet MS"/>
              </a:rPr>
              <a:t>Cada grupo socializa su fotografía...</a:t>
            </a:r>
          </a:p>
        </p:txBody>
      </p:sp>
      <p:pic>
        <p:nvPicPr>
          <p:cNvPr id="1078" name="Shape 1078"/>
          <p:cNvPicPr preferRelativeResize="0"/>
          <p:nvPr/>
        </p:nvPicPr>
        <p:blipFill>
          <a:blip r:embed="rId4">
            <a:alphaModFix/>
          </a:blip>
          <a:stretch>
            <a:fillRect/>
          </a:stretch>
        </p:blipFill>
        <p:spPr>
          <a:xfrm>
            <a:off x="10872758" y="4836622"/>
            <a:ext cx="901199" cy="842932"/>
          </a:xfrm>
          <a:prstGeom prst="rect">
            <a:avLst/>
          </a:prstGeom>
          <a:noFill/>
          <a:ln>
            <a:noFill/>
          </a:ln>
        </p:spPr>
      </p:pic>
      <p:sp>
        <p:nvSpPr>
          <p:cNvPr id="1079" name="Shape 1079"/>
          <p:cNvSpPr txBox="1"/>
          <p:nvPr/>
        </p:nvSpPr>
        <p:spPr>
          <a:xfrm>
            <a:off x="10751325" y="5603200"/>
            <a:ext cx="1206300" cy="271200"/>
          </a:xfrm>
          <a:prstGeom prst="rect">
            <a:avLst/>
          </a:prstGeom>
          <a:noFill/>
          <a:ln>
            <a:noFill/>
          </a:ln>
        </p:spPr>
        <p:txBody>
          <a:bodyPr lIns="121900" tIns="121900" rIns="121900" bIns="121900" anchor="t" anchorCtr="0">
            <a:noAutofit/>
          </a:bodyPr>
          <a:lstStyle/>
          <a:p>
            <a:pPr lvl="0" rtl="0">
              <a:spcBef>
                <a:spcPts val="0"/>
              </a:spcBef>
              <a:buNone/>
            </a:pPr>
            <a:r>
              <a:rPr lang="en-US" sz="1300" b="1" i="1">
                <a:solidFill>
                  <a:srgbClr val="990000"/>
                </a:solidFill>
              </a:rPr>
              <a:t>10 minutos</a:t>
            </a:r>
          </a:p>
        </p:txBody>
      </p:sp>
      <p:sp>
        <p:nvSpPr>
          <p:cNvPr id="1080" name="Shape 1080"/>
          <p:cNvSpPr/>
          <p:nvPr/>
        </p:nvSpPr>
        <p:spPr>
          <a:xfrm rot="-700">
            <a:off x="8891622" y="2384878"/>
            <a:ext cx="1473300" cy="592800"/>
          </a:xfrm>
          <a:prstGeom prst="roundRect">
            <a:avLst>
              <a:gd name="adj" fmla="val 16667"/>
            </a:avLst>
          </a:prstGeom>
          <a:solidFill>
            <a:srgbClr val="A4C2F4"/>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a:t>
            </a:r>
            <a:r>
              <a:rPr lang="en-US" sz="2400" b="1" i="0" u="none" strike="noStrike" cap="none">
                <a:solidFill>
                  <a:schemeClr val="dk1"/>
                </a:solidFill>
                <a:latin typeface="Trebuchet MS"/>
                <a:ea typeface="Trebuchet MS"/>
                <a:cs typeface="Trebuchet MS"/>
                <a:sym typeface="Trebuchet MS"/>
              </a:rPr>
              <a:t>rupo</a:t>
            </a:r>
            <a:r>
              <a:rPr lang="en-US" sz="2400" b="1">
                <a:solidFill>
                  <a:schemeClr val="dk1"/>
                </a:solidFill>
                <a:latin typeface="Trebuchet MS"/>
                <a:ea typeface="Trebuchet MS"/>
                <a:cs typeface="Trebuchet MS"/>
                <a:sym typeface="Trebuchet MS"/>
              </a:rPr>
              <a:t> A</a:t>
            </a:r>
          </a:p>
        </p:txBody>
      </p:sp>
      <p:sp>
        <p:nvSpPr>
          <p:cNvPr id="1081" name="Shape 1081"/>
          <p:cNvSpPr/>
          <p:nvPr/>
        </p:nvSpPr>
        <p:spPr>
          <a:xfrm rot="-649">
            <a:off x="10271424" y="2886361"/>
            <a:ext cx="1589700" cy="592800"/>
          </a:xfrm>
          <a:prstGeom prst="roundRect">
            <a:avLst>
              <a:gd name="adj" fmla="val 16667"/>
            </a:avLst>
          </a:prstGeom>
          <a:solidFill>
            <a:srgbClr val="B6D7A8"/>
          </a:solidFill>
          <a:ln>
            <a:noFill/>
          </a:ln>
        </p:spPr>
        <p:txBody>
          <a:bodyPr lIns="121900" tIns="121900" rIns="121900" bIns="121900" anchor="ctr"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2400" b="1">
                <a:solidFill>
                  <a:schemeClr val="dk1"/>
                </a:solidFill>
                <a:latin typeface="Trebuchet MS"/>
                <a:ea typeface="Trebuchet MS"/>
                <a:cs typeface="Trebuchet MS"/>
                <a:sym typeface="Trebuchet MS"/>
              </a:rPr>
              <a:t>Grupo B</a:t>
            </a:r>
          </a:p>
        </p:txBody>
      </p:sp>
      <p:sp>
        <p:nvSpPr>
          <p:cNvPr id="1082" name="Shape 1082"/>
          <p:cNvSpPr/>
          <p:nvPr/>
        </p:nvSpPr>
        <p:spPr>
          <a:xfrm rot="7033353">
            <a:off x="10060220" y="2683352"/>
            <a:ext cx="339054" cy="835361"/>
          </a:xfrm>
          <a:prstGeom prst="stripedRightArrow">
            <a:avLst>
              <a:gd name="adj1" fmla="val 50000"/>
              <a:gd name="adj2" fmla="val 46527"/>
            </a:avLst>
          </a:prstGeom>
          <a:solidFill>
            <a:srgbClr val="FFC000"/>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83" name="Shape 1083"/>
          <p:cNvSpPr txBox="1"/>
          <p:nvPr/>
        </p:nvSpPr>
        <p:spPr>
          <a:xfrm rot="1855886">
            <a:off x="10047257" y="2843946"/>
            <a:ext cx="364777" cy="513878"/>
          </a:xfrm>
          <a:prstGeom prst="rect">
            <a:avLst/>
          </a:prstGeom>
          <a:noFill/>
          <a:ln>
            <a:noFill/>
          </a:ln>
        </p:spPr>
        <p:txBody>
          <a:bodyPr lIns="91425" tIns="91425" rIns="91425" bIns="91425" anchor="t" anchorCtr="0">
            <a:noAutofit/>
          </a:bodyPr>
          <a:lstStyle/>
          <a:p>
            <a:pPr lvl="0" rtl="0">
              <a:spcBef>
                <a:spcPts val="0"/>
              </a:spcBef>
              <a:buNone/>
            </a:pPr>
            <a:r>
              <a:rPr lang="en-US" sz="2400" b="1"/>
              <a:t>Y</a:t>
            </a:r>
          </a:p>
        </p:txBody>
      </p:sp>
      <p:pic>
        <p:nvPicPr>
          <p:cNvPr id="1084" name="Shape 1084"/>
          <p:cNvPicPr preferRelativeResize="0"/>
          <p:nvPr/>
        </p:nvPicPr>
        <p:blipFill>
          <a:blip r:embed="rId6">
            <a:alphaModFix/>
          </a:blip>
          <a:stretch>
            <a:fillRect/>
          </a:stretch>
        </p:blipFill>
        <p:spPr>
          <a:xfrm>
            <a:off x="6774491" y="3061794"/>
            <a:ext cx="2699650" cy="3148272"/>
          </a:xfrm>
          <a:prstGeom prst="rect">
            <a:avLst/>
          </a:prstGeom>
          <a:noFill/>
          <a:ln>
            <a:noFill/>
          </a:ln>
        </p:spPr>
      </p:pic>
      <p:graphicFrame>
        <p:nvGraphicFramePr>
          <p:cNvPr id="1085" name="Shape 1085"/>
          <p:cNvGraphicFramePr/>
          <p:nvPr/>
        </p:nvGraphicFramePr>
        <p:xfrm>
          <a:off x="8761975" y="3546975"/>
          <a:ext cx="1605375" cy="2504815"/>
        </p:xfrm>
        <a:graphic>
          <a:graphicData uri="http://schemas.openxmlformats.org/drawingml/2006/table">
            <a:tbl>
              <a:tblPr>
                <a:noFill/>
                <a:tableStyleId>{257E2CC0-8FF5-4026-90D8-1F71E5352A53}</a:tableStyleId>
              </a:tblPr>
              <a:tblGrid>
                <a:gridCol w="1605375">
                  <a:extLst>
                    <a:ext uri="{9D8B030D-6E8A-4147-A177-3AD203B41FA5}">
                      <a16:colId xmlns="" xmlns:a16="http://schemas.microsoft.com/office/drawing/2014/main" val="20000"/>
                    </a:ext>
                  </a:extLst>
                </a:gridCol>
              </a:tblGrid>
              <a:tr h="1316125">
                <a:tc>
                  <a:txBody>
                    <a:bodyPr/>
                    <a:lstStyle/>
                    <a:p>
                      <a:pPr lvl="0" rtl="0">
                        <a:spcBef>
                          <a:spcPts val="0"/>
                        </a:spcBef>
                        <a:buNone/>
                      </a:pPr>
                      <a:endParaRP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extLst>
                  <a:ext uri="{0D108BD9-81ED-4DB2-BD59-A6C34878D82A}">
                    <a16:rowId xmlns="" xmlns:a16="http://schemas.microsoft.com/office/drawing/2014/main" val="10000"/>
                  </a:ext>
                </a:extLst>
              </a:tr>
              <a:tr h="754000">
                <a:tc>
                  <a:txBody>
                    <a:bodyPr/>
                    <a:lstStyle/>
                    <a:p>
                      <a:pPr lvl="0" algn="ctr" rtl="0">
                        <a:spcBef>
                          <a:spcPts val="0"/>
                        </a:spcBef>
                        <a:buNone/>
                      </a:pPr>
                      <a:r>
                        <a:rPr lang="en-US" sz="1100" b="1" i="1">
                          <a:latin typeface="Trebuchet MS"/>
                          <a:ea typeface="Trebuchet MS"/>
                          <a:cs typeface="Trebuchet MS"/>
                          <a:sym typeface="Trebuchet MS"/>
                        </a:rPr>
                        <a:t>Descripción de la foto:</a:t>
                      </a:r>
                    </a:p>
                    <a:p>
                      <a:pPr lvl="0" algn="ctr" rtl="0">
                        <a:spcBef>
                          <a:spcPts val="0"/>
                        </a:spcBef>
                        <a:buNone/>
                      </a:pPr>
                      <a:endParaRPr sz="1100" b="1" i="1">
                        <a:latin typeface="Trebuchet MS"/>
                        <a:ea typeface="Trebuchet MS"/>
                        <a:cs typeface="Trebuchet MS"/>
                        <a:sym typeface="Trebuchet MS"/>
                      </a:endParaRPr>
                    </a:p>
                    <a:p>
                      <a:pPr lvl="0" algn="ctr" rtl="0">
                        <a:spcBef>
                          <a:spcPts val="0"/>
                        </a:spcBef>
                        <a:buNone/>
                      </a:pPr>
                      <a:r>
                        <a:rPr lang="en-US" sz="1100" i="1">
                          <a:latin typeface="Trebuchet MS"/>
                          <a:ea typeface="Trebuchet MS"/>
                          <a:cs typeface="Trebuchet MS"/>
                          <a:sym typeface="Trebuchet MS"/>
                        </a:rPr>
                        <a:t>Xxxxxxxxxxxxxxxxxxxxxxxxxxxxxxxxxxxxxxxxxx</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1086" name="Shape 1086"/>
          <p:cNvPicPr preferRelativeResize="0"/>
          <p:nvPr/>
        </p:nvPicPr>
        <p:blipFill>
          <a:blip r:embed="rId5">
            <a:alphaModFix/>
          </a:blip>
          <a:stretch>
            <a:fillRect/>
          </a:stretch>
        </p:blipFill>
        <p:spPr>
          <a:xfrm>
            <a:off x="8973649" y="3626512"/>
            <a:ext cx="1206299" cy="1206299"/>
          </a:xfrm>
          <a:prstGeom prst="rect">
            <a:avLst/>
          </a:prstGeom>
          <a:noFill/>
          <a:ln>
            <a:noFill/>
          </a:ln>
        </p:spPr>
      </p:pic>
      <p:grpSp>
        <p:nvGrpSpPr>
          <p:cNvPr id="1087" name="Shape 1087"/>
          <p:cNvGrpSpPr/>
          <p:nvPr/>
        </p:nvGrpSpPr>
        <p:grpSpPr>
          <a:xfrm>
            <a:off x="-6922" y="6152167"/>
            <a:ext cx="6315504" cy="669564"/>
            <a:chOff x="-12878" y="5911991"/>
            <a:chExt cx="6689444" cy="883912"/>
          </a:xfrm>
        </p:grpSpPr>
        <p:pic>
          <p:nvPicPr>
            <p:cNvPr id="1088" name="Shape 1088"/>
            <p:cNvPicPr preferRelativeResize="0"/>
            <p:nvPr/>
          </p:nvPicPr>
          <p:blipFill rotWithShape="1">
            <a:blip r:embed="rId7">
              <a:alphaModFix/>
            </a:blip>
            <a:srcRect/>
            <a:stretch/>
          </p:blipFill>
          <p:spPr>
            <a:xfrm>
              <a:off x="-12878" y="5911991"/>
              <a:ext cx="3185100" cy="883800"/>
            </a:xfrm>
            <a:prstGeom prst="rect">
              <a:avLst/>
            </a:prstGeom>
            <a:noFill/>
            <a:ln>
              <a:noFill/>
            </a:ln>
          </p:spPr>
        </p:pic>
        <p:pic>
          <p:nvPicPr>
            <p:cNvPr id="1089" name="Shape 1089" descr="http://aprende.colombiaaprende.edu.co/sites/default/files/naspublic/styles/300_200/public/naspublic/orig_image/jornada_unica.png?itok=S0v9r2Wz"/>
            <p:cNvPicPr preferRelativeResize="0"/>
            <p:nvPr/>
          </p:nvPicPr>
          <p:blipFill rotWithShape="1">
            <a:blip r:embed="rId8">
              <a:alphaModFix/>
            </a:blip>
            <a:srcRect t="19787" b="15036"/>
            <a:stretch/>
          </p:blipFill>
          <p:spPr>
            <a:xfrm>
              <a:off x="4948866" y="6076453"/>
              <a:ext cx="1727700" cy="706800"/>
            </a:xfrm>
            <a:prstGeom prst="rect">
              <a:avLst/>
            </a:prstGeom>
            <a:noFill/>
            <a:ln>
              <a:noFill/>
            </a:ln>
          </p:spPr>
        </p:pic>
        <p:pic>
          <p:nvPicPr>
            <p:cNvPr id="1090" name="Shape 1090"/>
            <p:cNvPicPr preferRelativeResize="0"/>
            <p:nvPr/>
          </p:nvPicPr>
          <p:blipFill rotWithShape="1">
            <a:blip r:embed="rId9">
              <a:alphaModFix/>
            </a:blip>
            <a:srcRect/>
            <a:stretch/>
          </p:blipFill>
          <p:spPr>
            <a:xfrm>
              <a:off x="3172282" y="6126333"/>
              <a:ext cx="968100" cy="656999"/>
            </a:xfrm>
            <a:prstGeom prst="rect">
              <a:avLst/>
            </a:prstGeom>
            <a:noFill/>
            <a:ln>
              <a:noFill/>
            </a:ln>
          </p:spPr>
        </p:pic>
        <p:pic>
          <p:nvPicPr>
            <p:cNvPr id="1091" name="Shape 1091"/>
            <p:cNvPicPr preferRelativeResize="0"/>
            <p:nvPr/>
          </p:nvPicPr>
          <p:blipFill rotWithShape="1">
            <a:blip r:embed="rId10">
              <a:alphaModFix/>
            </a:blip>
            <a:srcRect l="16108" t="16474" r="16546" b="3901"/>
            <a:stretch/>
          </p:blipFill>
          <p:spPr>
            <a:xfrm>
              <a:off x="4181655" y="6005103"/>
              <a:ext cx="767100" cy="790800"/>
            </a:xfrm>
            <a:prstGeom prst="rect">
              <a:avLst/>
            </a:prstGeom>
            <a:noFill/>
            <a:ln>
              <a:noFill/>
            </a:ln>
          </p:spPr>
        </p:pic>
      </p:grpSp>
      <p:pic>
        <p:nvPicPr>
          <p:cNvPr id="1092" name="Shape 1092"/>
          <p:cNvPicPr preferRelativeResize="0"/>
          <p:nvPr/>
        </p:nvPicPr>
        <p:blipFill rotWithShape="1">
          <a:blip r:embed="rId11">
            <a:alphaModFix/>
          </a:blip>
          <a:srcRect/>
          <a:stretch/>
        </p:blipFill>
        <p:spPr>
          <a:xfrm>
            <a:off x="6190089" y="6152092"/>
            <a:ext cx="1351500" cy="66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1000"/>
                                        <p:tgtEl>
                                          <p:spTgt spid="1066"/>
                                        </p:tgtEl>
                                      </p:cBhvr>
                                    </p:animEffect>
                                  </p:childTnLst>
                                </p:cTn>
                              </p:par>
                              <p:par>
                                <p:cTn id="8" presetID="10" presetClass="entr" presetSubtype="0" fill="hold" nodeType="withEffect">
                                  <p:stCondLst>
                                    <p:cond delay="0"/>
                                  </p:stCondLst>
                                  <p:childTnLst>
                                    <p:set>
                                      <p:cBhvr>
                                        <p:cTn id="9" dur="1" fill="hold">
                                          <p:stCondLst>
                                            <p:cond delay="0"/>
                                          </p:stCondLst>
                                        </p:cTn>
                                        <p:tgtEl>
                                          <p:spTgt spid="1067"/>
                                        </p:tgtEl>
                                        <p:attrNameLst>
                                          <p:attrName>style.visibility</p:attrName>
                                        </p:attrNameLst>
                                      </p:cBhvr>
                                      <p:to>
                                        <p:strVal val="visible"/>
                                      </p:to>
                                    </p:set>
                                    <p:animEffect transition="in" filter="fade">
                                      <p:cBhvr>
                                        <p:cTn id="10" dur="1000"/>
                                        <p:tgtEl>
                                          <p:spTgt spid="1067"/>
                                        </p:tgtEl>
                                      </p:cBhvr>
                                    </p:animEffect>
                                  </p:childTnLst>
                                </p:cTn>
                              </p:par>
                              <p:par>
                                <p:cTn id="11" presetID="10" presetClass="entr" presetSubtype="0" fill="hold" nodeType="withEffect">
                                  <p:stCondLst>
                                    <p:cond delay="0"/>
                                  </p:stCondLst>
                                  <p:childTnLst>
                                    <p:set>
                                      <p:cBhvr>
                                        <p:cTn id="12" dur="1" fill="hold">
                                          <p:stCondLst>
                                            <p:cond delay="0"/>
                                          </p:stCondLst>
                                        </p:cTn>
                                        <p:tgtEl>
                                          <p:spTgt spid="1068"/>
                                        </p:tgtEl>
                                        <p:attrNameLst>
                                          <p:attrName>style.visibility</p:attrName>
                                        </p:attrNameLst>
                                      </p:cBhvr>
                                      <p:to>
                                        <p:strVal val="visible"/>
                                      </p:to>
                                    </p:set>
                                    <p:animEffect transition="in" filter="fade">
                                      <p:cBhvr>
                                        <p:cTn id="13" dur="1000"/>
                                        <p:tgtEl>
                                          <p:spTgt spid="1068"/>
                                        </p:tgtEl>
                                      </p:cBhvr>
                                    </p:animEffect>
                                  </p:childTnLst>
                                </p:cTn>
                              </p:par>
                              <p:par>
                                <p:cTn id="14" presetID="10" presetClass="entr" presetSubtype="0" fill="hold" nodeType="withEffect">
                                  <p:stCondLst>
                                    <p:cond delay="0"/>
                                  </p:stCondLst>
                                  <p:childTnLst>
                                    <p:set>
                                      <p:cBhvr>
                                        <p:cTn id="15" dur="1" fill="hold">
                                          <p:stCondLst>
                                            <p:cond delay="0"/>
                                          </p:stCondLst>
                                        </p:cTn>
                                        <p:tgtEl>
                                          <p:spTgt spid="1069"/>
                                        </p:tgtEl>
                                        <p:attrNameLst>
                                          <p:attrName>style.visibility</p:attrName>
                                        </p:attrNameLst>
                                      </p:cBhvr>
                                      <p:to>
                                        <p:strVal val="visible"/>
                                      </p:to>
                                    </p:set>
                                    <p:animEffect transition="in" filter="fade">
                                      <p:cBhvr>
                                        <p:cTn id="16" dur="1000"/>
                                        <p:tgtEl>
                                          <p:spTgt spid="1069"/>
                                        </p:tgtEl>
                                      </p:cBhvr>
                                    </p:animEffect>
                                  </p:childTnLst>
                                </p:cTn>
                              </p:par>
                              <p:par>
                                <p:cTn id="17" presetID="10" presetClass="entr" presetSubtype="0" fill="hold" nodeType="withEffect">
                                  <p:stCondLst>
                                    <p:cond delay="0"/>
                                  </p:stCondLst>
                                  <p:childTnLst>
                                    <p:set>
                                      <p:cBhvr>
                                        <p:cTn id="18" dur="1" fill="hold">
                                          <p:stCondLst>
                                            <p:cond delay="0"/>
                                          </p:stCondLst>
                                        </p:cTn>
                                        <p:tgtEl>
                                          <p:spTgt spid="1071"/>
                                        </p:tgtEl>
                                        <p:attrNameLst>
                                          <p:attrName>style.visibility</p:attrName>
                                        </p:attrNameLst>
                                      </p:cBhvr>
                                      <p:to>
                                        <p:strVal val="visible"/>
                                      </p:to>
                                    </p:set>
                                    <p:animEffect transition="in" filter="fade">
                                      <p:cBhvr>
                                        <p:cTn id="19" dur="1000"/>
                                        <p:tgtEl>
                                          <p:spTgt spid="1071"/>
                                        </p:tgtEl>
                                      </p:cBhvr>
                                    </p:animEffect>
                                  </p:childTnLst>
                                </p:cTn>
                              </p:par>
                              <p:par>
                                <p:cTn id="20" presetID="10" presetClass="entr" presetSubtype="0" fill="hold" nodeType="withEffect">
                                  <p:stCondLst>
                                    <p:cond delay="0"/>
                                  </p:stCondLst>
                                  <p:childTnLst>
                                    <p:set>
                                      <p:cBhvr>
                                        <p:cTn id="21" dur="1" fill="hold">
                                          <p:stCondLst>
                                            <p:cond delay="0"/>
                                          </p:stCondLst>
                                        </p:cTn>
                                        <p:tgtEl>
                                          <p:spTgt spid="1072"/>
                                        </p:tgtEl>
                                        <p:attrNameLst>
                                          <p:attrName>style.visibility</p:attrName>
                                        </p:attrNameLst>
                                      </p:cBhvr>
                                      <p:to>
                                        <p:strVal val="visible"/>
                                      </p:to>
                                    </p:set>
                                    <p:animEffect transition="in" filter="fade">
                                      <p:cBhvr>
                                        <p:cTn id="22" dur="1000"/>
                                        <p:tgtEl>
                                          <p:spTgt spid="1072"/>
                                        </p:tgtEl>
                                      </p:cBhvr>
                                    </p:animEffect>
                                  </p:childTnLst>
                                </p:cTn>
                              </p:par>
                              <p:par>
                                <p:cTn id="23" presetID="10" presetClass="entr" presetSubtype="0" fill="hold" nodeType="withEffect">
                                  <p:stCondLst>
                                    <p:cond delay="0"/>
                                  </p:stCondLst>
                                  <p:childTnLst>
                                    <p:set>
                                      <p:cBhvr>
                                        <p:cTn id="24" dur="1" fill="hold">
                                          <p:stCondLst>
                                            <p:cond delay="0"/>
                                          </p:stCondLst>
                                        </p:cTn>
                                        <p:tgtEl>
                                          <p:spTgt spid="1063"/>
                                        </p:tgtEl>
                                        <p:attrNameLst>
                                          <p:attrName>style.visibility</p:attrName>
                                        </p:attrNameLst>
                                      </p:cBhvr>
                                      <p:to>
                                        <p:strVal val="visible"/>
                                      </p:to>
                                    </p:set>
                                    <p:animEffect transition="in" filter="fade">
                                      <p:cBhvr>
                                        <p:cTn id="25" dur="1000"/>
                                        <p:tgtEl>
                                          <p:spTgt spid="1063"/>
                                        </p:tgtEl>
                                      </p:cBhvr>
                                    </p:animEffect>
                                  </p:childTnLst>
                                </p:cTn>
                              </p:par>
                              <p:par>
                                <p:cTn id="26" presetID="10" presetClass="entr" presetSubtype="0" fill="hold" nodeType="withEffect">
                                  <p:stCondLst>
                                    <p:cond delay="0"/>
                                  </p:stCondLst>
                                  <p:childTnLst>
                                    <p:set>
                                      <p:cBhvr>
                                        <p:cTn id="27" dur="1" fill="hold">
                                          <p:stCondLst>
                                            <p:cond delay="0"/>
                                          </p:stCondLst>
                                        </p:cTn>
                                        <p:tgtEl>
                                          <p:spTgt spid="1073"/>
                                        </p:tgtEl>
                                        <p:attrNameLst>
                                          <p:attrName>style.visibility</p:attrName>
                                        </p:attrNameLst>
                                      </p:cBhvr>
                                      <p:to>
                                        <p:strVal val="visible"/>
                                      </p:to>
                                    </p:set>
                                    <p:animEffect transition="in" filter="fade">
                                      <p:cBhvr>
                                        <p:cTn id="28" dur="1000"/>
                                        <p:tgtEl>
                                          <p:spTgt spid="1073"/>
                                        </p:tgtEl>
                                      </p:cBhvr>
                                    </p:animEffect>
                                  </p:childTnLst>
                                </p:cTn>
                              </p:par>
                              <p:par>
                                <p:cTn id="29" presetID="10" presetClass="entr" presetSubtype="0" fill="hold" nodeType="withEffect">
                                  <p:stCondLst>
                                    <p:cond delay="0"/>
                                  </p:stCondLst>
                                  <p:childTnLst>
                                    <p:set>
                                      <p:cBhvr>
                                        <p:cTn id="30" dur="1" fill="hold">
                                          <p:stCondLst>
                                            <p:cond delay="0"/>
                                          </p:stCondLst>
                                        </p:cTn>
                                        <p:tgtEl>
                                          <p:spTgt spid="1074"/>
                                        </p:tgtEl>
                                        <p:attrNameLst>
                                          <p:attrName>style.visibility</p:attrName>
                                        </p:attrNameLst>
                                      </p:cBhvr>
                                      <p:to>
                                        <p:strVal val="visible"/>
                                      </p:to>
                                    </p:set>
                                    <p:animEffect transition="in" filter="fade">
                                      <p:cBhvr>
                                        <p:cTn id="31" dur="1000"/>
                                        <p:tgtEl>
                                          <p:spTgt spid="1074"/>
                                        </p:tgtEl>
                                      </p:cBhvr>
                                    </p:animEffect>
                                  </p:childTnLst>
                                </p:cTn>
                              </p:par>
                              <p:par>
                                <p:cTn id="32" presetID="10" presetClass="entr" presetSubtype="0" fill="hold" nodeType="withEffect">
                                  <p:stCondLst>
                                    <p:cond delay="0"/>
                                  </p:stCondLst>
                                  <p:childTnLst>
                                    <p:set>
                                      <p:cBhvr>
                                        <p:cTn id="33" dur="1" fill="hold">
                                          <p:stCondLst>
                                            <p:cond delay="0"/>
                                          </p:stCondLst>
                                        </p:cTn>
                                        <p:tgtEl>
                                          <p:spTgt spid="1075"/>
                                        </p:tgtEl>
                                        <p:attrNameLst>
                                          <p:attrName>style.visibility</p:attrName>
                                        </p:attrNameLst>
                                      </p:cBhvr>
                                      <p:to>
                                        <p:strVal val="visible"/>
                                      </p:to>
                                    </p:set>
                                    <p:animEffect transition="in" filter="fade">
                                      <p:cBhvr>
                                        <p:cTn id="34" dur="1000"/>
                                        <p:tgtEl>
                                          <p:spTgt spid="10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76"/>
                                        </p:tgtEl>
                                        <p:attrNameLst>
                                          <p:attrName>style.visibility</p:attrName>
                                        </p:attrNameLst>
                                      </p:cBhvr>
                                      <p:to>
                                        <p:strVal val="visible"/>
                                      </p:to>
                                    </p:set>
                                    <p:animEffect transition="in" filter="fade">
                                      <p:cBhvr>
                                        <p:cTn id="39" dur="1000"/>
                                        <p:tgtEl>
                                          <p:spTgt spid="1076"/>
                                        </p:tgtEl>
                                      </p:cBhvr>
                                    </p:animEffect>
                                  </p:childTnLst>
                                </p:cTn>
                              </p:par>
                              <p:par>
                                <p:cTn id="40" presetID="10" presetClass="entr" presetSubtype="0" fill="hold" nodeType="withEffect">
                                  <p:stCondLst>
                                    <p:cond delay="0"/>
                                  </p:stCondLst>
                                  <p:childTnLst>
                                    <p:set>
                                      <p:cBhvr>
                                        <p:cTn id="41" dur="1" fill="hold">
                                          <p:stCondLst>
                                            <p:cond delay="0"/>
                                          </p:stCondLst>
                                        </p:cTn>
                                        <p:tgtEl>
                                          <p:spTgt spid="1077"/>
                                        </p:tgtEl>
                                        <p:attrNameLst>
                                          <p:attrName>style.visibility</p:attrName>
                                        </p:attrNameLst>
                                      </p:cBhvr>
                                      <p:to>
                                        <p:strVal val="visible"/>
                                      </p:to>
                                    </p:set>
                                    <p:animEffect transition="in" filter="fade">
                                      <p:cBhvr>
                                        <p:cTn id="42" dur="1000"/>
                                        <p:tgtEl>
                                          <p:spTgt spid="1077"/>
                                        </p:tgtEl>
                                      </p:cBhvr>
                                    </p:animEffect>
                                  </p:childTnLst>
                                </p:cTn>
                              </p:par>
                              <p:par>
                                <p:cTn id="43" presetID="10" presetClass="entr" presetSubtype="0" fill="hold" nodeType="withEffect">
                                  <p:stCondLst>
                                    <p:cond delay="0"/>
                                  </p:stCondLst>
                                  <p:childTnLst>
                                    <p:set>
                                      <p:cBhvr>
                                        <p:cTn id="44" dur="1" fill="hold">
                                          <p:stCondLst>
                                            <p:cond delay="0"/>
                                          </p:stCondLst>
                                        </p:cTn>
                                        <p:tgtEl>
                                          <p:spTgt spid="1078"/>
                                        </p:tgtEl>
                                        <p:attrNameLst>
                                          <p:attrName>style.visibility</p:attrName>
                                        </p:attrNameLst>
                                      </p:cBhvr>
                                      <p:to>
                                        <p:strVal val="visible"/>
                                      </p:to>
                                    </p:set>
                                    <p:animEffect transition="in" filter="fade">
                                      <p:cBhvr>
                                        <p:cTn id="45" dur="1000"/>
                                        <p:tgtEl>
                                          <p:spTgt spid="1078"/>
                                        </p:tgtEl>
                                      </p:cBhvr>
                                    </p:animEffect>
                                  </p:childTnLst>
                                </p:cTn>
                              </p:par>
                              <p:par>
                                <p:cTn id="46" presetID="10" presetClass="entr" presetSubtype="0" fill="hold" nodeType="withEffect">
                                  <p:stCondLst>
                                    <p:cond delay="0"/>
                                  </p:stCondLst>
                                  <p:childTnLst>
                                    <p:set>
                                      <p:cBhvr>
                                        <p:cTn id="47" dur="1" fill="hold">
                                          <p:stCondLst>
                                            <p:cond delay="0"/>
                                          </p:stCondLst>
                                        </p:cTn>
                                        <p:tgtEl>
                                          <p:spTgt spid="1079"/>
                                        </p:tgtEl>
                                        <p:attrNameLst>
                                          <p:attrName>style.visibility</p:attrName>
                                        </p:attrNameLst>
                                      </p:cBhvr>
                                      <p:to>
                                        <p:strVal val="visible"/>
                                      </p:to>
                                    </p:set>
                                    <p:animEffect transition="in" filter="fade">
                                      <p:cBhvr>
                                        <p:cTn id="48" dur="1000"/>
                                        <p:tgtEl>
                                          <p:spTgt spid="1079"/>
                                        </p:tgtEl>
                                      </p:cBhvr>
                                    </p:animEffect>
                                  </p:childTnLst>
                                </p:cTn>
                              </p:par>
                              <p:par>
                                <p:cTn id="49" presetID="10" presetClass="entr" presetSubtype="0" fill="hold" nodeType="withEffect">
                                  <p:stCondLst>
                                    <p:cond delay="0"/>
                                  </p:stCondLst>
                                  <p:childTnLst>
                                    <p:set>
                                      <p:cBhvr>
                                        <p:cTn id="50" dur="1" fill="hold">
                                          <p:stCondLst>
                                            <p:cond delay="0"/>
                                          </p:stCondLst>
                                        </p:cTn>
                                        <p:tgtEl>
                                          <p:spTgt spid="1080"/>
                                        </p:tgtEl>
                                        <p:attrNameLst>
                                          <p:attrName>style.visibility</p:attrName>
                                        </p:attrNameLst>
                                      </p:cBhvr>
                                      <p:to>
                                        <p:strVal val="visible"/>
                                      </p:to>
                                    </p:set>
                                    <p:animEffect transition="in" filter="fade">
                                      <p:cBhvr>
                                        <p:cTn id="51" dur="1000"/>
                                        <p:tgtEl>
                                          <p:spTgt spid="1080"/>
                                        </p:tgtEl>
                                      </p:cBhvr>
                                    </p:animEffect>
                                  </p:childTnLst>
                                </p:cTn>
                              </p:par>
                              <p:par>
                                <p:cTn id="52" presetID="10" presetClass="entr" presetSubtype="0" fill="hold" nodeType="withEffect">
                                  <p:stCondLst>
                                    <p:cond delay="0"/>
                                  </p:stCondLst>
                                  <p:childTnLst>
                                    <p:set>
                                      <p:cBhvr>
                                        <p:cTn id="53" dur="1" fill="hold">
                                          <p:stCondLst>
                                            <p:cond delay="0"/>
                                          </p:stCondLst>
                                        </p:cTn>
                                        <p:tgtEl>
                                          <p:spTgt spid="1081"/>
                                        </p:tgtEl>
                                        <p:attrNameLst>
                                          <p:attrName>style.visibility</p:attrName>
                                        </p:attrNameLst>
                                      </p:cBhvr>
                                      <p:to>
                                        <p:strVal val="visible"/>
                                      </p:to>
                                    </p:set>
                                    <p:animEffect transition="in" filter="fade">
                                      <p:cBhvr>
                                        <p:cTn id="54" dur="1000"/>
                                        <p:tgtEl>
                                          <p:spTgt spid="1081"/>
                                        </p:tgtEl>
                                      </p:cBhvr>
                                    </p:animEffect>
                                  </p:childTnLst>
                                </p:cTn>
                              </p:par>
                              <p:par>
                                <p:cTn id="55" presetID="10" presetClass="entr" presetSubtype="0" fill="hold" nodeType="withEffect">
                                  <p:stCondLst>
                                    <p:cond delay="0"/>
                                  </p:stCondLst>
                                  <p:childTnLst>
                                    <p:set>
                                      <p:cBhvr>
                                        <p:cTn id="56" dur="1" fill="hold">
                                          <p:stCondLst>
                                            <p:cond delay="0"/>
                                          </p:stCondLst>
                                        </p:cTn>
                                        <p:tgtEl>
                                          <p:spTgt spid="1082"/>
                                        </p:tgtEl>
                                        <p:attrNameLst>
                                          <p:attrName>style.visibility</p:attrName>
                                        </p:attrNameLst>
                                      </p:cBhvr>
                                      <p:to>
                                        <p:strVal val="visible"/>
                                      </p:to>
                                    </p:set>
                                    <p:animEffect transition="in" filter="fade">
                                      <p:cBhvr>
                                        <p:cTn id="57" dur="1000"/>
                                        <p:tgtEl>
                                          <p:spTgt spid="1082"/>
                                        </p:tgtEl>
                                      </p:cBhvr>
                                    </p:animEffect>
                                  </p:childTnLst>
                                </p:cTn>
                              </p:par>
                              <p:par>
                                <p:cTn id="58" presetID="10" presetClass="entr" presetSubtype="0" fill="hold" nodeType="withEffect">
                                  <p:stCondLst>
                                    <p:cond delay="0"/>
                                  </p:stCondLst>
                                  <p:childTnLst>
                                    <p:set>
                                      <p:cBhvr>
                                        <p:cTn id="59" dur="1" fill="hold">
                                          <p:stCondLst>
                                            <p:cond delay="0"/>
                                          </p:stCondLst>
                                        </p:cTn>
                                        <p:tgtEl>
                                          <p:spTgt spid="1083"/>
                                        </p:tgtEl>
                                        <p:attrNameLst>
                                          <p:attrName>style.visibility</p:attrName>
                                        </p:attrNameLst>
                                      </p:cBhvr>
                                      <p:to>
                                        <p:strVal val="visible"/>
                                      </p:to>
                                    </p:set>
                                    <p:animEffect transition="in" filter="fade">
                                      <p:cBhvr>
                                        <p:cTn id="60" dur="1000"/>
                                        <p:tgtEl>
                                          <p:spTgt spid="1083"/>
                                        </p:tgtEl>
                                      </p:cBhvr>
                                    </p:animEffect>
                                  </p:childTnLst>
                                </p:cTn>
                              </p:par>
                              <p:par>
                                <p:cTn id="61" presetID="10" presetClass="entr" presetSubtype="0" fill="hold" nodeType="withEffect">
                                  <p:stCondLst>
                                    <p:cond delay="0"/>
                                  </p:stCondLst>
                                  <p:childTnLst>
                                    <p:set>
                                      <p:cBhvr>
                                        <p:cTn id="62" dur="1" fill="hold">
                                          <p:stCondLst>
                                            <p:cond delay="0"/>
                                          </p:stCondLst>
                                        </p:cTn>
                                        <p:tgtEl>
                                          <p:spTgt spid="1084"/>
                                        </p:tgtEl>
                                        <p:attrNameLst>
                                          <p:attrName>style.visibility</p:attrName>
                                        </p:attrNameLst>
                                      </p:cBhvr>
                                      <p:to>
                                        <p:strVal val="visible"/>
                                      </p:to>
                                    </p:set>
                                    <p:animEffect transition="in" filter="fade">
                                      <p:cBhvr>
                                        <p:cTn id="63" dur="1000"/>
                                        <p:tgtEl>
                                          <p:spTgt spid="1084"/>
                                        </p:tgtEl>
                                      </p:cBhvr>
                                    </p:animEffect>
                                  </p:childTnLst>
                                </p:cTn>
                              </p:par>
                              <p:par>
                                <p:cTn id="64" presetID="10" presetClass="entr" presetSubtype="0" fill="hold" nodeType="withEffect">
                                  <p:stCondLst>
                                    <p:cond delay="0"/>
                                  </p:stCondLst>
                                  <p:childTnLst>
                                    <p:set>
                                      <p:cBhvr>
                                        <p:cTn id="65" dur="1" fill="hold">
                                          <p:stCondLst>
                                            <p:cond delay="0"/>
                                          </p:stCondLst>
                                        </p:cTn>
                                        <p:tgtEl>
                                          <p:spTgt spid="1085"/>
                                        </p:tgtEl>
                                        <p:attrNameLst>
                                          <p:attrName>style.visibility</p:attrName>
                                        </p:attrNameLst>
                                      </p:cBhvr>
                                      <p:to>
                                        <p:strVal val="visible"/>
                                      </p:to>
                                    </p:set>
                                    <p:animEffect transition="in" filter="fade">
                                      <p:cBhvr>
                                        <p:cTn id="66" dur="1000"/>
                                        <p:tgtEl>
                                          <p:spTgt spid="1085"/>
                                        </p:tgtEl>
                                      </p:cBhvr>
                                    </p:animEffect>
                                  </p:childTnLst>
                                </p:cTn>
                              </p:par>
                              <p:par>
                                <p:cTn id="67" presetID="10" presetClass="entr" presetSubtype="0" fill="hold" nodeType="withEffect">
                                  <p:stCondLst>
                                    <p:cond delay="0"/>
                                  </p:stCondLst>
                                  <p:childTnLst>
                                    <p:set>
                                      <p:cBhvr>
                                        <p:cTn id="68" dur="1" fill="hold">
                                          <p:stCondLst>
                                            <p:cond delay="0"/>
                                          </p:stCondLst>
                                        </p:cTn>
                                        <p:tgtEl>
                                          <p:spTgt spid="1086"/>
                                        </p:tgtEl>
                                        <p:attrNameLst>
                                          <p:attrName>style.visibility</p:attrName>
                                        </p:attrNameLst>
                                      </p:cBhvr>
                                      <p:to>
                                        <p:strVal val="visible"/>
                                      </p:to>
                                    </p:set>
                                    <p:animEffect transition="in" filter="fade">
                                      <p:cBhvr>
                                        <p:cTn id="69" dur="10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Shape 1097"/>
          <p:cNvPicPr preferRelativeResize="0"/>
          <p:nvPr/>
        </p:nvPicPr>
        <p:blipFill>
          <a:blip r:embed="rId3">
            <a:alphaModFix amt="58999"/>
          </a:blip>
          <a:stretch>
            <a:fillRect/>
          </a:stretch>
        </p:blipFill>
        <p:spPr>
          <a:xfrm>
            <a:off x="9539362" y="3912012"/>
            <a:ext cx="2162175" cy="2114550"/>
          </a:xfrm>
          <a:prstGeom prst="rect">
            <a:avLst/>
          </a:prstGeom>
          <a:noFill/>
          <a:ln>
            <a:noFill/>
          </a:ln>
        </p:spPr>
      </p:pic>
      <p:grpSp>
        <p:nvGrpSpPr>
          <p:cNvPr id="1098" name="Shape 1098"/>
          <p:cNvGrpSpPr/>
          <p:nvPr/>
        </p:nvGrpSpPr>
        <p:grpSpPr>
          <a:xfrm>
            <a:off x="4288124" y="1247350"/>
            <a:ext cx="7702125" cy="1882625"/>
            <a:chOff x="4516725" y="1552150"/>
            <a:chExt cx="7702125" cy="1882625"/>
          </a:xfrm>
        </p:grpSpPr>
        <p:pic>
          <p:nvPicPr>
            <p:cNvPr id="1099" name="Shape 1099"/>
            <p:cNvPicPr preferRelativeResize="0"/>
            <p:nvPr/>
          </p:nvPicPr>
          <p:blipFill>
            <a:blip r:embed="rId4">
              <a:alphaModFix/>
            </a:blip>
            <a:stretch>
              <a:fillRect/>
            </a:stretch>
          </p:blipFill>
          <p:spPr>
            <a:xfrm flipH="1">
              <a:off x="9586024" y="1985575"/>
              <a:ext cx="2632825" cy="1449200"/>
            </a:xfrm>
            <a:prstGeom prst="rect">
              <a:avLst/>
            </a:prstGeom>
            <a:noFill/>
            <a:ln>
              <a:noFill/>
            </a:ln>
          </p:spPr>
        </p:pic>
        <p:sp>
          <p:nvSpPr>
            <p:cNvPr id="1100" name="Shape 1100"/>
            <p:cNvSpPr txBox="1"/>
            <p:nvPr/>
          </p:nvSpPr>
          <p:spPr>
            <a:xfrm>
              <a:off x="4516725" y="1552150"/>
              <a:ext cx="5455200" cy="1595100"/>
            </a:xfrm>
            <a:prstGeom prst="rect">
              <a:avLst/>
            </a:prstGeom>
            <a:solidFill>
              <a:srgbClr val="FCE5CD"/>
            </a:solidFill>
            <a:ln>
              <a:noFill/>
            </a:ln>
          </p:spPr>
          <p:txBody>
            <a:bodyPr lIns="121900" tIns="121900" rIns="121900" bIns="121900" anchor="ctr" anchorCtr="0">
              <a:noAutofit/>
            </a:bodyPr>
            <a:lstStyle/>
            <a:p>
              <a:pPr lvl="0" algn="ctr" rtl="0">
                <a:spcBef>
                  <a:spcPts val="0"/>
                </a:spcBef>
                <a:buNone/>
              </a:pPr>
              <a:r>
                <a:rPr lang="en-US" sz="2000" i="1">
                  <a:latin typeface="Trebuchet MS"/>
                  <a:ea typeface="Trebuchet MS"/>
                  <a:cs typeface="Trebuchet MS"/>
                  <a:sym typeface="Trebuchet MS"/>
                </a:rPr>
                <a:t>A partir de esta actividad ¿Qué </a:t>
              </a:r>
              <a:r>
                <a:rPr lang="en-US" sz="2000" b="1" i="1">
                  <a:latin typeface="Trebuchet MS"/>
                  <a:ea typeface="Trebuchet MS"/>
                  <a:cs typeface="Trebuchet MS"/>
                  <a:sym typeface="Trebuchet MS"/>
                </a:rPr>
                <a:t>elementos identificamos</a:t>
              </a:r>
              <a:r>
                <a:rPr lang="en-US" sz="2000" i="1">
                  <a:latin typeface="Trebuchet MS"/>
                  <a:ea typeface="Trebuchet MS"/>
                  <a:cs typeface="Trebuchet MS"/>
                  <a:sym typeface="Trebuchet MS"/>
                </a:rPr>
                <a:t> que aporten al </a:t>
              </a:r>
              <a:r>
                <a:rPr lang="en-US" sz="2000" b="1" i="1">
                  <a:latin typeface="Trebuchet MS"/>
                  <a:ea typeface="Trebuchet MS"/>
                  <a:cs typeface="Trebuchet MS"/>
                  <a:sym typeface="Trebuchet MS"/>
                </a:rPr>
                <a:t>fortalecimiento de la lectura y la escritura</a:t>
              </a:r>
              <a:r>
                <a:rPr lang="en-US" sz="2000" i="1">
                  <a:latin typeface="Trebuchet MS"/>
                  <a:ea typeface="Trebuchet MS"/>
                  <a:cs typeface="Trebuchet MS"/>
                  <a:sym typeface="Trebuchet MS"/>
                </a:rPr>
                <a:t>? ¿Qué le adaptaría?</a:t>
              </a:r>
            </a:p>
          </p:txBody>
        </p:sp>
      </p:grpSp>
      <p:grpSp>
        <p:nvGrpSpPr>
          <p:cNvPr id="1101" name="Shape 1101"/>
          <p:cNvGrpSpPr/>
          <p:nvPr/>
        </p:nvGrpSpPr>
        <p:grpSpPr>
          <a:xfrm>
            <a:off x="703099" y="3912024"/>
            <a:ext cx="8048350" cy="1867625"/>
            <a:chOff x="2542299" y="4120574"/>
            <a:chExt cx="8048350" cy="1867625"/>
          </a:xfrm>
        </p:grpSpPr>
        <p:pic>
          <p:nvPicPr>
            <p:cNvPr id="1102" name="Shape 1102"/>
            <p:cNvPicPr preferRelativeResize="0"/>
            <p:nvPr/>
          </p:nvPicPr>
          <p:blipFill>
            <a:blip r:embed="rId4">
              <a:alphaModFix/>
            </a:blip>
            <a:stretch>
              <a:fillRect/>
            </a:stretch>
          </p:blipFill>
          <p:spPr>
            <a:xfrm>
              <a:off x="2542299" y="4541550"/>
              <a:ext cx="2739225" cy="1446650"/>
            </a:xfrm>
            <a:prstGeom prst="rect">
              <a:avLst/>
            </a:prstGeom>
            <a:noFill/>
            <a:ln>
              <a:noFill/>
            </a:ln>
          </p:spPr>
        </p:pic>
        <p:sp>
          <p:nvSpPr>
            <p:cNvPr id="1103" name="Shape 1103"/>
            <p:cNvSpPr txBox="1"/>
            <p:nvPr/>
          </p:nvSpPr>
          <p:spPr>
            <a:xfrm>
              <a:off x="4991150" y="4120574"/>
              <a:ext cx="5599500" cy="1595400"/>
            </a:xfrm>
            <a:prstGeom prst="rect">
              <a:avLst/>
            </a:prstGeom>
            <a:solidFill>
              <a:srgbClr val="6FA8DC"/>
            </a:solidFill>
            <a:ln>
              <a:noFill/>
            </a:ln>
          </p:spPr>
          <p:txBody>
            <a:bodyPr lIns="121900" tIns="121900" rIns="121900" bIns="121900" anchor="ctr" anchorCtr="0">
              <a:noAutofit/>
            </a:bodyPr>
            <a:lstStyle/>
            <a:p>
              <a:pPr lvl="0" algn="ctr" rtl="0">
                <a:spcBef>
                  <a:spcPts val="0"/>
                </a:spcBef>
                <a:buNone/>
              </a:pPr>
              <a:r>
                <a:rPr lang="en-US" sz="2600" i="1">
                  <a:latin typeface="Trebuchet MS"/>
                  <a:ea typeface="Trebuchet MS"/>
                  <a:cs typeface="Trebuchet MS"/>
                  <a:sym typeface="Trebuchet MS"/>
                </a:rPr>
                <a:t>¿Estas actividades </a:t>
              </a:r>
              <a:r>
                <a:rPr lang="en-US" sz="2600" b="1" i="1">
                  <a:latin typeface="Trebuchet MS"/>
                  <a:ea typeface="Trebuchet MS"/>
                  <a:cs typeface="Trebuchet MS"/>
                  <a:sym typeface="Trebuchet MS"/>
                </a:rPr>
                <a:t>complementan las estrategias</a:t>
              </a:r>
              <a:r>
                <a:rPr lang="en-US" sz="2600" i="1">
                  <a:latin typeface="Trebuchet MS"/>
                  <a:ea typeface="Trebuchet MS"/>
                  <a:cs typeface="Trebuchet MS"/>
                  <a:sym typeface="Trebuchet MS"/>
                </a:rPr>
                <a:t> de </a:t>
              </a:r>
              <a:r>
                <a:rPr lang="en-US" sz="2600" b="1" i="1">
                  <a:latin typeface="Trebuchet MS"/>
                  <a:ea typeface="Trebuchet MS"/>
                  <a:cs typeface="Trebuchet MS"/>
                  <a:sym typeface="Trebuchet MS"/>
                </a:rPr>
                <a:t>fortalecimiento de la lectura y escritura</a:t>
              </a:r>
              <a:r>
                <a:rPr lang="en-US" sz="2600" i="1">
                  <a:latin typeface="Trebuchet MS"/>
                  <a:ea typeface="Trebuchet MS"/>
                  <a:cs typeface="Trebuchet MS"/>
                  <a:sym typeface="Trebuchet MS"/>
                </a:rPr>
                <a:t> de su </a:t>
              </a:r>
              <a:r>
                <a:rPr lang="en-US" sz="2600" b="1" i="1">
                  <a:latin typeface="Trebuchet MS"/>
                  <a:ea typeface="Trebuchet MS"/>
                  <a:cs typeface="Trebuchet MS"/>
                  <a:sym typeface="Trebuchet MS"/>
                </a:rPr>
                <a:t>EE</a:t>
              </a:r>
              <a:r>
                <a:rPr lang="en-US" sz="2600" i="1">
                  <a:latin typeface="Trebuchet MS"/>
                  <a:ea typeface="Trebuchet MS"/>
                  <a:cs typeface="Trebuchet MS"/>
                  <a:sym typeface="Trebuchet MS"/>
                </a:rPr>
                <a:t>?</a:t>
              </a:r>
            </a:p>
          </p:txBody>
        </p:sp>
      </p:grpSp>
      <p:sp>
        <p:nvSpPr>
          <p:cNvPr id="1104" name="Shape 1104"/>
          <p:cNvSpPr/>
          <p:nvPr/>
        </p:nvSpPr>
        <p:spPr>
          <a:xfrm rot="-5400000">
            <a:off x="7346200" y="-4075950"/>
            <a:ext cx="770099" cy="8922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105" name="Shape 1105"/>
          <p:cNvSpPr txBox="1"/>
          <p:nvPr/>
        </p:nvSpPr>
        <p:spPr>
          <a:xfrm>
            <a:off x="5461000" y="0"/>
            <a:ext cx="6112200" cy="770099"/>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600" b="1">
                <a:solidFill>
                  <a:srgbClr val="FFFFFF"/>
                </a:solidFill>
                <a:latin typeface="Trebuchet MS"/>
                <a:ea typeface="Trebuchet MS"/>
                <a:cs typeface="Trebuchet MS"/>
                <a:sym typeface="Trebuchet MS"/>
              </a:rPr>
              <a:t>Concluyamos ...</a:t>
            </a:r>
          </a:p>
        </p:txBody>
      </p:sp>
      <p:pic>
        <p:nvPicPr>
          <p:cNvPr id="1106" name="Shape 1106"/>
          <p:cNvPicPr preferRelativeResize="0"/>
          <p:nvPr/>
        </p:nvPicPr>
        <p:blipFill>
          <a:blip r:embed="rId5">
            <a:alphaModFix/>
          </a:blip>
          <a:stretch>
            <a:fillRect/>
          </a:stretch>
        </p:blipFill>
        <p:spPr>
          <a:xfrm>
            <a:off x="396958" y="1247347"/>
            <a:ext cx="901199" cy="842932"/>
          </a:xfrm>
          <a:prstGeom prst="rect">
            <a:avLst/>
          </a:prstGeom>
          <a:noFill/>
          <a:ln>
            <a:noFill/>
          </a:ln>
        </p:spPr>
      </p:pic>
      <p:sp>
        <p:nvSpPr>
          <p:cNvPr id="1107" name="Shape 1107"/>
          <p:cNvSpPr txBox="1"/>
          <p:nvPr/>
        </p:nvSpPr>
        <p:spPr>
          <a:xfrm>
            <a:off x="275525" y="1937725"/>
            <a:ext cx="1206300" cy="271200"/>
          </a:xfrm>
          <a:prstGeom prst="rect">
            <a:avLst/>
          </a:prstGeom>
          <a:noFill/>
          <a:ln>
            <a:noFill/>
          </a:ln>
        </p:spPr>
        <p:txBody>
          <a:bodyPr lIns="121900" tIns="121900" rIns="121900" bIns="121900" anchor="t" anchorCtr="0">
            <a:noAutofit/>
          </a:bodyPr>
          <a:lstStyle/>
          <a:p>
            <a:pPr lvl="0" rtl="0">
              <a:spcBef>
                <a:spcPts val="0"/>
              </a:spcBef>
              <a:buNone/>
            </a:pPr>
            <a:r>
              <a:rPr lang="en-US" sz="1300" b="1" i="1">
                <a:solidFill>
                  <a:srgbClr val="990000"/>
                </a:solidFill>
              </a:rPr>
              <a:t>5 minutos</a:t>
            </a:r>
          </a:p>
        </p:txBody>
      </p:sp>
      <p:pic>
        <p:nvPicPr>
          <p:cNvPr id="1108" name="Shape 1108" descr="bandera-01.png"/>
          <p:cNvPicPr preferRelativeResize="0"/>
          <p:nvPr/>
        </p:nvPicPr>
        <p:blipFill rotWithShape="1">
          <a:blip r:embed="rId6">
            <a:alphaModFix/>
          </a:blip>
          <a:srcRect/>
          <a:stretch/>
        </p:blipFill>
        <p:spPr>
          <a:xfrm>
            <a:off x="8115209" y="5951859"/>
            <a:ext cx="4076700" cy="933300"/>
          </a:xfrm>
          <a:prstGeom prst="rect">
            <a:avLst/>
          </a:prstGeom>
          <a:noFill/>
          <a:ln>
            <a:noFill/>
          </a:ln>
        </p:spPr>
      </p:pic>
      <p:pic>
        <p:nvPicPr>
          <p:cNvPr id="1109" name="Shape 1109"/>
          <p:cNvPicPr preferRelativeResize="0"/>
          <p:nvPr/>
        </p:nvPicPr>
        <p:blipFill>
          <a:blip r:embed="rId7">
            <a:alphaModFix amt="46000"/>
          </a:blip>
          <a:stretch>
            <a:fillRect/>
          </a:stretch>
        </p:blipFill>
        <p:spPr>
          <a:xfrm rot="-944163">
            <a:off x="1717954" y="1602151"/>
            <a:ext cx="1578788" cy="1578770"/>
          </a:xfrm>
          <a:prstGeom prst="rect">
            <a:avLst/>
          </a:prstGeom>
          <a:noFill/>
          <a:ln>
            <a:noFill/>
          </a:ln>
        </p:spPr>
      </p:pic>
      <p:grpSp>
        <p:nvGrpSpPr>
          <p:cNvPr id="1110" name="Shape 1110"/>
          <p:cNvGrpSpPr/>
          <p:nvPr/>
        </p:nvGrpSpPr>
        <p:grpSpPr>
          <a:xfrm>
            <a:off x="-6922" y="6152167"/>
            <a:ext cx="6315504" cy="669564"/>
            <a:chOff x="-12878" y="5911991"/>
            <a:chExt cx="6689444" cy="883912"/>
          </a:xfrm>
        </p:grpSpPr>
        <p:pic>
          <p:nvPicPr>
            <p:cNvPr id="1111" name="Shape 1111"/>
            <p:cNvPicPr preferRelativeResize="0"/>
            <p:nvPr/>
          </p:nvPicPr>
          <p:blipFill rotWithShape="1">
            <a:blip r:embed="rId8">
              <a:alphaModFix/>
            </a:blip>
            <a:srcRect/>
            <a:stretch/>
          </p:blipFill>
          <p:spPr>
            <a:xfrm>
              <a:off x="-12878" y="5911991"/>
              <a:ext cx="3185100" cy="883800"/>
            </a:xfrm>
            <a:prstGeom prst="rect">
              <a:avLst/>
            </a:prstGeom>
            <a:noFill/>
            <a:ln>
              <a:noFill/>
            </a:ln>
          </p:spPr>
        </p:pic>
        <p:pic>
          <p:nvPicPr>
            <p:cNvPr id="1112" name="Shape 1112" descr="http://aprende.colombiaaprende.edu.co/sites/default/files/naspublic/styles/300_200/public/naspublic/orig_image/jornada_unica.png?itok=S0v9r2Wz"/>
            <p:cNvPicPr preferRelativeResize="0"/>
            <p:nvPr/>
          </p:nvPicPr>
          <p:blipFill rotWithShape="1">
            <a:blip r:embed="rId9">
              <a:alphaModFix/>
            </a:blip>
            <a:srcRect t="19787" b="15036"/>
            <a:stretch/>
          </p:blipFill>
          <p:spPr>
            <a:xfrm>
              <a:off x="4948866" y="6076453"/>
              <a:ext cx="1727700" cy="706800"/>
            </a:xfrm>
            <a:prstGeom prst="rect">
              <a:avLst/>
            </a:prstGeom>
            <a:noFill/>
            <a:ln>
              <a:noFill/>
            </a:ln>
          </p:spPr>
        </p:pic>
        <p:pic>
          <p:nvPicPr>
            <p:cNvPr id="1113" name="Shape 1113"/>
            <p:cNvPicPr preferRelativeResize="0"/>
            <p:nvPr/>
          </p:nvPicPr>
          <p:blipFill rotWithShape="1">
            <a:blip r:embed="rId10">
              <a:alphaModFix/>
            </a:blip>
            <a:srcRect/>
            <a:stretch/>
          </p:blipFill>
          <p:spPr>
            <a:xfrm>
              <a:off x="3172282" y="6126333"/>
              <a:ext cx="968100" cy="656999"/>
            </a:xfrm>
            <a:prstGeom prst="rect">
              <a:avLst/>
            </a:prstGeom>
            <a:noFill/>
            <a:ln>
              <a:noFill/>
            </a:ln>
          </p:spPr>
        </p:pic>
        <p:pic>
          <p:nvPicPr>
            <p:cNvPr id="1114" name="Shape 1114"/>
            <p:cNvPicPr preferRelativeResize="0"/>
            <p:nvPr/>
          </p:nvPicPr>
          <p:blipFill rotWithShape="1">
            <a:blip r:embed="rId11">
              <a:alphaModFix/>
            </a:blip>
            <a:srcRect l="16108" t="16474" r="16546" b="3901"/>
            <a:stretch/>
          </p:blipFill>
          <p:spPr>
            <a:xfrm>
              <a:off x="4181655" y="6005103"/>
              <a:ext cx="767100" cy="790800"/>
            </a:xfrm>
            <a:prstGeom prst="rect">
              <a:avLst/>
            </a:prstGeom>
            <a:noFill/>
            <a:ln>
              <a:noFill/>
            </a:ln>
          </p:spPr>
        </p:pic>
      </p:grpSp>
      <p:pic>
        <p:nvPicPr>
          <p:cNvPr id="1115" name="Shape 1115"/>
          <p:cNvPicPr preferRelativeResize="0"/>
          <p:nvPr/>
        </p:nvPicPr>
        <p:blipFill rotWithShape="1">
          <a:blip r:embed="rId12">
            <a:alphaModFix/>
          </a:blip>
          <a:srcRect/>
          <a:stretch/>
        </p:blipFill>
        <p:spPr>
          <a:xfrm>
            <a:off x="6190089" y="6152092"/>
            <a:ext cx="1351500" cy="66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98"/>
                                        </p:tgtEl>
                                        <p:attrNameLst>
                                          <p:attrName>style.visibility</p:attrName>
                                        </p:attrNameLst>
                                      </p:cBhvr>
                                      <p:to>
                                        <p:strVal val="visible"/>
                                      </p:to>
                                    </p:set>
                                    <p:anim calcmode="lin" valueType="num">
                                      <p:cBhvr additive="base">
                                        <p:cTn id="7" dur="1000"/>
                                        <p:tgtEl>
                                          <p:spTgt spid="109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01"/>
                                        </p:tgtEl>
                                        <p:attrNameLst>
                                          <p:attrName>style.visibility</p:attrName>
                                        </p:attrNameLst>
                                      </p:cBhvr>
                                      <p:to>
                                        <p:strVal val="visible"/>
                                      </p:to>
                                    </p:set>
                                    <p:anim calcmode="lin" valueType="num">
                                      <p:cBhvr additive="base">
                                        <p:cTn id="12" dur="1000"/>
                                        <p:tgtEl>
                                          <p:spTgt spid="11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Shape 594"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pic>
        <p:nvPicPr>
          <p:cNvPr id="595" name="Shape 595" descr="Resultado de imagen para apaga tu celular gif"/>
          <p:cNvPicPr preferRelativeResize="0"/>
          <p:nvPr/>
        </p:nvPicPr>
        <p:blipFill rotWithShape="1">
          <a:blip r:embed="rId4">
            <a:alphaModFix/>
          </a:blip>
          <a:srcRect/>
          <a:stretch/>
        </p:blipFill>
        <p:spPr>
          <a:xfrm>
            <a:off x="1214851" y="1512701"/>
            <a:ext cx="1857000" cy="1060800"/>
          </a:xfrm>
          <a:prstGeom prst="rect">
            <a:avLst/>
          </a:prstGeom>
          <a:noFill/>
          <a:ln>
            <a:noFill/>
          </a:ln>
        </p:spPr>
      </p:pic>
      <p:pic>
        <p:nvPicPr>
          <p:cNvPr id="596" name="Shape 596" descr="Resultado de imagen para silencio"/>
          <p:cNvPicPr preferRelativeResize="0"/>
          <p:nvPr/>
        </p:nvPicPr>
        <p:blipFill rotWithShape="1">
          <a:blip r:embed="rId5">
            <a:alphaModFix/>
          </a:blip>
          <a:srcRect/>
          <a:stretch/>
        </p:blipFill>
        <p:spPr>
          <a:xfrm>
            <a:off x="4281775" y="4245425"/>
            <a:ext cx="3243900" cy="1233900"/>
          </a:xfrm>
          <a:prstGeom prst="rect">
            <a:avLst/>
          </a:prstGeom>
          <a:noFill/>
          <a:ln>
            <a:noFill/>
          </a:ln>
        </p:spPr>
      </p:pic>
      <p:pic>
        <p:nvPicPr>
          <p:cNvPr id="597" name="Shape 597" descr="Resultado de imagen para respeto}"/>
          <p:cNvPicPr preferRelativeResize="0"/>
          <p:nvPr/>
        </p:nvPicPr>
        <p:blipFill rotWithShape="1">
          <a:blip r:embed="rId6">
            <a:alphaModFix/>
          </a:blip>
          <a:srcRect/>
          <a:stretch/>
        </p:blipFill>
        <p:spPr>
          <a:xfrm>
            <a:off x="5167500" y="1811450"/>
            <a:ext cx="2084699" cy="1304100"/>
          </a:xfrm>
          <a:prstGeom prst="rect">
            <a:avLst/>
          </a:prstGeom>
          <a:noFill/>
          <a:ln>
            <a:noFill/>
          </a:ln>
        </p:spPr>
      </p:pic>
      <p:pic>
        <p:nvPicPr>
          <p:cNvPr id="598" name="Shape 598" descr="Resultado de imagen para preguntas en grupo"/>
          <p:cNvPicPr preferRelativeResize="0"/>
          <p:nvPr/>
        </p:nvPicPr>
        <p:blipFill rotWithShape="1">
          <a:blip r:embed="rId7">
            <a:alphaModFix/>
          </a:blip>
          <a:srcRect/>
          <a:stretch/>
        </p:blipFill>
        <p:spPr>
          <a:xfrm>
            <a:off x="1521899" y="3715246"/>
            <a:ext cx="2153700" cy="1212300"/>
          </a:xfrm>
          <a:prstGeom prst="rect">
            <a:avLst/>
          </a:prstGeom>
          <a:noFill/>
          <a:ln>
            <a:noFill/>
          </a:ln>
        </p:spPr>
      </p:pic>
      <p:sp>
        <p:nvSpPr>
          <p:cNvPr id="599" name="Shape 599"/>
          <p:cNvSpPr/>
          <p:nvPr/>
        </p:nvSpPr>
        <p:spPr>
          <a:xfrm>
            <a:off x="1249348" y="2646062"/>
            <a:ext cx="2084700" cy="369300"/>
          </a:xfrm>
          <a:prstGeom prst="rect">
            <a:avLst/>
          </a:prstGeom>
          <a:noFill/>
          <a:ln>
            <a:noFill/>
          </a:ln>
        </p:spPr>
        <p:txBody>
          <a:bodyPr lIns="91425" tIns="45700" rIns="91425" bIns="45700" anchor="t" anchorCtr="0">
            <a:noAutofit/>
          </a:bodyPr>
          <a:lstStyle/>
          <a:p>
            <a:pPr marR="0" lvl="0" algn="ctr" rtl="0">
              <a:lnSpc>
                <a:spcPct val="100000"/>
              </a:lnSpc>
              <a:spcBef>
                <a:spcPts val="0"/>
              </a:spcBef>
              <a:spcAft>
                <a:spcPts val="0"/>
              </a:spcAft>
              <a:buNone/>
            </a:pPr>
            <a:r>
              <a:rPr lang="en-US" sz="1900" i="0" u="none" strike="noStrike" cap="none">
                <a:solidFill>
                  <a:srgbClr val="000000"/>
                </a:solidFill>
                <a:latin typeface="Trebuchet MS"/>
                <a:ea typeface="Trebuchet MS"/>
                <a:cs typeface="Trebuchet MS"/>
                <a:sym typeface="Trebuchet MS"/>
              </a:rPr>
              <a:t>Poner en silencio el celular</a:t>
            </a:r>
          </a:p>
        </p:txBody>
      </p:sp>
      <p:pic>
        <p:nvPicPr>
          <p:cNvPr id="600" name="Shape 600" descr="Resultado de imagen para uso eficaz del tiempo"/>
          <p:cNvPicPr preferRelativeResize="0"/>
          <p:nvPr/>
        </p:nvPicPr>
        <p:blipFill rotWithShape="1">
          <a:blip r:embed="rId8">
            <a:alphaModFix/>
          </a:blip>
          <a:srcRect/>
          <a:stretch/>
        </p:blipFill>
        <p:spPr>
          <a:xfrm>
            <a:off x="8799874" y="2022974"/>
            <a:ext cx="2153700" cy="1615500"/>
          </a:xfrm>
          <a:prstGeom prst="rect">
            <a:avLst/>
          </a:prstGeom>
          <a:noFill/>
          <a:ln>
            <a:noFill/>
          </a:ln>
        </p:spPr>
      </p:pic>
      <p:sp>
        <p:nvSpPr>
          <p:cNvPr id="601" name="Shape 601"/>
          <p:cNvSpPr/>
          <p:nvPr/>
        </p:nvSpPr>
        <p:spPr>
          <a:xfrm>
            <a:off x="1011601" y="4891353"/>
            <a:ext cx="3174300" cy="1200300"/>
          </a:xfrm>
          <a:prstGeom prst="rect">
            <a:avLst/>
          </a:prstGeom>
          <a:noFill/>
          <a:ln>
            <a:noFill/>
          </a:ln>
        </p:spPr>
        <p:txBody>
          <a:bodyPr lIns="91425" tIns="45700" rIns="91425" bIns="45700" anchor="t" anchorCtr="0">
            <a:noAutofit/>
          </a:bodyPr>
          <a:lstStyle/>
          <a:p>
            <a:pPr marR="0" lvl="0" algn="ctr" rtl="0">
              <a:lnSpc>
                <a:spcPct val="100000"/>
              </a:lnSpc>
              <a:spcBef>
                <a:spcPts val="0"/>
              </a:spcBef>
              <a:spcAft>
                <a:spcPts val="0"/>
              </a:spcAft>
              <a:buNone/>
            </a:pPr>
            <a:r>
              <a:rPr lang="en-US" sz="1600" i="0" u="none" strike="noStrike" cap="none">
                <a:solidFill>
                  <a:srgbClr val="000000"/>
                </a:solidFill>
                <a:latin typeface="Trebuchet MS"/>
                <a:ea typeface="Trebuchet MS"/>
                <a:cs typeface="Trebuchet MS"/>
                <a:sym typeface="Trebuchet MS"/>
              </a:rPr>
              <a:t>Respetar las ideas de los demás y ser prudente en las intervenciones, no tomarse la palabra </a:t>
            </a:r>
          </a:p>
        </p:txBody>
      </p:sp>
      <p:sp>
        <p:nvSpPr>
          <p:cNvPr id="602" name="Shape 602"/>
          <p:cNvSpPr/>
          <p:nvPr/>
        </p:nvSpPr>
        <p:spPr>
          <a:xfrm>
            <a:off x="5651477" y="5560050"/>
            <a:ext cx="2153700" cy="369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Narrow"/>
              <a:buNone/>
            </a:pPr>
            <a:r>
              <a:rPr lang="en-US" sz="1900" i="0" u="none" strike="noStrike" cap="none">
                <a:solidFill>
                  <a:srgbClr val="000000"/>
                </a:solidFill>
                <a:latin typeface="Trebuchet MS"/>
                <a:ea typeface="Trebuchet MS"/>
                <a:cs typeface="Trebuchet MS"/>
                <a:sym typeface="Trebuchet MS"/>
              </a:rPr>
              <a:t>Escucha activa</a:t>
            </a:r>
          </a:p>
        </p:txBody>
      </p:sp>
      <p:sp>
        <p:nvSpPr>
          <p:cNvPr id="603" name="Shape 603"/>
          <p:cNvSpPr/>
          <p:nvPr/>
        </p:nvSpPr>
        <p:spPr>
          <a:xfrm>
            <a:off x="8696528" y="3638470"/>
            <a:ext cx="2550900" cy="645900"/>
          </a:xfrm>
          <a:prstGeom prst="rect">
            <a:avLst/>
          </a:prstGeom>
          <a:noFill/>
          <a:ln>
            <a:noFill/>
          </a:ln>
        </p:spPr>
        <p:txBody>
          <a:bodyPr lIns="91425" tIns="45700" rIns="91425" bIns="45700" anchor="t" anchorCtr="0">
            <a:noAutofit/>
          </a:bodyPr>
          <a:lstStyle/>
          <a:p>
            <a:pPr marR="0" lvl="0" algn="ctr" rtl="0">
              <a:lnSpc>
                <a:spcPct val="100000"/>
              </a:lnSpc>
              <a:spcBef>
                <a:spcPts val="0"/>
              </a:spcBef>
              <a:spcAft>
                <a:spcPts val="0"/>
              </a:spcAft>
              <a:buNone/>
            </a:pPr>
            <a:r>
              <a:rPr lang="en-US" sz="1900" i="0" u="none" strike="noStrike" cap="none">
                <a:solidFill>
                  <a:srgbClr val="000000"/>
                </a:solidFill>
                <a:latin typeface="Trebuchet MS"/>
                <a:ea typeface="Trebuchet MS"/>
                <a:cs typeface="Trebuchet MS"/>
                <a:sym typeface="Trebuchet MS"/>
              </a:rPr>
              <a:t>Uso eficiente y respetuoso del tiempo</a:t>
            </a:r>
          </a:p>
        </p:txBody>
      </p:sp>
      <p:sp>
        <p:nvSpPr>
          <p:cNvPr id="604" name="Shape 604"/>
          <p:cNvSpPr/>
          <p:nvPr/>
        </p:nvSpPr>
        <p:spPr>
          <a:xfrm>
            <a:off x="4561366" y="3108991"/>
            <a:ext cx="2964300" cy="645900"/>
          </a:xfrm>
          <a:prstGeom prst="rect">
            <a:avLst/>
          </a:prstGeom>
          <a:noFill/>
          <a:ln>
            <a:noFill/>
          </a:ln>
        </p:spPr>
        <p:txBody>
          <a:bodyPr lIns="91425" tIns="45700" rIns="91425" bIns="45700" anchor="t" anchorCtr="0">
            <a:noAutofit/>
          </a:bodyPr>
          <a:lstStyle/>
          <a:p>
            <a:pPr marR="0" lvl="0" algn="ctr" rtl="0">
              <a:lnSpc>
                <a:spcPct val="100000"/>
              </a:lnSpc>
              <a:spcBef>
                <a:spcPts val="0"/>
              </a:spcBef>
              <a:spcAft>
                <a:spcPts val="0"/>
              </a:spcAft>
              <a:buNone/>
            </a:pPr>
            <a:r>
              <a:rPr lang="en-US" sz="1900" i="0" u="none" strike="noStrike" cap="none">
                <a:solidFill>
                  <a:srgbClr val="000000"/>
                </a:solidFill>
                <a:latin typeface="Trebuchet MS"/>
                <a:ea typeface="Trebuchet MS"/>
                <a:cs typeface="Trebuchet MS"/>
                <a:sym typeface="Trebuchet MS"/>
              </a:rPr>
              <a:t>Participar y aportar en el trabajo en equipo </a:t>
            </a:r>
          </a:p>
        </p:txBody>
      </p:sp>
      <p:sp>
        <p:nvSpPr>
          <p:cNvPr id="605" name="Shape 605"/>
          <p:cNvSpPr/>
          <p:nvPr/>
        </p:nvSpPr>
        <p:spPr>
          <a:xfrm rot="-5400000">
            <a:off x="6224869" y="-5196901"/>
            <a:ext cx="770099" cy="111639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Trebuchet MS"/>
              <a:ea typeface="Trebuchet MS"/>
              <a:cs typeface="Trebuchet MS"/>
              <a:sym typeface="Trebuchet MS"/>
            </a:endParaRPr>
          </a:p>
        </p:txBody>
      </p:sp>
      <p:sp>
        <p:nvSpPr>
          <p:cNvPr id="606" name="Shape 606"/>
          <p:cNvSpPr txBox="1"/>
          <p:nvPr/>
        </p:nvSpPr>
        <p:spPr>
          <a:xfrm>
            <a:off x="2344375" y="124200"/>
            <a:ext cx="9198600" cy="6459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Verdana"/>
              <a:buNone/>
            </a:pPr>
            <a:r>
              <a:rPr lang="en-US" sz="2800" b="1">
                <a:solidFill>
                  <a:schemeClr val="lt1"/>
                </a:solidFill>
                <a:latin typeface="Trebuchet MS"/>
                <a:ea typeface="Trebuchet MS"/>
                <a:cs typeface="Trebuchet MS"/>
                <a:sym typeface="Trebuchet MS"/>
              </a:rPr>
              <a:t>Antes de iniciar… </a:t>
            </a:r>
          </a:p>
        </p:txBody>
      </p:sp>
      <p:sp>
        <p:nvSpPr>
          <p:cNvPr id="607" name="Shape 607"/>
          <p:cNvSpPr txBox="1"/>
          <p:nvPr/>
        </p:nvSpPr>
        <p:spPr>
          <a:xfrm>
            <a:off x="2600375" y="770100"/>
            <a:ext cx="7760700" cy="905400"/>
          </a:xfrm>
          <a:prstGeom prst="rect">
            <a:avLst/>
          </a:prstGeom>
          <a:noFill/>
          <a:ln>
            <a:noFill/>
          </a:ln>
        </p:spPr>
        <p:txBody>
          <a:bodyPr lIns="91425" tIns="91425" rIns="91425" bIns="91425" anchor="t" anchorCtr="0">
            <a:noAutofit/>
          </a:bodyPr>
          <a:lstStyle/>
          <a:p>
            <a:pPr lvl="0" algn="ctr" rtl="0">
              <a:spcBef>
                <a:spcPts val="0"/>
              </a:spcBef>
              <a:buClr>
                <a:schemeClr val="lt1"/>
              </a:buClr>
              <a:buSzPct val="25000"/>
              <a:buFont typeface="Verdana"/>
              <a:buNone/>
            </a:pPr>
            <a:r>
              <a:rPr lang="en-US" sz="2800" b="1">
                <a:solidFill>
                  <a:srgbClr val="CC0000"/>
                </a:solidFill>
                <a:latin typeface="Trebuchet MS"/>
                <a:ea typeface="Trebuchet MS"/>
                <a:cs typeface="Trebuchet MS"/>
                <a:sym typeface="Trebuchet MS"/>
              </a:rPr>
              <a:t>Acuerdos para el desarrollo del encuentro encuentro... </a:t>
            </a:r>
          </a:p>
          <a:p>
            <a:pPr lvl="0" algn="ctr">
              <a:spcBef>
                <a:spcPts val="0"/>
              </a:spcBef>
              <a:buNone/>
            </a:pPr>
            <a:endParaRPr>
              <a:solidFill>
                <a:srgbClr val="CC0000"/>
              </a:solidFill>
            </a:endParaRPr>
          </a:p>
        </p:txBody>
      </p:sp>
      <p:grpSp>
        <p:nvGrpSpPr>
          <p:cNvPr id="608" name="Shape 608"/>
          <p:cNvGrpSpPr/>
          <p:nvPr/>
        </p:nvGrpSpPr>
        <p:grpSpPr>
          <a:xfrm>
            <a:off x="-6922" y="6152167"/>
            <a:ext cx="6315504" cy="669564"/>
            <a:chOff x="-12878" y="5911991"/>
            <a:chExt cx="6689444" cy="883912"/>
          </a:xfrm>
        </p:grpSpPr>
        <p:pic>
          <p:nvPicPr>
            <p:cNvPr id="609" name="Shape 609"/>
            <p:cNvPicPr preferRelativeResize="0"/>
            <p:nvPr/>
          </p:nvPicPr>
          <p:blipFill rotWithShape="1">
            <a:blip r:embed="rId9">
              <a:alphaModFix/>
            </a:blip>
            <a:srcRect/>
            <a:stretch/>
          </p:blipFill>
          <p:spPr>
            <a:xfrm>
              <a:off x="-12878" y="5911991"/>
              <a:ext cx="3185100" cy="883800"/>
            </a:xfrm>
            <a:prstGeom prst="rect">
              <a:avLst/>
            </a:prstGeom>
            <a:noFill/>
            <a:ln>
              <a:noFill/>
            </a:ln>
          </p:spPr>
        </p:pic>
        <p:pic>
          <p:nvPicPr>
            <p:cNvPr id="610" name="Shape 610" descr="http://aprende.colombiaaprende.edu.co/sites/default/files/naspublic/styles/300_200/public/naspublic/orig_image/jornada_unica.png?itok=S0v9r2Wz"/>
            <p:cNvPicPr preferRelativeResize="0"/>
            <p:nvPr/>
          </p:nvPicPr>
          <p:blipFill rotWithShape="1">
            <a:blip r:embed="rId10">
              <a:alphaModFix/>
            </a:blip>
            <a:srcRect t="19787" b="15036"/>
            <a:stretch/>
          </p:blipFill>
          <p:spPr>
            <a:xfrm>
              <a:off x="4948866" y="6076453"/>
              <a:ext cx="1727700" cy="706800"/>
            </a:xfrm>
            <a:prstGeom prst="rect">
              <a:avLst/>
            </a:prstGeom>
            <a:noFill/>
            <a:ln>
              <a:noFill/>
            </a:ln>
          </p:spPr>
        </p:pic>
        <p:pic>
          <p:nvPicPr>
            <p:cNvPr id="611" name="Shape 611"/>
            <p:cNvPicPr preferRelativeResize="0"/>
            <p:nvPr/>
          </p:nvPicPr>
          <p:blipFill rotWithShape="1">
            <a:blip r:embed="rId11">
              <a:alphaModFix/>
            </a:blip>
            <a:srcRect/>
            <a:stretch/>
          </p:blipFill>
          <p:spPr>
            <a:xfrm>
              <a:off x="3172282" y="6126333"/>
              <a:ext cx="968100" cy="656999"/>
            </a:xfrm>
            <a:prstGeom prst="rect">
              <a:avLst/>
            </a:prstGeom>
            <a:noFill/>
            <a:ln>
              <a:noFill/>
            </a:ln>
          </p:spPr>
        </p:pic>
        <p:pic>
          <p:nvPicPr>
            <p:cNvPr id="612" name="Shape 612"/>
            <p:cNvPicPr preferRelativeResize="0"/>
            <p:nvPr/>
          </p:nvPicPr>
          <p:blipFill rotWithShape="1">
            <a:blip r:embed="rId12">
              <a:alphaModFix/>
            </a:blip>
            <a:srcRect l="16108" t="16474" r="16546" b="3901"/>
            <a:stretch/>
          </p:blipFill>
          <p:spPr>
            <a:xfrm>
              <a:off x="4181655" y="6005103"/>
              <a:ext cx="767100" cy="790800"/>
            </a:xfrm>
            <a:prstGeom prst="rect">
              <a:avLst/>
            </a:prstGeom>
            <a:noFill/>
            <a:ln>
              <a:noFill/>
            </a:ln>
          </p:spPr>
        </p:pic>
      </p:grpSp>
      <p:pic>
        <p:nvPicPr>
          <p:cNvPr id="613" name="Shape 613"/>
          <p:cNvPicPr preferRelativeResize="0"/>
          <p:nvPr/>
        </p:nvPicPr>
        <p:blipFill rotWithShape="1">
          <a:blip r:embed="rId13">
            <a:alphaModFix/>
          </a:blip>
          <a:srcRect/>
          <a:stretch/>
        </p:blipFill>
        <p:spPr>
          <a:xfrm>
            <a:off x="6190089" y="6152092"/>
            <a:ext cx="1351500" cy="66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8"/>
                                        </p:tgtEl>
                                        <p:attrNameLst>
                                          <p:attrName>style.visibility</p:attrName>
                                        </p:attrNameLst>
                                      </p:cBhvr>
                                      <p:to>
                                        <p:strVal val="visible"/>
                                      </p:to>
                                    </p:set>
                                    <p:anim calcmode="lin" valueType="num">
                                      <p:cBhvr additive="base">
                                        <p:cTn id="12" dur="500"/>
                                        <p:tgtEl>
                                          <p:spTgt spid="59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1"/>
                                        </p:tgtEl>
                                        <p:attrNameLst>
                                          <p:attrName>style.visibility</p:attrName>
                                        </p:attrNameLst>
                                      </p:cBhvr>
                                      <p:to>
                                        <p:strVal val="visible"/>
                                      </p:to>
                                    </p:set>
                                    <p:animEffect transition="in" filter="fade">
                                      <p:cBhvr>
                                        <p:cTn id="17" dur="500"/>
                                        <p:tgtEl>
                                          <p:spTgt spid="6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6"/>
                                        </p:tgtEl>
                                        <p:attrNameLst>
                                          <p:attrName>style.visibility</p:attrName>
                                        </p:attrNameLst>
                                      </p:cBhvr>
                                      <p:to>
                                        <p:strVal val="visible"/>
                                      </p:to>
                                    </p:set>
                                    <p:animEffect transition="in" filter="fade">
                                      <p:cBhvr>
                                        <p:cTn id="22" dur="500"/>
                                        <p:tgtEl>
                                          <p:spTgt spid="5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2"/>
                                        </p:tgtEl>
                                        <p:attrNameLst>
                                          <p:attrName>style.visibility</p:attrName>
                                        </p:attrNameLst>
                                      </p:cBhvr>
                                      <p:to>
                                        <p:strVal val="visible"/>
                                      </p:to>
                                    </p:set>
                                    <p:animEffect transition="in" filter="fade">
                                      <p:cBhvr>
                                        <p:cTn id="27" dur="500"/>
                                        <p:tgtEl>
                                          <p:spTgt spid="6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0"/>
                                        </p:tgtEl>
                                        <p:attrNameLst>
                                          <p:attrName>style.visibility</p:attrName>
                                        </p:attrNameLst>
                                      </p:cBhvr>
                                      <p:to>
                                        <p:strVal val="visible"/>
                                      </p:to>
                                    </p:set>
                                    <p:animEffect transition="in" filter="fade">
                                      <p:cBhvr>
                                        <p:cTn id="32" dur="1000"/>
                                        <p:tgtEl>
                                          <p:spTgt spid="6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3"/>
                                        </p:tgtEl>
                                        <p:attrNameLst>
                                          <p:attrName>style.visibility</p:attrName>
                                        </p:attrNameLst>
                                      </p:cBhvr>
                                      <p:to>
                                        <p:strVal val="visible"/>
                                      </p:to>
                                    </p:set>
                                    <p:animEffect transition="in" filter="fade">
                                      <p:cBhvr>
                                        <p:cTn id="37" dur="2000"/>
                                        <p:tgtEl>
                                          <p:spTgt spid="6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7"/>
                                        </p:tgtEl>
                                        <p:attrNameLst>
                                          <p:attrName>style.visibility</p:attrName>
                                        </p:attrNameLst>
                                      </p:cBhvr>
                                      <p:to>
                                        <p:strVal val="visible"/>
                                      </p:to>
                                    </p:set>
                                    <p:animEffect transition="in" filter="fade">
                                      <p:cBhvr>
                                        <p:cTn id="42" dur="10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Shape 1120"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sp>
        <p:nvSpPr>
          <p:cNvPr id="1121" name="Shape 1121"/>
          <p:cNvSpPr/>
          <p:nvPr/>
        </p:nvSpPr>
        <p:spPr>
          <a:xfrm rot="-5400000">
            <a:off x="7032725" y="-4460900"/>
            <a:ext cx="714300" cy="9604500"/>
          </a:xfrm>
          <a:prstGeom prst="round2SameRect">
            <a:avLst>
              <a:gd name="adj1" fmla="val 16667"/>
              <a:gd name="adj2" fmla="val 0"/>
            </a:avLst>
          </a:prstGeom>
          <a:solidFill>
            <a:srgbClr val="17365D"/>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122" name="Shape 1122"/>
          <p:cNvSpPr txBox="1"/>
          <p:nvPr/>
        </p:nvSpPr>
        <p:spPr>
          <a:xfrm>
            <a:off x="3302000" y="-119300"/>
            <a:ext cx="8890200" cy="921300"/>
          </a:xfrm>
          <a:prstGeom prst="rect">
            <a:avLst/>
          </a:prstGeom>
          <a:noFill/>
          <a:ln>
            <a:noFill/>
          </a:ln>
        </p:spPr>
        <p:txBody>
          <a:bodyPr lIns="121900" tIns="121900" rIns="121900" bIns="121900" anchor="ctr" anchorCtr="0">
            <a:noAutofit/>
          </a:bodyPr>
          <a:lstStyle/>
          <a:p>
            <a:pPr marL="0" marR="0" lvl="0" indent="0" algn="r" rtl="0">
              <a:lnSpc>
                <a:spcPct val="80000"/>
              </a:lnSpc>
              <a:spcBef>
                <a:spcPts val="0"/>
              </a:spcBef>
              <a:spcAft>
                <a:spcPts val="0"/>
              </a:spcAft>
              <a:buClr>
                <a:srgbClr val="FFFFFF"/>
              </a:buClr>
              <a:buSzPct val="25000"/>
              <a:buFont typeface="Questrial"/>
              <a:buNone/>
            </a:pPr>
            <a:r>
              <a:rPr lang="en-US" sz="3600" b="1">
                <a:solidFill>
                  <a:srgbClr val="FFFFFF"/>
                </a:solidFill>
                <a:latin typeface="Trebuchet MS"/>
                <a:ea typeface="Trebuchet MS"/>
                <a:cs typeface="Trebuchet MS"/>
                <a:sym typeface="Trebuchet MS"/>
              </a:rPr>
              <a:t>Desde nuestra experiencia en campo... </a:t>
            </a:r>
          </a:p>
        </p:txBody>
      </p:sp>
      <p:sp>
        <p:nvSpPr>
          <p:cNvPr id="1123" name="Shape 1123"/>
          <p:cNvSpPr txBox="1"/>
          <p:nvPr/>
        </p:nvSpPr>
        <p:spPr>
          <a:xfrm>
            <a:off x="656775" y="1368100"/>
            <a:ext cx="6060900" cy="430800"/>
          </a:xfrm>
          <a:prstGeom prst="rect">
            <a:avLst/>
          </a:prstGeom>
          <a:solidFill>
            <a:srgbClr val="ED7D31">
              <a:alpha val="13850"/>
            </a:srgbClr>
          </a:solidFill>
          <a:ln>
            <a:noFill/>
          </a:ln>
        </p:spPr>
        <p:txBody>
          <a:bodyPr lIns="121900" tIns="121900" rIns="121900" bIns="121900" anchor="ctr" anchorCtr="0">
            <a:noAutofit/>
          </a:bodyPr>
          <a:lstStyle/>
          <a:p>
            <a:pPr lvl="0" rtl="0">
              <a:spcBef>
                <a:spcPts val="0"/>
              </a:spcBef>
              <a:buNone/>
            </a:pPr>
            <a:r>
              <a:rPr lang="en-US" sz="1900" b="1" i="1">
                <a:solidFill>
                  <a:srgbClr val="990000"/>
                </a:solidFill>
              </a:rPr>
              <a:t>Materiales sugeridos para la lectura y escritura...</a:t>
            </a:r>
          </a:p>
        </p:txBody>
      </p:sp>
      <p:sp>
        <p:nvSpPr>
          <p:cNvPr id="1124" name="Shape 1124"/>
          <p:cNvSpPr/>
          <p:nvPr/>
        </p:nvSpPr>
        <p:spPr>
          <a:xfrm>
            <a:off x="814750" y="2120475"/>
            <a:ext cx="5484000" cy="1643400"/>
          </a:xfrm>
          <a:prstGeom prst="rect">
            <a:avLst/>
          </a:prstGeom>
          <a:solidFill>
            <a:srgbClr val="F9CB9C">
              <a:alpha val="78070"/>
            </a:srgbClr>
          </a:solidFill>
          <a:ln>
            <a:noFill/>
          </a:ln>
        </p:spPr>
        <p:txBody>
          <a:bodyPr lIns="93025" tIns="46500" rIns="93025" bIns="46500" anchor="ctr" anchorCtr="0">
            <a:noAutofit/>
          </a:bodyPr>
          <a:lstStyle/>
          <a:p>
            <a:pPr lvl="0" algn="ctr" rtl="0">
              <a:lnSpc>
                <a:spcPct val="90000"/>
              </a:lnSpc>
              <a:spcBef>
                <a:spcPts val="0"/>
              </a:spcBef>
              <a:buClr>
                <a:schemeClr val="lt1"/>
              </a:buClr>
              <a:buSzPct val="25000"/>
              <a:buFont typeface="Quattrocento Sans"/>
              <a:buNone/>
            </a:pPr>
            <a:r>
              <a:rPr lang="en-US" sz="2000">
                <a:latin typeface="Quattrocento Sans"/>
                <a:ea typeface="Quattrocento Sans"/>
                <a:cs typeface="Quattrocento Sans"/>
                <a:sym typeface="Quattrocento Sans"/>
              </a:rPr>
              <a:t>Cortometraje llamado </a:t>
            </a:r>
            <a:r>
              <a:rPr lang="en-US" sz="2000" b="1" i="1">
                <a:latin typeface="Quattrocento Sans"/>
                <a:ea typeface="Quattrocento Sans"/>
                <a:cs typeface="Quattrocento Sans"/>
                <a:sym typeface="Quattrocento Sans"/>
              </a:rPr>
              <a:t>“Los Fantásticos Libros Voladores del Sr. Morris Lessmore”</a:t>
            </a:r>
          </a:p>
          <a:p>
            <a:pPr lvl="0" algn="ctr" rtl="0">
              <a:lnSpc>
                <a:spcPct val="90000"/>
              </a:lnSpc>
              <a:spcBef>
                <a:spcPts val="0"/>
              </a:spcBef>
              <a:buClr>
                <a:schemeClr val="lt1"/>
              </a:buClr>
              <a:buFont typeface="Quattrocento Sans"/>
              <a:buNone/>
            </a:pPr>
            <a:endParaRPr sz="600" b="1" i="1">
              <a:latin typeface="Quattrocento Sans"/>
              <a:ea typeface="Quattrocento Sans"/>
              <a:cs typeface="Quattrocento Sans"/>
              <a:sym typeface="Quattrocento Sans"/>
            </a:endParaRPr>
          </a:p>
          <a:p>
            <a:pPr lvl="0" algn="ctr" rtl="0">
              <a:spcBef>
                <a:spcPts val="0"/>
              </a:spcBef>
              <a:buClr>
                <a:schemeClr val="dk1"/>
              </a:buClr>
              <a:buSzPct val="100000"/>
              <a:buFont typeface="Arial"/>
              <a:buNone/>
            </a:pPr>
            <a:r>
              <a:rPr lang="en-US" sz="1100" u="sng">
                <a:solidFill>
                  <a:srgbClr val="1155CC"/>
                </a:solidFill>
                <a:latin typeface="Trebuchet MS"/>
                <a:ea typeface="Trebuchet MS"/>
                <a:cs typeface="Trebuchet MS"/>
                <a:sym typeface="Trebuchet MS"/>
                <a:hlinkClick r:id="rId4"/>
              </a:rPr>
              <a:t>https://www.google.com.co/search?q=los+fantasticos+libros+voladores+de+mr.+morris+lessmore&amp;oq=los+fantast&amp;aqs=chrome.4.69i57j0l5.4664j0j7&amp;sourceid=chrome&amp;ie=UTF-8</a:t>
            </a:r>
          </a:p>
        </p:txBody>
      </p:sp>
      <p:sp>
        <p:nvSpPr>
          <p:cNvPr id="1125" name="Shape 1125"/>
          <p:cNvSpPr/>
          <p:nvPr/>
        </p:nvSpPr>
        <p:spPr>
          <a:xfrm>
            <a:off x="814750" y="4120500"/>
            <a:ext cx="5484000" cy="1568400"/>
          </a:xfrm>
          <a:prstGeom prst="rect">
            <a:avLst/>
          </a:prstGeom>
          <a:solidFill>
            <a:srgbClr val="B6D7A8">
              <a:alpha val="57690"/>
            </a:srgbClr>
          </a:solidFill>
          <a:ln>
            <a:noFill/>
          </a:ln>
        </p:spPr>
        <p:txBody>
          <a:bodyPr lIns="93025" tIns="46500" rIns="93025" bIns="46500" anchor="ctr" anchorCtr="0">
            <a:noAutofit/>
          </a:bodyPr>
          <a:lstStyle/>
          <a:p>
            <a:pPr marL="0" marR="0" lvl="0" indent="0" algn="ctr" rtl="0">
              <a:lnSpc>
                <a:spcPct val="90000"/>
              </a:lnSpc>
              <a:spcBef>
                <a:spcPts val="0"/>
              </a:spcBef>
              <a:spcAft>
                <a:spcPts val="0"/>
              </a:spcAft>
              <a:buClr>
                <a:schemeClr val="lt1"/>
              </a:buClr>
              <a:buSzPct val="25000"/>
              <a:buFont typeface="Quattrocento Sans"/>
              <a:buNone/>
            </a:pPr>
            <a:r>
              <a:rPr lang="en-US" sz="2000" b="1" i="1">
                <a:latin typeface="Quattrocento Sans"/>
                <a:ea typeface="Quattrocento Sans"/>
                <a:cs typeface="Quattrocento Sans"/>
                <a:sym typeface="Quattrocento Sans"/>
              </a:rPr>
              <a:t>Catálogo de lectura y escritura del Día E </a:t>
            </a:r>
            <a:r>
              <a:rPr lang="en-US" sz="2000">
                <a:latin typeface="Quattrocento Sans"/>
                <a:ea typeface="Quattrocento Sans"/>
                <a:cs typeface="Quattrocento Sans"/>
                <a:sym typeface="Quattrocento Sans"/>
              </a:rPr>
              <a:t>(docentes y familias) Pág. 19.</a:t>
            </a:r>
          </a:p>
          <a:p>
            <a:pPr marL="0" marR="0" lvl="0" indent="0" algn="ctr" rtl="0">
              <a:lnSpc>
                <a:spcPct val="90000"/>
              </a:lnSpc>
              <a:spcBef>
                <a:spcPts val="0"/>
              </a:spcBef>
              <a:spcAft>
                <a:spcPts val="0"/>
              </a:spcAft>
              <a:buClr>
                <a:schemeClr val="lt1"/>
              </a:buClr>
              <a:buFont typeface="Quattrocento Sans"/>
              <a:buNone/>
            </a:pPr>
            <a:endParaRPr sz="600">
              <a:latin typeface="Quattrocento Sans"/>
              <a:ea typeface="Quattrocento Sans"/>
              <a:cs typeface="Quattrocento Sans"/>
              <a:sym typeface="Quattrocento Sans"/>
            </a:endParaRPr>
          </a:p>
          <a:p>
            <a:pPr marL="0" marR="0" lvl="0" indent="0" algn="ctr" rtl="0">
              <a:lnSpc>
                <a:spcPct val="90000"/>
              </a:lnSpc>
              <a:spcBef>
                <a:spcPts val="0"/>
              </a:spcBef>
              <a:spcAft>
                <a:spcPts val="0"/>
              </a:spcAft>
              <a:buClr>
                <a:schemeClr val="lt1"/>
              </a:buClr>
              <a:buSzPct val="25000"/>
              <a:buFont typeface="Quattrocento Sans"/>
              <a:buNone/>
            </a:pPr>
            <a:r>
              <a:rPr lang="en-US" sz="1100" u="sng">
                <a:solidFill>
                  <a:srgbClr val="1155CC"/>
                </a:solidFill>
                <a:latin typeface="Trebuchet MS"/>
                <a:ea typeface="Trebuchet MS"/>
                <a:cs typeface="Trebuchet MS"/>
                <a:sym typeface="Trebuchet MS"/>
              </a:rPr>
              <a:t>http://aprende.colombiaaprende.edu.co/sites/default/files/naspublic/diae2017/Cuadernillo%20de%20materiales%202%20-%20Dia%20E%20y%20Dia%20E%20de%20la%20Familia%202017.pdf</a:t>
            </a:r>
          </a:p>
        </p:txBody>
      </p:sp>
      <p:sp>
        <p:nvSpPr>
          <p:cNvPr id="1126" name="Shape 1126"/>
          <p:cNvSpPr/>
          <p:nvPr/>
        </p:nvSpPr>
        <p:spPr>
          <a:xfrm>
            <a:off x="6646800" y="2670325"/>
            <a:ext cx="5121900" cy="2318400"/>
          </a:xfrm>
          <a:prstGeom prst="rect">
            <a:avLst/>
          </a:prstGeom>
          <a:solidFill>
            <a:srgbClr val="DD7E6B">
              <a:alpha val="42310"/>
            </a:srgbClr>
          </a:solidFill>
          <a:ln>
            <a:noFill/>
          </a:ln>
        </p:spPr>
        <p:txBody>
          <a:bodyPr lIns="93025" tIns="46500" rIns="93025" bIns="46500" anchor="t" anchorCtr="0">
            <a:noAutofit/>
          </a:bodyPr>
          <a:lstStyle/>
          <a:p>
            <a:pPr marL="0" marR="0" lvl="0" indent="0" rtl="0">
              <a:lnSpc>
                <a:spcPct val="90000"/>
              </a:lnSpc>
              <a:spcBef>
                <a:spcPts val="0"/>
              </a:spcBef>
              <a:spcAft>
                <a:spcPts val="0"/>
              </a:spcAft>
              <a:buClr>
                <a:schemeClr val="lt1"/>
              </a:buClr>
              <a:buSzPct val="25000"/>
              <a:buFont typeface="Quattrocento Sans"/>
              <a:buNone/>
            </a:pPr>
            <a:r>
              <a:rPr lang="en-US" sz="1900" b="1" i="1">
                <a:latin typeface="Quattrocento Sans"/>
                <a:ea typeface="Quattrocento Sans"/>
                <a:cs typeface="Quattrocento Sans"/>
                <a:sym typeface="Quattrocento Sans"/>
              </a:rPr>
              <a:t>Plan Nacional de Lectura y Escritura (PNLE)</a:t>
            </a:r>
          </a:p>
          <a:p>
            <a:pPr marL="0" marR="0" lvl="0" indent="0" rtl="0">
              <a:lnSpc>
                <a:spcPct val="90000"/>
              </a:lnSpc>
              <a:spcBef>
                <a:spcPts val="0"/>
              </a:spcBef>
              <a:spcAft>
                <a:spcPts val="0"/>
              </a:spcAft>
              <a:buClr>
                <a:schemeClr val="lt1"/>
              </a:buClr>
              <a:buFont typeface="Quattrocento Sans"/>
              <a:buNone/>
            </a:pPr>
            <a:endParaRPr sz="1900" b="1" i="1">
              <a:latin typeface="Quattrocento Sans"/>
              <a:ea typeface="Quattrocento Sans"/>
              <a:cs typeface="Quattrocento Sans"/>
              <a:sym typeface="Quattrocento Sans"/>
            </a:endParaRPr>
          </a:p>
          <a:p>
            <a:pPr marL="457200" lvl="0" indent="-330200" algn="just" rtl="0">
              <a:spcBef>
                <a:spcPts val="0"/>
              </a:spcBef>
              <a:buClr>
                <a:schemeClr val="dk1"/>
              </a:buClr>
              <a:buSzPct val="100000"/>
              <a:buFont typeface="Calibri"/>
              <a:buChar char="●"/>
            </a:pPr>
            <a:r>
              <a:rPr lang="en-US" sz="1600">
                <a:solidFill>
                  <a:schemeClr val="dk1"/>
                </a:solidFill>
                <a:latin typeface="Calibri"/>
                <a:ea typeface="Calibri"/>
                <a:cs typeface="Calibri"/>
                <a:sym typeface="Calibri"/>
              </a:rPr>
              <a:t>Colección Leer es el cuento de la paz (4 documentos).</a:t>
            </a:r>
          </a:p>
          <a:p>
            <a:pPr marL="457200" lvl="0" indent="-330200" algn="just" rtl="0">
              <a:spcBef>
                <a:spcPts val="0"/>
              </a:spcBef>
              <a:buClr>
                <a:schemeClr val="dk1"/>
              </a:buClr>
              <a:buSzPct val="100000"/>
              <a:buFont typeface="Calibri"/>
              <a:buChar char="●"/>
            </a:pPr>
            <a:r>
              <a:rPr lang="en-US" sz="1600">
                <a:solidFill>
                  <a:schemeClr val="dk1"/>
                </a:solidFill>
                <a:latin typeface="Calibri"/>
                <a:ea typeface="Calibri"/>
                <a:cs typeface="Calibri"/>
                <a:sym typeface="Calibri"/>
              </a:rPr>
              <a:t>Colección Libros Maestros (3 documentos)</a:t>
            </a:r>
          </a:p>
          <a:p>
            <a:pPr marL="457200" lvl="0" indent="-330200" algn="just" rtl="0">
              <a:spcBef>
                <a:spcPts val="0"/>
              </a:spcBef>
              <a:buClr>
                <a:schemeClr val="dk1"/>
              </a:buClr>
              <a:buSzPct val="100000"/>
              <a:buFont typeface="Calibri"/>
              <a:buChar char="●"/>
            </a:pPr>
            <a:r>
              <a:rPr lang="en-US" sz="1600">
                <a:solidFill>
                  <a:schemeClr val="dk1"/>
                </a:solidFill>
                <a:latin typeface="Calibri"/>
                <a:ea typeface="Calibri"/>
                <a:cs typeface="Calibri"/>
                <a:sym typeface="Calibri"/>
              </a:rPr>
              <a:t>Colección Manuales y Cartillas (8 documentos).</a:t>
            </a:r>
          </a:p>
          <a:p>
            <a:pPr marL="457200" lvl="0" indent="-330200" algn="just" rtl="0">
              <a:spcBef>
                <a:spcPts val="0"/>
              </a:spcBef>
              <a:buClr>
                <a:schemeClr val="dk1"/>
              </a:buClr>
              <a:buSzPct val="100000"/>
              <a:buFont typeface="Calibri"/>
              <a:buChar char="●"/>
            </a:pPr>
            <a:r>
              <a:rPr lang="en-US" sz="1600">
                <a:solidFill>
                  <a:schemeClr val="dk1"/>
                </a:solidFill>
                <a:latin typeface="Calibri"/>
                <a:ea typeface="Calibri"/>
                <a:cs typeface="Calibri"/>
                <a:sym typeface="Calibri"/>
              </a:rPr>
              <a:t>Colección Territorios Narrados (23 documentos).</a:t>
            </a:r>
          </a:p>
          <a:p>
            <a:pPr lvl="0" algn="just" rtl="0">
              <a:spcBef>
                <a:spcPts val="0"/>
              </a:spcBef>
              <a:buNone/>
            </a:pPr>
            <a:endParaRPr sz="1600">
              <a:solidFill>
                <a:schemeClr val="dk1"/>
              </a:solidFill>
              <a:latin typeface="Calibri"/>
              <a:ea typeface="Calibri"/>
              <a:cs typeface="Calibri"/>
              <a:sym typeface="Calibri"/>
            </a:endParaRPr>
          </a:p>
          <a:p>
            <a:pPr lvl="0" algn="just" rtl="0">
              <a:spcBef>
                <a:spcPts val="0"/>
              </a:spcBef>
              <a:buNone/>
            </a:pPr>
            <a:r>
              <a:rPr lang="en-US" sz="1600">
                <a:solidFill>
                  <a:schemeClr val="dk1"/>
                </a:solidFill>
                <a:latin typeface="Calibri"/>
                <a:ea typeface="Calibri"/>
                <a:cs typeface="Calibri"/>
                <a:sym typeface="Calibri"/>
              </a:rPr>
              <a:t>Disponible en digital</a:t>
            </a:r>
          </a:p>
        </p:txBody>
      </p:sp>
      <p:grpSp>
        <p:nvGrpSpPr>
          <p:cNvPr id="1127" name="Shape 1127"/>
          <p:cNvGrpSpPr/>
          <p:nvPr/>
        </p:nvGrpSpPr>
        <p:grpSpPr>
          <a:xfrm>
            <a:off x="-6922" y="6152167"/>
            <a:ext cx="6315504" cy="669564"/>
            <a:chOff x="-12878" y="5911991"/>
            <a:chExt cx="6689444" cy="883912"/>
          </a:xfrm>
        </p:grpSpPr>
        <p:pic>
          <p:nvPicPr>
            <p:cNvPr id="1128" name="Shape 1128"/>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1129" name="Shape 1129"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1130" name="Shape 1130"/>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1131" name="Shape 1131"/>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1132" name="Shape 1132"/>
          <p:cNvPicPr preferRelativeResize="0"/>
          <p:nvPr/>
        </p:nvPicPr>
        <p:blipFill rotWithShape="1">
          <a:blip r:embed="rId9">
            <a:alphaModFix/>
          </a:blip>
          <a:srcRect/>
          <a:stretch/>
        </p:blipFill>
        <p:spPr>
          <a:xfrm>
            <a:off x="6190089" y="6152092"/>
            <a:ext cx="1351500" cy="669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Shape 1137"/>
          <p:cNvSpPr/>
          <p:nvPr/>
        </p:nvSpPr>
        <p:spPr>
          <a:xfrm>
            <a:off x="0" y="2972249"/>
            <a:ext cx="12192000" cy="1344300"/>
          </a:xfrm>
          <a:prstGeom prst="rect">
            <a:avLst/>
          </a:prstGeom>
          <a:solidFill>
            <a:srgbClr val="17365D"/>
          </a:solidFill>
          <a:ln w="9525" cap="flat" cmpd="sng">
            <a:solidFill>
              <a:srgbClr val="17365D"/>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i="0" u="none" strike="noStrike" cap="none">
              <a:solidFill>
                <a:srgbClr val="FFFFFF"/>
              </a:solidFill>
              <a:latin typeface="Trebuchet MS"/>
              <a:ea typeface="Trebuchet MS"/>
              <a:cs typeface="Trebuchet MS"/>
              <a:sym typeface="Trebuchet MS"/>
            </a:endParaRPr>
          </a:p>
        </p:txBody>
      </p:sp>
      <p:grpSp>
        <p:nvGrpSpPr>
          <p:cNvPr id="1138" name="Shape 1138"/>
          <p:cNvGrpSpPr/>
          <p:nvPr/>
        </p:nvGrpSpPr>
        <p:grpSpPr>
          <a:xfrm>
            <a:off x="-397817" y="130840"/>
            <a:ext cx="5248820" cy="6596229"/>
            <a:chOff x="-3" y="-1"/>
            <a:chExt cx="2534804" cy="3103669"/>
          </a:xfrm>
        </p:grpSpPr>
        <p:sp>
          <p:nvSpPr>
            <p:cNvPr id="1139" name="Shape 1139"/>
            <p:cNvSpPr/>
            <p:nvPr/>
          </p:nvSpPr>
          <p:spPr>
            <a:xfrm>
              <a:off x="945075" y="1419654"/>
              <a:ext cx="102000" cy="216900"/>
            </a:xfrm>
            <a:custGeom>
              <a:avLst/>
              <a:gdLst/>
              <a:ahLst/>
              <a:cxnLst/>
              <a:rect l="0" t="0" r="0" b="0"/>
              <a:pathLst>
                <a:path w="120000" h="120000" extrusionOk="0">
                  <a:moveTo>
                    <a:pt x="69348" y="84638"/>
                  </a:moveTo>
                  <a:cubicBezTo>
                    <a:pt x="67194" y="85572"/>
                    <a:pt x="64824" y="86645"/>
                    <a:pt x="63722" y="87379"/>
                  </a:cubicBezTo>
                  <a:cubicBezTo>
                    <a:pt x="62042" y="88447"/>
                    <a:pt x="60673" y="91054"/>
                    <a:pt x="58937" y="92083"/>
                  </a:cubicBezTo>
                  <a:cubicBezTo>
                    <a:pt x="57151" y="93128"/>
                    <a:pt x="51681" y="94446"/>
                    <a:pt x="49839" y="95469"/>
                  </a:cubicBezTo>
                  <a:cubicBezTo>
                    <a:pt x="48003" y="96537"/>
                    <a:pt x="45638" y="99011"/>
                    <a:pt x="44636" y="100262"/>
                  </a:cubicBezTo>
                  <a:cubicBezTo>
                    <a:pt x="43741" y="101374"/>
                    <a:pt x="43218" y="103759"/>
                    <a:pt x="42116" y="104826"/>
                  </a:cubicBezTo>
                  <a:cubicBezTo>
                    <a:pt x="40430" y="106478"/>
                    <a:pt x="35539" y="109486"/>
                    <a:pt x="32545" y="110759"/>
                  </a:cubicBezTo>
                  <a:cubicBezTo>
                    <a:pt x="30548" y="111626"/>
                    <a:pt x="24711" y="112538"/>
                    <a:pt x="23130" y="113567"/>
                  </a:cubicBezTo>
                  <a:cubicBezTo>
                    <a:pt x="21873" y="114412"/>
                    <a:pt x="22607" y="116641"/>
                    <a:pt x="21294" y="117464"/>
                  </a:cubicBezTo>
                  <a:cubicBezTo>
                    <a:pt x="20187" y="118198"/>
                    <a:pt x="16615" y="119182"/>
                    <a:pt x="14723" y="119494"/>
                  </a:cubicBezTo>
                  <a:cubicBezTo>
                    <a:pt x="12514" y="119872"/>
                    <a:pt x="7678" y="120050"/>
                    <a:pt x="5308" y="119983"/>
                  </a:cubicBezTo>
                  <a:cubicBezTo>
                    <a:pt x="4206" y="119938"/>
                    <a:pt x="1997" y="119649"/>
                    <a:pt x="211" y="119405"/>
                  </a:cubicBezTo>
                  <a:cubicBezTo>
                    <a:pt x="261" y="118509"/>
                    <a:pt x="105" y="117397"/>
                    <a:pt x="0" y="116397"/>
                  </a:cubicBezTo>
                  <a:cubicBezTo>
                    <a:pt x="945" y="116419"/>
                    <a:pt x="1841" y="116397"/>
                    <a:pt x="2364" y="116330"/>
                  </a:cubicBezTo>
                  <a:cubicBezTo>
                    <a:pt x="3995" y="116063"/>
                    <a:pt x="6677" y="114968"/>
                    <a:pt x="7728" y="114345"/>
                  </a:cubicBezTo>
                  <a:cubicBezTo>
                    <a:pt x="8936" y="113633"/>
                    <a:pt x="9620" y="111804"/>
                    <a:pt x="10883" y="111092"/>
                  </a:cubicBezTo>
                  <a:cubicBezTo>
                    <a:pt x="12146" y="110375"/>
                    <a:pt x="16247" y="109552"/>
                    <a:pt x="17505" y="108818"/>
                  </a:cubicBezTo>
                  <a:cubicBezTo>
                    <a:pt x="18979" y="107951"/>
                    <a:pt x="20610" y="105855"/>
                    <a:pt x="21294" y="104826"/>
                  </a:cubicBezTo>
                  <a:cubicBezTo>
                    <a:pt x="21979" y="103937"/>
                    <a:pt x="23397" y="102085"/>
                    <a:pt x="23080" y="101151"/>
                  </a:cubicBezTo>
                  <a:cubicBezTo>
                    <a:pt x="22869" y="100662"/>
                    <a:pt x="20660" y="99950"/>
                    <a:pt x="20821" y="99456"/>
                  </a:cubicBezTo>
                  <a:cubicBezTo>
                    <a:pt x="20927" y="99011"/>
                    <a:pt x="23186" y="98544"/>
                    <a:pt x="23553" y="98143"/>
                  </a:cubicBezTo>
                  <a:cubicBezTo>
                    <a:pt x="24026" y="97654"/>
                    <a:pt x="23553" y="96581"/>
                    <a:pt x="23765" y="96070"/>
                  </a:cubicBezTo>
                  <a:cubicBezTo>
                    <a:pt x="24026" y="95380"/>
                    <a:pt x="25551" y="94107"/>
                    <a:pt x="25868" y="93417"/>
                  </a:cubicBezTo>
                  <a:cubicBezTo>
                    <a:pt x="26341" y="92150"/>
                    <a:pt x="26447" y="89520"/>
                    <a:pt x="25868" y="88247"/>
                  </a:cubicBezTo>
                  <a:cubicBezTo>
                    <a:pt x="25395" y="87290"/>
                    <a:pt x="22607" y="85617"/>
                    <a:pt x="22346" y="84638"/>
                  </a:cubicBezTo>
                  <a:cubicBezTo>
                    <a:pt x="22134" y="83727"/>
                    <a:pt x="23236" y="81853"/>
                    <a:pt x="23920" y="80963"/>
                  </a:cubicBezTo>
                  <a:cubicBezTo>
                    <a:pt x="24499" y="80224"/>
                    <a:pt x="26024" y="78756"/>
                    <a:pt x="27231" y="78155"/>
                  </a:cubicBezTo>
                  <a:cubicBezTo>
                    <a:pt x="28444" y="77572"/>
                    <a:pt x="31388" y="76571"/>
                    <a:pt x="33174" y="76326"/>
                  </a:cubicBezTo>
                  <a:cubicBezTo>
                    <a:pt x="34960" y="76082"/>
                    <a:pt x="38961" y="76148"/>
                    <a:pt x="40797" y="76326"/>
                  </a:cubicBezTo>
                  <a:cubicBezTo>
                    <a:pt x="42900" y="76526"/>
                    <a:pt x="46372" y="77800"/>
                    <a:pt x="48476" y="77866"/>
                  </a:cubicBezTo>
                  <a:cubicBezTo>
                    <a:pt x="50262" y="77933"/>
                    <a:pt x="53940" y="77483"/>
                    <a:pt x="55259" y="76993"/>
                  </a:cubicBezTo>
                  <a:cubicBezTo>
                    <a:pt x="56728" y="76437"/>
                    <a:pt x="57885" y="74742"/>
                    <a:pt x="58519" y="73963"/>
                  </a:cubicBezTo>
                  <a:cubicBezTo>
                    <a:pt x="59148" y="73185"/>
                    <a:pt x="59465" y="71489"/>
                    <a:pt x="60461" y="70800"/>
                  </a:cubicBezTo>
                  <a:cubicBezTo>
                    <a:pt x="61196" y="70310"/>
                    <a:pt x="64039" y="69843"/>
                    <a:pt x="64512" y="69326"/>
                  </a:cubicBezTo>
                  <a:cubicBezTo>
                    <a:pt x="65141" y="68570"/>
                    <a:pt x="62776" y="66902"/>
                    <a:pt x="63461" y="66163"/>
                  </a:cubicBezTo>
                  <a:cubicBezTo>
                    <a:pt x="63933" y="65607"/>
                    <a:pt x="67033" y="65140"/>
                    <a:pt x="67611" y="64606"/>
                  </a:cubicBezTo>
                  <a:cubicBezTo>
                    <a:pt x="68557" y="63800"/>
                    <a:pt x="68296" y="61887"/>
                    <a:pt x="67979" y="60992"/>
                  </a:cubicBezTo>
                  <a:cubicBezTo>
                    <a:pt x="67561" y="59969"/>
                    <a:pt x="64774" y="58117"/>
                    <a:pt x="64512" y="57094"/>
                  </a:cubicBezTo>
                  <a:cubicBezTo>
                    <a:pt x="64301" y="56449"/>
                    <a:pt x="64929" y="55132"/>
                    <a:pt x="65352" y="54509"/>
                  </a:cubicBezTo>
                  <a:cubicBezTo>
                    <a:pt x="66037" y="53531"/>
                    <a:pt x="69030" y="51835"/>
                    <a:pt x="69503" y="50834"/>
                  </a:cubicBezTo>
                  <a:cubicBezTo>
                    <a:pt x="69976" y="49961"/>
                    <a:pt x="70399" y="47982"/>
                    <a:pt x="69192" y="47264"/>
                  </a:cubicBezTo>
                  <a:cubicBezTo>
                    <a:pt x="68402" y="46797"/>
                    <a:pt x="64718" y="46931"/>
                    <a:pt x="64145" y="46419"/>
                  </a:cubicBezTo>
                  <a:cubicBezTo>
                    <a:pt x="63511" y="45797"/>
                    <a:pt x="65247" y="44412"/>
                    <a:pt x="66248" y="43901"/>
                  </a:cubicBezTo>
                  <a:cubicBezTo>
                    <a:pt x="67294" y="43345"/>
                    <a:pt x="71189" y="43033"/>
                    <a:pt x="72135" y="42433"/>
                  </a:cubicBezTo>
                  <a:cubicBezTo>
                    <a:pt x="73710" y="41449"/>
                    <a:pt x="73293" y="38952"/>
                    <a:pt x="73710" y="37796"/>
                  </a:cubicBezTo>
                  <a:cubicBezTo>
                    <a:pt x="74239" y="36323"/>
                    <a:pt x="75919" y="33448"/>
                    <a:pt x="75813" y="31958"/>
                  </a:cubicBezTo>
                  <a:cubicBezTo>
                    <a:pt x="75657" y="30596"/>
                    <a:pt x="74606" y="27788"/>
                    <a:pt x="72820" y="26654"/>
                  </a:cubicBezTo>
                  <a:cubicBezTo>
                    <a:pt x="71818" y="25987"/>
                    <a:pt x="67773" y="25425"/>
                    <a:pt x="66771" y="24758"/>
                  </a:cubicBezTo>
                  <a:cubicBezTo>
                    <a:pt x="65825" y="24135"/>
                    <a:pt x="64718" y="22551"/>
                    <a:pt x="65352" y="21883"/>
                  </a:cubicBezTo>
                  <a:cubicBezTo>
                    <a:pt x="65875" y="21327"/>
                    <a:pt x="68663" y="20749"/>
                    <a:pt x="69871" y="20482"/>
                  </a:cubicBezTo>
                  <a:cubicBezTo>
                    <a:pt x="71295" y="20143"/>
                    <a:pt x="74606" y="19965"/>
                    <a:pt x="75813" y="19520"/>
                  </a:cubicBezTo>
                  <a:cubicBezTo>
                    <a:pt x="77655" y="18831"/>
                    <a:pt x="79024" y="16713"/>
                    <a:pt x="80337" y="15823"/>
                  </a:cubicBezTo>
                  <a:cubicBezTo>
                    <a:pt x="82017" y="14661"/>
                    <a:pt x="86436" y="12615"/>
                    <a:pt x="88010" y="11408"/>
                  </a:cubicBezTo>
                  <a:cubicBezTo>
                    <a:pt x="89696" y="10074"/>
                    <a:pt x="91377" y="7022"/>
                    <a:pt x="93007" y="5660"/>
                  </a:cubicBezTo>
                  <a:cubicBezTo>
                    <a:pt x="94320" y="4636"/>
                    <a:pt x="97264" y="2629"/>
                    <a:pt x="99317" y="1829"/>
                  </a:cubicBezTo>
                  <a:cubicBezTo>
                    <a:pt x="100842" y="1223"/>
                    <a:pt x="104469" y="44"/>
                    <a:pt x="106623" y="0"/>
                  </a:cubicBezTo>
                  <a:cubicBezTo>
                    <a:pt x="107936" y="-44"/>
                    <a:pt x="110357" y="555"/>
                    <a:pt x="111408" y="889"/>
                  </a:cubicBezTo>
                  <a:cubicBezTo>
                    <a:pt x="112883" y="1362"/>
                    <a:pt x="115509" y="2563"/>
                    <a:pt x="116349" y="3274"/>
                  </a:cubicBezTo>
                  <a:cubicBezTo>
                    <a:pt x="117401" y="4169"/>
                    <a:pt x="118191" y="6193"/>
                    <a:pt x="118297" y="7200"/>
                  </a:cubicBezTo>
                  <a:cubicBezTo>
                    <a:pt x="118558" y="8801"/>
                    <a:pt x="116511" y="12009"/>
                    <a:pt x="117034" y="13594"/>
                  </a:cubicBezTo>
                  <a:cubicBezTo>
                    <a:pt x="117245" y="14394"/>
                    <a:pt x="119187" y="15801"/>
                    <a:pt x="119504" y="16579"/>
                  </a:cubicBezTo>
                  <a:cubicBezTo>
                    <a:pt x="120139" y="18208"/>
                    <a:pt x="120189" y="21550"/>
                    <a:pt x="119504" y="23151"/>
                  </a:cubicBezTo>
                  <a:cubicBezTo>
                    <a:pt x="118770" y="24802"/>
                    <a:pt x="115459" y="27899"/>
                    <a:pt x="113723" y="29417"/>
                  </a:cubicBezTo>
                  <a:cubicBezTo>
                    <a:pt x="111831" y="31152"/>
                    <a:pt x="107624" y="34610"/>
                    <a:pt x="104887" y="36145"/>
                  </a:cubicBezTo>
                  <a:cubicBezTo>
                    <a:pt x="102683" y="37351"/>
                    <a:pt x="96162" y="39041"/>
                    <a:pt x="94532" y="40404"/>
                  </a:cubicBezTo>
                  <a:cubicBezTo>
                    <a:pt x="92901" y="41805"/>
                    <a:pt x="92478" y="45085"/>
                    <a:pt x="92745" y="46642"/>
                  </a:cubicBezTo>
                  <a:cubicBezTo>
                    <a:pt x="92851" y="47576"/>
                    <a:pt x="95055" y="49316"/>
                    <a:pt x="94955" y="50228"/>
                  </a:cubicBezTo>
                  <a:cubicBezTo>
                    <a:pt x="94849" y="51056"/>
                    <a:pt x="93324" y="52569"/>
                    <a:pt x="92323" y="53286"/>
                  </a:cubicBezTo>
                  <a:cubicBezTo>
                    <a:pt x="91427" y="53931"/>
                    <a:pt x="88277" y="54887"/>
                    <a:pt x="87643" y="55599"/>
                  </a:cubicBezTo>
                  <a:cubicBezTo>
                    <a:pt x="86013" y="57406"/>
                    <a:pt x="87120" y="61420"/>
                    <a:pt x="87381" y="63333"/>
                  </a:cubicBezTo>
                  <a:cubicBezTo>
                    <a:pt x="87593" y="64762"/>
                    <a:pt x="87593" y="67725"/>
                    <a:pt x="89223" y="68970"/>
                  </a:cubicBezTo>
                  <a:cubicBezTo>
                    <a:pt x="90114" y="69643"/>
                    <a:pt x="93742" y="70333"/>
                    <a:pt x="94793" y="70955"/>
                  </a:cubicBezTo>
                  <a:cubicBezTo>
                    <a:pt x="95633" y="71445"/>
                    <a:pt x="97425" y="72629"/>
                    <a:pt x="96896" y="73163"/>
                  </a:cubicBezTo>
                  <a:cubicBezTo>
                    <a:pt x="96162" y="73941"/>
                    <a:pt x="91377" y="74052"/>
                    <a:pt x="89746" y="74497"/>
                  </a:cubicBezTo>
                  <a:cubicBezTo>
                    <a:pt x="87905" y="74986"/>
                    <a:pt x="84544" y="76171"/>
                    <a:pt x="83331" y="76927"/>
                  </a:cubicBezTo>
                  <a:cubicBezTo>
                    <a:pt x="81912" y="77844"/>
                    <a:pt x="81494" y="80202"/>
                    <a:pt x="79914" y="81074"/>
                  </a:cubicBezTo>
                  <a:cubicBezTo>
                    <a:pt x="78601" y="81853"/>
                    <a:pt x="74344" y="82698"/>
                    <a:pt x="72608" y="83348"/>
                  </a:cubicBezTo>
                  <a:cubicBezTo>
                    <a:pt x="71768" y="83682"/>
                    <a:pt x="70555" y="84127"/>
                    <a:pt x="69348" y="8463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0" name="Shape 1140"/>
            <p:cNvSpPr/>
            <p:nvPr/>
          </p:nvSpPr>
          <p:spPr>
            <a:xfrm>
              <a:off x="326321" y="1393012"/>
              <a:ext cx="368400" cy="367200"/>
            </a:xfrm>
            <a:custGeom>
              <a:avLst/>
              <a:gdLst/>
              <a:ahLst/>
              <a:cxnLst/>
              <a:rect l="0" t="0" r="0" b="0"/>
              <a:pathLst>
                <a:path w="120000" h="120000" extrusionOk="0">
                  <a:moveTo>
                    <a:pt x="119844" y="54183"/>
                  </a:moveTo>
                  <a:cubicBezTo>
                    <a:pt x="119877" y="55039"/>
                    <a:pt x="120166" y="56328"/>
                    <a:pt x="119860" y="56945"/>
                  </a:cubicBezTo>
                  <a:cubicBezTo>
                    <a:pt x="119538" y="57562"/>
                    <a:pt x="118091" y="58263"/>
                    <a:pt x="117541" y="58724"/>
                  </a:cubicBezTo>
                  <a:cubicBezTo>
                    <a:pt x="116589" y="59524"/>
                    <a:pt x="114837" y="61258"/>
                    <a:pt x="113919" y="62076"/>
                  </a:cubicBezTo>
                  <a:cubicBezTo>
                    <a:pt x="113084" y="62815"/>
                    <a:pt x="111287" y="64154"/>
                    <a:pt x="110531" y="64944"/>
                  </a:cubicBezTo>
                  <a:cubicBezTo>
                    <a:pt x="109713" y="65811"/>
                    <a:pt x="108205" y="67656"/>
                    <a:pt x="107682" y="68696"/>
                  </a:cubicBezTo>
                  <a:cubicBezTo>
                    <a:pt x="107198" y="69613"/>
                    <a:pt x="106803" y="71642"/>
                    <a:pt x="106470" y="72598"/>
                  </a:cubicBezTo>
                  <a:cubicBezTo>
                    <a:pt x="106236" y="73242"/>
                    <a:pt x="105785" y="74521"/>
                    <a:pt x="105446" y="75127"/>
                  </a:cubicBezTo>
                  <a:cubicBezTo>
                    <a:pt x="104934" y="76072"/>
                    <a:pt x="103566" y="77784"/>
                    <a:pt x="102981" y="78690"/>
                  </a:cubicBezTo>
                  <a:cubicBezTo>
                    <a:pt x="102408" y="79596"/>
                    <a:pt x="101140" y="81374"/>
                    <a:pt x="100862" y="82386"/>
                  </a:cubicBezTo>
                  <a:cubicBezTo>
                    <a:pt x="100556" y="83453"/>
                    <a:pt x="100801" y="85676"/>
                    <a:pt x="100762" y="86783"/>
                  </a:cubicBezTo>
                  <a:cubicBezTo>
                    <a:pt x="100728" y="87822"/>
                    <a:pt x="100700" y="89912"/>
                    <a:pt x="100567" y="90951"/>
                  </a:cubicBezTo>
                  <a:cubicBezTo>
                    <a:pt x="100367" y="92597"/>
                    <a:pt x="99738" y="95843"/>
                    <a:pt x="99271" y="97438"/>
                  </a:cubicBezTo>
                  <a:cubicBezTo>
                    <a:pt x="98776" y="99067"/>
                    <a:pt x="97312" y="102185"/>
                    <a:pt x="96700" y="103791"/>
                  </a:cubicBezTo>
                  <a:cubicBezTo>
                    <a:pt x="96378" y="104642"/>
                    <a:pt x="95738" y="106198"/>
                    <a:pt x="95388" y="107315"/>
                  </a:cubicBezTo>
                  <a:cubicBezTo>
                    <a:pt x="94642" y="107577"/>
                    <a:pt x="93808" y="107827"/>
                    <a:pt x="93368" y="107866"/>
                  </a:cubicBezTo>
                  <a:cubicBezTo>
                    <a:pt x="92567" y="107960"/>
                    <a:pt x="90931" y="107843"/>
                    <a:pt x="90175" y="107615"/>
                  </a:cubicBezTo>
                  <a:cubicBezTo>
                    <a:pt x="89223" y="107326"/>
                    <a:pt x="87560" y="106265"/>
                    <a:pt x="86742" y="105737"/>
                  </a:cubicBezTo>
                  <a:cubicBezTo>
                    <a:pt x="86008" y="105275"/>
                    <a:pt x="84828" y="103919"/>
                    <a:pt x="83983" y="103658"/>
                  </a:cubicBezTo>
                  <a:cubicBezTo>
                    <a:pt x="83076" y="103358"/>
                    <a:pt x="81090" y="103697"/>
                    <a:pt x="80127" y="103697"/>
                  </a:cubicBezTo>
                  <a:cubicBezTo>
                    <a:pt x="79015" y="103708"/>
                    <a:pt x="76795" y="103908"/>
                    <a:pt x="75716" y="103697"/>
                  </a:cubicBezTo>
                  <a:cubicBezTo>
                    <a:pt x="74881" y="103524"/>
                    <a:pt x="73407" y="102713"/>
                    <a:pt x="72617" y="102396"/>
                  </a:cubicBezTo>
                  <a:cubicBezTo>
                    <a:pt x="71860" y="102079"/>
                    <a:pt x="70397" y="101329"/>
                    <a:pt x="69579" y="101173"/>
                  </a:cubicBezTo>
                  <a:cubicBezTo>
                    <a:pt x="69218" y="101107"/>
                    <a:pt x="68411" y="101012"/>
                    <a:pt x="68077" y="101173"/>
                  </a:cubicBezTo>
                  <a:cubicBezTo>
                    <a:pt x="67771" y="101329"/>
                    <a:pt x="67421" y="101924"/>
                    <a:pt x="67332" y="102224"/>
                  </a:cubicBezTo>
                  <a:cubicBezTo>
                    <a:pt x="67187" y="102630"/>
                    <a:pt x="67287" y="103513"/>
                    <a:pt x="67332" y="103947"/>
                  </a:cubicBezTo>
                  <a:cubicBezTo>
                    <a:pt x="67376" y="104497"/>
                    <a:pt x="67888" y="105603"/>
                    <a:pt x="67727" y="106131"/>
                  </a:cubicBezTo>
                  <a:cubicBezTo>
                    <a:pt x="67566" y="106698"/>
                    <a:pt x="66314" y="107404"/>
                    <a:pt x="66091" y="107960"/>
                  </a:cubicBezTo>
                  <a:cubicBezTo>
                    <a:pt x="65930" y="108366"/>
                    <a:pt x="66180" y="109261"/>
                    <a:pt x="66091" y="109694"/>
                  </a:cubicBezTo>
                  <a:cubicBezTo>
                    <a:pt x="65991" y="110261"/>
                    <a:pt x="65524" y="111351"/>
                    <a:pt x="65229" y="111879"/>
                  </a:cubicBezTo>
                  <a:cubicBezTo>
                    <a:pt x="64834" y="112551"/>
                    <a:pt x="64033" y="114052"/>
                    <a:pt x="63276" y="114391"/>
                  </a:cubicBezTo>
                  <a:cubicBezTo>
                    <a:pt x="62648" y="114652"/>
                    <a:pt x="61157" y="114113"/>
                    <a:pt x="60472" y="114258"/>
                  </a:cubicBezTo>
                  <a:cubicBezTo>
                    <a:pt x="59988" y="114352"/>
                    <a:pt x="59198" y="115180"/>
                    <a:pt x="58703" y="115103"/>
                  </a:cubicBezTo>
                  <a:cubicBezTo>
                    <a:pt x="58280" y="115036"/>
                    <a:pt x="57930" y="114141"/>
                    <a:pt x="57579" y="113930"/>
                  </a:cubicBezTo>
                  <a:cubicBezTo>
                    <a:pt x="57273" y="113746"/>
                    <a:pt x="56511" y="113407"/>
                    <a:pt x="56161" y="113513"/>
                  </a:cubicBezTo>
                  <a:cubicBezTo>
                    <a:pt x="55799" y="113602"/>
                    <a:pt x="55504" y="114363"/>
                    <a:pt x="55215" y="114575"/>
                  </a:cubicBezTo>
                  <a:cubicBezTo>
                    <a:pt x="54803" y="114891"/>
                    <a:pt x="53796" y="115247"/>
                    <a:pt x="53329" y="115497"/>
                  </a:cubicBezTo>
                  <a:cubicBezTo>
                    <a:pt x="52673" y="115864"/>
                    <a:pt x="51504" y="116865"/>
                    <a:pt x="50759" y="117087"/>
                  </a:cubicBezTo>
                  <a:cubicBezTo>
                    <a:pt x="50353" y="117220"/>
                    <a:pt x="49446" y="117231"/>
                    <a:pt x="49023" y="117154"/>
                  </a:cubicBezTo>
                  <a:cubicBezTo>
                    <a:pt x="48511" y="117076"/>
                    <a:pt x="47632" y="116548"/>
                    <a:pt x="47137" y="116442"/>
                  </a:cubicBezTo>
                  <a:cubicBezTo>
                    <a:pt x="46920" y="116392"/>
                    <a:pt x="46420" y="116259"/>
                    <a:pt x="46230" y="116375"/>
                  </a:cubicBezTo>
                  <a:cubicBezTo>
                    <a:pt x="45997" y="116509"/>
                    <a:pt x="46041" y="117115"/>
                    <a:pt x="45869" y="117287"/>
                  </a:cubicBezTo>
                  <a:cubicBezTo>
                    <a:pt x="45618" y="117537"/>
                    <a:pt x="44745" y="117576"/>
                    <a:pt x="44522" y="117837"/>
                  </a:cubicBezTo>
                  <a:cubicBezTo>
                    <a:pt x="44261" y="118165"/>
                    <a:pt x="44584" y="119099"/>
                    <a:pt x="44305" y="119405"/>
                  </a:cubicBezTo>
                  <a:cubicBezTo>
                    <a:pt x="43966" y="119783"/>
                    <a:pt x="42798" y="120022"/>
                    <a:pt x="42275" y="119994"/>
                  </a:cubicBezTo>
                  <a:cubicBezTo>
                    <a:pt x="41707" y="119972"/>
                    <a:pt x="40623" y="119521"/>
                    <a:pt x="40172" y="119221"/>
                  </a:cubicBezTo>
                  <a:cubicBezTo>
                    <a:pt x="39515" y="118771"/>
                    <a:pt x="38742" y="117432"/>
                    <a:pt x="38141" y="116931"/>
                  </a:cubicBezTo>
                  <a:cubicBezTo>
                    <a:pt x="37574" y="116442"/>
                    <a:pt x="36317" y="115525"/>
                    <a:pt x="35571" y="115325"/>
                  </a:cubicBezTo>
                  <a:cubicBezTo>
                    <a:pt x="34959" y="115180"/>
                    <a:pt x="33674" y="115325"/>
                    <a:pt x="33062" y="115431"/>
                  </a:cubicBezTo>
                  <a:cubicBezTo>
                    <a:pt x="32433" y="115536"/>
                    <a:pt x="31237" y="116009"/>
                    <a:pt x="30636" y="116209"/>
                  </a:cubicBezTo>
                  <a:cubicBezTo>
                    <a:pt x="30269" y="116337"/>
                    <a:pt x="29568" y="116759"/>
                    <a:pt x="29190" y="116731"/>
                  </a:cubicBezTo>
                  <a:cubicBezTo>
                    <a:pt x="28795" y="116709"/>
                    <a:pt x="28211" y="116170"/>
                    <a:pt x="27849" y="116047"/>
                  </a:cubicBezTo>
                  <a:cubicBezTo>
                    <a:pt x="27248" y="115853"/>
                    <a:pt x="25947" y="115797"/>
                    <a:pt x="25335" y="115653"/>
                  </a:cubicBezTo>
                  <a:cubicBezTo>
                    <a:pt x="24445" y="115442"/>
                    <a:pt x="22764" y="114697"/>
                    <a:pt x="21858" y="114547"/>
                  </a:cubicBezTo>
                  <a:cubicBezTo>
                    <a:pt x="21157" y="114447"/>
                    <a:pt x="19682" y="114363"/>
                    <a:pt x="18998" y="114547"/>
                  </a:cubicBezTo>
                  <a:cubicBezTo>
                    <a:pt x="18703" y="114630"/>
                    <a:pt x="18280" y="115180"/>
                    <a:pt x="17974" y="115141"/>
                  </a:cubicBezTo>
                  <a:cubicBezTo>
                    <a:pt x="17496" y="115075"/>
                    <a:pt x="16951" y="114180"/>
                    <a:pt x="16706" y="113802"/>
                  </a:cubicBezTo>
                  <a:cubicBezTo>
                    <a:pt x="16456" y="113391"/>
                    <a:pt x="16383" y="112407"/>
                    <a:pt x="16061" y="112034"/>
                  </a:cubicBezTo>
                  <a:cubicBezTo>
                    <a:pt x="15744" y="111667"/>
                    <a:pt x="14675" y="111378"/>
                    <a:pt x="14308" y="111062"/>
                  </a:cubicBezTo>
                  <a:cubicBezTo>
                    <a:pt x="14108" y="110878"/>
                    <a:pt x="13947" y="110311"/>
                    <a:pt x="13696" y="110183"/>
                  </a:cubicBezTo>
                  <a:cubicBezTo>
                    <a:pt x="13157" y="109878"/>
                    <a:pt x="11771" y="109828"/>
                    <a:pt x="11154" y="110011"/>
                  </a:cubicBezTo>
                  <a:cubicBezTo>
                    <a:pt x="10848" y="110117"/>
                    <a:pt x="10497" y="110723"/>
                    <a:pt x="10180" y="110800"/>
                  </a:cubicBezTo>
                  <a:cubicBezTo>
                    <a:pt x="9785" y="110895"/>
                    <a:pt x="8906" y="110667"/>
                    <a:pt x="8584" y="110445"/>
                  </a:cubicBezTo>
                  <a:cubicBezTo>
                    <a:pt x="8161" y="110144"/>
                    <a:pt x="7766" y="109194"/>
                    <a:pt x="7577" y="108749"/>
                  </a:cubicBezTo>
                  <a:cubicBezTo>
                    <a:pt x="7404" y="108366"/>
                    <a:pt x="7332" y="107538"/>
                    <a:pt x="7143" y="107182"/>
                  </a:cubicBezTo>
                  <a:cubicBezTo>
                    <a:pt x="6909" y="106748"/>
                    <a:pt x="6030" y="106092"/>
                    <a:pt x="5824" y="105642"/>
                  </a:cubicBezTo>
                  <a:cubicBezTo>
                    <a:pt x="5635" y="105225"/>
                    <a:pt x="5769" y="104264"/>
                    <a:pt x="5624" y="103813"/>
                  </a:cubicBezTo>
                  <a:cubicBezTo>
                    <a:pt x="5463" y="103380"/>
                    <a:pt x="5068" y="102485"/>
                    <a:pt x="4673" y="102185"/>
                  </a:cubicBezTo>
                  <a:cubicBezTo>
                    <a:pt x="4116" y="101762"/>
                    <a:pt x="2570" y="101618"/>
                    <a:pt x="1885" y="101407"/>
                  </a:cubicBezTo>
                  <a:cubicBezTo>
                    <a:pt x="1490" y="101279"/>
                    <a:pt x="639" y="100973"/>
                    <a:pt x="0" y="100751"/>
                  </a:cubicBezTo>
                  <a:cubicBezTo>
                    <a:pt x="522" y="100395"/>
                    <a:pt x="1006" y="100078"/>
                    <a:pt x="1357" y="99828"/>
                  </a:cubicBezTo>
                  <a:cubicBezTo>
                    <a:pt x="2364" y="99117"/>
                    <a:pt x="4511" y="97872"/>
                    <a:pt x="5563" y="97210"/>
                  </a:cubicBezTo>
                  <a:cubicBezTo>
                    <a:pt x="6453" y="96671"/>
                    <a:pt x="8411" y="95754"/>
                    <a:pt x="9095" y="95003"/>
                  </a:cubicBezTo>
                  <a:cubicBezTo>
                    <a:pt x="9507" y="94553"/>
                    <a:pt x="10236" y="93436"/>
                    <a:pt x="10102" y="92869"/>
                  </a:cubicBezTo>
                  <a:cubicBezTo>
                    <a:pt x="10002" y="92408"/>
                    <a:pt x="8734" y="92013"/>
                    <a:pt x="8617" y="91568"/>
                  </a:cubicBezTo>
                  <a:cubicBezTo>
                    <a:pt x="8467" y="91029"/>
                    <a:pt x="9040" y="89923"/>
                    <a:pt x="9390" y="89478"/>
                  </a:cubicBezTo>
                  <a:cubicBezTo>
                    <a:pt x="9796" y="88939"/>
                    <a:pt x="11154" y="88294"/>
                    <a:pt x="11655" y="87822"/>
                  </a:cubicBezTo>
                  <a:cubicBezTo>
                    <a:pt x="12222" y="87294"/>
                    <a:pt x="12984" y="85927"/>
                    <a:pt x="13641" y="85476"/>
                  </a:cubicBezTo>
                  <a:cubicBezTo>
                    <a:pt x="14342" y="85004"/>
                    <a:pt x="16077" y="84648"/>
                    <a:pt x="16878" y="84348"/>
                  </a:cubicBezTo>
                  <a:cubicBezTo>
                    <a:pt x="17652" y="84042"/>
                    <a:pt x="19376" y="83609"/>
                    <a:pt x="19933" y="83042"/>
                  </a:cubicBezTo>
                  <a:cubicBezTo>
                    <a:pt x="20311" y="82636"/>
                    <a:pt x="20150" y="81335"/>
                    <a:pt x="20606" y="80991"/>
                  </a:cubicBezTo>
                  <a:cubicBezTo>
                    <a:pt x="20895" y="80780"/>
                    <a:pt x="21847" y="81113"/>
                    <a:pt x="22108" y="80863"/>
                  </a:cubicBezTo>
                  <a:cubicBezTo>
                    <a:pt x="22475" y="80507"/>
                    <a:pt x="22431" y="79295"/>
                    <a:pt x="22108" y="78901"/>
                  </a:cubicBezTo>
                  <a:cubicBezTo>
                    <a:pt x="21819" y="78556"/>
                    <a:pt x="20545" y="78728"/>
                    <a:pt x="20267" y="78389"/>
                  </a:cubicBezTo>
                  <a:cubicBezTo>
                    <a:pt x="19671" y="77650"/>
                    <a:pt x="19905" y="75610"/>
                    <a:pt x="20267" y="74771"/>
                  </a:cubicBezTo>
                  <a:cubicBezTo>
                    <a:pt x="20517" y="74193"/>
                    <a:pt x="22052" y="73531"/>
                    <a:pt x="22152" y="72903"/>
                  </a:cubicBezTo>
                  <a:cubicBezTo>
                    <a:pt x="22208" y="72536"/>
                    <a:pt x="21585" y="71875"/>
                    <a:pt x="21424" y="71519"/>
                  </a:cubicBezTo>
                  <a:cubicBezTo>
                    <a:pt x="21318" y="71297"/>
                    <a:pt x="20968" y="70836"/>
                    <a:pt x="21057" y="70613"/>
                  </a:cubicBezTo>
                  <a:cubicBezTo>
                    <a:pt x="21157" y="70352"/>
                    <a:pt x="21819" y="70035"/>
                    <a:pt x="22108" y="70063"/>
                  </a:cubicBezTo>
                  <a:cubicBezTo>
                    <a:pt x="22403" y="70074"/>
                    <a:pt x="22781" y="70585"/>
                    <a:pt x="23015" y="70747"/>
                  </a:cubicBezTo>
                  <a:cubicBezTo>
                    <a:pt x="23376" y="70997"/>
                    <a:pt x="24111" y="71536"/>
                    <a:pt x="24545" y="71653"/>
                  </a:cubicBezTo>
                  <a:cubicBezTo>
                    <a:pt x="24739" y="71703"/>
                    <a:pt x="25207" y="71536"/>
                    <a:pt x="25335" y="71653"/>
                  </a:cubicBezTo>
                  <a:cubicBezTo>
                    <a:pt x="25613" y="71903"/>
                    <a:pt x="25379" y="72703"/>
                    <a:pt x="25335" y="73059"/>
                  </a:cubicBezTo>
                  <a:cubicBezTo>
                    <a:pt x="25324" y="73309"/>
                    <a:pt x="25396" y="73904"/>
                    <a:pt x="25162" y="74032"/>
                  </a:cubicBezTo>
                  <a:cubicBezTo>
                    <a:pt x="24840" y="74232"/>
                    <a:pt x="24005" y="73615"/>
                    <a:pt x="23643" y="73743"/>
                  </a:cubicBezTo>
                  <a:cubicBezTo>
                    <a:pt x="23482" y="73798"/>
                    <a:pt x="23260" y="74087"/>
                    <a:pt x="23232" y="74232"/>
                  </a:cubicBezTo>
                  <a:cubicBezTo>
                    <a:pt x="23176" y="74571"/>
                    <a:pt x="23376" y="75349"/>
                    <a:pt x="23671" y="75571"/>
                  </a:cubicBezTo>
                  <a:cubicBezTo>
                    <a:pt x="24122" y="75888"/>
                    <a:pt x="25379" y="75716"/>
                    <a:pt x="25963" y="75733"/>
                  </a:cubicBezTo>
                  <a:cubicBezTo>
                    <a:pt x="26403" y="75744"/>
                    <a:pt x="27382" y="75966"/>
                    <a:pt x="27732" y="75733"/>
                  </a:cubicBezTo>
                  <a:cubicBezTo>
                    <a:pt x="28111" y="75494"/>
                    <a:pt x="28300" y="74571"/>
                    <a:pt x="28317" y="74165"/>
                  </a:cubicBezTo>
                  <a:cubicBezTo>
                    <a:pt x="28317" y="73770"/>
                    <a:pt x="27994" y="72992"/>
                    <a:pt x="27805" y="72636"/>
                  </a:cubicBezTo>
                  <a:cubicBezTo>
                    <a:pt x="27616" y="72259"/>
                    <a:pt x="26881" y="71642"/>
                    <a:pt x="26798" y="71230"/>
                  </a:cubicBezTo>
                  <a:cubicBezTo>
                    <a:pt x="26681" y="70708"/>
                    <a:pt x="27221" y="69652"/>
                    <a:pt x="27221" y="69112"/>
                  </a:cubicBezTo>
                  <a:cubicBezTo>
                    <a:pt x="27221" y="68840"/>
                    <a:pt x="26954" y="68312"/>
                    <a:pt x="27015" y="68034"/>
                  </a:cubicBezTo>
                  <a:cubicBezTo>
                    <a:pt x="27070" y="67695"/>
                    <a:pt x="27365" y="66928"/>
                    <a:pt x="27732" y="66822"/>
                  </a:cubicBezTo>
                  <a:cubicBezTo>
                    <a:pt x="27966" y="66761"/>
                    <a:pt x="28356" y="67195"/>
                    <a:pt x="28606" y="67195"/>
                  </a:cubicBezTo>
                  <a:cubicBezTo>
                    <a:pt x="28984" y="67178"/>
                    <a:pt x="29774" y="66889"/>
                    <a:pt x="29980" y="66600"/>
                  </a:cubicBezTo>
                  <a:cubicBezTo>
                    <a:pt x="30197" y="66311"/>
                    <a:pt x="30269" y="65483"/>
                    <a:pt x="30052" y="65194"/>
                  </a:cubicBezTo>
                  <a:cubicBezTo>
                    <a:pt x="29774" y="64838"/>
                    <a:pt x="28695" y="64644"/>
                    <a:pt x="28211" y="64682"/>
                  </a:cubicBezTo>
                  <a:cubicBezTo>
                    <a:pt x="27771" y="64705"/>
                    <a:pt x="27015" y="65638"/>
                    <a:pt x="26681" y="65388"/>
                  </a:cubicBezTo>
                  <a:cubicBezTo>
                    <a:pt x="26342" y="65127"/>
                    <a:pt x="27410" y="64249"/>
                    <a:pt x="27265" y="63865"/>
                  </a:cubicBezTo>
                  <a:cubicBezTo>
                    <a:pt x="27176" y="63654"/>
                    <a:pt x="26681" y="63404"/>
                    <a:pt x="26431" y="63404"/>
                  </a:cubicBezTo>
                  <a:cubicBezTo>
                    <a:pt x="26063" y="63393"/>
                    <a:pt x="25513" y="63904"/>
                    <a:pt x="25162" y="63982"/>
                  </a:cubicBezTo>
                  <a:cubicBezTo>
                    <a:pt x="24589" y="64115"/>
                    <a:pt x="23232" y="63682"/>
                    <a:pt x="22837" y="64049"/>
                  </a:cubicBezTo>
                  <a:cubicBezTo>
                    <a:pt x="22559" y="64327"/>
                    <a:pt x="22620" y="65244"/>
                    <a:pt x="22870" y="65522"/>
                  </a:cubicBezTo>
                  <a:cubicBezTo>
                    <a:pt x="23115" y="65783"/>
                    <a:pt x="24166" y="65483"/>
                    <a:pt x="24356" y="65783"/>
                  </a:cubicBezTo>
                  <a:cubicBezTo>
                    <a:pt x="24650" y="66233"/>
                    <a:pt x="23994" y="67339"/>
                    <a:pt x="23599" y="67706"/>
                  </a:cubicBezTo>
                  <a:cubicBezTo>
                    <a:pt x="23143" y="68112"/>
                    <a:pt x="21830" y="68401"/>
                    <a:pt x="21201" y="68523"/>
                  </a:cubicBezTo>
                  <a:cubicBezTo>
                    <a:pt x="19933" y="68757"/>
                    <a:pt x="17301" y="68901"/>
                    <a:pt x="16016" y="68757"/>
                  </a:cubicBezTo>
                  <a:cubicBezTo>
                    <a:pt x="15054" y="68640"/>
                    <a:pt x="12789" y="68445"/>
                    <a:pt x="12322" y="67678"/>
                  </a:cubicBezTo>
                  <a:cubicBezTo>
                    <a:pt x="12133" y="67362"/>
                    <a:pt x="12867" y="66617"/>
                    <a:pt x="12717" y="66272"/>
                  </a:cubicBezTo>
                  <a:cubicBezTo>
                    <a:pt x="12589" y="65955"/>
                    <a:pt x="11827" y="65638"/>
                    <a:pt x="11493" y="65522"/>
                  </a:cubicBezTo>
                  <a:cubicBezTo>
                    <a:pt x="11026" y="65349"/>
                    <a:pt x="9785" y="65616"/>
                    <a:pt x="9535" y="65233"/>
                  </a:cubicBezTo>
                  <a:cubicBezTo>
                    <a:pt x="9301" y="64877"/>
                    <a:pt x="9869" y="64049"/>
                    <a:pt x="10147" y="63732"/>
                  </a:cubicBezTo>
                  <a:cubicBezTo>
                    <a:pt x="10486" y="63337"/>
                    <a:pt x="11593" y="62970"/>
                    <a:pt x="12005" y="62615"/>
                  </a:cubicBezTo>
                  <a:cubicBezTo>
                    <a:pt x="12250" y="62392"/>
                    <a:pt x="12517" y="61720"/>
                    <a:pt x="12834" y="61575"/>
                  </a:cubicBezTo>
                  <a:cubicBezTo>
                    <a:pt x="13318" y="61353"/>
                    <a:pt x="14575" y="61853"/>
                    <a:pt x="15043" y="61575"/>
                  </a:cubicBezTo>
                  <a:cubicBezTo>
                    <a:pt x="15349" y="61403"/>
                    <a:pt x="15549" y="60719"/>
                    <a:pt x="15627" y="60408"/>
                  </a:cubicBezTo>
                  <a:cubicBezTo>
                    <a:pt x="15727" y="59969"/>
                    <a:pt x="15315" y="58985"/>
                    <a:pt x="15627" y="58640"/>
                  </a:cubicBezTo>
                  <a:cubicBezTo>
                    <a:pt x="15860" y="58379"/>
                    <a:pt x="16806" y="58579"/>
                    <a:pt x="17112" y="58379"/>
                  </a:cubicBezTo>
                  <a:cubicBezTo>
                    <a:pt x="17407" y="58185"/>
                    <a:pt x="17813" y="57562"/>
                    <a:pt x="17802" y="57234"/>
                  </a:cubicBezTo>
                  <a:cubicBezTo>
                    <a:pt x="17785" y="56895"/>
                    <a:pt x="17290" y="56250"/>
                    <a:pt x="16968" y="56067"/>
                  </a:cubicBezTo>
                  <a:cubicBezTo>
                    <a:pt x="16717" y="55922"/>
                    <a:pt x="16050" y="56089"/>
                    <a:pt x="15799" y="55934"/>
                  </a:cubicBezTo>
                  <a:cubicBezTo>
                    <a:pt x="15627" y="55817"/>
                    <a:pt x="15549" y="55367"/>
                    <a:pt x="15404" y="55211"/>
                  </a:cubicBezTo>
                  <a:cubicBezTo>
                    <a:pt x="15082" y="54922"/>
                    <a:pt x="14264" y="54405"/>
                    <a:pt x="13813" y="54394"/>
                  </a:cubicBezTo>
                  <a:cubicBezTo>
                    <a:pt x="13463" y="54394"/>
                    <a:pt x="12823" y="54800"/>
                    <a:pt x="12573" y="55028"/>
                  </a:cubicBezTo>
                  <a:cubicBezTo>
                    <a:pt x="12033" y="55511"/>
                    <a:pt x="11538" y="56895"/>
                    <a:pt x="11054" y="57434"/>
                  </a:cubicBezTo>
                  <a:cubicBezTo>
                    <a:pt x="10731" y="57801"/>
                    <a:pt x="9769" y="58274"/>
                    <a:pt x="9490" y="58668"/>
                  </a:cubicBezTo>
                  <a:cubicBezTo>
                    <a:pt x="9212" y="59063"/>
                    <a:pt x="9012" y="60013"/>
                    <a:pt x="8906" y="60469"/>
                  </a:cubicBezTo>
                  <a:cubicBezTo>
                    <a:pt x="8817" y="60931"/>
                    <a:pt x="8906" y="61881"/>
                    <a:pt x="8778" y="62326"/>
                  </a:cubicBezTo>
                  <a:cubicBezTo>
                    <a:pt x="8689" y="62587"/>
                    <a:pt x="8439" y="63154"/>
                    <a:pt x="8194" y="63298"/>
                  </a:cubicBezTo>
                  <a:cubicBezTo>
                    <a:pt x="7883" y="63499"/>
                    <a:pt x="7065" y="63615"/>
                    <a:pt x="6748" y="63471"/>
                  </a:cubicBezTo>
                  <a:cubicBezTo>
                    <a:pt x="6130" y="63209"/>
                    <a:pt x="5707" y="61931"/>
                    <a:pt x="5329" y="61447"/>
                  </a:cubicBezTo>
                  <a:cubicBezTo>
                    <a:pt x="4878" y="60892"/>
                    <a:pt x="3927" y="59786"/>
                    <a:pt x="3371" y="59324"/>
                  </a:cubicBezTo>
                  <a:cubicBezTo>
                    <a:pt x="2892" y="58930"/>
                    <a:pt x="1268" y="58602"/>
                    <a:pt x="1223" y="58023"/>
                  </a:cubicBezTo>
                  <a:cubicBezTo>
                    <a:pt x="1196" y="57590"/>
                    <a:pt x="2453" y="57273"/>
                    <a:pt x="2642" y="56878"/>
                  </a:cubicBezTo>
                  <a:cubicBezTo>
                    <a:pt x="2803" y="56551"/>
                    <a:pt x="2892" y="55722"/>
                    <a:pt x="2642" y="55444"/>
                  </a:cubicBezTo>
                  <a:cubicBezTo>
                    <a:pt x="2614" y="55422"/>
                    <a:pt x="2586" y="55394"/>
                    <a:pt x="2542" y="55367"/>
                  </a:cubicBezTo>
                  <a:cubicBezTo>
                    <a:pt x="2687" y="54961"/>
                    <a:pt x="2859" y="54405"/>
                    <a:pt x="2876" y="54144"/>
                  </a:cubicBezTo>
                  <a:cubicBezTo>
                    <a:pt x="2904" y="53777"/>
                    <a:pt x="2570" y="53065"/>
                    <a:pt x="2614" y="52710"/>
                  </a:cubicBezTo>
                  <a:cubicBezTo>
                    <a:pt x="2659" y="52410"/>
                    <a:pt x="2876" y="51804"/>
                    <a:pt x="3126" y="51620"/>
                  </a:cubicBezTo>
                  <a:cubicBezTo>
                    <a:pt x="3360" y="51448"/>
                    <a:pt x="4016" y="51526"/>
                    <a:pt x="4278" y="51420"/>
                  </a:cubicBezTo>
                  <a:cubicBezTo>
                    <a:pt x="4528" y="51331"/>
                    <a:pt x="4906" y="50975"/>
                    <a:pt x="5157" y="50881"/>
                  </a:cubicBezTo>
                  <a:cubicBezTo>
                    <a:pt x="5518" y="50736"/>
                    <a:pt x="6364" y="50775"/>
                    <a:pt x="6675" y="50581"/>
                  </a:cubicBezTo>
                  <a:cubicBezTo>
                    <a:pt x="6892" y="50436"/>
                    <a:pt x="7109" y="50003"/>
                    <a:pt x="7215" y="49792"/>
                  </a:cubicBezTo>
                  <a:cubicBezTo>
                    <a:pt x="7343" y="49514"/>
                    <a:pt x="7388" y="48869"/>
                    <a:pt x="7593" y="48630"/>
                  </a:cubicBezTo>
                  <a:cubicBezTo>
                    <a:pt x="7810" y="48396"/>
                    <a:pt x="8439" y="48091"/>
                    <a:pt x="8778" y="48052"/>
                  </a:cubicBezTo>
                  <a:cubicBezTo>
                    <a:pt x="9184" y="48002"/>
                    <a:pt x="10091" y="48146"/>
                    <a:pt x="10381" y="48424"/>
                  </a:cubicBezTo>
                  <a:cubicBezTo>
                    <a:pt x="10559" y="48591"/>
                    <a:pt x="10486" y="49158"/>
                    <a:pt x="10586" y="49380"/>
                  </a:cubicBezTo>
                  <a:cubicBezTo>
                    <a:pt x="10748" y="49669"/>
                    <a:pt x="11115" y="50331"/>
                    <a:pt x="11465" y="50397"/>
                  </a:cubicBezTo>
                  <a:cubicBezTo>
                    <a:pt x="11710" y="50447"/>
                    <a:pt x="12178" y="50103"/>
                    <a:pt x="12356" y="49947"/>
                  </a:cubicBezTo>
                  <a:cubicBezTo>
                    <a:pt x="12689" y="49630"/>
                    <a:pt x="13157" y="48858"/>
                    <a:pt x="13273" y="48435"/>
                  </a:cubicBezTo>
                  <a:cubicBezTo>
                    <a:pt x="13390" y="48052"/>
                    <a:pt x="13140" y="47212"/>
                    <a:pt x="13273" y="46829"/>
                  </a:cubicBezTo>
                  <a:cubicBezTo>
                    <a:pt x="13363" y="46607"/>
                    <a:pt x="13641" y="46201"/>
                    <a:pt x="13858" y="46067"/>
                  </a:cubicBezTo>
                  <a:cubicBezTo>
                    <a:pt x="14030" y="45962"/>
                    <a:pt x="14497" y="45867"/>
                    <a:pt x="14703" y="45934"/>
                  </a:cubicBezTo>
                  <a:cubicBezTo>
                    <a:pt x="14937" y="46028"/>
                    <a:pt x="15243" y="46423"/>
                    <a:pt x="15304" y="46634"/>
                  </a:cubicBezTo>
                  <a:cubicBezTo>
                    <a:pt x="15432" y="47012"/>
                    <a:pt x="15143" y="47791"/>
                    <a:pt x="15143" y="48185"/>
                  </a:cubicBezTo>
                  <a:cubicBezTo>
                    <a:pt x="15143" y="48530"/>
                    <a:pt x="15082" y="49291"/>
                    <a:pt x="15304" y="49564"/>
                  </a:cubicBezTo>
                  <a:cubicBezTo>
                    <a:pt x="15610" y="49958"/>
                    <a:pt x="16689" y="50264"/>
                    <a:pt x="17184" y="50381"/>
                  </a:cubicBezTo>
                  <a:cubicBezTo>
                    <a:pt x="17507" y="50447"/>
                    <a:pt x="18164" y="50475"/>
                    <a:pt x="18470" y="50397"/>
                  </a:cubicBezTo>
                  <a:cubicBezTo>
                    <a:pt x="18792" y="50331"/>
                    <a:pt x="19321" y="49908"/>
                    <a:pt x="19638" y="49830"/>
                  </a:cubicBezTo>
                  <a:cubicBezTo>
                    <a:pt x="20105" y="49725"/>
                    <a:pt x="21084" y="49764"/>
                    <a:pt x="21568" y="49814"/>
                  </a:cubicBezTo>
                  <a:cubicBezTo>
                    <a:pt x="22253" y="49880"/>
                    <a:pt x="23643" y="50119"/>
                    <a:pt x="24283" y="50381"/>
                  </a:cubicBezTo>
                  <a:cubicBezTo>
                    <a:pt x="24973" y="50659"/>
                    <a:pt x="26286" y="51437"/>
                    <a:pt x="26798" y="51948"/>
                  </a:cubicBezTo>
                  <a:cubicBezTo>
                    <a:pt x="27043" y="52198"/>
                    <a:pt x="27221" y="52921"/>
                    <a:pt x="27510" y="53132"/>
                  </a:cubicBezTo>
                  <a:cubicBezTo>
                    <a:pt x="27933" y="53421"/>
                    <a:pt x="29057" y="53555"/>
                    <a:pt x="29585" y="53616"/>
                  </a:cubicBezTo>
                  <a:cubicBezTo>
                    <a:pt x="30125" y="53682"/>
                    <a:pt x="31221" y="53760"/>
                    <a:pt x="31760" y="53682"/>
                  </a:cubicBezTo>
                  <a:cubicBezTo>
                    <a:pt x="32183" y="53616"/>
                    <a:pt x="32990" y="53277"/>
                    <a:pt x="33396" y="53132"/>
                  </a:cubicBezTo>
                  <a:cubicBezTo>
                    <a:pt x="33763" y="52988"/>
                    <a:pt x="34475" y="52604"/>
                    <a:pt x="34870" y="52537"/>
                  </a:cubicBezTo>
                  <a:cubicBezTo>
                    <a:pt x="35337" y="52471"/>
                    <a:pt x="36333" y="52498"/>
                    <a:pt x="36767" y="52671"/>
                  </a:cubicBezTo>
                  <a:cubicBezTo>
                    <a:pt x="37118" y="52815"/>
                    <a:pt x="37674" y="53354"/>
                    <a:pt x="37880" y="53643"/>
                  </a:cubicBezTo>
                  <a:cubicBezTo>
                    <a:pt x="38141" y="54027"/>
                    <a:pt x="38114" y="55078"/>
                    <a:pt x="38509" y="55339"/>
                  </a:cubicBezTo>
                  <a:cubicBezTo>
                    <a:pt x="39137" y="55778"/>
                    <a:pt x="40945" y="55233"/>
                    <a:pt x="41691" y="55472"/>
                  </a:cubicBezTo>
                  <a:cubicBezTo>
                    <a:pt x="42653" y="55789"/>
                    <a:pt x="44317" y="56945"/>
                    <a:pt x="44962" y="57657"/>
                  </a:cubicBezTo>
                  <a:cubicBezTo>
                    <a:pt x="45312" y="58062"/>
                    <a:pt x="45413" y="59235"/>
                    <a:pt x="45869" y="59552"/>
                  </a:cubicBezTo>
                  <a:cubicBezTo>
                    <a:pt x="46247" y="59824"/>
                    <a:pt x="47326" y="59841"/>
                    <a:pt x="47821" y="59880"/>
                  </a:cubicBezTo>
                  <a:cubicBezTo>
                    <a:pt x="48756" y="59958"/>
                    <a:pt x="50703" y="60169"/>
                    <a:pt x="51593" y="59880"/>
                  </a:cubicBezTo>
                  <a:cubicBezTo>
                    <a:pt x="52294" y="59658"/>
                    <a:pt x="53240" y="58513"/>
                    <a:pt x="53885" y="58157"/>
                  </a:cubicBezTo>
                  <a:cubicBezTo>
                    <a:pt x="54280" y="57918"/>
                    <a:pt x="55154" y="57551"/>
                    <a:pt x="55621" y="57473"/>
                  </a:cubicBezTo>
                  <a:cubicBezTo>
                    <a:pt x="56205" y="57351"/>
                    <a:pt x="57418" y="57579"/>
                    <a:pt x="58019" y="57473"/>
                  </a:cubicBezTo>
                  <a:cubicBezTo>
                    <a:pt x="58603" y="57351"/>
                    <a:pt x="59738" y="56906"/>
                    <a:pt x="60222" y="56589"/>
                  </a:cubicBezTo>
                  <a:cubicBezTo>
                    <a:pt x="60851" y="56173"/>
                    <a:pt x="61696" y="54989"/>
                    <a:pt x="62253" y="54499"/>
                  </a:cubicBezTo>
                  <a:cubicBezTo>
                    <a:pt x="62764" y="54066"/>
                    <a:pt x="63816" y="53221"/>
                    <a:pt x="64428" y="52910"/>
                  </a:cubicBezTo>
                  <a:cubicBezTo>
                    <a:pt x="64895" y="52671"/>
                    <a:pt x="65974" y="52448"/>
                    <a:pt x="66458" y="52248"/>
                  </a:cubicBezTo>
                  <a:cubicBezTo>
                    <a:pt x="66937" y="52054"/>
                    <a:pt x="67860" y="51592"/>
                    <a:pt x="68267" y="51303"/>
                  </a:cubicBezTo>
                  <a:cubicBezTo>
                    <a:pt x="68723" y="50987"/>
                    <a:pt x="69713" y="50353"/>
                    <a:pt x="69874" y="49869"/>
                  </a:cubicBezTo>
                  <a:cubicBezTo>
                    <a:pt x="70019" y="49397"/>
                    <a:pt x="69730" y="48357"/>
                    <a:pt x="69407" y="47963"/>
                  </a:cubicBezTo>
                  <a:cubicBezTo>
                    <a:pt x="69073" y="47551"/>
                    <a:pt x="67916" y="47196"/>
                    <a:pt x="67404" y="46990"/>
                  </a:cubicBezTo>
                  <a:cubicBezTo>
                    <a:pt x="66892" y="46779"/>
                    <a:pt x="65713" y="46607"/>
                    <a:pt x="65301" y="46262"/>
                  </a:cubicBezTo>
                  <a:cubicBezTo>
                    <a:pt x="64834" y="45895"/>
                    <a:pt x="64328" y="44828"/>
                    <a:pt x="64166" y="44289"/>
                  </a:cubicBezTo>
                  <a:cubicBezTo>
                    <a:pt x="64016" y="43816"/>
                    <a:pt x="64094" y="42832"/>
                    <a:pt x="64061" y="42360"/>
                  </a:cubicBezTo>
                  <a:cubicBezTo>
                    <a:pt x="64050" y="41910"/>
                    <a:pt x="64150" y="40987"/>
                    <a:pt x="63977" y="40570"/>
                  </a:cubicBezTo>
                  <a:cubicBezTo>
                    <a:pt x="63771" y="40098"/>
                    <a:pt x="62731" y="39475"/>
                    <a:pt x="62514" y="39003"/>
                  </a:cubicBezTo>
                  <a:cubicBezTo>
                    <a:pt x="62325" y="38597"/>
                    <a:pt x="62369" y="37685"/>
                    <a:pt x="62325" y="37241"/>
                  </a:cubicBezTo>
                  <a:cubicBezTo>
                    <a:pt x="62280" y="36596"/>
                    <a:pt x="61796" y="35190"/>
                    <a:pt x="62208" y="34650"/>
                  </a:cubicBezTo>
                  <a:cubicBezTo>
                    <a:pt x="62397" y="34411"/>
                    <a:pt x="63143" y="34334"/>
                    <a:pt x="63465" y="34278"/>
                  </a:cubicBezTo>
                  <a:cubicBezTo>
                    <a:pt x="63944" y="34217"/>
                    <a:pt x="64968" y="34489"/>
                    <a:pt x="65390" y="34278"/>
                  </a:cubicBezTo>
                  <a:cubicBezTo>
                    <a:pt x="65974" y="34006"/>
                    <a:pt x="66559" y="32850"/>
                    <a:pt x="66865" y="32333"/>
                  </a:cubicBezTo>
                  <a:cubicBezTo>
                    <a:pt x="67243" y="31688"/>
                    <a:pt x="67788" y="30320"/>
                    <a:pt x="68033" y="29637"/>
                  </a:cubicBezTo>
                  <a:cubicBezTo>
                    <a:pt x="68267" y="28981"/>
                    <a:pt x="68589" y="27625"/>
                    <a:pt x="68778" y="26952"/>
                  </a:cubicBezTo>
                  <a:cubicBezTo>
                    <a:pt x="68956" y="26363"/>
                    <a:pt x="69246" y="25162"/>
                    <a:pt x="69507" y="24612"/>
                  </a:cubicBezTo>
                  <a:cubicBezTo>
                    <a:pt x="69963" y="23612"/>
                    <a:pt x="71293" y="21822"/>
                    <a:pt x="71905" y="20888"/>
                  </a:cubicBezTo>
                  <a:cubicBezTo>
                    <a:pt x="72912" y="19326"/>
                    <a:pt x="74636" y="15985"/>
                    <a:pt x="75977" y="14629"/>
                  </a:cubicBezTo>
                  <a:cubicBezTo>
                    <a:pt x="76751" y="13851"/>
                    <a:pt x="78664" y="12639"/>
                    <a:pt x="79688" y="12156"/>
                  </a:cubicBezTo>
                  <a:cubicBezTo>
                    <a:pt x="80606" y="11694"/>
                    <a:pt x="82709" y="11300"/>
                    <a:pt x="83616" y="10827"/>
                  </a:cubicBezTo>
                  <a:cubicBezTo>
                    <a:pt x="84578" y="10327"/>
                    <a:pt x="86303" y="9065"/>
                    <a:pt x="87004" y="8298"/>
                  </a:cubicBezTo>
                  <a:cubicBezTo>
                    <a:pt x="87749" y="7498"/>
                    <a:pt x="88812" y="5619"/>
                    <a:pt x="89251" y="4646"/>
                  </a:cubicBezTo>
                  <a:cubicBezTo>
                    <a:pt x="89574" y="3957"/>
                    <a:pt x="90058" y="2156"/>
                    <a:pt x="90292" y="1261"/>
                  </a:cubicBezTo>
                  <a:cubicBezTo>
                    <a:pt x="90481" y="1250"/>
                    <a:pt x="90670" y="1222"/>
                    <a:pt x="90787" y="1195"/>
                  </a:cubicBezTo>
                  <a:cubicBezTo>
                    <a:pt x="91148" y="1117"/>
                    <a:pt x="91766" y="711"/>
                    <a:pt x="92100" y="578"/>
                  </a:cubicBezTo>
                  <a:cubicBezTo>
                    <a:pt x="92522" y="405"/>
                    <a:pt x="93385" y="66"/>
                    <a:pt x="93835" y="27"/>
                  </a:cubicBezTo>
                  <a:cubicBezTo>
                    <a:pt x="94408" y="-38"/>
                    <a:pt x="95621" y="0"/>
                    <a:pt x="96116" y="250"/>
                  </a:cubicBezTo>
                  <a:cubicBezTo>
                    <a:pt x="96639" y="511"/>
                    <a:pt x="97268" y="1489"/>
                    <a:pt x="97574" y="1945"/>
                  </a:cubicBezTo>
                  <a:cubicBezTo>
                    <a:pt x="97924" y="2501"/>
                    <a:pt x="98336" y="3751"/>
                    <a:pt x="98698" y="4302"/>
                  </a:cubicBezTo>
                  <a:cubicBezTo>
                    <a:pt x="99020" y="4802"/>
                    <a:pt x="99955" y="5658"/>
                    <a:pt x="100294" y="6158"/>
                  </a:cubicBezTo>
                  <a:cubicBezTo>
                    <a:pt x="100556" y="6564"/>
                    <a:pt x="100717" y="7592"/>
                    <a:pt x="101123" y="7881"/>
                  </a:cubicBezTo>
                  <a:cubicBezTo>
                    <a:pt x="101490" y="8154"/>
                    <a:pt x="102497" y="8209"/>
                    <a:pt x="102981" y="8209"/>
                  </a:cubicBezTo>
                  <a:cubicBezTo>
                    <a:pt x="103415" y="8220"/>
                    <a:pt x="104350" y="7759"/>
                    <a:pt x="104745" y="7948"/>
                  </a:cubicBezTo>
                  <a:cubicBezTo>
                    <a:pt x="105157" y="8154"/>
                    <a:pt x="105418" y="9076"/>
                    <a:pt x="105474" y="9482"/>
                  </a:cubicBezTo>
                  <a:cubicBezTo>
                    <a:pt x="105518" y="9760"/>
                    <a:pt x="105446" y="10355"/>
                    <a:pt x="105301" y="10588"/>
                  </a:cubicBezTo>
                  <a:cubicBezTo>
                    <a:pt x="105123" y="10838"/>
                    <a:pt x="104422" y="11050"/>
                    <a:pt x="104278" y="11311"/>
                  </a:cubicBezTo>
                  <a:cubicBezTo>
                    <a:pt x="104089" y="11644"/>
                    <a:pt x="104089" y="12456"/>
                    <a:pt x="104205" y="12812"/>
                  </a:cubicBezTo>
                  <a:cubicBezTo>
                    <a:pt x="104305" y="13117"/>
                    <a:pt x="104734" y="13668"/>
                    <a:pt x="105040" y="13823"/>
                  </a:cubicBezTo>
                  <a:cubicBezTo>
                    <a:pt x="105490" y="14051"/>
                    <a:pt x="106586" y="14179"/>
                    <a:pt x="107065" y="14023"/>
                  </a:cubicBezTo>
                  <a:cubicBezTo>
                    <a:pt x="107460" y="13890"/>
                    <a:pt x="107872" y="13117"/>
                    <a:pt x="108233" y="12945"/>
                  </a:cubicBezTo>
                  <a:cubicBezTo>
                    <a:pt x="108511" y="12812"/>
                    <a:pt x="109229" y="12589"/>
                    <a:pt x="109507" y="12745"/>
                  </a:cubicBezTo>
                  <a:cubicBezTo>
                    <a:pt x="109741" y="12878"/>
                    <a:pt x="109769" y="13473"/>
                    <a:pt x="109796" y="13718"/>
                  </a:cubicBezTo>
                  <a:cubicBezTo>
                    <a:pt x="109830" y="14101"/>
                    <a:pt x="109435" y="14902"/>
                    <a:pt x="109652" y="15218"/>
                  </a:cubicBezTo>
                  <a:cubicBezTo>
                    <a:pt x="109974" y="15707"/>
                    <a:pt x="111388" y="15919"/>
                    <a:pt x="112005" y="16074"/>
                  </a:cubicBezTo>
                  <a:cubicBezTo>
                    <a:pt x="112823" y="16286"/>
                    <a:pt x="114486" y="16586"/>
                    <a:pt x="115332" y="16625"/>
                  </a:cubicBezTo>
                  <a:cubicBezTo>
                    <a:pt x="116061" y="16652"/>
                    <a:pt x="117524" y="16324"/>
                    <a:pt x="118242" y="16402"/>
                  </a:cubicBezTo>
                  <a:cubicBezTo>
                    <a:pt x="118475" y="16419"/>
                    <a:pt x="118764" y="16497"/>
                    <a:pt x="119070" y="16586"/>
                  </a:cubicBezTo>
                  <a:cubicBezTo>
                    <a:pt x="119260" y="17458"/>
                    <a:pt x="119410" y="18442"/>
                    <a:pt x="119187" y="18892"/>
                  </a:cubicBezTo>
                  <a:cubicBezTo>
                    <a:pt x="118942" y="19376"/>
                    <a:pt x="117741" y="19887"/>
                    <a:pt x="117201" y="20115"/>
                  </a:cubicBezTo>
                  <a:cubicBezTo>
                    <a:pt x="116356" y="20454"/>
                    <a:pt x="114542" y="20821"/>
                    <a:pt x="113624" y="20927"/>
                  </a:cubicBezTo>
                  <a:cubicBezTo>
                    <a:pt x="112984" y="21010"/>
                    <a:pt x="111666" y="20877"/>
                    <a:pt x="111009" y="20927"/>
                  </a:cubicBezTo>
                  <a:cubicBezTo>
                    <a:pt x="110470" y="20982"/>
                    <a:pt x="109257" y="20982"/>
                    <a:pt x="108878" y="21321"/>
                  </a:cubicBezTo>
                  <a:cubicBezTo>
                    <a:pt x="108662" y="21533"/>
                    <a:pt x="108628" y="22205"/>
                    <a:pt x="108645" y="22494"/>
                  </a:cubicBezTo>
                  <a:cubicBezTo>
                    <a:pt x="108662" y="23045"/>
                    <a:pt x="109140" y="24084"/>
                    <a:pt x="109229" y="24623"/>
                  </a:cubicBezTo>
                  <a:cubicBezTo>
                    <a:pt x="109346" y="25429"/>
                    <a:pt x="109418" y="27047"/>
                    <a:pt x="109318" y="27847"/>
                  </a:cubicBezTo>
                  <a:cubicBezTo>
                    <a:pt x="109246" y="28492"/>
                    <a:pt x="108689" y="29742"/>
                    <a:pt x="108645" y="30387"/>
                  </a:cubicBezTo>
                  <a:cubicBezTo>
                    <a:pt x="108545" y="31666"/>
                    <a:pt x="108862" y="34228"/>
                    <a:pt x="109229" y="35462"/>
                  </a:cubicBezTo>
                  <a:cubicBezTo>
                    <a:pt x="109552" y="36596"/>
                    <a:pt x="110687" y="38714"/>
                    <a:pt x="111260" y="39764"/>
                  </a:cubicBezTo>
                  <a:cubicBezTo>
                    <a:pt x="111872" y="40898"/>
                    <a:pt x="113435" y="42988"/>
                    <a:pt x="113958" y="44161"/>
                  </a:cubicBezTo>
                  <a:cubicBezTo>
                    <a:pt x="114648" y="45662"/>
                    <a:pt x="115260" y="48897"/>
                    <a:pt x="115888" y="50420"/>
                  </a:cubicBezTo>
                  <a:cubicBezTo>
                    <a:pt x="116267" y="51315"/>
                    <a:pt x="116867" y="53316"/>
                    <a:pt x="117730" y="53855"/>
                  </a:cubicBezTo>
                  <a:cubicBezTo>
                    <a:pt x="118108" y="54094"/>
                    <a:pt x="119026" y="54172"/>
                    <a:pt x="119844" y="5418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1" name="Shape 1141"/>
            <p:cNvSpPr/>
            <p:nvPr/>
          </p:nvSpPr>
          <p:spPr>
            <a:xfrm>
              <a:off x="659429" y="1443783"/>
              <a:ext cx="99600" cy="114900"/>
            </a:xfrm>
            <a:custGeom>
              <a:avLst/>
              <a:gdLst/>
              <a:ahLst/>
              <a:cxnLst/>
              <a:rect l="0" t="0" r="0" b="0"/>
              <a:pathLst>
                <a:path w="120000" h="120000" extrusionOk="0">
                  <a:moveTo>
                    <a:pt x="41322" y="118822"/>
                  </a:moveTo>
                  <a:cubicBezTo>
                    <a:pt x="41266" y="119161"/>
                    <a:pt x="41266" y="119577"/>
                    <a:pt x="41266" y="120000"/>
                  </a:cubicBezTo>
                  <a:cubicBezTo>
                    <a:pt x="38259" y="119955"/>
                    <a:pt x="34877" y="119705"/>
                    <a:pt x="33483" y="118950"/>
                  </a:cubicBezTo>
                  <a:cubicBezTo>
                    <a:pt x="30313" y="117227"/>
                    <a:pt x="28109" y="110844"/>
                    <a:pt x="26715" y="107988"/>
                  </a:cubicBezTo>
                  <a:cubicBezTo>
                    <a:pt x="24405" y="103122"/>
                    <a:pt x="22150" y="92794"/>
                    <a:pt x="19623" y="88005"/>
                  </a:cubicBezTo>
                  <a:cubicBezTo>
                    <a:pt x="17692" y="84266"/>
                    <a:pt x="11945" y="77594"/>
                    <a:pt x="9686" y="73983"/>
                  </a:cubicBezTo>
                  <a:cubicBezTo>
                    <a:pt x="7593" y="70622"/>
                    <a:pt x="3403" y="63861"/>
                    <a:pt x="2220" y="60250"/>
                  </a:cubicBezTo>
                  <a:cubicBezTo>
                    <a:pt x="881" y="56305"/>
                    <a:pt x="-301" y="48116"/>
                    <a:pt x="72" y="44044"/>
                  </a:cubicBezTo>
                  <a:cubicBezTo>
                    <a:pt x="234" y="41988"/>
                    <a:pt x="2276" y="38000"/>
                    <a:pt x="2544" y="35938"/>
                  </a:cubicBezTo>
                  <a:cubicBezTo>
                    <a:pt x="2923" y="33377"/>
                    <a:pt x="2650" y="28216"/>
                    <a:pt x="2220" y="25655"/>
                  </a:cubicBezTo>
                  <a:cubicBezTo>
                    <a:pt x="1902" y="23933"/>
                    <a:pt x="128" y="20616"/>
                    <a:pt x="72" y="18850"/>
                  </a:cubicBezTo>
                  <a:cubicBezTo>
                    <a:pt x="22" y="17927"/>
                    <a:pt x="128" y="15788"/>
                    <a:pt x="931" y="15116"/>
                  </a:cubicBezTo>
                  <a:cubicBezTo>
                    <a:pt x="2332" y="14022"/>
                    <a:pt x="6790" y="14022"/>
                    <a:pt x="8776" y="13855"/>
                  </a:cubicBezTo>
                  <a:cubicBezTo>
                    <a:pt x="11192" y="13688"/>
                    <a:pt x="16024" y="14105"/>
                    <a:pt x="18390" y="13855"/>
                  </a:cubicBezTo>
                  <a:cubicBezTo>
                    <a:pt x="21771" y="13522"/>
                    <a:pt x="28433" y="12344"/>
                    <a:pt x="31546" y="11250"/>
                  </a:cubicBezTo>
                  <a:cubicBezTo>
                    <a:pt x="33533" y="10538"/>
                    <a:pt x="37935" y="8900"/>
                    <a:pt x="38850" y="7350"/>
                  </a:cubicBezTo>
                  <a:cubicBezTo>
                    <a:pt x="39654" y="5922"/>
                    <a:pt x="39118" y="2772"/>
                    <a:pt x="38420" y="0"/>
                  </a:cubicBezTo>
                  <a:cubicBezTo>
                    <a:pt x="40892" y="672"/>
                    <a:pt x="43738" y="1677"/>
                    <a:pt x="45512" y="2016"/>
                  </a:cubicBezTo>
                  <a:cubicBezTo>
                    <a:pt x="48252" y="2516"/>
                    <a:pt x="53887" y="3233"/>
                    <a:pt x="56682" y="3444"/>
                  </a:cubicBezTo>
                  <a:cubicBezTo>
                    <a:pt x="59204" y="3655"/>
                    <a:pt x="64310" y="3611"/>
                    <a:pt x="66832" y="3655"/>
                  </a:cubicBezTo>
                  <a:cubicBezTo>
                    <a:pt x="71022" y="3777"/>
                    <a:pt x="79397" y="3822"/>
                    <a:pt x="83481" y="4283"/>
                  </a:cubicBezTo>
                  <a:cubicBezTo>
                    <a:pt x="85791" y="4577"/>
                    <a:pt x="90249" y="5838"/>
                    <a:pt x="92559" y="6044"/>
                  </a:cubicBezTo>
                  <a:cubicBezTo>
                    <a:pt x="94601" y="6255"/>
                    <a:pt x="98736" y="6505"/>
                    <a:pt x="100722" y="6044"/>
                  </a:cubicBezTo>
                  <a:cubicBezTo>
                    <a:pt x="102547" y="5666"/>
                    <a:pt x="105342" y="3400"/>
                    <a:pt x="107111" y="2938"/>
                  </a:cubicBezTo>
                  <a:cubicBezTo>
                    <a:pt x="109259" y="2394"/>
                    <a:pt x="113934" y="2561"/>
                    <a:pt x="116189" y="2516"/>
                  </a:cubicBezTo>
                  <a:cubicBezTo>
                    <a:pt x="116992" y="2516"/>
                    <a:pt x="118554" y="2516"/>
                    <a:pt x="120000" y="2561"/>
                  </a:cubicBezTo>
                  <a:cubicBezTo>
                    <a:pt x="119787" y="3694"/>
                    <a:pt x="119626" y="4872"/>
                    <a:pt x="119570" y="5627"/>
                  </a:cubicBezTo>
                  <a:cubicBezTo>
                    <a:pt x="119358" y="8061"/>
                    <a:pt x="120217" y="13016"/>
                    <a:pt x="119570" y="15411"/>
                  </a:cubicBezTo>
                  <a:cubicBezTo>
                    <a:pt x="119196" y="16755"/>
                    <a:pt x="117963" y="19438"/>
                    <a:pt x="116724" y="20405"/>
                  </a:cubicBezTo>
                  <a:cubicBezTo>
                    <a:pt x="115006" y="21705"/>
                    <a:pt x="110012" y="22422"/>
                    <a:pt x="107808" y="23177"/>
                  </a:cubicBezTo>
                  <a:cubicBezTo>
                    <a:pt x="106145" y="23722"/>
                    <a:pt x="102653" y="24772"/>
                    <a:pt x="101046" y="25527"/>
                  </a:cubicBezTo>
                  <a:cubicBezTo>
                    <a:pt x="97982" y="27000"/>
                    <a:pt x="92559" y="30733"/>
                    <a:pt x="89870" y="32622"/>
                  </a:cubicBezTo>
                  <a:cubicBezTo>
                    <a:pt x="86327" y="35100"/>
                    <a:pt x="78967" y="40055"/>
                    <a:pt x="76339" y="43161"/>
                  </a:cubicBezTo>
                  <a:cubicBezTo>
                    <a:pt x="74403" y="45472"/>
                    <a:pt x="71719" y="50722"/>
                    <a:pt x="71022" y="53450"/>
                  </a:cubicBezTo>
                  <a:cubicBezTo>
                    <a:pt x="70325" y="56261"/>
                    <a:pt x="71719" y="62138"/>
                    <a:pt x="71022" y="64955"/>
                  </a:cubicBezTo>
                  <a:cubicBezTo>
                    <a:pt x="70057" y="68733"/>
                    <a:pt x="65760" y="75788"/>
                    <a:pt x="63556" y="79272"/>
                  </a:cubicBezTo>
                  <a:cubicBezTo>
                    <a:pt x="61620" y="82255"/>
                    <a:pt x="56733" y="87838"/>
                    <a:pt x="54640" y="90777"/>
                  </a:cubicBezTo>
                  <a:cubicBezTo>
                    <a:pt x="52118" y="94427"/>
                    <a:pt x="47013" y="101733"/>
                    <a:pt x="45244" y="105638"/>
                  </a:cubicBezTo>
                  <a:cubicBezTo>
                    <a:pt x="43794" y="108833"/>
                    <a:pt x="41807" y="115466"/>
                    <a:pt x="41322" y="11882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2" name="Shape 1142"/>
            <p:cNvSpPr/>
            <p:nvPr/>
          </p:nvSpPr>
          <p:spPr>
            <a:xfrm>
              <a:off x="698085" y="435750"/>
              <a:ext cx="239400" cy="346200"/>
            </a:xfrm>
            <a:custGeom>
              <a:avLst/>
              <a:gdLst/>
              <a:ahLst/>
              <a:cxnLst/>
              <a:rect l="0" t="0" r="0" b="0"/>
              <a:pathLst>
                <a:path w="120000" h="120000" extrusionOk="0">
                  <a:moveTo>
                    <a:pt x="13657" y="317"/>
                  </a:moveTo>
                  <a:cubicBezTo>
                    <a:pt x="13835" y="467"/>
                    <a:pt x="14035" y="606"/>
                    <a:pt x="14174" y="679"/>
                  </a:cubicBezTo>
                  <a:cubicBezTo>
                    <a:pt x="14486" y="829"/>
                    <a:pt x="15209" y="1068"/>
                    <a:pt x="15587" y="1096"/>
                  </a:cubicBezTo>
                  <a:cubicBezTo>
                    <a:pt x="16221" y="1124"/>
                    <a:pt x="17367" y="718"/>
                    <a:pt x="17974" y="679"/>
                  </a:cubicBezTo>
                  <a:cubicBezTo>
                    <a:pt x="18558" y="623"/>
                    <a:pt x="19798" y="484"/>
                    <a:pt x="20293" y="679"/>
                  </a:cubicBezTo>
                  <a:cubicBezTo>
                    <a:pt x="20878" y="913"/>
                    <a:pt x="21395" y="1809"/>
                    <a:pt x="21395" y="2237"/>
                  </a:cubicBezTo>
                  <a:cubicBezTo>
                    <a:pt x="21417" y="2672"/>
                    <a:pt x="20427" y="3423"/>
                    <a:pt x="20427" y="3858"/>
                  </a:cubicBezTo>
                  <a:cubicBezTo>
                    <a:pt x="20427" y="4320"/>
                    <a:pt x="20944" y="5283"/>
                    <a:pt x="21484" y="5617"/>
                  </a:cubicBezTo>
                  <a:cubicBezTo>
                    <a:pt x="21756" y="5784"/>
                    <a:pt x="22680" y="5812"/>
                    <a:pt x="22969" y="5979"/>
                  </a:cubicBezTo>
                  <a:cubicBezTo>
                    <a:pt x="23420" y="6240"/>
                    <a:pt x="23804" y="7025"/>
                    <a:pt x="23937" y="7398"/>
                  </a:cubicBezTo>
                  <a:cubicBezTo>
                    <a:pt x="24093" y="7816"/>
                    <a:pt x="23982" y="8656"/>
                    <a:pt x="24093" y="9057"/>
                  </a:cubicBezTo>
                  <a:cubicBezTo>
                    <a:pt x="24188" y="9380"/>
                    <a:pt x="24727" y="9993"/>
                    <a:pt x="24683" y="10315"/>
                  </a:cubicBezTo>
                  <a:cubicBezTo>
                    <a:pt x="24610" y="10750"/>
                    <a:pt x="23620" y="11473"/>
                    <a:pt x="23353" y="11874"/>
                  </a:cubicBezTo>
                  <a:cubicBezTo>
                    <a:pt x="23103" y="12253"/>
                    <a:pt x="22652" y="13032"/>
                    <a:pt x="22608" y="13455"/>
                  </a:cubicBezTo>
                  <a:cubicBezTo>
                    <a:pt x="22519" y="14107"/>
                    <a:pt x="22407" y="15588"/>
                    <a:pt x="23125" y="16077"/>
                  </a:cubicBezTo>
                  <a:cubicBezTo>
                    <a:pt x="23598" y="16395"/>
                    <a:pt x="25178" y="16439"/>
                    <a:pt x="25873" y="16450"/>
                  </a:cubicBezTo>
                  <a:cubicBezTo>
                    <a:pt x="26797" y="16467"/>
                    <a:pt x="28616" y="16022"/>
                    <a:pt x="29517" y="16077"/>
                  </a:cubicBezTo>
                  <a:cubicBezTo>
                    <a:pt x="30529" y="16133"/>
                    <a:pt x="32332" y="16868"/>
                    <a:pt x="33322" y="16951"/>
                  </a:cubicBezTo>
                  <a:cubicBezTo>
                    <a:pt x="34290" y="17035"/>
                    <a:pt x="36315" y="16506"/>
                    <a:pt x="37194" y="16773"/>
                  </a:cubicBezTo>
                  <a:cubicBezTo>
                    <a:pt x="37823" y="16951"/>
                    <a:pt x="38607" y="17736"/>
                    <a:pt x="38768" y="18154"/>
                  </a:cubicBezTo>
                  <a:cubicBezTo>
                    <a:pt x="39013" y="18839"/>
                    <a:pt x="38407" y="20258"/>
                    <a:pt x="38023" y="20915"/>
                  </a:cubicBezTo>
                  <a:cubicBezTo>
                    <a:pt x="37711" y="21444"/>
                    <a:pt x="36604" y="22352"/>
                    <a:pt x="36226" y="22853"/>
                  </a:cubicBezTo>
                  <a:cubicBezTo>
                    <a:pt x="35887" y="23326"/>
                    <a:pt x="35547" y="24389"/>
                    <a:pt x="35119" y="24835"/>
                  </a:cubicBezTo>
                  <a:cubicBezTo>
                    <a:pt x="34741" y="25235"/>
                    <a:pt x="33522" y="25809"/>
                    <a:pt x="33189" y="26215"/>
                  </a:cubicBezTo>
                  <a:cubicBezTo>
                    <a:pt x="32666" y="26828"/>
                    <a:pt x="32081" y="28169"/>
                    <a:pt x="32059" y="28848"/>
                  </a:cubicBezTo>
                  <a:cubicBezTo>
                    <a:pt x="32037" y="29411"/>
                    <a:pt x="32376" y="30563"/>
                    <a:pt x="32805" y="31070"/>
                  </a:cubicBezTo>
                  <a:cubicBezTo>
                    <a:pt x="33116" y="31443"/>
                    <a:pt x="33995" y="32395"/>
                    <a:pt x="34668" y="32311"/>
                  </a:cubicBezTo>
                  <a:cubicBezTo>
                    <a:pt x="35280" y="32228"/>
                    <a:pt x="35480" y="31265"/>
                    <a:pt x="35480" y="30875"/>
                  </a:cubicBezTo>
                  <a:cubicBezTo>
                    <a:pt x="35503" y="30608"/>
                    <a:pt x="34763" y="30062"/>
                    <a:pt x="34963" y="29812"/>
                  </a:cubicBezTo>
                  <a:cubicBezTo>
                    <a:pt x="35236" y="29478"/>
                    <a:pt x="36604" y="29327"/>
                    <a:pt x="37194" y="29266"/>
                  </a:cubicBezTo>
                  <a:cubicBezTo>
                    <a:pt x="37867" y="29199"/>
                    <a:pt x="39219" y="29439"/>
                    <a:pt x="39892" y="29355"/>
                  </a:cubicBezTo>
                  <a:cubicBezTo>
                    <a:pt x="40298" y="29299"/>
                    <a:pt x="40971" y="28960"/>
                    <a:pt x="41377" y="28893"/>
                  </a:cubicBezTo>
                  <a:cubicBezTo>
                    <a:pt x="42774" y="28681"/>
                    <a:pt x="45722" y="28643"/>
                    <a:pt x="47113" y="28848"/>
                  </a:cubicBezTo>
                  <a:cubicBezTo>
                    <a:pt x="48960" y="29127"/>
                    <a:pt x="52359" y="30340"/>
                    <a:pt x="53822" y="31109"/>
                  </a:cubicBezTo>
                  <a:cubicBezTo>
                    <a:pt x="55263" y="31877"/>
                    <a:pt x="57037" y="34037"/>
                    <a:pt x="58434" y="34850"/>
                  </a:cubicBezTo>
                  <a:cubicBezTo>
                    <a:pt x="58973" y="35156"/>
                    <a:pt x="60208" y="35685"/>
                    <a:pt x="60887" y="35852"/>
                  </a:cubicBezTo>
                  <a:cubicBezTo>
                    <a:pt x="62100" y="36175"/>
                    <a:pt x="64848" y="36203"/>
                    <a:pt x="66038" y="36548"/>
                  </a:cubicBezTo>
                  <a:cubicBezTo>
                    <a:pt x="67028" y="36854"/>
                    <a:pt x="68514" y="37929"/>
                    <a:pt x="69459" y="38307"/>
                  </a:cubicBezTo>
                  <a:cubicBezTo>
                    <a:pt x="70294" y="38624"/>
                    <a:pt x="72319" y="38936"/>
                    <a:pt x="73036" y="39365"/>
                  </a:cubicBezTo>
                  <a:cubicBezTo>
                    <a:pt x="74049" y="39966"/>
                    <a:pt x="74906" y="41725"/>
                    <a:pt x="75712" y="42449"/>
                  </a:cubicBezTo>
                  <a:cubicBezTo>
                    <a:pt x="76658" y="43301"/>
                    <a:pt x="79451" y="44637"/>
                    <a:pt x="80101" y="45589"/>
                  </a:cubicBezTo>
                  <a:cubicBezTo>
                    <a:pt x="80758" y="46491"/>
                    <a:pt x="80869" y="48517"/>
                    <a:pt x="80780" y="49508"/>
                  </a:cubicBezTo>
                  <a:cubicBezTo>
                    <a:pt x="80708" y="50382"/>
                    <a:pt x="79768" y="52086"/>
                    <a:pt x="79584" y="52965"/>
                  </a:cubicBezTo>
                  <a:cubicBezTo>
                    <a:pt x="79495" y="53466"/>
                    <a:pt x="79339" y="54496"/>
                    <a:pt x="79517" y="54986"/>
                  </a:cubicBezTo>
                  <a:cubicBezTo>
                    <a:pt x="79768" y="55671"/>
                    <a:pt x="81069" y="56868"/>
                    <a:pt x="81609" y="57486"/>
                  </a:cubicBezTo>
                  <a:cubicBezTo>
                    <a:pt x="82599" y="58627"/>
                    <a:pt x="84691" y="60887"/>
                    <a:pt x="85776" y="62001"/>
                  </a:cubicBezTo>
                  <a:cubicBezTo>
                    <a:pt x="86427" y="62686"/>
                    <a:pt x="87890" y="63966"/>
                    <a:pt x="88452" y="64679"/>
                  </a:cubicBezTo>
                  <a:cubicBezTo>
                    <a:pt x="89169" y="65558"/>
                    <a:pt x="89892" y="67496"/>
                    <a:pt x="90771" y="68320"/>
                  </a:cubicBezTo>
                  <a:cubicBezTo>
                    <a:pt x="91534" y="69060"/>
                    <a:pt x="93514" y="70413"/>
                    <a:pt x="94799" y="70819"/>
                  </a:cubicBezTo>
                  <a:cubicBezTo>
                    <a:pt x="95967" y="71181"/>
                    <a:pt x="98804" y="70958"/>
                    <a:pt x="99995" y="71276"/>
                  </a:cubicBezTo>
                  <a:cubicBezTo>
                    <a:pt x="102109" y="71821"/>
                    <a:pt x="105552" y="73775"/>
                    <a:pt x="107238" y="74739"/>
                  </a:cubicBezTo>
                  <a:cubicBezTo>
                    <a:pt x="109085" y="75780"/>
                    <a:pt x="112706" y="77984"/>
                    <a:pt x="114080" y="79298"/>
                  </a:cubicBezTo>
                  <a:cubicBezTo>
                    <a:pt x="115321" y="80467"/>
                    <a:pt x="117140" y="83089"/>
                    <a:pt x="117591" y="84459"/>
                  </a:cubicBezTo>
                  <a:cubicBezTo>
                    <a:pt x="117841" y="85266"/>
                    <a:pt x="118175" y="87009"/>
                    <a:pt x="117546" y="87732"/>
                  </a:cubicBezTo>
                  <a:cubicBezTo>
                    <a:pt x="117051" y="88295"/>
                    <a:pt x="114620" y="88573"/>
                    <a:pt x="114080" y="89113"/>
                  </a:cubicBezTo>
                  <a:cubicBezTo>
                    <a:pt x="113135" y="90121"/>
                    <a:pt x="113585" y="92587"/>
                    <a:pt x="113519" y="93745"/>
                  </a:cubicBezTo>
                  <a:cubicBezTo>
                    <a:pt x="113452" y="95003"/>
                    <a:pt x="113201" y="97497"/>
                    <a:pt x="113519" y="98722"/>
                  </a:cubicBezTo>
                  <a:cubicBezTo>
                    <a:pt x="113836" y="99869"/>
                    <a:pt x="115048" y="102057"/>
                    <a:pt x="115883" y="103092"/>
                  </a:cubicBezTo>
                  <a:cubicBezTo>
                    <a:pt x="116261" y="103593"/>
                    <a:pt x="117435" y="104473"/>
                    <a:pt x="117886" y="104957"/>
                  </a:cubicBezTo>
                  <a:cubicBezTo>
                    <a:pt x="118492" y="105631"/>
                    <a:pt x="119955" y="106956"/>
                    <a:pt x="120000" y="107718"/>
                  </a:cubicBezTo>
                  <a:cubicBezTo>
                    <a:pt x="120044" y="108364"/>
                    <a:pt x="118737" y="109505"/>
                    <a:pt x="118559" y="110146"/>
                  </a:cubicBezTo>
                  <a:cubicBezTo>
                    <a:pt x="118381" y="110730"/>
                    <a:pt x="119143" y="112072"/>
                    <a:pt x="118559" y="112562"/>
                  </a:cubicBezTo>
                  <a:cubicBezTo>
                    <a:pt x="118153" y="112896"/>
                    <a:pt x="116645" y="112990"/>
                    <a:pt x="115994" y="113046"/>
                  </a:cubicBezTo>
                  <a:cubicBezTo>
                    <a:pt x="115321" y="113102"/>
                    <a:pt x="113880" y="112768"/>
                    <a:pt x="113296" y="112979"/>
                  </a:cubicBezTo>
                  <a:cubicBezTo>
                    <a:pt x="112845" y="113146"/>
                    <a:pt x="112617" y="113859"/>
                    <a:pt x="112417" y="114148"/>
                  </a:cubicBezTo>
                  <a:cubicBezTo>
                    <a:pt x="111966" y="114833"/>
                    <a:pt x="111538" y="116325"/>
                    <a:pt x="110843" y="116926"/>
                  </a:cubicBezTo>
                  <a:cubicBezTo>
                    <a:pt x="110253" y="117439"/>
                    <a:pt x="108545" y="118251"/>
                    <a:pt x="107600" y="118513"/>
                  </a:cubicBezTo>
                  <a:cubicBezTo>
                    <a:pt x="106993" y="118680"/>
                    <a:pt x="105575" y="118652"/>
                    <a:pt x="104924" y="118791"/>
                  </a:cubicBezTo>
                  <a:cubicBezTo>
                    <a:pt x="104089" y="118964"/>
                    <a:pt x="102648" y="119688"/>
                    <a:pt x="101797" y="119827"/>
                  </a:cubicBezTo>
                  <a:cubicBezTo>
                    <a:pt x="100785" y="119977"/>
                    <a:pt x="98554" y="120133"/>
                    <a:pt x="97653" y="119827"/>
                  </a:cubicBezTo>
                  <a:cubicBezTo>
                    <a:pt x="97475" y="119771"/>
                    <a:pt x="97297" y="119660"/>
                    <a:pt x="97113" y="119532"/>
                  </a:cubicBezTo>
                  <a:cubicBezTo>
                    <a:pt x="96351" y="119031"/>
                    <a:pt x="95650" y="118112"/>
                    <a:pt x="95428" y="117611"/>
                  </a:cubicBezTo>
                  <a:cubicBezTo>
                    <a:pt x="95177" y="117066"/>
                    <a:pt x="94977" y="115824"/>
                    <a:pt x="95428" y="115334"/>
                  </a:cubicBezTo>
                  <a:cubicBezTo>
                    <a:pt x="95739" y="114972"/>
                    <a:pt x="97341" y="114850"/>
                    <a:pt x="97653" y="114499"/>
                  </a:cubicBezTo>
                  <a:cubicBezTo>
                    <a:pt x="98103" y="114026"/>
                    <a:pt x="98126" y="112757"/>
                    <a:pt x="97653" y="112283"/>
                  </a:cubicBezTo>
                  <a:cubicBezTo>
                    <a:pt x="97319" y="111944"/>
                    <a:pt x="95967" y="111571"/>
                    <a:pt x="95316" y="111599"/>
                  </a:cubicBezTo>
                  <a:cubicBezTo>
                    <a:pt x="94799" y="111610"/>
                    <a:pt x="94031" y="112200"/>
                    <a:pt x="93514" y="112283"/>
                  </a:cubicBezTo>
                  <a:cubicBezTo>
                    <a:pt x="92412" y="112489"/>
                    <a:pt x="89915" y="112629"/>
                    <a:pt x="88902" y="112283"/>
                  </a:cubicBezTo>
                  <a:cubicBezTo>
                    <a:pt x="87778" y="111905"/>
                    <a:pt x="87055" y="110162"/>
                    <a:pt x="86154" y="109589"/>
                  </a:cubicBezTo>
                  <a:cubicBezTo>
                    <a:pt x="84830" y="108765"/>
                    <a:pt x="81676" y="107429"/>
                    <a:pt x="79901" y="107106"/>
                  </a:cubicBezTo>
                  <a:cubicBezTo>
                    <a:pt x="78755" y="106900"/>
                    <a:pt x="76324" y="107301"/>
                    <a:pt x="75195" y="107106"/>
                  </a:cubicBezTo>
                  <a:cubicBezTo>
                    <a:pt x="74344" y="106956"/>
                    <a:pt x="73036" y="106059"/>
                    <a:pt x="72180" y="105920"/>
                  </a:cubicBezTo>
                  <a:cubicBezTo>
                    <a:pt x="71440" y="105809"/>
                    <a:pt x="69777" y="105781"/>
                    <a:pt x="69165" y="106059"/>
                  </a:cubicBezTo>
                  <a:cubicBezTo>
                    <a:pt x="68380" y="106421"/>
                    <a:pt x="68469" y="107885"/>
                    <a:pt x="67818" y="108347"/>
                  </a:cubicBezTo>
                  <a:cubicBezTo>
                    <a:pt x="66600" y="109183"/>
                    <a:pt x="62912" y="109895"/>
                    <a:pt x="61226" y="110357"/>
                  </a:cubicBezTo>
                  <a:cubicBezTo>
                    <a:pt x="59535" y="110803"/>
                    <a:pt x="56114" y="112144"/>
                    <a:pt x="54295" y="111944"/>
                  </a:cubicBezTo>
                  <a:cubicBezTo>
                    <a:pt x="53438" y="111849"/>
                    <a:pt x="52019" y="111014"/>
                    <a:pt x="51658" y="110508"/>
                  </a:cubicBezTo>
                  <a:cubicBezTo>
                    <a:pt x="51185" y="109895"/>
                    <a:pt x="51864" y="108448"/>
                    <a:pt x="51569" y="107791"/>
                  </a:cubicBezTo>
                  <a:cubicBezTo>
                    <a:pt x="51391" y="107373"/>
                    <a:pt x="50718" y="106549"/>
                    <a:pt x="50172" y="106271"/>
                  </a:cubicBezTo>
                  <a:cubicBezTo>
                    <a:pt x="49677" y="106020"/>
                    <a:pt x="48420" y="105753"/>
                    <a:pt x="47791" y="105770"/>
                  </a:cubicBezTo>
                  <a:cubicBezTo>
                    <a:pt x="47252" y="105770"/>
                    <a:pt x="46351" y="106199"/>
                    <a:pt x="45856" y="106271"/>
                  </a:cubicBezTo>
                  <a:cubicBezTo>
                    <a:pt x="44954" y="106382"/>
                    <a:pt x="43063" y="106421"/>
                    <a:pt x="42184" y="106271"/>
                  </a:cubicBezTo>
                  <a:cubicBezTo>
                    <a:pt x="41444" y="106143"/>
                    <a:pt x="40070" y="105614"/>
                    <a:pt x="39575" y="105252"/>
                  </a:cubicBezTo>
                  <a:cubicBezTo>
                    <a:pt x="38946" y="104790"/>
                    <a:pt x="38273" y="103593"/>
                    <a:pt x="38090" y="102992"/>
                  </a:cubicBezTo>
                  <a:cubicBezTo>
                    <a:pt x="37823" y="102045"/>
                    <a:pt x="38451" y="100091"/>
                    <a:pt x="38318" y="99128"/>
                  </a:cubicBezTo>
                  <a:cubicBezTo>
                    <a:pt x="38067" y="97469"/>
                    <a:pt x="36270" y="94318"/>
                    <a:pt x="35998" y="92670"/>
                  </a:cubicBezTo>
                  <a:cubicBezTo>
                    <a:pt x="35887" y="91902"/>
                    <a:pt x="35976" y="90382"/>
                    <a:pt x="36087" y="89620"/>
                  </a:cubicBezTo>
                  <a:cubicBezTo>
                    <a:pt x="36154" y="89113"/>
                    <a:pt x="36810" y="88100"/>
                    <a:pt x="36604" y="87593"/>
                  </a:cubicBezTo>
                  <a:cubicBezTo>
                    <a:pt x="36382" y="87081"/>
                    <a:pt x="35119" y="86268"/>
                    <a:pt x="34446" y="85934"/>
                  </a:cubicBezTo>
                  <a:cubicBezTo>
                    <a:pt x="33862" y="85645"/>
                    <a:pt x="32221" y="85478"/>
                    <a:pt x="31770" y="85099"/>
                  </a:cubicBezTo>
                  <a:cubicBezTo>
                    <a:pt x="31297" y="84737"/>
                    <a:pt x="30913" y="83702"/>
                    <a:pt x="31158" y="83256"/>
                  </a:cubicBezTo>
                  <a:cubicBezTo>
                    <a:pt x="31386" y="82867"/>
                    <a:pt x="32643" y="82377"/>
                    <a:pt x="33255" y="82199"/>
                  </a:cubicBezTo>
                  <a:cubicBezTo>
                    <a:pt x="34223" y="81920"/>
                    <a:pt x="36426" y="81753"/>
                    <a:pt x="37505" y="81697"/>
                  </a:cubicBezTo>
                  <a:cubicBezTo>
                    <a:pt x="39013" y="81597"/>
                    <a:pt x="42117" y="81892"/>
                    <a:pt x="43602" y="81697"/>
                  </a:cubicBezTo>
                  <a:cubicBezTo>
                    <a:pt x="45132" y="81486"/>
                    <a:pt x="48192" y="80818"/>
                    <a:pt x="49277" y="80122"/>
                  </a:cubicBezTo>
                  <a:cubicBezTo>
                    <a:pt x="50579" y="79270"/>
                    <a:pt x="51797" y="76871"/>
                    <a:pt x="52019" y="75696"/>
                  </a:cubicBezTo>
                  <a:cubicBezTo>
                    <a:pt x="52225" y="74711"/>
                    <a:pt x="52064" y="72601"/>
                    <a:pt x="51279" y="71738"/>
                  </a:cubicBezTo>
                  <a:cubicBezTo>
                    <a:pt x="50668" y="71053"/>
                    <a:pt x="48531" y="70062"/>
                    <a:pt x="47341" y="69839"/>
                  </a:cubicBezTo>
                  <a:cubicBezTo>
                    <a:pt x="46167" y="69633"/>
                    <a:pt x="43697" y="70173"/>
                    <a:pt x="42501" y="70079"/>
                  </a:cubicBezTo>
                  <a:cubicBezTo>
                    <a:pt x="41872" y="70023"/>
                    <a:pt x="40454" y="69856"/>
                    <a:pt x="40114" y="69522"/>
                  </a:cubicBezTo>
                  <a:cubicBezTo>
                    <a:pt x="39486" y="68921"/>
                    <a:pt x="40838" y="67356"/>
                    <a:pt x="40409" y="66705"/>
                  </a:cubicBezTo>
                  <a:cubicBezTo>
                    <a:pt x="39825" y="65826"/>
                    <a:pt x="37144" y="64640"/>
                    <a:pt x="35864" y="64122"/>
                  </a:cubicBezTo>
                  <a:cubicBezTo>
                    <a:pt x="34763" y="63688"/>
                    <a:pt x="32310" y="63120"/>
                    <a:pt x="31091" y="62842"/>
                  </a:cubicBezTo>
                  <a:cubicBezTo>
                    <a:pt x="29834" y="62546"/>
                    <a:pt x="27180" y="62196"/>
                    <a:pt x="25962" y="61862"/>
                  </a:cubicBezTo>
                  <a:cubicBezTo>
                    <a:pt x="24794" y="61544"/>
                    <a:pt x="22407" y="60871"/>
                    <a:pt x="21617" y="60247"/>
                  </a:cubicBezTo>
                  <a:cubicBezTo>
                    <a:pt x="20538" y="59368"/>
                    <a:pt x="20766" y="56829"/>
                    <a:pt x="19615" y="55961"/>
                  </a:cubicBezTo>
                  <a:cubicBezTo>
                    <a:pt x="18129" y="54836"/>
                    <a:pt x="13562" y="53717"/>
                    <a:pt x="11359" y="53244"/>
                  </a:cubicBezTo>
                  <a:cubicBezTo>
                    <a:pt x="9446" y="52826"/>
                    <a:pt x="5101" y="53032"/>
                    <a:pt x="3460" y="52325"/>
                  </a:cubicBezTo>
                  <a:cubicBezTo>
                    <a:pt x="2063" y="51724"/>
                    <a:pt x="267" y="49759"/>
                    <a:pt x="16" y="48723"/>
                  </a:cubicBezTo>
                  <a:cubicBezTo>
                    <a:pt x="-116" y="48100"/>
                    <a:pt x="578" y="46647"/>
                    <a:pt x="1051" y="45795"/>
                  </a:cubicBezTo>
                  <a:cubicBezTo>
                    <a:pt x="2108" y="45895"/>
                    <a:pt x="3526" y="46062"/>
                    <a:pt x="4294" y="45923"/>
                  </a:cubicBezTo>
                  <a:cubicBezTo>
                    <a:pt x="5173" y="45756"/>
                    <a:pt x="6564" y="44943"/>
                    <a:pt x="7154" y="44498"/>
                  </a:cubicBezTo>
                  <a:cubicBezTo>
                    <a:pt x="7827" y="43969"/>
                    <a:pt x="8611" y="42661"/>
                    <a:pt x="9084" y="42043"/>
                  </a:cubicBezTo>
                  <a:cubicBezTo>
                    <a:pt x="9829" y="41107"/>
                    <a:pt x="11676" y="39298"/>
                    <a:pt x="12055" y="38279"/>
                  </a:cubicBezTo>
                  <a:cubicBezTo>
                    <a:pt x="12394" y="37400"/>
                    <a:pt x="12438" y="35518"/>
                    <a:pt x="12055" y="34655"/>
                  </a:cubicBezTo>
                  <a:cubicBezTo>
                    <a:pt x="11537" y="33497"/>
                    <a:pt x="9039" y="31599"/>
                    <a:pt x="8138" y="30535"/>
                  </a:cubicBezTo>
                  <a:cubicBezTo>
                    <a:pt x="7576" y="29856"/>
                    <a:pt x="7037" y="28281"/>
                    <a:pt x="6136" y="27763"/>
                  </a:cubicBezTo>
                  <a:cubicBezTo>
                    <a:pt x="5713" y="27524"/>
                    <a:pt x="4583" y="27290"/>
                    <a:pt x="3999" y="27273"/>
                  </a:cubicBezTo>
                  <a:cubicBezTo>
                    <a:pt x="3549" y="27273"/>
                    <a:pt x="2698" y="27596"/>
                    <a:pt x="2225" y="27596"/>
                  </a:cubicBezTo>
                  <a:cubicBezTo>
                    <a:pt x="1752" y="27596"/>
                    <a:pt x="695" y="27524"/>
                    <a:pt x="445" y="27273"/>
                  </a:cubicBezTo>
                  <a:cubicBezTo>
                    <a:pt x="105" y="26967"/>
                    <a:pt x="467" y="26132"/>
                    <a:pt x="828" y="25826"/>
                  </a:cubicBezTo>
                  <a:cubicBezTo>
                    <a:pt x="1234" y="25475"/>
                    <a:pt x="2787" y="25297"/>
                    <a:pt x="3348" y="25029"/>
                  </a:cubicBezTo>
                  <a:cubicBezTo>
                    <a:pt x="4272" y="24595"/>
                    <a:pt x="5935" y="23549"/>
                    <a:pt x="6519" y="22925"/>
                  </a:cubicBezTo>
                  <a:cubicBezTo>
                    <a:pt x="7376" y="21990"/>
                    <a:pt x="8500" y="19880"/>
                    <a:pt x="8478" y="18811"/>
                  </a:cubicBezTo>
                  <a:cubicBezTo>
                    <a:pt x="8478" y="18221"/>
                    <a:pt x="7309" y="17146"/>
                    <a:pt x="7354" y="16562"/>
                  </a:cubicBezTo>
                  <a:cubicBezTo>
                    <a:pt x="7443" y="15766"/>
                    <a:pt x="8795" y="14329"/>
                    <a:pt x="9490" y="13650"/>
                  </a:cubicBezTo>
                  <a:cubicBezTo>
                    <a:pt x="10096" y="13060"/>
                    <a:pt x="11988" y="12186"/>
                    <a:pt x="12438" y="11540"/>
                  </a:cubicBezTo>
                  <a:cubicBezTo>
                    <a:pt x="12778" y="11095"/>
                    <a:pt x="12483" y="10048"/>
                    <a:pt x="12845" y="9603"/>
                  </a:cubicBezTo>
                  <a:cubicBezTo>
                    <a:pt x="13273" y="9057"/>
                    <a:pt x="14714" y="8111"/>
                    <a:pt x="15632" y="7871"/>
                  </a:cubicBezTo>
                  <a:cubicBezTo>
                    <a:pt x="15971" y="7788"/>
                    <a:pt x="16805" y="7999"/>
                    <a:pt x="17139" y="7871"/>
                  </a:cubicBezTo>
                  <a:cubicBezTo>
                    <a:pt x="17545" y="7732"/>
                    <a:pt x="18063" y="7192"/>
                    <a:pt x="18085" y="6914"/>
                  </a:cubicBezTo>
                  <a:cubicBezTo>
                    <a:pt x="18152" y="6352"/>
                    <a:pt x="17367" y="5238"/>
                    <a:pt x="16694" y="4876"/>
                  </a:cubicBezTo>
                  <a:cubicBezTo>
                    <a:pt x="16038" y="4498"/>
                    <a:pt x="14080" y="4514"/>
                    <a:pt x="13340" y="4219"/>
                  </a:cubicBezTo>
                  <a:cubicBezTo>
                    <a:pt x="12778" y="3969"/>
                    <a:pt x="11899" y="3273"/>
                    <a:pt x="11559" y="2894"/>
                  </a:cubicBezTo>
                  <a:cubicBezTo>
                    <a:pt x="11181" y="2477"/>
                    <a:pt x="10547" y="1514"/>
                    <a:pt x="10591" y="1024"/>
                  </a:cubicBezTo>
                  <a:cubicBezTo>
                    <a:pt x="10636" y="762"/>
                    <a:pt x="10931" y="150"/>
                    <a:pt x="11337" y="22"/>
                  </a:cubicBezTo>
                  <a:cubicBezTo>
                    <a:pt x="11832" y="-116"/>
                    <a:pt x="13000" y="523"/>
                    <a:pt x="13518" y="372"/>
                  </a:cubicBezTo>
                  <a:cubicBezTo>
                    <a:pt x="13562" y="356"/>
                    <a:pt x="13607" y="345"/>
                    <a:pt x="13657" y="3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3" name="Shape 1143"/>
            <p:cNvSpPr/>
            <p:nvPr/>
          </p:nvSpPr>
          <p:spPr>
            <a:xfrm>
              <a:off x="1123241" y="595306"/>
              <a:ext cx="324000" cy="444900"/>
            </a:xfrm>
            <a:custGeom>
              <a:avLst/>
              <a:gdLst/>
              <a:ahLst/>
              <a:cxnLst/>
              <a:rect l="0" t="0" r="0" b="0"/>
              <a:pathLst>
                <a:path w="120000" h="120000" extrusionOk="0">
                  <a:moveTo>
                    <a:pt x="120000" y="111064"/>
                  </a:moveTo>
                  <a:cubicBezTo>
                    <a:pt x="119766" y="111237"/>
                    <a:pt x="119533" y="111376"/>
                    <a:pt x="119372" y="111454"/>
                  </a:cubicBezTo>
                  <a:cubicBezTo>
                    <a:pt x="118888" y="111660"/>
                    <a:pt x="117761" y="111916"/>
                    <a:pt x="117194" y="111982"/>
                  </a:cubicBezTo>
                  <a:cubicBezTo>
                    <a:pt x="116416" y="112083"/>
                    <a:pt x="114772" y="112155"/>
                    <a:pt x="114011" y="111982"/>
                  </a:cubicBezTo>
                  <a:cubicBezTo>
                    <a:pt x="113627" y="111899"/>
                    <a:pt x="113116" y="111454"/>
                    <a:pt x="112733" y="111343"/>
                  </a:cubicBezTo>
                  <a:cubicBezTo>
                    <a:pt x="112288" y="111204"/>
                    <a:pt x="111238" y="111009"/>
                    <a:pt x="110761" y="111092"/>
                  </a:cubicBezTo>
                  <a:cubicBezTo>
                    <a:pt x="110394" y="111170"/>
                    <a:pt x="109800" y="111571"/>
                    <a:pt x="109650" y="111799"/>
                  </a:cubicBezTo>
                  <a:cubicBezTo>
                    <a:pt x="109416" y="112144"/>
                    <a:pt x="109916" y="112989"/>
                    <a:pt x="109650" y="113329"/>
                  </a:cubicBezTo>
                  <a:cubicBezTo>
                    <a:pt x="109450" y="113590"/>
                    <a:pt x="108555" y="113835"/>
                    <a:pt x="108205" y="114030"/>
                  </a:cubicBezTo>
                  <a:cubicBezTo>
                    <a:pt x="107955" y="114174"/>
                    <a:pt x="107611" y="114564"/>
                    <a:pt x="107311" y="114653"/>
                  </a:cubicBezTo>
                  <a:cubicBezTo>
                    <a:pt x="106961" y="114748"/>
                    <a:pt x="106083" y="114803"/>
                    <a:pt x="105783" y="114653"/>
                  </a:cubicBezTo>
                  <a:cubicBezTo>
                    <a:pt x="105450" y="114486"/>
                    <a:pt x="105650" y="113785"/>
                    <a:pt x="105316" y="113629"/>
                  </a:cubicBezTo>
                  <a:cubicBezTo>
                    <a:pt x="105038" y="113479"/>
                    <a:pt x="104172" y="113524"/>
                    <a:pt x="103844" y="113629"/>
                  </a:cubicBezTo>
                  <a:cubicBezTo>
                    <a:pt x="103277" y="113796"/>
                    <a:pt x="102533" y="114508"/>
                    <a:pt x="102233" y="114870"/>
                  </a:cubicBezTo>
                  <a:cubicBezTo>
                    <a:pt x="101800" y="115410"/>
                    <a:pt x="101705" y="116678"/>
                    <a:pt x="101288" y="117229"/>
                  </a:cubicBezTo>
                  <a:cubicBezTo>
                    <a:pt x="100938" y="117674"/>
                    <a:pt x="99961" y="118470"/>
                    <a:pt x="99383" y="118792"/>
                  </a:cubicBezTo>
                  <a:cubicBezTo>
                    <a:pt x="98783" y="119137"/>
                    <a:pt x="97455" y="119738"/>
                    <a:pt x="96694" y="119877"/>
                  </a:cubicBezTo>
                  <a:cubicBezTo>
                    <a:pt x="95883" y="120016"/>
                    <a:pt x="94122" y="120061"/>
                    <a:pt x="93344" y="119877"/>
                  </a:cubicBezTo>
                  <a:cubicBezTo>
                    <a:pt x="92661" y="119716"/>
                    <a:pt x="91783" y="118898"/>
                    <a:pt x="91138" y="118692"/>
                  </a:cubicBezTo>
                  <a:cubicBezTo>
                    <a:pt x="90638" y="118520"/>
                    <a:pt x="89511" y="118381"/>
                    <a:pt x="88944" y="118336"/>
                  </a:cubicBezTo>
                  <a:cubicBezTo>
                    <a:pt x="88650" y="118303"/>
                    <a:pt x="87733" y="118291"/>
                    <a:pt x="87733" y="118291"/>
                  </a:cubicBezTo>
                  <a:lnTo>
                    <a:pt x="87733" y="119031"/>
                  </a:lnTo>
                  <a:cubicBezTo>
                    <a:pt x="87238" y="118892"/>
                    <a:pt x="86688" y="118781"/>
                    <a:pt x="86361" y="118725"/>
                  </a:cubicBezTo>
                  <a:cubicBezTo>
                    <a:pt x="85711" y="118609"/>
                    <a:pt x="84250" y="118942"/>
                    <a:pt x="83672" y="118725"/>
                  </a:cubicBezTo>
                  <a:cubicBezTo>
                    <a:pt x="83305" y="118586"/>
                    <a:pt x="82955" y="118024"/>
                    <a:pt x="82844" y="117763"/>
                  </a:cubicBezTo>
                  <a:cubicBezTo>
                    <a:pt x="82661" y="117284"/>
                    <a:pt x="83022" y="116289"/>
                    <a:pt x="82844" y="115821"/>
                  </a:cubicBezTo>
                  <a:cubicBezTo>
                    <a:pt x="82711" y="115465"/>
                    <a:pt x="81811" y="114531"/>
                    <a:pt x="81811" y="114531"/>
                  </a:cubicBezTo>
                  <a:lnTo>
                    <a:pt x="72822" y="114531"/>
                  </a:lnTo>
                  <a:lnTo>
                    <a:pt x="71794" y="113412"/>
                  </a:lnTo>
                  <a:lnTo>
                    <a:pt x="65572" y="113412"/>
                  </a:lnTo>
                  <a:lnTo>
                    <a:pt x="62572" y="111259"/>
                  </a:lnTo>
                  <a:cubicBezTo>
                    <a:pt x="62572" y="111259"/>
                    <a:pt x="60877" y="110931"/>
                    <a:pt x="60300" y="110859"/>
                  </a:cubicBezTo>
                  <a:cubicBezTo>
                    <a:pt x="59833" y="110803"/>
                    <a:pt x="58688" y="110964"/>
                    <a:pt x="58372" y="110725"/>
                  </a:cubicBezTo>
                  <a:cubicBezTo>
                    <a:pt x="57977" y="110436"/>
                    <a:pt x="58194" y="109534"/>
                    <a:pt x="58372" y="109167"/>
                  </a:cubicBezTo>
                  <a:cubicBezTo>
                    <a:pt x="58538" y="108806"/>
                    <a:pt x="59255" y="108199"/>
                    <a:pt x="59683" y="107949"/>
                  </a:cubicBezTo>
                  <a:cubicBezTo>
                    <a:pt x="59966" y="107788"/>
                    <a:pt x="61027" y="107504"/>
                    <a:pt x="61027" y="107504"/>
                  </a:cubicBezTo>
                  <a:lnTo>
                    <a:pt x="60433" y="95831"/>
                  </a:lnTo>
                  <a:cubicBezTo>
                    <a:pt x="60433" y="95831"/>
                    <a:pt x="58011" y="94157"/>
                    <a:pt x="57377" y="93517"/>
                  </a:cubicBezTo>
                  <a:cubicBezTo>
                    <a:pt x="56933" y="93066"/>
                    <a:pt x="56250" y="92087"/>
                    <a:pt x="55983" y="91581"/>
                  </a:cubicBezTo>
                  <a:cubicBezTo>
                    <a:pt x="55705" y="91047"/>
                    <a:pt x="55672" y="89867"/>
                    <a:pt x="55238" y="89378"/>
                  </a:cubicBezTo>
                  <a:cubicBezTo>
                    <a:pt x="54888" y="88977"/>
                    <a:pt x="53677" y="88415"/>
                    <a:pt x="53133" y="88109"/>
                  </a:cubicBezTo>
                  <a:cubicBezTo>
                    <a:pt x="52383" y="87698"/>
                    <a:pt x="50611" y="87069"/>
                    <a:pt x="50011" y="86557"/>
                  </a:cubicBezTo>
                  <a:cubicBezTo>
                    <a:pt x="49700" y="86290"/>
                    <a:pt x="49316" y="85628"/>
                    <a:pt x="49216" y="85289"/>
                  </a:cubicBezTo>
                  <a:cubicBezTo>
                    <a:pt x="49083" y="84816"/>
                    <a:pt x="49533" y="83792"/>
                    <a:pt x="49216" y="83352"/>
                  </a:cubicBezTo>
                  <a:cubicBezTo>
                    <a:pt x="49100" y="83163"/>
                    <a:pt x="48572" y="82896"/>
                    <a:pt x="48272" y="82818"/>
                  </a:cubicBezTo>
                  <a:cubicBezTo>
                    <a:pt x="47855" y="82713"/>
                    <a:pt x="46894" y="82729"/>
                    <a:pt x="46466" y="82818"/>
                  </a:cubicBezTo>
                  <a:cubicBezTo>
                    <a:pt x="46116" y="82885"/>
                    <a:pt x="45566" y="83263"/>
                    <a:pt x="45238" y="83352"/>
                  </a:cubicBezTo>
                  <a:cubicBezTo>
                    <a:pt x="44788" y="83480"/>
                    <a:pt x="43811" y="83642"/>
                    <a:pt x="43327" y="83620"/>
                  </a:cubicBezTo>
                  <a:cubicBezTo>
                    <a:pt x="42866" y="83597"/>
                    <a:pt x="42000" y="83319"/>
                    <a:pt x="41572" y="83197"/>
                  </a:cubicBezTo>
                  <a:cubicBezTo>
                    <a:pt x="41122" y="83069"/>
                    <a:pt x="39827" y="82601"/>
                    <a:pt x="39827" y="82601"/>
                  </a:cubicBezTo>
                  <a:lnTo>
                    <a:pt x="31966" y="82601"/>
                  </a:lnTo>
                  <a:cubicBezTo>
                    <a:pt x="31966" y="82601"/>
                    <a:pt x="30772" y="83252"/>
                    <a:pt x="30438" y="83514"/>
                  </a:cubicBezTo>
                  <a:cubicBezTo>
                    <a:pt x="29911" y="83959"/>
                    <a:pt x="28927" y="84910"/>
                    <a:pt x="28716" y="85455"/>
                  </a:cubicBezTo>
                  <a:cubicBezTo>
                    <a:pt x="28566" y="85789"/>
                    <a:pt x="29027" y="86568"/>
                    <a:pt x="28716" y="86852"/>
                  </a:cubicBezTo>
                  <a:cubicBezTo>
                    <a:pt x="28316" y="87186"/>
                    <a:pt x="26855" y="87330"/>
                    <a:pt x="26194" y="87330"/>
                  </a:cubicBezTo>
                  <a:cubicBezTo>
                    <a:pt x="25083" y="87342"/>
                    <a:pt x="22938" y="86841"/>
                    <a:pt x="21911" y="86557"/>
                  </a:cubicBezTo>
                  <a:cubicBezTo>
                    <a:pt x="21183" y="86351"/>
                    <a:pt x="19938" y="85606"/>
                    <a:pt x="19161" y="85472"/>
                  </a:cubicBezTo>
                  <a:cubicBezTo>
                    <a:pt x="18544" y="85389"/>
                    <a:pt x="17266" y="85639"/>
                    <a:pt x="16638" y="85583"/>
                  </a:cubicBezTo>
                  <a:cubicBezTo>
                    <a:pt x="15544" y="85494"/>
                    <a:pt x="13355" y="85044"/>
                    <a:pt x="12405" y="84671"/>
                  </a:cubicBezTo>
                  <a:cubicBezTo>
                    <a:pt x="11177" y="84198"/>
                    <a:pt x="9172" y="82841"/>
                    <a:pt x="8244" y="82145"/>
                  </a:cubicBezTo>
                  <a:cubicBezTo>
                    <a:pt x="7600" y="81667"/>
                    <a:pt x="6666" y="80521"/>
                    <a:pt x="5972" y="80076"/>
                  </a:cubicBezTo>
                  <a:cubicBezTo>
                    <a:pt x="5522" y="79792"/>
                    <a:pt x="4477" y="79347"/>
                    <a:pt x="3916" y="79163"/>
                  </a:cubicBezTo>
                  <a:cubicBezTo>
                    <a:pt x="3333" y="78968"/>
                    <a:pt x="1988" y="78829"/>
                    <a:pt x="1444" y="78601"/>
                  </a:cubicBezTo>
                  <a:cubicBezTo>
                    <a:pt x="1061" y="78429"/>
                    <a:pt x="216" y="77711"/>
                    <a:pt x="216" y="77711"/>
                  </a:cubicBezTo>
                  <a:lnTo>
                    <a:pt x="0" y="77711"/>
                  </a:lnTo>
                  <a:cubicBezTo>
                    <a:pt x="133" y="77461"/>
                    <a:pt x="283" y="77221"/>
                    <a:pt x="466" y="77149"/>
                  </a:cubicBezTo>
                  <a:cubicBezTo>
                    <a:pt x="1244" y="76799"/>
                    <a:pt x="3316" y="76966"/>
                    <a:pt x="4194" y="77149"/>
                  </a:cubicBezTo>
                  <a:cubicBezTo>
                    <a:pt x="5261" y="77366"/>
                    <a:pt x="6833" y="78484"/>
                    <a:pt x="7827" y="78796"/>
                  </a:cubicBezTo>
                  <a:cubicBezTo>
                    <a:pt x="8905" y="79130"/>
                    <a:pt x="11194" y="79719"/>
                    <a:pt x="12388" y="79686"/>
                  </a:cubicBezTo>
                  <a:cubicBezTo>
                    <a:pt x="13288" y="79664"/>
                    <a:pt x="14977" y="79141"/>
                    <a:pt x="15744" y="78829"/>
                  </a:cubicBezTo>
                  <a:cubicBezTo>
                    <a:pt x="16922" y="78340"/>
                    <a:pt x="19111" y="77127"/>
                    <a:pt x="19855" y="76359"/>
                  </a:cubicBezTo>
                  <a:cubicBezTo>
                    <a:pt x="20305" y="75892"/>
                    <a:pt x="20305" y="74668"/>
                    <a:pt x="20850" y="74245"/>
                  </a:cubicBezTo>
                  <a:cubicBezTo>
                    <a:pt x="21066" y="74067"/>
                    <a:pt x="21861" y="73995"/>
                    <a:pt x="22044" y="73811"/>
                  </a:cubicBezTo>
                  <a:cubicBezTo>
                    <a:pt x="22377" y="73494"/>
                    <a:pt x="22411" y="72659"/>
                    <a:pt x="22327" y="72270"/>
                  </a:cubicBezTo>
                  <a:cubicBezTo>
                    <a:pt x="22277" y="71975"/>
                    <a:pt x="21750" y="71458"/>
                    <a:pt x="21666" y="71163"/>
                  </a:cubicBezTo>
                  <a:cubicBezTo>
                    <a:pt x="21583" y="70807"/>
                    <a:pt x="21583" y="70056"/>
                    <a:pt x="21777" y="69722"/>
                  </a:cubicBezTo>
                  <a:cubicBezTo>
                    <a:pt x="21961" y="69427"/>
                    <a:pt x="22627" y="68932"/>
                    <a:pt x="23038" y="68754"/>
                  </a:cubicBezTo>
                  <a:cubicBezTo>
                    <a:pt x="23722" y="68476"/>
                    <a:pt x="25511" y="68498"/>
                    <a:pt x="26177" y="68181"/>
                  </a:cubicBezTo>
                  <a:cubicBezTo>
                    <a:pt x="26538" y="68008"/>
                    <a:pt x="27038" y="67469"/>
                    <a:pt x="27155" y="67185"/>
                  </a:cubicBezTo>
                  <a:cubicBezTo>
                    <a:pt x="27305" y="66857"/>
                    <a:pt x="27188" y="66189"/>
                    <a:pt x="27155" y="65850"/>
                  </a:cubicBezTo>
                  <a:cubicBezTo>
                    <a:pt x="27122" y="65449"/>
                    <a:pt x="27222" y="64581"/>
                    <a:pt x="26888" y="64236"/>
                  </a:cubicBezTo>
                  <a:cubicBezTo>
                    <a:pt x="26344" y="63680"/>
                    <a:pt x="24333" y="63162"/>
                    <a:pt x="23422" y="62879"/>
                  </a:cubicBezTo>
                  <a:cubicBezTo>
                    <a:pt x="22677" y="62651"/>
                    <a:pt x="20983" y="62467"/>
                    <a:pt x="20305" y="62166"/>
                  </a:cubicBezTo>
                  <a:cubicBezTo>
                    <a:pt x="19788" y="61938"/>
                    <a:pt x="18994" y="61299"/>
                    <a:pt x="18694" y="60937"/>
                  </a:cubicBezTo>
                  <a:cubicBezTo>
                    <a:pt x="17966" y="60041"/>
                    <a:pt x="17150" y="58022"/>
                    <a:pt x="17005" y="57004"/>
                  </a:cubicBezTo>
                  <a:cubicBezTo>
                    <a:pt x="16838" y="55930"/>
                    <a:pt x="17038" y="53760"/>
                    <a:pt x="17500" y="52731"/>
                  </a:cubicBezTo>
                  <a:cubicBezTo>
                    <a:pt x="17783" y="52091"/>
                    <a:pt x="18911" y="50934"/>
                    <a:pt x="19472" y="50366"/>
                  </a:cubicBezTo>
                  <a:cubicBezTo>
                    <a:pt x="19872" y="49977"/>
                    <a:pt x="20916" y="49315"/>
                    <a:pt x="21233" y="48892"/>
                  </a:cubicBezTo>
                  <a:cubicBezTo>
                    <a:pt x="21666" y="48319"/>
                    <a:pt x="22061" y="47028"/>
                    <a:pt x="22161" y="46388"/>
                  </a:cubicBezTo>
                  <a:cubicBezTo>
                    <a:pt x="22277" y="45643"/>
                    <a:pt x="22277" y="44102"/>
                    <a:pt x="21944" y="43373"/>
                  </a:cubicBezTo>
                  <a:cubicBezTo>
                    <a:pt x="21750" y="42944"/>
                    <a:pt x="21066" y="42088"/>
                    <a:pt x="20522" y="41804"/>
                  </a:cubicBezTo>
                  <a:cubicBezTo>
                    <a:pt x="20155" y="41620"/>
                    <a:pt x="19227" y="41448"/>
                    <a:pt x="18761" y="41448"/>
                  </a:cubicBezTo>
                  <a:cubicBezTo>
                    <a:pt x="18311" y="41437"/>
                    <a:pt x="17333" y="41531"/>
                    <a:pt x="17005" y="41726"/>
                  </a:cubicBezTo>
                  <a:cubicBezTo>
                    <a:pt x="16638" y="41943"/>
                    <a:pt x="16322" y="42594"/>
                    <a:pt x="16288" y="42911"/>
                  </a:cubicBezTo>
                  <a:cubicBezTo>
                    <a:pt x="16238" y="43312"/>
                    <a:pt x="16805" y="44057"/>
                    <a:pt x="16838" y="44447"/>
                  </a:cubicBezTo>
                  <a:cubicBezTo>
                    <a:pt x="16888" y="44981"/>
                    <a:pt x="16838" y="46088"/>
                    <a:pt x="16505" y="46572"/>
                  </a:cubicBezTo>
                  <a:cubicBezTo>
                    <a:pt x="16288" y="46878"/>
                    <a:pt x="15611" y="47440"/>
                    <a:pt x="15127" y="47573"/>
                  </a:cubicBezTo>
                  <a:cubicBezTo>
                    <a:pt x="14600" y="47724"/>
                    <a:pt x="13305" y="47712"/>
                    <a:pt x="12822" y="47495"/>
                  </a:cubicBezTo>
                  <a:cubicBezTo>
                    <a:pt x="12111" y="47173"/>
                    <a:pt x="11594" y="45954"/>
                    <a:pt x="11444" y="45381"/>
                  </a:cubicBezTo>
                  <a:cubicBezTo>
                    <a:pt x="11277" y="44719"/>
                    <a:pt x="11444" y="43345"/>
                    <a:pt x="11727" y="42694"/>
                  </a:cubicBezTo>
                  <a:cubicBezTo>
                    <a:pt x="11877" y="42355"/>
                    <a:pt x="12588" y="41782"/>
                    <a:pt x="12722" y="41448"/>
                  </a:cubicBezTo>
                  <a:cubicBezTo>
                    <a:pt x="12872" y="41025"/>
                    <a:pt x="13105" y="40090"/>
                    <a:pt x="12772" y="39723"/>
                  </a:cubicBezTo>
                  <a:cubicBezTo>
                    <a:pt x="12605" y="39540"/>
                    <a:pt x="11927" y="39373"/>
                    <a:pt x="11611" y="39334"/>
                  </a:cubicBezTo>
                  <a:cubicBezTo>
                    <a:pt x="11294" y="39278"/>
                    <a:pt x="10616" y="39362"/>
                    <a:pt x="10300" y="39334"/>
                  </a:cubicBezTo>
                  <a:cubicBezTo>
                    <a:pt x="9938" y="39278"/>
                    <a:pt x="9205" y="39133"/>
                    <a:pt x="8922" y="38972"/>
                  </a:cubicBezTo>
                  <a:cubicBezTo>
                    <a:pt x="8477" y="38705"/>
                    <a:pt x="8027" y="37943"/>
                    <a:pt x="7827" y="37576"/>
                  </a:cubicBezTo>
                  <a:cubicBezTo>
                    <a:pt x="7550" y="37030"/>
                    <a:pt x="7183" y="35884"/>
                    <a:pt x="7166" y="35311"/>
                  </a:cubicBezTo>
                  <a:cubicBezTo>
                    <a:pt x="7166" y="34994"/>
                    <a:pt x="7333" y="34365"/>
                    <a:pt x="7450" y="34059"/>
                  </a:cubicBezTo>
                  <a:cubicBezTo>
                    <a:pt x="7633" y="33509"/>
                    <a:pt x="8044" y="32402"/>
                    <a:pt x="8427" y="31906"/>
                  </a:cubicBezTo>
                  <a:cubicBezTo>
                    <a:pt x="8872" y="31339"/>
                    <a:pt x="10066" y="30321"/>
                    <a:pt x="10800" y="29898"/>
                  </a:cubicBezTo>
                  <a:cubicBezTo>
                    <a:pt x="11150" y="29692"/>
                    <a:pt x="12144" y="29497"/>
                    <a:pt x="12438" y="29258"/>
                  </a:cubicBezTo>
                  <a:cubicBezTo>
                    <a:pt x="12922" y="28869"/>
                    <a:pt x="13255" y="27873"/>
                    <a:pt x="13438" y="27394"/>
                  </a:cubicBezTo>
                  <a:cubicBezTo>
                    <a:pt x="13550" y="27072"/>
                    <a:pt x="13422" y="26343"/>
                    <a:pt x="13700" y="26059"/>
                  </a:cubicBezTo>
                  <a:cubicBezTo>
                    <a:pt x="14066" y="25725"/>
                    <a:pt x="15527" y="25603"/>
                    <a:pt x="15905" y="25280"/>
                  </a:cubicBezTo>
                  <a:cubicBezTo>
                    <a:pt x="16372" y="24857"/>
                    <a:pt x="16488" y="23750"/>
                    <a:pt x="16555" y="23233"/>
                  </a:cubicBezTo>
                  <a:cubicBezTo>
                    <a:pt x="16638" y="22593"/>
                    <a:pt x="16555" y="21291"/>
                    <a:pt x="16388" y="20651"/>
                  </a:cubicBezTo>
                  <a:cubicBezTo>
                    <a:pt x="16222" y="19900"/>
                    <a:pt x="15311" y="18493"/>
                    <a:pt x="15194" y="17747"/>
                  </a:cubicBezTo>
                  <a:cubicBezTo>
                    <a:pt x="15044" y="16890"/>
                    <a:pt x="15227" y="15155"/>
                    <a:pt x="15411" y="14309"/>
                  </a:cubicBezTo>
                  <a:cubicBezTo>
                    <a:pt x="15611" y="13385"/>
                    <a:pt x="16638" y="11611"/>
                    <a:pt x="16788" y="10687"/>
                  </a:cubicBezTo>
                  <a:cubicBezTo>
                    <a:pt x="16855" y="10186"/>
                    <a:pt x="16622" y="9179"/>
                    <a:pt x="16672" y="8679"/>
                  </a:cubicBezTo>
                  <a:cubicBezTo>
                    <a:pt x="16722" y="8217"/>
                    <a:pt x="16772" y="7238"/>
                    <a:pt x="17166" y="6848"/>
                  </a:cubicBezTo>
                  <a:cubicBezTo>
                    <a:pt x="17483" y="6537"/>
                    <a:pt x="18577" y="6164"/>
                    <a:pt x="19144" y="6058"/>
                  </a:cubicBezTo>
                  <a:cubicBezTo>
                    <a:pt x="19622" y="5969"/>
                    <a:pt x="20633" y="6125"/>
                    <a:pt x="21116" y="6058"/>
                  </a:cubicBezTo>
                  <a:cubicBezTo>
                    <a:pt x="21316" y="6036"/>
                    <a:pt x="21650" y="5947"/>
                    <a:pt x="21977" y="5852"/>
                  </a:cubicBezTo>
                  <a:cubicBezTo>
                    <a:pt x="22844" y="6297"/>
                    <a:pt x="24716" y="5897"/>
                    <a:pt x="25394" y="5886"/>
                  </a:cubicBezTo>
                  <a:cubicBezTo>
                    <a:pt x="27683" y="5830"/>
                    <a:pt x="32316" y="5407"/>
                    <a:pt x="34405" y="4812"/>
                  </a:cubicBezTo>
                  <a:cubicBezTo>
                    <a:pt x="35650" y="4450"/>
                    <a:pt x="37522" y="3076"/>
                    <a:pt x="38750" y="2698"/>
                  </a:cubicBezTo>
                  <a:cubicBezTo>
                    <a:pt x="39266" y="2531"/>
                    <a:pt x="40444" y="2514"/>
                    <a:pt x="40938" y="2336"/>
                  </a:cubicBezTo>
                  <a:cubicBezTo>
                    <a:pt x="41672" y="2069"/>
                    <a:pt x="42716" y="1168"/>
                    <a:pt x="43361" y="834"/>
                  </a:cubicBezTo>
                  <a:cubicBezTo>
                    <a:pt x="43727" y="634"/>
                    <a:pt x="44455" y="233"/>
                    <a:pt x="44905" y="150"/>
                  </a:cubicBezTo>
                  <a:cubicBezTo>
                    <a:pt x="45516" y="27"/>
                    <a:pt x="46977" y="-111"/>
                    <a:pt x="47477" y="150"/>
                  </a:cubicBezTo>
                  <a:cubicBezTo>
                    <a:pt x="48305" y="573"/>
                    <a:pt x="48038" y="2186"/>
                    <a:pt x="48522" y="2804"/>
                  </a:cubicBezTo>
                  <a:cubicBezTo>
                    <a:pt x="48850" y="3215"/>
                    <a:pt x="50144" y="3794"/>
                    <a:pt x="50394" y="4233"/>
                  </a:cubicBezTo>
                  <a:cubicBezTo>
                    <a:pt x="50577" y="4562"/>
                    <a:pt x="50444" y="5285"/>
                    <a:pt x="50394" y="5635"/>
                  </a:cubicBezTo>
                  <a:cubicBezTo>
                    <a:pt x="50311" y="6114"/>
                    <a:pt x="49666" y="7032"/>
                    <a:pt x="49783" y="7499"/>
                  </a:cubicBezTo>
                  <a:cubicBezTo>
                    <a:pt x="49916" y="7955"/>
                    <a:pt x="50727" y="8812"/>
                    <a:pt x="51322" y="9074"/>
                  </a:cubicBezTo>
                  <a:cubicBezTo>
                    <a:pt x="51755" y="9268"/>
                    <a:pt x="52850" y="9374"/>
                    <a:pt x="53366" y="9318"/>
                  </a:cubicBezTo>
                  <a:cubicBezTo>
                    <a:pt x="54144" y="9257"/>
                    <a:pt x="55455" y="8629"/>
                    <a:pt x="56150" y="8389"/>
                  </a:cubicBezTo>
                  <a:cubicBezTo>
                    <a:pt x="56716" y="8217"/>
                    <a:pt x="57761" y="7761"/>
                    <a:pt x="58355" y="7672"/>
                  </a:cubicBezTo>
                  <a:cubicBezTo>
                    <a:pt x="59416" y="7533"/>
                    <a:pt x="61711" y="7566"/>
                    <a:pt x="62688" y="7855"/>
                  </a:cubicBezTo>
                  <a:cubicBezTo>
                    <a:pt x="63416" y="8072"/>
                    <a:pt x="64527" y="8879"/>
                    <a:pt x="64944" y="9318"/>
                  </a:cubicBezTo>
                  <a:cubicBezTo>
                    <a:pt x="65655" y="10092"/>
                    <a:pt x="66600" y="12723"/>
                    <a:pt x="66600" y="12723"/>
                  </a:cubicBezTo>
                  <a:lnTo>
                    <a:pt x="73983" y="32891"/>
                  </a:lnTo>
                  <a:lnTo>
                    <a:pt x="94488" y="46333"/>
                  </a:lnTo>
                  <a:cubicBezTo>
                    <a:pt x="94488" y="46333"/>
                    <a:pt x="95150" y="48458"/>
                    <a:pt x="95233" y="49187"/>
                  </a:cubicBezTo>
                  <a:cubicBezTo>
                    <a:pt x="95366" y="50149"/>
                    <a:pt x="95083" y="52091"/>
                    <a:pt x="95233" y="53059"/>
                  </a:cubicBezTo>
                  <a:cubicBezTo>
                    <a:pt x="95416" y="54133"/>
                    <a:pt x="96627" y="56225"/>
                    <a:pt x="96644" y="57310"/>
                  </a:cubicBezTo>
                  <a:cubicBezTo>
                    <a:pt x="96644" y="58228"/>
                    <a:pt x="95450" y="59986"/>
                    <a:pt x="95483" y="60909"/>
                  </a:cubicBezTo>
                  <a:cubicBezTo>
                    <a:pt x="95500" y="61382"/>
                    <a:pt x="96327" y="62261"/>
                    <a:pt x="96227" y="62740"/>
                  </a:cubicBezTo>
                  <a:cubicBezTo>
                    <a:pt x="96144" y="63118"/>
                    <a:pt x="95450" y="63824"/>
                    <a:pt x="94983" y="64086"/>
                  </a:cubicBezTo>
                  <a:cubicBezTo>
                    <a:pt x="94222" y="64509"/>
                    <a:pt x="92050" y="64681"/>
                    <a:pt x="91283" y="65104"/>
                  </a:cubicBezTo>
                  <a:cubicBezTo>
                    <a:pt x="90538" y="65516"/>
                    <a:pt x="89494" y="66640"/>
                    <a:pt x="89227" y="67252"/>
                  </a:cubicBezTo>
                  <a:cubicBezTo>
                    <a:pt x="88800" y="68192"/>
                    <a:pt x="89227" y="70200"/>
                    <a:pt x="89144" y="71174"/>
                  </a:cubicBezTo>
                  <a:cubicBezTo>
                    <a:pt x="88911" y="73550"/>
                    <a:pt x="87538" y="78267"/>
                    <a:pt x="87572" y="80637"/>
                  </a:cubicBezTo>
                  <a:cubicBezTo>
                    <a:pt x="87588" y="81483"/>
                    <a:pt x="87983" y="83152"/>
                    <a:pt x="88233" y="83981"/>
                  </a:cubicBezTo>
                  <a:cubicBezTo>
                    <a:pt x="88383" y="84476"/>
                    <a:pt x="88994" y="85455"/>
                    <a:pt x="89061" y="85962"/>
                  </a:cubicBezTo>
                  <a:cubicBezTo>
                    <a:pt x="89127" y="86713"/>
                    <a:pt x="88133" y="88209"/>
                    <a:pt x="88483" y="88922"/>
                  </a:cubicBezTo>
                  <a:cubicBezTo>
                    <a:pt x="88816" y="89628"/>
                    <a:pt x="91072" y="90452"/>
                    <a:pt x="91533" y="91125"/>
                  </a:cubicBezTo>
                  <a:cubicBezTo>
                    <a:pt x="91783" y="91492"/>
                    <a:pt x="91633" y="92338"/>
                    <a:pt x="91783" y="92738"/>
                  </a:cubicBezTo>
                  <a:cubicBezTo>
                    <a:pt x="91900" y="93094"/>
                    <a:pt x="92066" y="93912"/>
                    <a:pt x="92511" y="94140"/>
                  </a:cubicBezTo>
                  <a:cubicBezTo>
                    <a:pt x="93477" y="94624"/>
                    <a:pt x="96161" y="94374"/>
                    <a:pt x="97372" y="94407"/>
                  </a:cubicBezTo>
                  <a:cubicBezTo>
                    <a:pt x="98733" y="94441"/>
                    <a:pt x="101472" y="94518"/>
                    <a:pt x="102816" y="94407"/>
                  </a:cubicBezTo>
                  <a:cubicBezTo>
                    <a:pt x="103827" y="94313"/>
                    <a:pt x="105750" y="93617"/>
                    <a:pt x="106761" y="93706"/>
                  </a:cubicBezTo>
                  <a:cubicBezTo>
                    <a:pt x="107855" y="93801"/>
                    <a:pt x="109933" y="94569"/>
                    <a:pt x="110561" y="95158"/>
                  </a:cubicBezTo>
                  <a:cubicBezTo>
                    <a:pt x="111322" y="95882"/>
                    <a:pt x="111355" y="97768"/>
                    <a:pt x="111455" y="98647"/>
                  </a:cubicBezTo>
                  <a:cubicBezTo>
                    <a:pt x="111555" y="99320"/>
                    <a:pt x="111161" y="100700"/>
                    <a:pt x="111455" y="101339"/>
                  </a:cubicBezTo>
                  <a:cubicBezTo>
                    <a:pt x="112022" y="102508"/>
                    <a:pt x="114705" y="104349"/>
                    <a:pt x="115755" y="105367"/>
                  </a:cubicBezTo>
                  <a:cubicBezTo>
                    <a:pt x="116483" y="106107"/>
                    <a:pt x="118127" y="107515"/>
                    <a:pt x="118638" y="108327"/>
                  </a:cubicBezTo>
                  <a:cubicBezTo>
                    <a:pt x="118905" y="108772"/>
                    <a:pt x="118905" y="109774"/>
                    <a:pt x="119205" y="110219"/>
                  </a:cubicBezTo>
                  <a:cubicBezTo>
                    <a:pt x="119372" y="110441"/>
                    <a:pt x="119666" y="110758"/>
                    <a:pt x="120000" y="11106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4" name="Shape 1144"/>
            <p:cNvSpPr/>
            <p:nvPr/>
          </p:nvSpPr>
          <p:spPr>
            <a:xfrm>
              <a:off x="697410" y="312532"/>
              <a:ext cx="402900" cy="705600"/>
            </a:xfrm>
            <a:custGeom>
              <a:avLst/>
              <a:gdLst/>
              <a:ahLst/>
              <a:cxnLst/>
              <a:rect l="0" t="0" r="0" b="0"/>
              <a:pathLst>
                <a:path w="120000" h="120000" extrusionOk="0">
                  <a:moveTo>
                    <a:pt x="116573" y="85033"/>
                  </a:moveTo>
                  <a:cubicBezTo>
                    <a:pt x="116050" y="85211"/>
                    <a:pt x="114821" y="85255"/>
                    <a:pt x="114398" y="85444"/>
                  </a:cubicBezTo>
                  <a:cubicBezTo>
                    <a:pt x="113875" y="85694"/>
                    <a:pt x="113369" y="86394"/>
                    <a:pt x="113141" y="86738"/>
                  </a:cubicBezTo>
                  <a:cubicBezTo>
                    <a:pt x="112824" y="87244"/>
                    <a:pt x="112301" y="88311"/>
                    <a:pt x="112424" y="88838"/>
                  </a:cubicBezTo>
                  <a:cubicBezTo>
                    <a:pt x="112513" y="89327"/>
                    <a:pt x="113581" y="90172"/>
                    <a:pt x="113875" y="90638"/>
                  </a:cubicBezTo>
                  <a:cubicBezTo>
                    <a:pt x="114332" y="91372"/>
                    <a:pt x="114849" y="92888"/>
                    <a:pt x="115260" y="93622"/>
                  </a:cubicBezTo>
                  <a:cubicBezTo>
                    <a:pt x="115572" y="94177"/>
                    <a:pt x="116556" y="95233"/>
                    <a:pt x="116651" y="95800"/>
                  </a:cubicBezTo>
                  <a:cubicBezTo>
                    <a:pt x="116746" y="96333"/>
                    <a:pt x="116251" y="97411"/>
                    <a:pt x="116061" y="97933"/>
                  </a:cubicBezTo>
                  <a:cubicBezTo>
                    <a:pt x="115744" y="98844"/>
                    <a:pt x="115277" y="100694"/>
                    <a:pt x="114532" y="101533"/>
                  </a:cubicBezTo>
                  <a:cubicBezTo>
                    <a:pt x="113942" y="102211"/>
                    <a:pt x="111795" y="103294"/>
                    <a:pt x="111089" y="103944"/>
                  </a:cubicBezTo>
                  <a:cubicBezTo>
                    <a:pt x="110633" y="104361"/>
                    <a:pt x="109821" y="105238"/>
                    <a:pt x="109698" y="105711"/>
                  </a:cubicBezTo>
                  <a:cubicBezTo>
                    <a:pt x="109581" y="106138"/>
                    <a:pt x="110138" y="107005"/>
                    <a:pt x="110099" y="107438"/>
                  </a:cubicBezTo>
                  <a:cubicBezTo>
                    <a:pt x="110032" y="108016"/>
                    <a:pt x="109270" y="109111"/>
                    <a:pt x="109097" y="109677"/>
                  </a:cubicBezTo>
                  <a:cubicBezTo>
                    <a:pt x="108992" y="110044"/>
                    <a:pt x="108897" y="110555"/>
                    <a:pt x="108808" y="111094"/>
                  </a:cubicBezTo>
                  <a:lnTo>
                    <a:pt x="90553" y="120000"/>
                  </a:lnTo>
                  <a:lnTo>
                    <a:pt x="83255" y="120000"/>
                  </a:lnTo>
                  <a:lnTo>
                    <a:pt x="82226" y="117216"/>
                  </a:lnTo>
                  <a:cubicBezTo>
                    <a:pt x="82226" y="117216"/>
                    <a:pt x="81442" y="116555"/>
                    <a:pt x="81270" y="116316"/>
                  </a:cubicBezTo>
                  <a:cubicBezTo>
                    <a:pt x="81030" y="115955"/>
                    <a:pt x="81108" y="115138"/>
                    <a:pt x="80747" y="114805"/>
                  </a:cubicBezTo>
                  <a:cubicBezTo>
                    <a:pt x="80546" y="114627"/>
                    <a:pt x="79773" y="114444"/>
                    <a:pt x="79584" y="114266"/>
                  </a:cubicBezTo>
                  <a:cubicBezTo>
                    <a:pt x="79317" y="114016"/>
                    <a:pt x="79184" y="113438"/>
                    <a:pt x="79250" y="113161"/>
                  </a:cubicBezTo>
                  <a:cubicBezTo>
                    <a:pt x="79334" y="112777"/>
                    <a:pt x="80213" y="112122"/>
                    <a:pt x="80346" y="111755"/>
                  </a:cubicBezTo>
                  <a:cubicBezTo>
                    <a:pt x="80452" y="111444"/>
                    <a:pt x="80441" y="110800"/>
                    <a:pt x="80307" y="110494"/>
                  </a:cubicBezTo>
                  <a:cubicBezTo>
                    <a:pt x="80229" y="110288"/>
                    <a:pt x="79679" y="109927"/>
                    <a:pt x="79679" y="109711"/>
                  </a:cubicBezTo>
                  <a:cubicBezTo>
                    <a:pt x="79695" y="109516"/>
                    <a:pt x="80040" y="109127"/>
                    <a:pt x="80307" y="108988"/>
                  </a:cubicBezTo>
                  <a:cubicBezTo>
                    <a:pt x="80680" y="108794"/>
                    <a:pt x="81826" y="108716"/>
                    <a:pt x="82204" y="108527"/>
                  </a:cubicBezTo>
                  <a:cubicBezTo>
                    <a:pt x="82671" y="108294"/>
                    <a:pt x="83294" y="107666"/>
                    <a:pt x="83361" y="107338"/>
                  </a:cubicBezTo>
                  <a:cubicBezTo>
                    <a:pt x="83400" y="107122"/>
                    <a:pt x="83177" y="106666"/>
                    <a:pt x="82938" y="106488"/>
                  </a:cubicBezTo>
                  <a:cubicBezTo>
                    <a:pt x="82671" y="106311"/>
                    <a:pt x="81893" y="106044"/>
                    <a:pt x="81470" y="106016"/>
                  </a:cubicBezTo>
                  <a:cubicBezTo>
                    <a:pt x="81069" y="105983"/>
                    <a:pt x="80185" y="106105"/>
                    <a:pt x="79879" y="106250"/>
                  </a:cubicBezTo>
                  <a:cubicBezTo>
                    <a:pt x="79545" y="106405"/>
                    <a:pt x="79373" y="106894"/>
                    <a:pt x="79250" y="107122"/>
                  </a:cubicBezTo>
                  <a:cubicBezTo>
                    <a:pt x="79095" y="107416"/>
                    <a:pt x="79184" y="108094"/>
                    <a:pt x="78828" y="108338"/>
                  </a:cubicBezTo>
                  <a:cubicBezTo>
                    <a:pt x="78466" y="108583"/>
                    <a:pt x="77142" y="108677"/>
                    <a:pt x="76664" y="108866"/>
                  </a:cubicBezTo>
                  <a:cubicBezTo>
                    <a:pt x="76436" y="108955"/>
                    <a:pt x="76169" y="109250"/>
                    <a:pt x="75902" y="109311"/>
                  </a:cubicBezTo>
                  <a:cubicBezTo>
                    <a:pt x="75501" y="109405"/>
                    <a:pt x="74528" y="109405"/>
                    <a:pt x="74116" y="109322"/>
                  </a:cubicBezTo>
                  <a:cubicBezTo>
                    <a:pt x="73660" y="109233"/>
                    <a:pt x="73037" y="108811"/>
                    <a:pt x="72687" y="108627"/>
                  </a:cubicBezTo>
                  <a:cubicBezTo>
                    <a:pt x="71953" y="108233"/>
                    <a:pt x="70434" y="107461"/>
                    <a:pt x="69872" y="106994"/>
                  </a:cubicBezTo>
                  <a:cubicBezTo>
                    <a:pt x="69606" y="106772"/>
                    <a:pt x="69177" y="106277"/>
                    <a:pt x="69088" y="106016"/>
                  </a:cubicBezTo>
                  <a:cubicBezTo>
                    <a:pt x="68938" y="105638"/>
                    <a:pt x="68888" y="104855"/>
                    <a:pt x="69088" y="104483"/>
                  </a:cubicBezTo>
                  <a:cubicBezTo>
                    <a:pt x="69233" y="104177"/>
                    <a:pt x="69967" y="103638"/>
                    <a:pt x="70301" y="103372"/>
                  </a:cubicBezTo>
                  <a:cubicBezTo>
                    <a:pt x="70490" y="103216"/>
                    <a:pt x="70996" y="102972"/>
                    <a:pt x="71102" y="102805"/>
                  </a:cubicBezTo>
                  <a:cubicBezTo>
                    <a:pt x="71246" y="102577"/>
                    <a:pt x="71180" y="102066"/>
                    <a:pt x="71102" y="101822"/>
                  </a:cubicBezTo>
                  <a:cubicBezTo>
                    <a:pt x="71046" y="101661"/>
                    <a:pt x="70690" y="101366"/>
                    <a:pt x="70673" y="101194"/>
                  </a:cubicBezTo>
                  <a:cubicBezTo>
                    <a:pt x="70623" y="100822"/>
                    <a:pt x="70835" y="100038"/>
                    <a:pt x="71263" y="99733"/>
                  </a:cubicBezTo>
                  <a:cubicBezTo>
                    <a:pt x="71664" y="99477"/>
                    <a:pt x="72954" y="99250"/>
                    <a:pt x="73555" y="99127"/>
                  </a:cubicBezTo>
                  <a:cubicBezTo>
                    <a:pt x="74105" y="99011"/>
                    <a:pt x="75329" y="98938"/>
                    <a:pt x="75835" y="98783"/>
                  </a:cubicBezTo>
                  <a:cubicBezTo>
                    <a:pt x="76252" y="98661"/>
                    <a:pt x="77064" y="98311"/>
                    <a:pt x="77159" y="98072"/>
                  </a:cubicBezTo>
                  <a:cubicBezTo>
                    <a:pt x="77265" y="97838"/>
                    <a:pt x="76903" y="97327"/>
                    <a:pt x="76569" y="97155"/>
                  </a:cubicBezTo>
                  <a:cubicBezTo>
                    <a:pt x="76169" y="96950"/>
                    <a:pt x="74879" y="96972"/>
                    <a:pt x="74450" y="96783"/>
                  </a:cubicBezTo>
                  <a:cubicBezTo>
                    <a:pt x="74089" y="96627"/>
                    <a:pt x="73822" y="96122"/>
                    <a:pt x="73516" y="95938"/>
                  </a:cubicBezTo>
                  <a:cubicBezTo>
                    <a:pt x="73343" y="95827"/>
                    <a:pt x="72798" y="95688"/>
                    <a:pt x="72687" y="95561"/>
                  </a:cubicBezTo>
                  <a:cubicBezTo>
                    <a:pt x="72198" y="94950"/>
                    <a:pt x="72998" y="93583"/>
                    <a:pt x="72943" y="92927"/>
                  </a:cubicBezTo>
                  <a:cubicBezTo>
                    <a:pt x="72904" y="92377"/>
                    <a:pt x="72704" y="91283"/>
                    <a:pt x="72420" y="90755"/>
                  </a:cubicBezTo>
                  <a:cubicBezTo>
                    <a:pt x="72209" y="90366"/>
                    <a:pt x="71636" y="89594"/>
                    <a:pt x="71141" y="89283"/>
                  </a:cubicBezTo>
                  <a:cubicBezTo>
                    <a:pt x="70596" y="88933"/>
                    <a:pt x="68938" y="88566"/>
                    <a:pt x="68354" y="88244"/>
                  </a:cubicBezTo>
                  <a:cubicBezTo>
                    <a:pt x="67781" y="87922"/>
                    <a:pt x="67191" y="87066"/>
                    <a:pt x="66591" y="86772"/>
                  </a:cubicBezTo>
                  <a:cubicBezTo>
                    <a:pt x="65990" y="86477"/>
                    <a:pt x="64444" y="86127"/>
                    <a:pt x="63710" y="85933"/>
                  </a:cubicBezTo>
                  <a:cubicBezTo>
                    <a:pt x="63120" y="85772"/>
                    <a:pt x="61857" y="85527"/>
                    <a:pt x="61279" y="85344"/>
                  </a:cubicBezTo>
                  <a:cubicBezTo>
                    <a:pt x="60572" y="85116"/>
                    <a:pt x="59304" y="84544"/>
                    <a:pt x="58642" y="84283"/>
                  </a:cubicBezTo>
                  <a:cubicBezTo>
                    <a:pt x="58042" y="84050"/>
                    <a:pt x="56801" y="83611"/>
                    <a:pt x="56251" y="83350"/>
                  </a:cubicBezTo>
                  <a:cubicBezTo>
                    <a:pt x="55811" y="83144"/>
                    <a:pt x="55116" y="82644"/>
                    <a:pt x="54665" y="82450"/>
                  </a:cubicBezTo>
                  <a:cubicBezTo>
                    <a:pt x="54610" y="82427"/>
                    <a:pt x="54532" y="82400"/>
                    <a:pt x="54448" y="82366"/>
                  </a:cubicBezTo>
                  <a:cubicBezTo>
                    <a:pt x="55010" y="82227"/>
                    <a:pt x="55667" y="82050"/>
                    <a:pt x="56000" y="81905"/>
                  </a:cubicBezTo>
                  <a:cubicBezTo>
                    <a:pt x="56490" y="81683"/>
                    <a:pt x="57330" y="81127"/>
                    <a:pt x="57585" y="80811"/>
                  </a:cubicBezTo>
                  <a:cubicBezTo>
                    <a:pt x="57797" y="80538"/>
                    <a:pt x="57663" y="79916"/>
                    <a:pt x="57880" y="79644"/>
                  </a:cubicBezTo>
                  <a:cubicBezTo>
                    <a:pt x="57880" y="79644"/>
                    <a:pt x="57891" y="79644"/>
                    <a:pt x="57891" y="79633"/>
                  </a:cubicBezTo>
                  <a:cubicBezTo>
                    <a:pt x="57997" y="79694"/>
                    <a:pt x="58108" y="79750"/>
                    <a:pt x="58214" y="79777"/>
                  </a:cubicBezTo>
                  <a:cubicBezTo>
                    <a:pt x="58748" y="79927"/>
                    <a:pt x="60066" y="79855"/>
                    <a:pt x="60667" y="79777"/>
                  </a:cubicBezTo>
                  <a:cubicBezTo>
                    <a:pt x="61173" y="79711"/>
                    <a:pt x="62030" y="79355"/>
                    <a:pt x="62525" y="79272"/>
                  </a:cubicBezTo>
                  <a:cubicBezTo>
                    <a:pt x="62909" y="79205"/>
                    <a:pt x="63748" y="79216"/>
                    <a:pt x="64110" y="79133"/>
                  </a:cubicBezTo>
                  <a:cubicBezTo>
                    <a:pt x="64672" y="79005"/>
                    <a:pt x="65684" y="78611"/>
                    <a:pt x="66029" y="78355"/>
                  </a:cubicBezTo>
                  <a:cubicBezTo>
                    <a:pt x="66446" y="78061"/>
                    <a:pt x="66696" y="77327"/>
                    <a:pt x="66963" y="76994"/>
                  </a:cubicBezTo>
                  <a:cubicBezTo>
                    <a:pt x="67086" y="76850"/>
                    <a:pt x="67219" y="76500"/>
                    <a:pt x="67486" y="76416"/>
                  </a:cubicBezTo>
                  <a:cubicBezTo>
                    <a:pt x="67831" y="76316"/>
                    <a:pt x="68688" y="76477"/>
                    <a:pt x="69088" y="76450"/>
                  </a:cubicBezTo>
                  <a:cubicBezTo>
                    <a:pt x="69472" y="76427"/>
                    <a:pt x="70368" y="76377"/>
                    <a:pt x="70607" y="76211"/>
                  </a:cubicBezTo>
                  <a:cubicBezTo>
                    <a:pt x="70957" y="75972"/>
                    <a:pt x="70501" y="75316"/>
                    <a:pt x="70607" y="75027"/>
                  </a:cubicBezTo>
                  <a:cubicBezTo>
                    <a:pt x="70712" y="74716"/>
                    <a:pt x="71486" y="74155"/>
                    <a:pt x="71463" y="73838"/>
                  </a:cubicBezTo>
                  <a:cubicBezTo>
                    <a:pt x="71435" y="73461"/>
                    <a:pt x="70568" y="72811"/>
                    <a:pt x="70206" y="72483"/>
                  </a:cubicBezTo>
                  <a:cubicBezTo>
                    <a:pt x="69939" y="72244"/>
                    <a:pt x="69244" y="71811"/>
                    <a:pt x="69021" y="71566"/>
                  </a:cubicBezTo>
                  <a:cubicBezTo>
                    <a:pt x="68526" y="71061"/>
                    <a:pt x="67803" y="69983"/>
                    <a:pt x="67620" y="69422"/>
                  </a:cubicBezTo>
                  <a:cubicBezTo>
                    <a:pt x="67431" y="68822"/>
                    <a:pt x="67581" y="67594"/>
                    <a:pt x="67620" y="66983"/>
                  </a:cubicBezTo>
                  <a:cubicBezTo>
                    <a:pt x="67659" y="66411"/>
                    <a:pt x="67392" y="65200"/>
                    <a:pt x="67954" y="64711"/>
                  </a:cubicBezTo>
                  <a:cubicBezTo>
                    <a:pt x="68271" y="64438"/>
                    <a:pt x="69711" y="64305"/>
                    <a:pt x="70006" y="64033"/>
                  </a:cubicBezTo>
                  <a:cubicBezTo>
                    <a:pt x="70379" y="63677"/>
                    <a:pt x="70178" y="62822"/>
                    <a:pt x="70034" y="62422"/>
                  </a:cubicBezTo>
                  <a:cubicBezTo>
                    <a:pt x="69767" y="61750"/>
                    <a:pt x="68688" y="60466"/>
                    <a:pt x="67954" y="59888"/>
                  </a:cubicBezTo>
                  <a:cubicBezTo>
                    <a:pt x="67136" y="59244"/>
                    <a:pt x="64989" y="58166"/>
                    <a:pt x="63899" y="57650"/>
                  </a:cubicBezTo>
                  <a:cubicBezTo>
                    <a:pt x="62897" y="57177"/>
                    <a:pt x="60856" y="56222"/>
                    <a:pt x="59599" y="55955"/>
                  </a:cubicBezTo>
                  <a:cubicBezTo>
                    <a:pt x="58881" y="55800"/>
                    <a:pt x="57213" y="55905"/>
                    <a:pt x="56518" y="55727"/>
                  </a:cubicBezTo>
                  <a:cubicBezTo>
                    <a:pt x="55756" y="55533"/>
                    <a:pt x="54582" y="54866"/>
                    <a:pt x="54131" y="54505"/>
                  </a:cubicBezTo>
                  <a:cubicBezTo>
                    <a:pt x="53608" y="54100"/>
                    <a:pt x="53180" y="53150"/>
                    <a:pt x="52757" y="52716"/>
                  </a:cubicBezTo>
                  <a:cubicBezTo>
                    <a:pt x="52424" y="52366"/>
                    <a:pt x="51556" y="51738"/>
                    <a:pt x="51167" y="51405"/>
                  </a:cubicBezTo>
                  <a:cubicBezTo>
                    <a:pt x="50527" y="50855"/>
                    <a:pt x="49287" y="49750"/>
                    <a:pt x="48703" y="49188"/>
                  </a:cubicBezTo>
                  <a:cubicBezTo>
                    <a:pt x="48380" y="48883"/>
                    <a:pt x="47607" y="48294"/>
                    <a:pt x="47457" y="47961"/>
                  </a:cubicBezTo>
                  <a:cubicBezTo>
                    <a:pt x="47351" y="47722"/>
                    <a:pt x="47445" y="47216"/>
                    <a:pt x="47501" y="46966"/>
                  </a:cubicBezTo>
                  <a:cubicBezTo>
                    <a:pt x="47607" y="46538"/>
                    <a:pt x="48169" y="45705"/>
                    <a:pt x="48208" y="45272"/>
                  </a:cubicBezTo>
                  <a:cubicBezTo>
                    <a:pt x="48258" y="44788"/>
                    <a:pt x="48191" y="43794"/>
                    <a:pt x="47807" y="43350"/>
                  </a:cubicBezTo>
                  <a:cubicBezTo>
                    <a:pt x="47418" y="42883"/>
                    <a:pt x="45766" y="42227"/>
                    <a:pt x="45204" y="41811"/>
                  </a:cubicBezTo>
                  <a:cubicBezTo>
                    <a:pt x="44726" y="41455"/>
                    <a:pt x="44219" y="40588"/>
                    <a:pt x="43619" y="40294"/>
                  </a:cubicBezTo>
                  <a:cubicBezTo>
                    <a:pt x="43190" y="40083"/>
                    <a:pt x="41989" y="39933"/>
                    <a:pt x="41494" y="39777"/>
                  </a:cubicBezTo>
                  <a:cubicBezTo>
                    <a:pt x="40938" y="39588"/>
                    <a:pt x="40053" y="39066"/>
                    <a:pt x="39469" y="38916"/>
                  </a:cubicBezTo>
                  <a:cubicBezTo>
                    <a:pt x="38763" y="38744"/>
                    <a:pt x="37133" y="38727"/>
                    <a:pt x="36410" y="38572"/>
                  </a:cubicBezTo>
                  <a:cubicBezTo>
                    <a:pt x="36010" y="38488"/>
                    <a:pt x="35275" y="38227"/>
                    <a:pt x="34958" y="38077"/>
                  </a:cubicBezTo>
                  <a:cubicBezTo>
                    <a:pt x="34129" y="37683"/>
                    <a:pt x="33078" y="36622"/>
                    <a:pt x="32222" y="36244"/>
                  </a:cubicBezTo>
                  <a:cubicBezTo>
                    <a:pt x="31354" y="35866"/>
                    <a:pt x="29340" y="35272"/>
                    <a:pt x="28245" y="35138"/>
                  </a:cubicBezTo>
                  <a:cubicBezTo>
                    <a:pt x="27421" y="35033"/>
                    <a:pt x="25669" y="35055"/>
                    <a:pt x="24846" y="35155"/>
                  </a:cubicBezTo>
                  <a:cubicBezTo>
                    <a:pt x="24607" y="35188"/>
                    <a:pt x="24206" y="35355"/>
                    <a:pt x="23962" y="35383"/>
                  </a:cubicBezTo>
                  <a:cubicBezTo>
                    <a:pt x="23561" y="35422"/>
                    <a:pt x="22766" y="35305"/>
                    <a:pt x="22365" y="35338"/>
                  </a:cubicBezTo>
                  <a:cubicBezTo>
                    <a:pt x="22015" y="35366"/>
                    <a:pt x="21203" y="35444"/>
                    <a:pt x="21041" y="35611"/>
                  </a:cubicBezTo>
                  <a:cubicBezTo>
                    <a:pt x="20925" y="35733"/>
                    <a:pt x="21364" y="36000"/>
                    <a:pt x="21347" y="36127"/>
                  </a:cubicBezTo>
                  <a:cubicBezTo>
                    <a:pt x="21347" y="36322"/>
                    <a:pt x="21231" y="36794"/>
                    <a:pt x="20869" y="36833"/>
                  </a:cubicBezTo>
                  <a:cubicBezTo>
                    <a:pt x="20469" y="36872"/>
                    <a:pt x="19946" y="36411"/>
                    <a:pt x="19762" y="36222"/>
                  </a:cubicBezTo>
                  <a:cubicBezTo>
                    <a:pt x="19506" y="35977"/>
                    <a:pt x="19306" y="35411"/>
                    <a:pt x="19323" y="35138"/>
                  </a:cubicBezTo>
                  <a:cubicBezTo>
                    <a:pt x="19334" y="34800"/>
                    <a:pt x="19679" y="34144"/>
                    <a:pt x="19990" y="33844"/>
                  </a:cubicBezTo>
                  <a:cubicBezTo>
                    <a:pt x="20190" y="33644"/>
                    <a:pt x="20908" y="33361"/>
                    <a:pt x="21136" y="33166"/>
                  </a:cubicBezTo>
                  <a:cubicBezTo>
                    <a:pt x="21386" y="32944"/>
                    <a:pt x="21587" y="32427"/>
                    <a:pt x="21787" y="32194"/>
                  </a:cubicBezTo>
                  <a:cubicBezTo>
                    <a:pt x="22015" y="31944"/>
                    <a:pt x="22671" y="31500"/>
                    <a:pt x="22855" y="31244"/>
                  </a:cubicBezTo>
                  <a:cubicBezTo>
                    <a:pt x="23083" y="30922"/>
                    <a:pt x="23444" y="30222"/>
                    <a:pt x="23294" y="29888"/>
                  </a:cubicBezTo>
                  <a:cubicBezTo>
                    <a:pt x="23205" y="29683"/>
                    <a:pt x="22738" y="29300"/>
                    <a:pt x="22365" y="29211"/>
                  </a:cubicBezTo>
                  <a:cubicBezTo>
                    <a:pt x="21842" y="29077"/>
                    <a:pt x="20641" y="29338"/>
                    <a:pt x="20068" y="29300"/>
                  </a:cubicBezTo>
                  <a:cubicBezTo>
                    <a:pt x="19479" y="29255"/>
                    <a:pt x="18416" y="28894"/>
                    <a:pt x="17815" y="28866"/>
                  </a:cubicBezTo>
                  <a:cubicBezTo>
                    <a:pt x="17281" y="28838"/>
                    <a:pt x="16197" y="29061"/>
                    <a:pt x="15652" y="29050"/>
                  </a:cubicBezTo>
                  <a:cubicBezTo>
                    <a:pt x="15240" y="29044"/>
                    <a:pt x="14306" y="29022"/>
                    <a:pt x="14022" y="28866"/>
                  </a:cubicBezTo>
                  <a:cubicBezTo>
                    <a:pt x="13599" y="28627"/>
                    <a:pt x="13666" y="27900"/>
                    <a:pt x="13716" y="27583"/>
                  </a:cubicBezTo>
                  <a:cubicBezTo>
                    <a:pt x="13744" y="27377"/>
                    <a:pt x="14011" y="26994"/>
                    <a:pt x="14155" y="26805"/>
                  </a:cubicBezTo>
                  <a:cubicBezTo>
                    <a:pt x="14317" y="26611"/>
                    <a:pt x="14906" y="26255"/>
                    <a:pt x="14945" y="26038"/>
                  </a:cubicBezTo>
                  <a:cubicBezTo>
                    <a:pt x="14973" y="25883"/>
                    <a:pt x="14650" y="25583"/>
                    <a:pt x="14600" y="25422"/>
                  </a:cubicBezTo>
                  <a:cubicBezTo>
                    <a:pt x="14534" y="25227"/>
                    <a:pt x="14600" y="24816"/>
                    <a:pt x="14506" y="24611"/>
                  </a:cubicBezTo>
                  <a:cubicBezTo>
                    <a:pt x="14422" y="24427"/>
                    <a:pt x="14200" y="24044"/>
                    <a:pt x="13933" y="23911"/>
                  </a:cubicBezTo>
                  <a:cubicBezTo>
                    <a:pt x="13755" y="23827"/>
                    <a:pt x="13210" y="23816"/>
                    <a:pt x="13049" y="23733"/>
                  </a:cubicBezTo>
                  <a:cubicBezTo>
                    <a:pt x="12731" y="23572"/>
                    <a:pt x="12426" y="23100"/>
                    <a:pt x="12426" y="22872"/>
                  </a:cubicBezTo>
                  <a:cubicBezTo>
                    <a:pt x="12426" y="22661"/>
                    <a:pt x="13010" y="22288"/>
                    <a:pt x="12998" y="22077"/>
                  </a:cubicBezTo>
                  <a:cubicBezTo>
                    <a:pt x="12998" y="21866"/>
                    <a:pt x="12693" y="21427"/>
                    <a:pt x="12342" y="21311"/>
                  </a:cubicBezTo>
                  <a:cubicBezTo>
                    <a:pt x="12047" y="21216"/>
                    <a:pt x="11313" y="21283"/>
                    <a:pt x="10968" y="21311"/>
                  </a:cubicBezTo>
                  <a:cubicBezTo>
                    <a:pt x="10607" y="21333"/>
                    <a:pt x="9928" y="21533"/>
                    <a:pt x="9555" y="21516"/>
                  </a:cubicBezTo>
                  <a:cubicBezTo>
                    <a:pt x="9327" y="21505"/>
                    <a:pt x="8899" y="21388"/>
                    <a:pt x="8716" y="21311"/>
                  </a:cubicBezTo>
                  <a:cubicBezTo>
                    <a:pt x="8632" y="21277"/>
                    <a:pt x="8515" y="21211"/>
                    <a:pt x="8410" y="21133"/>
                  </a:cubicBezTo>
                  <a:cubicBezTo>
                    <a:pt x="8677" y="20988"/>
                    <a:pt x="8688" y="20544"/>
                    <a:pt x="8955" y="20416"/>
                  </a:cubicBezTo>
                  <a:cubicBezTo>
                    <a:pt x="9116" y="20338"/>
                    <a:pt x="9567" y="20305"/>
                    <a:pt x="9783" y="20266"/>
                  </a:cubicBezTo>
                  <a:cubicBezTo>
                    <a:pt x="10184" y="20183"/>
                    <a:pt x="11130" y="20105"/>
                    <a:pt x="11369" y="19922"/>
                  </a:cubicBezTo>
                  <a:cubicBezTo>
                    <a:pt x="11597" y="19744"/>
                    <a:pt x="11513" y="19272"/>
                    <a:pt x="11369" y="19072"/>
                  </a:cubicBezTo>
                  <a:cubicBezTo>
                    <a:pt x="11274" y="18955"/>
                    <a:pt x="10796" y="18822"/>
                    <a:pt x="10701" y="18705"/>
                  </a:cubicBezTo>
                  <a:cubicBezTo>
                    <a:pt x="10568" y="18500"/>
                    <a:pt x="10902" y="18038"/>
                    <a:pt x="10768" y="17833"/>
                  </a:cubicBezTo>
                  <a:cubicBezTo>
                    <a:pt x="10718" y="17744"/>
                    <a:pt x="10490" y="17572"/>
                    <a:pt x="10317" y="17550"/>
                  </a:cubicBezTo>
                  <a:cubicBezTo>
                    <a:pt x="9700" y="17450"/>
                    <a:pt x="8432" y="17766"/>
                    <a:pt x="7876" y="17916"/>
                  </a:cubicBezTo>
                  <a:cubicBezTo>
                    <a:pt x="7420" y="18038"/>
                    <a:pt x="6702" y="18427"/>
                    <a:pt x="6285" y="18594"/>
                  </a:cubicBezTo>
                  <a:cubicBezTo>
                    <a:pt x="5845" y="18772"/>
                    <a:pt x="4911" y="19105"/>
                    <a:pt x="4483" y="19300"/>
                  </a:cubicBezTo>
                  <a:cubicBezTo>
                    <a:pt x="4110" y="19450"/>
                    <a:pt x="3348" y="19755"/>
                    <a:pt x="3070" y="19950"/>
                  </a:cubicBezTo>
                  <a:cubicBezTo>
                    <a:pt x="2736" y="20177"/>
                    <a:pt x="2553" y="20800"/>
                    <a:pt x="2096" y="20950"/>
                  </a:cubicBezTo>
                  <a:cubicBezTo>
                    <a:pt x="1763" y="21050"/>
                    <a:pt x="856" y="21066"/>
                    <a:pt x="550" y="20950"/>
                  </a:cubicBezTo>
                  <a:cubicBezTo>
                    <a:pt x="216" y="20827"/>
                    <a:pt x="-77" y="20361"/>
                    <a:pt x="16" y="20155"/>
                  </a:cubicBezTo>
                  <a:cubicBezTo>
                    <a:pt x="94" y="19961"/>
                    <a:pt x="734" y="19677"/>
                    <a:pt x="1084" y="19588"/>
                  </a:cubicBezTo>
                  <a:cubicBezTo>
                    <a:pt x="1429" y="19500"/>
                    <a:pt x="2325" y="19577"/>
                    <a:pt x="2669" y="19477"/>
                  </a:cubicBezTo>
                  <a:cubicBezTo>
                    <a:pt x="3059" y="19361"/>
                    <a:pt x="3431" y="18900"/>
                    <a:pt x="3776" y="18750"/>
                  </a:cubicBezTo>
                  <a:cubicBezTo>
                    <a:pt x="4166" y="18583"/>
                    <a:pt x="5434" y="18483"/>
                    <a:pt x="5578" y="18233"/>
                  </a:cubicBezTo>
                  <a:cubicBezTo>
                    <a:pt x="5712" y="18005"/>
                    <a:pt x="4766" y="17627"/>
                    <a:pt x="4700" y="17394"/>
                  </a:cubicBezTo>
                  <a:cubicBezTo>
                    <a:pt x="4661" y="17255"/>
                    <a:pt x="4700" y="16916"/>
                    <a:pt x="4922" y="16827"/>
                  </a:cubicBezTo>
                  <a:cubicBezTo>
                    <a:pt x="5234" y="16700"/>
                    <a:pt x="6218" y="16950"/>
                    <a:pt x="6552" y="16827"/>
                  </a:cubicBezTo>
                  <a:cubicBezTo>
                    <a:pt x="6741" y="16761"/>
                    <a:pt x="6886" y="16494"/>
                    <a:pt x="6858" y="16377"/>
                  </a:cubicBezTo>
                  <a:cubicBezTo>
                    <a:pt x="6836" y="16233"/>
                    <a:pt x="6190" y="16016"/>
                    <a:pt x="6285" y="15877"/>
                  </a:cubicBezTo>
                  <a:cubicBezTo>
                    <a:pt x="6352" y="15788"/>
                    <a:pt x="6808" y="15766"/>
                    <a:pt x="6991" y="15766"/>
                  </a:cubicBezTo>
                  <a:cubicBezTo>
                    <a:pt x="7230" y="15766"/>
                    <a:pt x="7698" y="15827"/>
                    <a:pt x="7876" y="15905"/>
                  </a:cubicBezTo>
                  <a:cubicBezTo>
                    <a:pt x="8115" y="16000"/>
                    <a:pt x="8165" y="16388"/>
                    <a:pt x="8449" y="16444"/>
                  </a:cubicBezTo>
                  <a:cubicBezTo>
                    <a:pt x="8766" y="16500"/>
                    <a:pt x="9405" y="16288"/>
                    <a:pt x="9689" y="16200"/>
                  </a:cubicBezTo>
                  <a:cubicBezTo>
                    <a:pt x="10167" y="16044"/>
                    <a:pt x="11063" y="15650"/>
                    <a:pt x="11369" y="15405"/>
                  </a:cubicBezTo>
                  <a:cubicBezTo>
                    <a:pt x="11691" y="15144"/>
                    <a:pt x="11981" y="14527"/>
                    <a:pt x="12075" y="14227"/>
                  </a:cubicBezTo>
                  <a:cubicBezTo>
                    <a:pt x="12114" y="14083"/>
                    <a:pt x="12275" y="13744"/>
                    <a:pt x="12075" y="13638"/>
                  </a:cubicBezTo>
                  <a:cubicBezTo>
                    <a:pt x="11847" y="13522"/>
                    <a:pt x="11102" y="13605"/>
                    <a:pt x="10796" y="13638"/>
                  </a:cubicBezTo>
                  <a:cubicBezTo>
                    <a:pt x="10384" y="13688"/>
                    <a:pt x="9583" y="13888"/>
                    <a:pt x="9250" y="14022"/>
                  </a:cubicBezTo>
                  <a:cubicBezTo>
                    <a:pt x="8927" y="14161"/>
                    <a:pt x="8632" y="14600"/>
                    <a:pt x="8276" y="14700"/>
                  </a:cubicBezTo>
                  <a:cubicBezTo>
                    <a:pt x="7898" y="14811"/>
                    <a:pt x="6874" y="14922"/>
                    <a:pt x="6552" y="14766"/>
                  </a:cubicBezTo>
                  <a:cubicBezTo>
                    <a:pt x="6190" y="14600"/>
                    <a:pt x="6474" y="14000"/>
                    <a:pt x="6591" y="13750"/>
                  </a:cubicBezTo>
                  <a:cubicBezTo>
                    <a:pt x="6808" y="13316"/>
                    <a:pt x="7609" y="12483"/>
                    <a:pt x="8193" y="12150"/>
                  </a:cubicBezTo>
                  <a:cubicBezTo>
                    <a:pt x="8727" y="11838"/>
                    <a:pt x="10262" y="11505"/>
                    <a:pt x="10890" y="11238"/>
                  </a:cubicBezTo>
                  <a:cubicBezTo>
                    <a:pt x="11369" y="11038"/>
                    <a:pt x="12303" y="10594"/>
                    <a:pt x="12609" y="10311"/>
                  </a:cubicBezTo>
                  <a:cubicBezTo>
                    <a:pt x="12826" y="10116"/>
                    <a:pt x="13049" y="9655"/>
                    <a:pt x="13049" y="9433"/>
                  </a:cubicBezTo>
                  <a:cubicBezTo>
                    <a:pt x="13049" y="9038"/>
                    <a:pt x="12693" y="8261"/>
                    <a:pt x="12342" y="7911"/>
                  </a:cubicBezTo>
                  <a:cubicBezTo>
                    <a:pt x="12159" y="7733"/>
                    <a:pt x="11302" y="7505"/>
                    <a:pt x="11274" y="7300"/>
                  </a:cubicBezTo>
                  <a:cubicBezTo>
                    <a:pt x="11246" y="7061"/>
                    <a:pt x="11914" y="6605"/>
                    <a:pt x="12342" y="6488"/>
                  </a:cubicBezTo>
                  <a:cubicBezTo>
                    <a:pt x="12759" y="6377"/>
                    <a:pt x="13799" y="6611"/>
                    <a:pt x="14200" y="6488"/>
                  </a:cubicBezTo>
                  <a:cubicBezTo>
                    <a:pt x="14773" y="6316"/>
                    <a:pt x="15023" y="5544"/>
                    <a:pt x="15479" y="5288"/>
                  </a:cubicBezTo>
                  <a:cubicBezTo>
                    <a:pt x="15730" y="5138"/>
                    <a:pt x="16453" y="4961"/>
                    <a:pt x="16759" y="4838"/>
                  </a:cubicBezTo>
                  <a:cubicBezTo>
                    <a:pt x="17548" y="4522"/>
                    <a:pt x="18883" y="3722"/>
                    <a:pt x="19762" y="3477"/>
                  </a:cubicBezTo>
                  <a:cubicBezTo>
                    <a:pt x="20613" y="3250"/>
                    <a:pt x="22682" y="3266"/>
                    <a:pt x="23472" y="2983"/>
                  </a:cubicBezTo>
                  <a:cubicBezTo>
                    <a:pt x="24245" y="2705"/>
                    <a:pt x="25180" y="1822"/>
                    <a:pt x="25630" y="1394"/>
                  </a:cubicBezTo>
                  <a:cubicBezTo>
                    <a:pt x="25936" y="1116"/>
                    <a:pt x="26181" y="433"/>
                    <a:pt x="26659" y="216"/>
                  </a:cubicBezTo>
                  <a:cubicBezTo>
                    <a:pt x="26954" y="94"/>
                    <a:pt x="27622" y="50"/>
                    <a:pt x="28178" y="0"/>
                  </a:cubicBezTo>
                  <a:cubicBezTo>
                    <a:pt x="28156" y="388"/>
                    <a:pt x="28111" y="877"/>
                    <a:pt x="28022" y="1100"/>
                  </a:cubicBezTo>
                  <a:cubicBezTo>
                    <a:pt x="27900" y="1411"/>
                    <a:pt x="27327" y="1972"/>
                    <a:pt x="27232" y="2277"/>
                  </a:cubicBezTo>
                  <a:cubicBezTo>
                    <a:pt x="27110" y="2644"/>
                    <a:pt x="27099" y="3394"/>
                    <a:pt x="27271" y="3750"/>
                  </a:cubicBezTo>
                  <a:cubicBezTo>
                    <a:pt x="27377" y="3966"/>
                    <a:pt x="27955" y="4344"/>
                    <a:pt x="28072" y="4566"/>
                  </a:cubicBezTo>
                  <a:cubicBezTo>
                    <a:pt x="28261" y="4938"/>
                    <a:pt x="28578" y="5777"/>
                    <a:pt x="28245" y="6127"/>
                  </a:cubicBezTo>
                  <a:cubicBezTo>
                    <a:pt x="28022" y="6355"/>
                    <a:pt x="26848" y="6488"/>
                    <a:pt x="26604" y="6711"/>
                  </a:cubicBezTo>
                  <a:cubicBezTo>
                    <a:pt x="26259" y="7072"/>
                    <a:pt x="26392" y="7916"/>
                    <a:pt x="26604" y="8300"/>
                  </a:cubicBezTo>
                  <a:cubicBezTo>
                    <a:pt x="26726" y="8511"/>
                    <a:pt x="27299" y="8877"/>
                    <a:pt x="27538" y="9066"/>
                  </a:cubicBezTo>
                  <a:cubicBezTo>
                    <a:pt x="27861" y="9344"/>
                    <a:pt x="28378" y="9927"/>
                    <a:pt x="28823" y="10155"/>
                  </a:cubicBezTo>
                  <a:cubicBezTo>
                    <a:pt x="29168" y="10333"/>
                    <a:pt x="30102" y="10555"/>
                    <a:pt x="30542" y="10677"/>
                  </a:cubicBezTo>
                  <a:cubicBezTo>
                    <a:pt x="31115" y="10838"/>
                    <a:pt x="32394" y="11072"/>
                    <a:pt x="32878" y="11305"/>
                  </a:cubicBezTo>
                  <a:cubicBezTo>
                    <a:pt x="33479" y="11594"/>
                    <a:pt x="33851" y="12533"/>
                    <a:pt x="34558" y="12738"/>
                  </a:cubicBezTo>
                  <a:cubicBezTo>
                    <a:pt x="34903" y="12833"/>
                    <a:pt x="35759" y="12738"/>
                    <a:pt x="36143" y="12738"/>
                  </a:cubicBezTo>
                  <a:cubicBezTo>
                    <a:pt x="36588" y="12738"/>
                    <a:pt x="37467" y="12661"/>
                    <a:pt x="37867" y="12738"/>
                  </a:cubicBezTo>
                  <a:cubicBezTo>
                    <a:pt x="38362" y="12816"/>
                    <a:pt x="39041" y="13277"/>
                    <a:pt x="39508" y="13394"/>
                  </a:cubicBezTo>
                  <a:cubicBezTo>
                    <a:pt x="40053" y="13527"/>
                    <a:pt x="41377" y="13522"/>
                    <a:pt x="41894" y="13688"/>
                  </a:cubicBezTo>
                  <a:cubicBezTo>
                    <a:pt x="42629" y="13922"/>
                    <a:pt x="43507" y="14733"/>
                    <a:pt x="44153" y="15044"/>
                  </a:cubicBezTo>
                  <a:cubicBezTo>
                    <a:pt x="44792" y="15355"/>
                    <a:pt x="46327" y="15844"/>
                    <a:pt x="46978" y="16150"/>
                  </a:cubicBezTo>
                  <a:cubicBezTo>
                    <a:pt x="47340" y="16322"/>
                    <a:pt x="48018" y="16722"/>
                    <a:pt x="48580" y="17055"/>
                  </a:cubicBezTo>
                  <a:cubicBezTo>
                    <a:pt x="48124" y="17444"/>
                    <a:pt x="47685" y="17833"/>
                    <a:pt x="47457" y="18122"/>
                  </a:cubicBezTo>
                  <a:cubicBezTo>
                    <a:pt x="47112" y="18566"/>
                    <a:pt x="46645" y="19516"/>
                    <a:pt x="46528" y="20000"/>
                  </a:cubicBezTo>
                  <a:cubicBezTo>
                    <a:pt x="46461" y="20311"/>
                    <a:pt x="46194" y="20994"/>
                    <a:pt x="46528" y="21261"/>
                  </a:cubicBezTo>
                  <a:cubicBezTo>
                    <a:pt x="46795" y="21466"/>
                    <a:pt x="47818" y="21566"/>
                    <a:pt x="48258" y="21672"/>
                  </a:cubicBezTo>
                  <a:cubicBezTo>
                    <a:pt x="48819" y="21811"/>
                    <a:pt x="49965" y="22077"/>
                    <a:pt x="50499" y="22233"/>
                  </a:cubicBezTo>
                  <a:cubicBezTo>
                    <a:pt x="51183" y="22433"/>
                    <a:pt x="52568" y="22833"/>
                    <a:pt x="53113" y="23116"/>
                  </a:cubicBezTo>
                  <a:cubicBezTo>
                    <a:pt x="53759" y="23461"/>
                    <a:pt x="54827" y="24266"/>
                    <a:pt x="55049" y="24727"/>
                  </a:cubicBezTo>
                  <a:cubicBezTo>
                    <a:pt x="55199" y="25000"/>
                    <a:pt x="55199" y="25611"/>
                    <a:pt x="54932" y="25855"/>
                  </a:cubicBezTo>
                  <a:cubicBezTo>
                    <a:pt x="54649" y="26100"/>
                    <a:pt x="53542" y="26333"/>
                    <a:pt x="53063" y="26494"/>
                  </a:cubicBezTo>
                  <a:cubicBezTo>
                    <a:pt x="52674" y="26616"/>
                    <a:pt x="51767" y="26794"/>
                    <a:pt x="51489" y="26983"/>
                  </a:cubicBezTo>
                  <a:cubicBezTo>
                    <a:pt x="51194" y="27183"/>
                    <a:pt x="51050" y="27705"/>
                    <a:pt x="50994" y="27950"/>
                  </a:cubicBezTo>
                  <a:cubicBezTo>
                    <a:pt x="50889" y="28388"/>
                    <a:pt x="50783" y="29283"/>
                    <a:pt x="50994" y="29716"/>
                  </a:cubicBezTo>
                  <a:cubicBezTo>
                    <a:pt x="51167" y="30077"/>
                    <a:pt x="51940" y="30716"/>
                    <a:pt x="52357" y="31022"/>
                  </a:cubicBezTo>
                  <a:cubicBezTo>
                    <a:pt x="52796" y="31350"/>
                    <a:pt x="54181" y="31844"/>
                    <a:pt x="54409" y="32227"/>
                  </a:cubicBezTo>
                  <a:cubicBezTo>
                    <a:pt x="54599" y="32555"/>
                    <a:pt x="54026" y="33238"/>
                    <a:pt x="54009" y="33583"/>
                  </a:cubicBezTo>
                  <a:cubicBezTo>
                    <a:pt x="53981" y="34050"/>
                    <a:pt x="54026" y="34983"/>
                    <a:pt x="54304" y="35416"/>
                  </a:cubicBezTo>
                  <a:cubicBezTo>
                    <a:pt x="54543" y="35772"/>
                    <a:pt x="55622" y="36338"/>
                    <a:pt x="55889" y="36688"/>
                  </a:cubicBezTo>
                  <a:cubicBezTo>
                    <a:pt x="56239" y="37138"/>
                    <a:pt x="56584" y="38122"/>
                    <a:pt x="56556" y="38605"/>
                  </a:cubicBezTo>
                  <a:cubicBezTo>
                    <a:pt x="56534" y="38983"/>
                    <a:pt x="55878" y="39694"/>
                    <a:pt x="55889" y="40072"/>
                  </a:cubicBezTo>
                  <a:cubicBezTo>
                    <a:pt x="55917" y="40466"/>
                    <a:pt x="56345" y="41250"/>
                    <a:pt x="56718" y="41594"/>
                  </a:cubicBezTo>
                  <a:cubicBezTo>
                    <a:pt x="57079" y="41916"/>
                    <a:pt x="58131" y="42450"/>
                    <a:pt x="58681" y="42700"/>
                  </a:cubicBezTo>
                  <a:cubicBezTo>
                    <a:pt x="59293" y="42977"/>
                    <a:pt x="60695" y="43450"/>
                    <a:pt x="61362" y="43700"/>
                  </a:cubicBezTo>
                  <a:cubicBezTo>
                    <a:pt x="62402" y="44088"/>
                    <a:pt x="64510" y="44838"/>
                    <a:pt x="65495" y="45261"/>
                  </a:cubicBezTo>
                  <a:cubicBezTo>
                    <a:pt x="66446" y="45661"/>
                    <a:pt x="68354" y="46483"/>
                    <a:pt x="69088" y="46988"/>
                  </a:cubicBezTo>
                  <a:cubicBezTo>
                    <a:pt x="69461" y="47250"/>
                    <a:pt x="69861" y="47877"/>
                    <a:pt x="70206" y="48144"/>
                  </a:cubicBezTo>
                  <a:cubicBezTo>
                    <a:pt x="70568" y="48427"/>
                    <a:pt x="71341" y="49011"/>
                    <a:pt x="71931" y="49166"/>
                  </a:cubicBezTo>
                  <a:cubicBezTo>
                    <a:pt x="72409" y="49288"/>
                    <a:pt x="73544" y="49344"/>
                    <a:pt x="74050" y="49266"/>
                  </a:cubicBezTo>
                  <a:cubicBezTo>
                    <a:pt x="74639" y="49177"/>
                    <a:pt x="75396" y="48588"/>
                    <a:pt x="75969" y="48488"/>
                  </a:cubicBezTo>
                  <a:cubicBezTo>
                    <a:pt x="76358" y="48411"/>
                    <a:pt x="77265" y="48383"/>
                    <a:pt x="77626" y="48488"/>
                  </a:cubicBezTo>
                  <a:cubicBezTo>
                    <a:pt x="78171" y="48633"/>
                    <a:pt x="78572" y="49316"/>
                    <a:pt x="79028" y="49533"/>
                  </a:cubicBezTo>
                  <a:cubicBezTo>
                    <a:pt x="79428" y="49738"/>
                    <a:pt x="80385" y="50094"/>
                    <a:pt x="80947" y="50177"/>
                  </a:cubicBezTo>
                  <a:cubicBezTo>
                    <a:pt x="81575" y="50283"/>
                    <a:pt x="82949" y="50105"/>
                    <a:pt x="83589" y="50177"/>
                  </a:cubicBezTo>
                  <a:cubicBezTo>
                    <a:pt x="84056" y="50238"/>
                    <a:pt x="84952" y="50461"/>
                    <a:pt x="85308" y="50622"/>
                  </a:cubicBezTo>
                  <a:cubicBezTo>
                    <a:pt x="85764" y="50827"/>
                    <a:pt x="86164" y="51461"/>
                    <a:pt x="86643" y="51644"/>
                  </a:cubicBezTo>
                  <a:cubicBezTo>
                    <a:pt x="87216" y="51861"/>
                    <a:pt x="88845" y="51855"/>
                    <a:pt x="89418" y="52083"/>
                  </a:cubicBezTo>
                  <a:cubicBezTo>
                    <a:pt x="90036" y="52327"/>
                    <a:pt x="90503" y="53150"/>
                    <a:pt x="91009" y="53444"/>
                  </a:cubicBezTo>
                  <a:cubicBezTo>
                    <a:pt x="91565" y="53761"/>
                    <a:pt x="93100" y="54150"/>
                    <a:pt x="93662" y="54455"/>
                  </a:cubicBezTo>
                  <a:cubicBezTo>
                    <a:pt x="94341" y="54827"/>
                    <a:pt x="95025" y="55877"/>
                    <a:pt x="95848" y="56155"/>
                  </a:cubicBezTo>
                  <a:cubicBezTo>
                    <a:pt x="96571" y="56400"/>
                    <a:pt x="98373" y="56511"/>
                    <a:pt x="99224" y="56461"/>
                  </a:cubicBezTo>
                  <a:cubicBezTo>
                    <a:pt x="99597" y="56438"/>
                    <a:pt x="100242" y="56172"/>
                    <a:pt x="100626" y="56155"/>
                  </a:cubicBezTo>
                  <a:cubicBezTo>
                    <a:pt x="101283" y="56122"/>
                    <a:pt x="102617" y="56272"/>
                    <a:pt x="103202" y="56427"/>
                  </a:cubicBezTo>
                  <a:cubicBezTo>
                    <a:pt x="103908" y="56611"/>
                    <a:pt x="104776" y="57400"/>
                    <a:pt x="105521" y="57550"/>
                  </a:cubicBezTo>
                  <a:cubicBezTo>
                    <a:pt x="106539" y="57755"/>
                    <a:pt x="108819" y="57438"/>
                    <a:pt x="109898" y="57550"/>
                  </a:cubicBezTo>
                  <a:cubicBezTo>
                    <a:pt x="110432" y="57605"/>
                    <a:pt x="111500" y="57838"/>
                    <a:pt x="112357" y="58033"/>
                  </a:cubicBezTo>
                  <a:cubicBezTo>
                    <a:pt x="112329" y="58083"/>
                    <a:pt x="112312" y="58133"/>
                    <a:pt x="112301" y="58172"/>
                  </a:cubicBezTo>
                  <a:cubicBezTo>
                    <a:pt x="112235" y="58505"/>
                    <a:pt x="112635" y="59177"/>
                    <a:pt x="112741" y="59516"/>
                  </a:cubicBezTo>
                  <a:cubicBezTo>
                    <a:pt x="112835" y="59794"/>
                    <a:pt x="112835" y="60383"/>
                    <a:pt x="113074" y="60638"/>
                  </a:cubicBezTo>
                  <a:cubicBezTo>
                    <a:pt x="113408" y="60977"/>
                    <a:pt x="114665" y="61455"/>
                    <a:pt x="115127" y="61761"/>
                  </a:cubicBezTo>
                  <a:cubicBezTo>
                    <a:pt x="115505" y="61988"/>
                    <a:pt x="116212" y="62472"/>
                    <a:pt x="116451" y="62738"/>
                  </a:cubicBezTo>
                  <a:cubicBezTo>
                    <a:pt x="116812" y="63133"/>
                    <a:pt x="117280" y="63977"/>
                    <a:pt x="117318" y="64400"/>
                  </a:cubicBezTo>
                  <a:cubicBezTo>
                    <a:pt x="117369" y="65022"/>
                    <a:pt x="116595" y="66227"/>
                    <a:pt x="116518" y="66850"/>
                  </a:cubicBezTo>
                  <a:cubicBezTo>
                    <a:pt x="116462" y="67372"/>
                    <a:pt x="116506" y="68438"/>
                    <a:pt x="116718" y="68950"/>
                  </a:cubicBezTo>
                  <a:cubicBezTo>
                    <a:pt x="116918" y="69405"/>
                    <a:pt x="117786" y="70238"/>
                    <a:pt x="118053" y="70683"/>
                  </a:cubicBezTo>
                  <a:cubicBezTo>
                    <a:pt x="118453" y="71372"/>
                    <a:pt x="118948" y="72788"/>
                    <a:pt x="119171" y="73505"/>
                  </a:cubicBezTo>
                  <a:cubicBezTo>
                    <a:pt x="119410" y="74216"/>
                    <a:pt x="119810" y="75661"/>
                    <a:pt x="119905" y="76383"/>
                  </a:cubicBezTo>
                  <a:cubicBezTo>
                    <a:pt x="119988" y="77033"/>
                    <a:pt x="120066" y="78350"/>
                    <a:pt x="119905" y="79000"/>
                  </a:cubicBezTo>
                  <a:cubicBezTo>
                    <a:pt x="119744" y="79627"/>
                    <a:pt x="118854" y="80816"/>
                    <a:pt x="118637" y="81444"/>
                  </a:cubicBezTo>
                  <a:cubicBezTo>
                    <a:pt x="118481" y="81955"/>
                    <a:pt x="118614" y="83016"/>
                    <a:pt x="118320" y="83516"/>
                  </a:cubicBezTo>
                  <a:cubicBezTo>
                    <a:pt x="118064" y="83916"/>
                    <a:pt x="117291" y="84727"/>
                    <a:pt x="116651" y="85005"/>
                  </a:cubicBezTo>
                  <a:cubicBezTo>
                    <a:pt x="116623" y="85016"/>
                    <a:pt x="116595" y="85027"/>
                    <a:pt x="116573" y="8503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5" name="Shape 1145"/>
            <p:cNvSpPr/>
            <p:nvPr/>
          </p:nvSpPr>
          <p:spPr>
            <a:xfrm>
              <a:off x="1016991" y="299538"/>
              <a:ext cx="272100" cy="591300"/>
            </a:xfrm>
            <a:custGeom>
              <a:avLst/>
              <a:gdLst/>
              <a:ahLst/>
              <a:cxnLst/>
              <a:rect l="0" t="0" r="0" b="0"/>
              <a:pathLst>
                <a:path w="120000" h="120000" extrusionOk="0">
                  <a:moveTo>
                    <a:pt x="25220" y="71877"/>
                  </a:moveTo>
                  <a:cubicBezTo>
                    <a:pt x="25381" y="71616"/>
                    <a:pt x="25753" y="71260"/>
                    <a:pt x="26070" y="71094"/>
                  </a:cubicBezTo>
                  <a:cubicBezTo>
                    <a:pt x="26465" y="70866"/>
                    <a:pt x="27771" y="70605"/>
                    <a:pt x="28227" y="70394"/>
                  </a:cubicBezTo>
                  <a:cubicBezTo>
                    <a:pt x="28699" y="70166"/>
                    <a:pt x="29549" y="69649"/>
                    <a:pt x="29688" y="69354"/>
                  </a:cubicBezTo>
                  <a:cubicBezTo>
                    <a:pt x="29866" y="68949"/>
                    <a:pt x="29472" y="68099"/>
                    <a:pt x="29038" y="67732"/>
                  </a:cubicBezTo>
                  <a:cubicBezTo>
                    <a:pt x="28621" y="67371"/>
                    <a:pt x="27060" y="66865"/>
                    <a:pt x="26448" y="66554"/>
                  </a:cubicBezTo>
                  <a:cubicBezTo>
                    <a:pt x="25915" y="66304"/>
                    <a:pt x="24825" y="65776"/>
                    <a:pt x="24431" y="65487"/>
                  </a:cubicBezTo>
                  <a:cubicBezTo>
                    <a:pt x="23797" y="65037"/>
                    <a:pt x="23425" y="63942"/>
                    <a:pt x="22552" y="63559"/>
                  </a:cubicBezTo>
                  <a:cubicBezTo>
                    <a:pt x="22080" y="63342"/>
                    <a:pt x="20696" y="63142"/>
                    <a:pt x="20001" y="63053"/>
                  </a:cubicBezTo>
                  <a:cubicBezTo>
                    <a:pt x="19368" y="62975"/>
                    <a:pt x="17884" y="63064"/>
                    <a:pt x="17350" y="62897"/>
                  </a:cubicBezTo>
                  <a:cubicBezTo>
                    <a:pt x="16839" y="62714"/>
                    <a:pt x="16444" y="62119"/>
                    <a:pt x="16422" y="61842"/>
                  </a:cubicBezTo>
                  <a:cubicBezTo>
                    <a:pt x="16406" y="61497"/>
                    <a:pt x="17195" y="60864"/>
                    <a:pt x="17350" y="60519"/>
                  </a:cubicBezTo>
                  <a:cubicBezTo>
                    <a:pt x="17550" y="60108"/>
                    <a:pt x="18023" y="59252"/>
                    <a:pt x="17751" y="58846"/>
                  </a:cubicBezTo>
                  <a:cubicBezTo>
                    <a:pt x="17412" y="58319"/>
                    <a:pt x="15433" y="57546"/>
                    <a:pt x="14705" y="57096"/>
                  </a:cubicBezTo>
                  <a:cubicBezTo>
                    <a:pt x="13894" y="56596"/>
                    <a:pt x="12571" y="55496"/>
                    <a:pt x="11559" y="55057"/>
                  </a:cubicBezTo>
                  <a:cubicBezTo>
                    <a:pt x="10653" y="54645"/>
                    <a:pt x="8358" y="54040"/>
                    <a:pt x="7252" y="53712"/>
                  </a:cubicBezTo>
                  <a:cubicBezTo>
                    <a:pt x="6496" y="53501"/>
                    <a:pt x="5018" y="53062"/>
                    <a:pt x="4207" y="52890"/>
                  </a:cubicBezTo>
                  <a:cubicBezTo>
                    <a:pt x="3673" y="52773"/>
                    <a:pt x="2545" y="52617"/>
                    <a:pt x="1989" y="52523"/>
                  </a:cubicBezTo>
                  <a:cubicBezTo>
                    <a:pt x="1517" y="52439"/>
                    <a:pt x="372" y="52356"/>
                    <a:pt x="72" y="52178"/>
                  </a:cubicBezTo>
                  <a:cubicBezTo>
                    <a:pt x="-44" y="52106"/>
                    <a:pt x="-5" y="51917"/>
                    <a:pt x="72" y="51834"/>
                  </a:cubicBezTo>
                  <a:cubicBezTo>
                    <a:pt x="172" y="51728"/>
                    <a:pt x="589" y="51573"/>
                    <a:pt x="805" y="51511"/>
                  </a:cubicBezTo>
                  <a:cubicBezTo>
                    <a:pt x="1239" y="51378"/>
                    <a:pt x="2306" y="51272"/>
                    <a:pt x="2723" y="51139"/>
                  </a:cubicBezTo>
                  <a:cubicBezTo>
                    <a:pt x="3551" y="50889"/>
                    <a:pt x="4896" y="50217"/>
                    <a:pt x="5468" y="49867"/>
                  </a:cubicBezTo>
                  <a:cubicBezTo>
                    <a:pt x="5868" y="49633"/>
                    <a:pt x="6280" y="49061"/>
                    <a:pt x="6758" y="48855"/>
                  </a:cubicBezTo>
                  <a:cubicBezTo>
                    <a:pt x="7369" y="48594"/>
                    <a:pt x="8953" y="48233"/>
                    <a:pt x="9803" y="48127"/>
                  </a:cubicBezTo>
                  <a:cubicBezTo>
                    <a:pt x="10770" y="48005"/>
                    <a:pt x="12826" y="47955"/>
                    <a:pt x="13816" y="48027"/>
                  </a:cubicBezTo>
                  <a:cubicBezTo>
                    <a:pt x="14310" y="48061"/>
                    <a:pt x="15116" y="48300"/>
                    <a:pt x="15594" y="48350"/>
                  </a:cubicBezTo>
                  <a:cubicBezTo>
                    <a:pt x="16167" y="48411"/>
                    <a:pt x="17412" y="48388"/>
                    <a:pt x="18006" y="48455"/>
                  </a:cubicBezTo>
                  <a:cubicBezTo>
                    <a:pt x="18379" y="48494"/>
                    <a:pt x="19073" y="48722"/>
                    <a:pt x="19468" y="48716"/>
                  </a:cubicBezTo>
                  <a:cubicBezTo>
                    <a:pt x="19824" y="48705"/>
                    <a:pt x="20418" y="48494"/>
                    <a:pt x="20752" y="48427"/>
                  </a:cubicBezTo>
                  <a:cubicBezTo>
                    <a:pt x="21307" y="48316"/>
                    <a:pt x="22436" y="48077"/>
                    <a:pt x="23047" y="48027"/>
                  </a:cubicBezTo>
                  <a:cubicBezTo>
                    <a:pt x="23736" y="47972"/>
                    <a:pt x="25181" y="48105"/>
                    <a:pt x="25854" y="48027"/>
                  </a:cubicBezTo>
                  <a:cubicBezTo>
                    <a:pt x="26092" y="48000"/>
                    <a:pt x="26487" y="47827"/>
                    <a:pt x="26743" y="47799"/>
                  </a:cubicBezTo>
                  <a:cubicBezTo>
                    <a:pt x="27476" y="47744"/>
                    <a:pt x="29055" y="47861"/>
                    <a:pt x="29727" y="48005"/>
                  </a:cubicBezTo>
                  <a:cubicBezTo>
                    <a:pt x="30083" y="48088"/>
                    <a:pt x="30422" y="48472"/>
                    <a:pt x="30816" y="48494"/>
                  </a:cubicBezTo>
                  <a:cubicBezTo>
                    <a:pt x="31172" y="48511"/>
                    <a:pt x="31867" y="48300"/>
                    <a:pt x="32045" y="48166"/>
                  </a:cubicBezTo>
                  <a:cubicBezTo>
                    <a:pt x="32578" y="47766"/>
                    <a:pt x="32339" y="46788"/>
                    <a:pt x="32139" y="46349"/>
                  </a:cubicBezTo>
                  <a:cubicBezTo>
                    <a:pt x="31822" y="45693"/>
                    <a:pt x="30322" y="44482"/>
                    <a:pt x="29588" y="43899"/>
                  </a:cubicBezTo>
                  <a:cubicBezTo>
                    <a:pt x="29077" y="43487"/>
                    <a:pt x="27693" y="42743"/>
                    <a:pt x="27315" y="42309"/>
                  </a:cubicBezTo>
                  <a:cubicBezTo>
                    <a:pt x="26943" y="41865"/>
                    <a:pt x="27198" y="40842"/>
                    <a:pt x="26682" y="40409"/>
                  </a:cubicBezTo>
                  <a:cubicBezTo>
                    <a:pt x="26170" y="39975"/>
                    <a:pt x="24192" y="39386"/>
                    <a:pt x="23442" y="39014"/>
                  </a:cubicBezTo>
                  <a:cubicBezTo>
                    <a:pt x="22730" y="38658"/>
                    <a:pt x="21463" y="37886"/>
                    <a:pt x="20791" y="37519"/>
                  </a:cubicBezTo>
                  <a:cubicBezTo>
                    <a:pt x="20101" y="37141"/>
                    <a:pt x="18895" y="36325"/>
                    <a:pt x="18006" y="36041"/>
                  </a:cubicBezTo>
                  <a:cubicBezTo>
                    <a:pt x="17117" y="35752"/>
                    <a:pt x="14783" y="35558"/>
                    <a:pt x="13871" y="35285"/>
                  </a:cubicBezTo>
                  <a:cubicBezTo>
                    <a:pt x="12982" y="35024"/>
                    <a:pt x="11620" y="34307"/>
                    <a:pt x="10965" y="33946"/>
                  </a:cubicBezTo>
                  <a:cubicBezTo>
                    <a:pt x="10059" y="33435"/>
                    <a:pt x="8714" y="32274"/>
                    <a:pt x="7786" y="31757"/>
                  </a:cubicBezTo>
                  <a:cubicBezTo>
                    <a:pt x="7330" y="31507"/>
                    <a:pt x="6007" y="31123"/>
                    <a:pt x="5668" y="30829"/>
                  </a:cubicBezTo>
                  <a:cubicBezTo>
                    <a:pt x="5290" y="30501"/>
                    <a:pt x="5174" y="29756"/>
                    <a:pt x="5235" y="29390"/>
                  </a:cubicBezTo>
                  <a:cubicBezTo>
                    <a:pt x="5290" y="29040"/>
                    <a:pt x="5868" y="28362"/>
                    <a:pt x="6063" y="28017"/>
                  </a:cubicBezTo>
                  <a:cubicBezTo>
                    <a:pt x="6280" y="27650"/>
                    <a:pt x="6635" y="26917"/>
                    <a:pt x="6896" y="26556"/>
                  </a:cubicBezTo>
                  <a:cubicBezTo>
                    <a:pt x="7291" y="26033"/>
                    <a:pt x="8141" y="24989"/>
                    <a:pt x="8814" y="24516"/>
                  </a:cubicBezTo>
                  <a:cubicBezTo>
                    <a:pt x="9486" y="24050"/>
                    <a:pt x="11304" y="23255"/>
                    <a:pt x="12154" y="22849"/>
                  </a:cubicBezTo>
                  <a:cubicBezTo>
                    <a:pt x="12826" y="22527"/>
                    <a:pt x="14388" y="21943"/>
                    <a:pt x="14899" y="21571"/>
                  </a:cubicBezTo>
                  <a:cubicBezTo>
                    <a:pt x="15277" y="21310"/>
                    <a:pt x="15611" y="20710"/>
                    <a:pt x="15833" y="20421"/>
                  </a:cubicBezTo>
                  <a:cubicBezTo>
                    <a:pt x="15989" y="20215"/>
                    <a:pt x="16189" y="19787"/>
                    <a:pt x="16483" y="19615"/>
                  </a:cubicBezTo>
                  <a:cubicBezTo>
                    <a:pt x="17017" y="19271"/>
                    <a:pt x="18679" y="18798"/>
                    <a:pt x="19468" y="18559"/>
                  </a:cubicBezTo>
                  <a:cubicBezTo>
                    <a:pt x="20079" y="18370"/>
                    <a:pt x="21346" y="18020"/>
                    <a:pt x="22019" y="17893"/>
                  </a:cubicBezTo>
                  <a:cubicBezTo>
                    <a:pt x="22552" y="17781"/>
                    <a:pt x="23658" y="17620"/>
                    <a:pt x="24231" y="17587"/>
                  </a:cubicBezTo>
                  <a:cubicBezTo>
                    <a:pt x="24864" y="17537"/>
                    <a:pt x="26170" y="17520"/>
                    <a:pt x="26782" y="17587"/>
                  </a:cubicBezTo>
                  <a:cubicBezTo>
                    <a:pt x="27260" y="17626"/>
                    <a:pt x="28027" y="17915"/>
                    <a:pt x="28505" y="17948"/>
                  </a:cubicBezTo>
                  <a:cubicBezTo>
                    <a:pt x="29155" y="17987"/>
                    <a:pt x="30500" y="17876"/>
                    <a:pt x="31111" y="17765"/>
                  </a:cubicBezTo>
                  <a:cubicBezTo>
                    <a:pt x="32022" y="17615"/>
                    <a:pt x="33523" y="17065"/>
                    <a:pt x="34334" y="16837"/>
                  </a:cubicBezTo>
                  <a:cubicBezTo>
                    <a:pt x="35224" y="16592"/>
                    <a:pt x="36947" y="16087"/>
                    <a:pt x="37875" y="15881"/>
                  </a:cubicBezTo>
                  <a:cubicBezTo>
                    <a:pt x="38786" y="15686"/>
                    <a:pt x="40920" y="15520"/>
                    <a:pt x="41709" y="15253"/>
                  </a:cubicBezTo>
                  <a:cubicBezTo>
                    <a:pt x="42382" y="15025"/>
                    <a:pt x="43093" y="14331"/>
                    <a:pt x="43627" y="14042"/>
                  </a:cubicBezTo>
                  <a:cubicBezTo>
                    <a:pt x="44060" y="13797"/>
                    <a:pt x="44911" y="13291"/>
                    <a:pt x="45483" y="13114"/>
                  </a:cubicBezTo>
                  <a:cubicBezTo>
                    <a:pt x="45961" y="12958"/>
                    <a:pt x="47267" y="12858"/>
                    <a:pt x="47701" y="12686"/>
                  </a:cubicBezTo>
                  <a:cubicBezTo>
                    <a:pt x="48273" y="12452"/>
                    <a:pt x="49045" y="11836"/>
                    <a:pt x="49162" y="11513"/>
                  </a:cubicBezTo>
                  <a:cubicBezTo>
                    <a:pt x="49279" y="11235"/>
                    <a:pt x="48907" y="10669"/>
                    <a:pt x="48768" y="10391"/>
                  </a:cubicBezTo>
                  <a:cubicBezTo>
                    <a:pt x="48551" y="9918"/>
                    <a:pt x="47717" y="8979"/>
                    <a:pt x="47701" y="8490"/>
                  </a:cubicBezTo>
                  <a:cubicBezTo>
                    <a:pt x="47662" y="7918"/>
                    <a:pt x="48295" y="6779"/>
                    <a:pt x="48729" y="6240"/>
                  </a:cubicBezTo>
                  <a:cubicBezTo>
                    <a:pt x="49023" y="5884"/>
                    <a:pt x="49896" y="5195"/>
                    <a:pt x="50351" y="4862"/>
                  </a:cubicBezTo>
                  <a:cubicBezTo>
                    <a:pt x="50685" y="4617"/>
                    <a:pt x="51813" y="4178"/>
                    <a:pt x="51813" y="3889"/>
                  </a:cubicBezTo>
                  <a:cubicBezTo>
                    <a:pt x="51830" y="3700"/>
                    <a:pt x="51296" y="3317"/>
                    <a:pt x="50885" y="3228"/>
                  </a:cubicBezTo>
                  <a:cubicBezTo>
                    <a:pt x="50468" y="3122"/>
                    <a:pt x="49440" y="3189"/>
                    <a:pt x="48968" y="3228"/>
                  </a:cubicBezTo>
                  <a:cubicBezTo>
                    <a:pt x="48529" y="3261"/>
                    <a:pt x="47739" y="3473"/>
                    <a:pt x="47306" y="3506"/>
                  </a:cubicBezTo>
                  <a:cubicBezTo>
                    <a:pt x="46789" y="3545"/>
                    <a:pt x="45744" y="3561"/>
                    <a:pt x="45250" y="3506"/>
                  </a:cubicBezTo>
                  <a:cubicBezTo>
                    <a:pt x="44911" y="3473"/>
                    <a:pt x="44238" y="3345"/>
                    <a:pt x="44060" y="3228"/>
                  </a:cubicBezTo>
                  <a:cubicBezTo>
                    <a:pt x="43788" y="3034"/>
                    <a:pt x="43688" y="2533"/>
                    <a:pt x="43921" y="2328"/>
                  </a:cubicBezTo>
                  <a:cubicBezTo>
                    <a:pt x="44099" y="2167"/>
                    <a:pt x="44972" y="1961"/>
                    <a:pt x="45389" y="1889"/>
                  </a:cubicBezTo>
                  <a:cubicBezTo>
                    <a:pt x="45978" y="1789"/>
                    <a:pt x="47445" y="1928"/>
                    <a:pt x="47895" y="1750"/>
                  </a:cubicBezTo>
                  <a:cubicBezTo>
                    <a:pt x="48056" y="1678"/>
                    <a:pt x="48173" y="1555"/>
                    <a:pt x="48234" y="1416"/>
                  </a:cubicBezTo>
                  <a:cubicBezTo>
                    <a:pt x="48668" y="1383"/>
                    <a:pt x="49145" y="1355"/>
                    <a:pt x="49379" y="1333"/>
                  </a:cubicBezTo>
                  <a:cubicBezTo>
                    <a:pt x="50268" y="1266"/>
                    <a:pt x="52069" y="1122"/>
                    <a:pt x="52958" y="1039"/>
                  </a:cubicBezTo>
                  <a:cubicBezTo>
                    <a:pt x="55014" y="850"/>
                    <a:pt x="59105" y="377"/>
                    <a:pt x="61206" y="250"/>
                  </a:cubicBezTo>
                  <a:cubicBezTo>
                    <a:pt x="63534" y="111"/>
                    <a:pt x="68264" y="11"/>
                    <a:pt x="70615" y="0"/>
                  </a:cubicBezTo>
                  <a:cubicBezTo>
                    <a:pt x="71937" y="0"/>
                    <a:pt x="74588" y="-5"/>
                    <a:pt x="75872" y="111"/>
                  </a:cubicBezTo>
                  <a:cubicBezTo>
                    <a:pt x="76839" y="188"/>
                    <a:pt x="78957" y="388"/>
                    <a:pt x="79551" y="711"/>
                  </a:cubicBezTo>
                  <a:cubicBezTo>
                    <a:pt x="80279" y="1111"/>
                    <a:pt x="80263" y="2206"/>
                    <a:pt x="80046" y="2700"/>
                  </a:cubicBezTo>
                  <a:cubicBezTo>
                    <a:pt x="79924" y="3000"/>
                    <a:pt x="79095" y="3523"/>
                    <a:pt x="78779" y="3789"/>
                  </a:cubicBezTo>
                  <a:cubicBezTo>
                    <a:pt x="78484" y="4039"/>
                    <a:pt x="77573" y="4512"/>
                    <a:pt x="77595" y="4778"/>
                  </a:cubicBezTo>
                  <a:cubicBezTo>
                    <a:pt x="77612" y="4984"/>
                    <a:pt x="78145" y="5395"/>
                    <a:pt x="78579" y="5490"/>
                  </a:cubicBezTo>
                  <a:cubicBezTo>
                    <a:pt x="78918" y="5579"/>
                    <a:pt x="79807" y="5534"/>
                    <a:pt x="80201" y="5490"/>
                  </a:cubicBezTo>
                  <a:cubicBezTo>
                    <a:pt x="80618" y="5456"/>
                    <a:pt x="81485" y="5317"/>
                    <a:pt x="81763" y="5190"/>
                  </a:cubicBezTo>
                  <a:cubicBezTo>
                    <a:pt x="82119" y="5023"/>
                    <a:pt x="82041" y="4484"/>
                    <a:pt x="82458" y="4339"/>
                  </a:cubicBezTo>
                  <a:cubicBezTo>
                    <a:pt x="82930" y="4167"/>
                    <a:pt x="84292" y="4067"/>
                    <a:pt x="84909" y="4117"/>
                  </a:cubicBezTo>
                  <a:cubicBezTo>
                    <a:pt x="85481" y="4162"/>
                    <a:pt x="86587" y="4445"/>
                    <a:pt x="86865" y="4667"/>
                  </a:cubicBezTo>
                  <a:cubicBezTo>
                    <a:pt x="87243" y="4951"/>
                    <a:pt x="86648" y="5662"/>
                    <a:pt x="86865" y="5979"/>
                  </a:cubicBezTo>
                  <a:cubicBezTo>
                    <a:pt x="87104" y="6318"/>
                    <a:pt x="87993" y="6968"/>
                    <a:pt x="88682" y="7173"/>
                  </a:cubicBezTo>
                  <a:cubicBezTo>
                    <a:pt x="89138" y="7307"/>
                    <a:pt x="90266" y="7401"/>
                    <a:pt x="90800" y="7379"/>
                  </a:cubicBezTo>
                  <a:cubicBezTo>
                    <a:pt x="91294" y="7351"/>
                    <a:pt x="92123" y="6979"/>
                    <a:pt x="92617" y="7012"/>
                  </a:cubicBezTo>
                  <a:cubicBezTo>
                    <a:pt x="93228" y="7051"/>
                    <a:pt x="94079" y="7507"/>
                    <a:pt x="94434" y="7724"/>
                  </a:cubicBezTo>
                  <a:cubicBezTo>
                    <a:pt x="94790" y="7935"/>
                    <a:pt x="95346" y="8401"/>
                    <a:pt x="95407" y="8652"/>
                  </a:cubicBezTo>
                  <a:cubicBezTo>
                    <a:pt x="95546" y="9174"/>
                    <a:pt x="94890" y="10213"/>
                    <a:pt x="94434" y="10702"/>
                  </a:cubicBezTo>
                  <a:cubicBezTo>
                    <a:pt x="93940" y="11202"/>
                    <a:pt x="92517" y="12141"/>
                    <a:pt x="91628" y="12541"/>
                  </a:cubicBezTo>
                  <a:cubicBezTo>
                    <a:pt x="90761" y="12941"/>
                    <a:pt x="88088" y="13358"/>
                    <a:pt x="87515" y="13836"/>
                  </a:cubicBezTo>
                  <a:cubicBezTo>
                    <a:pt x="87221" y="14086"/>
                    <a:pt x="87298" y="14670"/>
                    <a:pt x="87515" y="14931"/>
                  </a:cubicBezTo>
                  <a:cubicBezTo>
                    <a:pt x="87732" y="15209"/>
                    <a:pt x="88805" y="15642"/>
                    <a:pt x="89160" y="15898"/>
                  </a:cubicBezTo>
                  <a:cubicBezTo>
                    <a:pt x="89455" y="16109"/>
                    <a:pt x="89672" y="16664"/>
                    <a:pt x="90188" y="16798"/>
                  </a:cubicBezTo>
                  <a:cubicBezTo>
                    <a:pt x="90761" y="16942"/>
                    <a:pt x="92261" y="16892"/>
                    <a:pt x="92895" y="16798"/>
                  </a:cubicBezTo>
                  <a:cubicBezTo>
                    <a:pt x="93312" y="16731"/>
                    <a:pt x="93862" y="16398"/>
                    <a:pt x="94240" y="16287"/>
                  </a:cubicBezTo>
                  <a:cubicBezTo>
                    <a:pt x="94673" y="16164"/>
                    <a:pt x="95624" y="15948"/>
                    <a:pt x="96135" y="15898"/>
                  </a:cubicBezTo>
                  <a:cubicBezTo>
                    <a:pt x="96808" y="15831"/>
                    <a:pt x="98214" y="15831"/>
                    <a:pt x="98886" y="15898"/>
                  </a:cubicBezTo>
                  <a:cubicBezTo>
                    <a:pt x="99536" y="15953"/>
                    <a:pt x="100626" y="16320"/>
                    <a:pt x="101276" y="16370"/>
                  </a:cubicBezTo>
                  <a:cubicBezTo>
                    <a:pt x="102010" y="16426"/>
                    <a:pt x="103588" y="16120"/>
                    <a:pt x="104244" y="16264"/>
                  </a:cubicBezTo>
                  <a:cubicBezTo>
                    <a:pt x="104877" y="16398"/>
                    <a:pt x="105133" y="17059"/>
                    <a:pt x="105666" y="17242"/>
                  </a:cubicBezTo>
                  <a:cubicBezTo>
                    <a:pt x="106083" y="17398"/>
                    <a:pt x="107189" y="17570"/>
                    <a:pt x="107739" y="17615"/>
                  </a:cubicBezTo>
                  <a:cubicBezTo>
                    <a:pt x="108534" y="17676"/>
                    <a:pt x="110196" y="17670"/>
                    <a:pt x="110963" y="17587"/>
                  </a:cubicBezTo>
                  <a:cubicBezTo>
                    <a:pt x="111263" y="17548"/>
                    <a:pt x="111735" y="17365"/>
                    <a:pt x="112030" y="17326"/>
                  </a:cubicBezTo>
                  <a:cubicBezTo>
                    <a:pt x="112686" y="17242"/>
                    <a:pt x="114086" y="17304"/>
                    <a:pt x="114759" y="17242"/>
                  </a:cubicBezTo>
                  <a:cubicBezTo>
                    <a:pt x="115292" y="17203"/>
                    <a:pt x="116304" y="16942"/>
                    <a:pt x="116854" y="16965"/>
                  </a:cubicBezTo>
                  <a:cubicBezTo>
                    <a:pt x="117387" y="16981"/>
                    <a:pt x="118221" y="17320"/>
                    <a:pt x="118716" y="17398"/>
                  </a:cubicBezTo>
                  <a:cubicBezTo>
                    <a:pt x="118994" y="17442"/>
                    <a:pt x="119488" y="17487"/>
                    <a:pt x="120000" y="17537"/>
                  </a:cubicBezTo>
                  <a:cubicBezTo>
                    <a:pt x="119305" y="17809"/>
                    <a:pt x="118716" y="18059"/>
                    <a:pt x="118299" y="18276"/>
                  </a:cubicBezTo>
                  <a:cubicBezTo>
                    <a:pt x="116698" y="19065"/>
                    <a:pt x="113592" y="20699"/>
                    <a:pt x="112586" y="21638"/>
                  </a:cubicBezTo>
                  <a:cubicBezTo>
                    <a:pt x="111852" y="22344"/>
                    <a:pt x="111224" y="23866"/>
                    <a:pt x="111024" y="24639"/>
                  </a:cubicBezTo>
                  <a:cubicBezTo>
                    <a:pt x="110768" y="25600"/>
                    <a:pt x="111519" y="27567"/>
                    <a:pt x="111024" y="28523"/>
                  </a:cubicBezTo>
                  <a:cubicBezTo>
                    <a:pt x="110429" y="29684"/>
                    <a:pt x="107050" y="31712"/>
                    <a:pt x="106317" y="32852"/>
                  </a:cubicBezTo>
                  <a:cubicBezTo>
                    <a:pt x="105805" y="33646"/>
                    <a:pt x="105150" y="35297"/>
                    <a:pt x="105527" y="36097"/>
                  </a:cubicBezTo>
                  <a:cubicBezTo>
                    <a:pt x="105783" y="36636"/>
                    <a:pt x="107545" y="37525"/>
                    <a:pt x="107978" y="38042"/>
                  </a:cubicBezTo>
                  <a:cubicBezTo>
                    <a:pt x="108234" y="38336"/>
                    <a:pt x="108790" y="38964"/>
                    <a:pt x="108573" y="39259"/>
                  </a:cubicBezTo>
                  <a:cubicBezTo>
                    <a:pt x="108095" y="39903"/>
                    <a:pt x="104877" y="40603"/>
                    <a:pt x="103944" y="41159"/>
                  </a:cubicBezTo>
                  <a:cubicBezTo>
                    <a:pt x="102860" y="41831"/>
                    <a:pt x="101593" y="43376"/>
                    <a:pt x="100820" y="44115"/>
                  </a:cubicBezTo>
                  <a:cubicBezTo>
                    <a:pt x="99792" y="45082"/>
                    <a:pt x="98153" y="47083"/>
                    <a:pt x="96791" y="47966"/>
                  </a:cubicBezTo>
                  <a:cubicBezTo>
                    <a:pt x="95463" y="48816"/>
                    <a:pt x="91789" y="50194"/>
                    <a:pt x="90205" y="50961"/>
                  </a:cubicBezTo>
                  <a:cubicBezTo>
                    <a:pt x="87476" y="52284"/>
                    <a:pt x="81724" y="54868"/>
                    <a:pt x="79707" y="56396"/>
                  </a:cubicBezTo>
                  <a:cubicBezTo>
                    <a:pt x="78601" y="57229"/>
                    <a:pt x="77573" y="59108"/>
                    <a:pt x="76761" y="59997"/>
                  </a:cubicBezTo>
                  <a:cubicBezTo>
                    <a:pt x="76033" y="60797"/>
                    <a:pt x="74388" y="62364"/>
                    <a:pt x="73621" y="63159"/>
                  </a:cubicBezTo>
                  <a:cubicBezTo>
                    <a:pt x="73399" y="63375"/>
                    <a:pt x="72060" y="63853"/>
                    <a:pt x="72571" y="64225"/>
                  </a:cubicBezTo>
                  <a:cubicBezTo>
                    <a:pt x="72671" y="64281"/>
                    <a:pt x="72771" y="64331"/>
                    <a:pt x="72904" y="64376"/>
                  </a:cubicBezTo>
                  <a:cubicBezTo>
                    <a:pt x="72510" y="64448"/>
                    <a:pt x="72115" y="64514"/>
                    <a:pt x="71882" y="64531"/>
                  </a:cubicBezTo>
                  <a:cubicBezTo>
                    <a:pt x="71304" y="64576"/>
                    <a:pt x="70098" y="64464"/>
                    <a:pt x="69525" y="64531"/>
                  </a:cubicBezTo>
                  <a:cubicBezTo>
                    <a:pt x="68853" y="64609"/>
                    <a:pt x="67547" y="64887"/>
                    <a:pt x="67174" y="65126"/>
                  </a:cubicBezTo>
                  <a:cubicBezTo>
                    <a:pt x="66696" y="65420"/>
                    <a:pt x="66641" y="66154"/>
                    <a:pt x="66580" y="66504"/>
                  </a:cubicBezTo>
                  <a:cubicBezTo>
                    <a:pt x="66519" y="66882"/>
                    <a:pt x="66796" y="67643"/>
                    <a:pt x="66719" y="68015"/>
                  </a:cubicBezTo>
                  <a:cubicBezTo>
                    <a:pt x="66541" y="68710"/>
                    <a:pt x="65313" y="70049"/>
                    <a:pt x="65079" y="70744"/>
                  </a:cubicBezTo>
                  <a:cubicBezTo>
                    <a:pt x="64862" y="71383"/>
                    <a:pt x="64646" y="72689"/>
                    <a:pt x="64824" y="73333"/>
                  </a:cubicBezTo>
                  <a:cubicBezTo>
                    <a:pt x="64957" y="73900"/>
                    <a:pt x="66046" y="74961"/>
                    <a:pt x="66246" y="75523"/>
                  </a:cubicBezTo>
                  <a:cubicBezTo>
                    <a:pt x="66441" y="76006"/>
                    <a:pt x="66541" y="76984"/>
                    <a:pt x="66441" y="77467"/>
                  </a:cubicBezTo>
                  <a:cubicBezTo>
                    <a:pt x="66363" y="77856"/>
                    <a:pt x="66224" y="78690"/>
                    <a:pt x="65674" y="79012"/>
                  </a:cubicBezTo>
                  <a:cubicBezTo>
                    <a:pt x="65218" y="79257"/>
                    <a:pt x="63479" y="79346"/>
                    <a:pt x="63040" y="79601"/>
                  </a:cubicBezTo>
                  <a:cubicBezTo>
                    <a:pt x="62706" y="79812"/>
                    <a:pt x="62862" y="80357"/>
                    <a:pt x="62723" y="80601"/>
                  </a:cubicBezTo>
                  <a:cubicBezTo>
                    <a:pt x="62506" y="80963"/>
                    <a:pt x="62111" y="81713"/>
                    <a:pt x="61539" y="82007"/>
                  </a:cubicBezTo>
                  <a:cubicBezTo>
                    <a:pt x="61183" y="82185"/>
                    <a:pt x="60000" y="82335"/>
                    <a:pt x="59583" y="82491"/>
                  </a:cubicBezTo>
                  <a:cubicBezTo>
                    <a:pt x="58710" y="82808"/>
                    <a:pt x="57287" y="83574"/>
                    <a:pt x="56754" y="84002"/>
                  </a:cubicBezTo>
                  <a:cubicBezTo>
                    <a:pt x="56298" y="84375"/>
                    <a:pt x="55804" y="85208"/>
                    <a:pt x="55587" y="85625"/>
                  </a:cubicBezTo>
                  <a:cubicBezTo>
                    <a:pt x="55448" y="85853"/>
                    <a:pt x="55253" y="86331"/>
                    <a:pt x="55253" y="86564"/>
                  </a:cubicBezTo>
                  <a:cubicBezTo>
                    <a:pt x="55270" y="86997"/>
                    <a:pt x="55709" y="87864"/>
                    <a:pt x="56042" y="88275"/>
                  </a:cubicBezTo>
                  <a:cubicBezTo>
                    <a:pt x="56281" y="88553"/>
                    <a:pt x="56815" y="89120"/>
                    <a:pt x="57349" y="89326"/>
                  </a:cubicBezTo>
                  <a:cubicBezTo>
                    <a:pt x="57682" y="89448"/>
                    <a:pt x="58555" y="89554"/>
                    <a:pt x="58988" y="89598"/>
                  </a:cubicBezTo>
                  <a:cubicBezTo>
                    <a:pt x="59366" y="89620"/>
                    <a:pt x="60177" y="89554"/>
                    <a:pt x="60550" y="89598"/>
                  </a:cubicBezTo>
                  <a:cubicBezTo>
                    <a:pt x="60928" y="89631"/>
                    <a:pt x="61739" y="89754"/>
                    <a:pt x="61934" y="89893"/>
                  </a:cubicBezTo>
                  <a:cubicBezTo>
                    <a:pt x="62328" y="90170"/>
                    <a:pt x="62056" y="90871"/>
                    <a:pt x="61878" y="91187"/>
                  </a:cubicBezTo>
                  <a:cubicBezTo>
                    <a:pt x="61717" y="91443"/>
                    <a:pt x="60866" y="91876"/>
                    <a:pt x="60689" y="92126"/>
                  </a:cubicBezTo>
                  <a:cubicBezTo>
                    <a:pt x="60355" y="92621"/>
                    <a:pt x="60155" y="93655"/>
                    <a:pt x="60355" y="94155"/>
                  </a:cubicBezTo>
                  <a:cubicBezTo>
                    <a:pt x="60533" y="94588"/>
                    <a:pt x="61144" y="95499"/>
                    <a:pt x="61995" y="95744"/>
                  </a:cubicBezTo>
                  <a:cubicBezTo>
                    <a:pt x="62567" y="95911"/>
                    <a:pt x="64107" y="95916"/>
                    <a:pt x="64740" y="95805"/>
                  </a:cubicBezTo>
                  <a:cubicBezTo>
                    <a:pt x="65313" y="95705"/>
                    <a:pt x="66124" y="95283"/>
                    <a:pt x="66385" y="95055"/>
                  </a:cubicBezTo>
                  <a:cubicBezTo>
                    <a:pt x="66780" y="94683"/>
                    <a:pt x="66835" y="93849"/>
                    <a:pt x="66780" y="93449"/>
                  </a:cubicBezTo>
                  <a:cubicBezTo>
                    <a:pt x="66741" y="93160"/>
                    <a:pt x="66068" y="92593"/>
                    <a:pt x="66124" y="92293"/>
                  </a:cubicBezTo>
                  <a:cubicBezTo>
                    <a:pt x="66163" y="92054"/>
                    <a:pt x="66541" y="91565"/>
                    <a:pt x="66974" y="91404"/>
                  </a:cubicBezTo>
                  <a:cubicBezTo>
                    <a:pt x="67369" y="91254"/>
                    <a:pt x="68536" y="91182"/>
                    <a:pt x="69070" y="91187"/>
                  </a:cubicBezTo>
                  <a:cubicBezTo>
                    <a:pt x="69625" y="91187"/>
                    <a:pt x="70731" y="91321"/>
                    <a:pt x="71165" y="91460"/>
                  </a:cubicBezTo>
                  <a:cubicBezTo>
                    <a:pt x="71821" y="91671"/>
                    <a:pt x="72632" y="92315"/>
                    <a:pt x="72865" y="92643"/>
                  </a:cubicBezTo>
                  <a:cubicBezTo>
                    <a:pt x="73266" y="93188"/>
                    <a:pt x="73266" y="94349"/>
                    <a:pt x="73127" y="94916"/>
                  </a:cubicBezTo>
                  <a:cubicBezTo>
                    <a:pt x="73004" y="95394"/>
                    <a:pt x="72532" y="96366"/>
                    <a:pt x="72015" y="96800"/>
                  </a:cubicBezTo>
                  <a:cubicBezTo>
                    <a:pt x="71643" y="97116"/>
                    <a:pt x="70398" y="97617"/>
                    <a:pt x="69920" y="97911"/>
                  </a:cubicBezTo>
                  <a:cubicBezTo>
                    <a:pt x="69247" y="98333"/>
                    <a:pt x="67902" y="99211"/>
                    <a:pt x="67569" y="99689"/>
                  </a:cubicBezTo>
                  <a:cubicBezTo>
                    <a:pt x="67013" y="100467"/>
                    <a:pt x="66780" y="102101"/>
                    <a:pt x="66974" y="102912"/>
                  </a:cubicBezTo>
                  <a:cubicBezTo>
                    <a:pt x="67152" y="103679"/>
                    <a:pt x="68125" y="105196"/>
                    <a:pt x="68992" y="105874"/>
                  </a:cubicBezTo>
                  <a:cubicBezTo>
                    <a:pt x="69347" y="106146"/>
                    <a:pt x="70298" y="106624"/>
                    <a:pt x="70909" y="106796"/>
                  </a:cubicBezTo>
                  <a:cubicBezTo>
                    <a:pt x="71721" y="107024"/>
                    <a:pt x="73738" y="107163"/>
                    <a:pt x="74627" y="107335"/>
                  </a:cubicBezTo>
                  <a:cubicBezTo>
                    <a:pt x="75716" y="107547"/>
                    <a:pt x="78106" y="107941"/>
                    <a:pt x="78756" y="108358"/>
                  </a:cubicBezTo>
                  <a:cubicBezTo>
                    <a:pt x="79157" y="108619"/>
                    <a:pt x="79034" y="109275"/>
                    <a:pt x="79073" y="109575"/>
                  </a:cubicBezTo>
                  <a:cubicBezTo>
                    <a:pt x="79112" y="109830"/>
                    <a:pt x="79251" y="110336"/>
                    <a:pt x="79073" y="110581"/>
                  </a:cubicBezTo>
                  <a:cubicBezTo>
                    <a:pt x="78934" y="110792"/>
                    <a:pt x="78345" y="111203"/>
                    <a:pt x="77906" y="111331"/>
                  </a:cubicBezTo>
                  <a:cubicBezTo>
                    <a:pt x="77117" y="111570"/>
                    <a:pt x="74983" y="111553"/>
                    <a:pt x="74171" y="111764"/>
                  </a:cubicBezTo>
                  <a:cubicBezTo>
                    <a:pt x="73677" y="111892"/>
                    <a:pt x="72888" y="112270"/>
                    <a:pt x="72671" y="112492"/>
                  </a:cubicBezTo>
                  <a:cubicBezTo>
                    <a:pt x="72432" y="112742"/>
                    <a:pt x="72432" y="113309"/>
                    <a:pt x="72532" y="113576"/>
                  </a:cubicBezTo>
                  <a:cubicBezTo>
                    <a:pt x="72632" y="113798"/>
                    <a:pt x="73266" y="114193"/>
                    <a:pt x="73321" y="114409"/>
                  </a:cubicBezTo>
                  <a:cubicBezTo>
                    <a:pt x="73421" y="114704"/>
                    <a:pt x="73382" y="115332"/>
                    <a:pt x="72988" y="115571"/>
                  </a:cubicBezTo>
                  <a:cubicBezTo>
                    <a:pt x="72771" y="115710"/>
                    <a:pt x="71821" y="115765"/>
                    <a:pt x="71565" y="115899"/>
                  </a:cubicBezTo>
                  <a:cubicBezTo>
                    <a:pt x="70909" y="116215"/>
                    <a:pt x="70909" y="117138"/>
                    <a:pt x="70376" y="117488"/>
                  </a:cubicBezTo>
                  <a:cubicBezTo>
                    <a:pt x="69486" y="118071"/>
                    <a:pt x="66880" y="118983"/>
                    <a:pt x="65474" y="119349"/>
                  </a:cubicBezTo>
                  <a:cubicBezTo>
                    <a:pt x="64562" y="119588"/>
                    <a:pt x="62545" y="119983"/>
                    <a:pt x="61478" y="120000"/>
                  </a:cubicBezTo>
                  <a:cubicBezTo>
                    <a:pt x="60055" y="120022"/>
                    <a:pt x="57326" y="119583"/>
                    <a:pt x="56042" y="119327"/>
                  </a:cubicBezTo>
                  <a:cubicBezTo>
                    <a:pt x="54859" y="119088"/>
                    <a:pt x="52980" y="118249"/>
                    <a:pt x="51713" y="118088"/>
                  </a:cubicBezTo>
                  <a:cubicBezTo>
                    <a:pt x="50668" y="117949"/>
                    <a:pt x="48195" y="117827"/>
                    <a:pt x="47267" y="118088"/>
                  </a:cubicBezTo>
                  <a:cubicBezTo>
                    <a:pt x="47050" y="118144"/>
                    <a:pt x="46872" y="118321"/>
                    <a:pt x="46711" y="118510"/>
                  </a:cubicBezTo>
                  <a:lnTo>
                    <a:pt x="36313" y="118510"/>
                  </a:lnTo>
                  <a:cubicBezTo>
                    <a:pt x="36313" y="118510"/>
                    <a:pt x="36135" y="117566"/>
                    <a:pt x="36313" y="117254"/>
                  </a:cubicBezTo>
                  <a:cubicBezTo>
                    <a:pt x="36452" y="116999"/>
                    <a:pt x="37302" y="116576"/>
                    <a:pt x="37380" y="116321"/>
                  </a:cubicBezTo>
                  <a:cubicBezTo>
                    <a:pt x="37480" y="116087"/>
                    <a:pt x="36947" y="115604"/>
                    <a:pt x="37047" y="115365"/>
                  </a:cubicBezTo>
                  <a:cubicBezTo>
                    <a:pt x="37202" y="114976"/>
                    <a:pt x="38208" y="114265"/>
                    <a:pt x="38803" y="113954"/>
                  </a:cubicBezTo>
                  <a:cubicBezTo>
                    <a:pt x="39675" y="113504"/>
                    <a:pt x="42460" y="113003"/>
                    <a:pt x="43071" y="112492"/>
                  </a:cubicBezTo>
                  <a:cubicBezTo>
                    <a:pt x="43566" y="112098"/>
                    <a:pt x="43566" y="111159"/>
                    <a:pt x="43271" y="110736"/>
                  </a:cubicBezTo>
                  <a:cubicBezTo>
                    <a:pt x="43054" y="110386"/>
                    <a:pt x="41926" y="109786"/>
                    <a:pt x="41376" y="109519"/>
                  </a:cubicBezTo>
                  <a:cubicBezTo>
                    <a:pt x="40859" y="109275"/>
                    <a:pt x="39475" y="108936"/>
                    <a:pt x="39058" y="108669"/>
                  </a:cubicBezTo>
                  <a:cubicBezTo>
                    <a:pt x="38408" y="108236"/>
                    <a:pt x="38369" y="107147"/>
                    <a:pt x="37736" y="106724"/>
                  </a:cubicBezTo>
                  <a:cubicBezTo>
                    <a:pt x="37280" y="106424"/>
                    <a:pt x="35640" y="106063"/>
                    <a:pt x="35185" y="105768"/>
                  </a:cubicBezTo>
                  <a:cubicBezTo>
                    <a:pt x="34751" y="105502"/>
                    <a:pt x="34790" y="104757"/>
                    <a:pt x="34195" y="104551"/>
                  </a:cubicBezTo>
                  <a:cubicBezTo>
                    <a:pt x="33823" y="104424"/>
                    <a:pt x="32656" y="104563"/>
                    <a:pt x="32239" y="104451"/>
                  </a:cubicBezTo>
                  <a:cubicBezTo>
                    <a:pt x="32000" y="104396"/>
                    <a:pt x="31667" y="104251"/>
                    <a:pt x="31467" y="104101"/>
                  </a:cubicBezTo>
                  <a:cubicBezTo>
                    <a:pt x="31506" y="104096"/>
                    <a:pt x="31550" y="104079"/>
                    <a:pt x="31589" y="104068"/>
                  </a:cubicBezTo>
                  <a:cubicBezTo>
                    <a:pt x="32534" y="103735"/>
                    <a:pt x="33684" y="102773"/>
                    <a:pt x="34057" y="102290"/>
                  </a:cubicBezTo>
                  <a:cubicBezTo>
                    <a:pt x="34496" y="101695"/>
                    <a:pt x="34296" y="100428"/>
                    <a:pt x="34535" y="99811"/>
                  </a:cubicBezTo>
                  <a:cubicBezTo>
                    <a:pt x="34851" y="99072"/>
                    <a:pt x="36174" y="97650"/>
                    <a:pt x="36413" y="96900"/>
                  </a:cubicBezTo>
                  <a:cubicBezTo>
                    <a:pt x="36646" y="96122"/>
                    <a:pt x="36530" y="94555"/>
                    <a:pt x="36413" y="93777"/>
                  </a:cubicBezTo>
                  <a:cubicBezTo>
                    <a:pt x="36274" y="92910"/>
                    <a:pt x="35679" y="91187"/>
                    <a:pt x="35324" y="90337"/>
                  </a:cubicBezTo>
                  <a:cubicBezTo>
                    <a:pt x="34990" y="89492"/>
                    <a:pt x="34257" y="87798"/>
                    <a:pt x="33662" y="86975"/>
                  </a:cubicBezTo>
                  <a:cubicBezTo>
                    <a:pt x="33267" y="86442"/>
                    <a:pt x="31984" y="85447"/>
                    <a:pt x="31683" y="84908"/>
                  </a:cubicBezTo>
                  <a:cubicBezTo>
                    <a:pt x="31372" y="84297"/>
                    <a:pt x="31311" y="83019"/>
                    <a:pt x="31389" y="82402"/>
                  </a:cubicBezTo>
                  <a:cubicBezTo>
                    <a:pt x="31506" y="81657"/>
                    <a:pt x="32656" y="80218"/>
                    <a:pt x="32578" y="79473"/>
                  </a:cubicBezTo>
                  <a:cubicBezTo>
                    <a:pt x="32517" y="78968"/>
                    <a:pt x="31822" y="77968"/>
                    <a:pt x="31289" y="77490"/>
                  </a:cubicBezTo>
                  <a:cubicBezTo>
                    <a:pt x="30933" y="77173"/>
                    <a:pt x="29888" y="76601"/>
                    <a:pt x="29333" y="76323"/>
                  </a:cubicBezTo>
                  <a:cubicBezTo>
                    <a:pt x="28643" y="75962"/>
                    <a:pt x="26782" y="75395"/>
                    <a:pt x="26287" y="74984"/>
                  </a:cubicBezTo>
                  <a:cubicBezTo>
                    <a:pt x="25931" y="74683"/>
                    <a:pt x="25931" y="73978"/>
                    <a:pt x="25792" y="73644"/>
                  </a:cubicBezTo>
                  <a:cubicBezTo>
                    <a:pt x="25637" y="73244"/>
                    <a:pt x="25042" y="72444"/>
                    <a:pt x="25142" y="72044"/>
                  </a:cubicBezTo>
                  <a:cubicBezTo>
                    <a:pt x="25164" y="71994"/>
                    <a:pt x="25181" y="71938"/>
                    <a:pt x="25220" y="7187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6" name="Shape 1146"/>
            <p:cNvSpPr/>
            <p:nvPr/>
          </p:nvSpPr>
          <p:spPr>
            <a:xfrm>
              <a:off x="575845" y="1299562"/>
              <a:ext cx="186000" cy="150300"/>
            </a:xfrm>
            <a:custGeom>
              <a:avLst/>
              <a:gdLst/>
              <a:ahLst/>
              <a:cxnLst/>
              <a:rect l="0" t="0" r="0" b="0"/>
              <a:pathLst>
                <a:path w="120000" h="120000" extrusionOk="0">
                  <a:moveTo>
                    <a:pt x="38897" y="1672"/>
                  </a:moveTo>
                  <a:cubicBezTo>
                    <a:pt x="39532" y="1349"/>
                    <a:pt x="40111" y="1092"/>
                    <a:pt x="40545" y="964"/>
                  </a:cubicBezTo>
                  <a:cubicBezTo>
                    <a:pt x="41697" y="607"/>
                    <a:pt x="44091" y="-289"/>
                    <a:pt x="45243" y="94"/>
                  </a:cubicBezTo>
                  <a:cubicBezTo>
                    <a:pt x="45994" y="384"/>
                    <a:pt x="46802" y="2247"/>
                    <a:pt x="47520" y="2631"/>
                  </a:cubicBezTo>
                  <a:cubicBezTo>
                    <a:pt x="48616" y="3245"/>
                    <a:pt x="51216" y="3758"/>
                    <a:pt x="52396" y="3407"/>
                  </a:cubicBezTo>
                  <a:cubicBezTo>
                    <a:pt x="53114" y="3178"/>
                    <a:pt x="54066" y="2152"/>
                    <a:pt x="54845" y="1349"/>
                  </a:cubicBezTo>
                  <a:cubicBezTo>
                    <a:pt x="54878" y="2085"/>
                    <a:pt x="54906" y="2793"/>
                    <a:pt x="54906" y="3245"/>
                  </a:cubicBezTo>
                  <a:cubicBezTo>
                    <a:pt x="54878" y="4433"/>
                    <a:pt x="54561" y="6814"/>
                    <a:pt x="54528" y="8001"/>
                  </a:cubicBezTo>
                  <a:cubicBezTo>
                    <a:pt x="54528" y="9769"/>
                    <a:pt x="54528" y="13338"/>
                    <a:pt x="54962" y="15039"/>
                  </a:cubicBezTo>
                  <a:cubicBezTo>
                    <a:pt x="55251" y="16131"/>
                    <a:pt x="56114" y="18412"/>
                    <a:pt x="56983" y="19087"/>
                  </a:cubicBezTo>
                  <a:cubicBezTo>
                    <a:pt x="57617" y="19600"/>
                    <a:pt x="59348" y="19795"/>
                    <a:pt x="60122" y="19633"/>
                  </a:cubicBezTo>
                  <a:cubicBezTo>
                    <a:pt x="61280" y="19444"/>
                    <a:pt x="63267" y="17994"/>
                    <a:pt x="64280" y="17353"/>
                  </a:cubicBezTo>
                  <a:cubicBezTo>
                    <a:pt x="65087" y="16806"/>
                    <a:pt x="66529" y="15328"/>
                    <a:pt x="67419" y="15039"/>
                  </a:cubicBezTo>
                  <a:cubicBezTo>
                    <a:pt x="68950" y="14526"/>
                    <a:pt x="72296" y="14425"/>
                    <a:pt x="73793" y="15039"/>
                  </a:cubicBezTo>
                  <a:cubicBezTo>
                    <a:pt x="74862" y="15423"/>
                    <a:pt x="76392" y="17319"/>
                    <a:pt x="77255" y="18122"/>
                  </a:cubicBezTo>
                  <a:cubicBezTo>
                    <a:pt x="77946" y="18797"/>
                    <a:pt x="79504" y="19957"/>
                    <a:pt x="79966" y="20855"/>
                  </a:cubicBezTo>
                  <a:cubicBezTo>
                    <a:pt x="80283" y="21468"/>
                    <a:pt x="80801" y="22973"/>
                    <a:pt x="80545" y="23620"/>
                  </a:cubicBezTo>
                  <a:cubicBezTo>
                    <a:pt x="80400" y="23938"/>
                    <a:pt x="79621" y="24039"/>
                    <a:pt x="79387" y="24262"/>
                  </a:cubicBezTo>
                  <a:cubicBezTo>
                    <a:pt x="78753" y="24936"/>
                    <a:pt x="78296" y="26927"/>
                    <a:pt x="77745" y="27702"/>
                  </a:cubicBezTo>
                  <a:cubicBezTo>
                    <a:pt x="77283" y="28343"/>
                    <a:pt x="75958" y="29213"/>
                    <a:pt x="75441" y="29855"/>
                  </a:cubicBezTo>
                  <a:cubicBezTo>
                    <a:pt x="74917" y="30529"/>
                    <a:pt x="74400" y="32520"/>
                    <a:pt x="73648" y="32972"/>
                  </a:cubicBezTo>
                  <a:cubicBezTo>
                    <a:pt x="73247" y="33228"/>
                    <a:pt x="72179" y="33133"/>
                    <a:pt x="71717" y="32972"/>
                  </a:cubicBezTo>
                  <a:cubicBezTo>
                    <a:pt x="70882" y="32615"/>
                    <a:pt x="69757" y="30752"/>
                    <a:pt x="68950" y="30334"/>
                  </a:cubicBezTo>
                  <a:cubicBezTo>
                    <a:pt x="68171" y="29949"/>
                    <a:pt x="66468" y="29855"/>
                    <a:pt x="65633" y="29855"/>
                  </a:cubicBezTo>
                  <a:cubicBezTo>
                    <a:pt x="64597" y="29855"/>
                    <a:pt x="62376" y="29855"/>
                    <a:pt x="61480" y="30496"/>
                  </a:cubicBezTo>
                  <a:cubicBezTo>
                    <a:pt x="60645" y="31109"/>
                    <a:pt x="59549" y="33195"/>
                    <a:pt x="59404" y="34321"/>
                  </a:cubicBezTo>
                  <a:cubicBezTo>
                    <a:pt x="59259" y="35604"/>
                    <a:pt x="60701" y="38018"/>
                    <a:pt x="60757" y="39334"/>
                  </a:cubicBezTo>
                  <a:cubicBezTo>
                    <a:pt x="60901" y="41615"/>
                    <a:pt x="60300" y="46210"/>
                    <a:pt x="59549" y="48334"/>
                  </a:cubicBezTo>
                  <a:cubicBezTo>
                    <a:pt x="59114" y="49617"/>
                    <a:pt x="57211" y="51607"/>
                    <a:pt x="56749" y="52862"/>
                  </a:cubicBezTo>
                  <a:cubicBezTo>
                    <a:pt x="56348" y="54050"/>
                    <a:pt x="56604" y="56782"/>
                    <a:pt x="56059" y="57908"/>
                  </a:cubicBezTo>
                  <a:cubicBezTo>
                    <a:pt x="55830" y="58327"/>
                    <a:pt x="55196" y="59191"/>
                    <a:pt x="54762" y="59163"/>
                  </a:cubicBezTo>
                  <a:cubicBezTo>
                    <a:pt x="54183" y="59163"/>
                    <a:pt x="53637" y="57652"/>
                    <a:pt x="53114" y="57423"/>
                  </a:cubicBezTo>
                  <a:cubicBezTo>
                    <a:pt x="52568" y="57167"/>
                    <a:pt x="51244" y="56977"/>
                    <a:pt x="50809" y="57423"/>
                  </a:cubicBezTo>
                  <a:cubicBezTo>
                    <a:pt x="50347" y="57908"/>
                    <a:pt x="50926" y="59676"/>
                    <a:pt x="50609" y="60284"/>
                  </a:cubicBezTo>
                  <a:cubicBezTo>
                    <a:pt x="50203" y="61059"/>
                    <a:pt x="48360" y="61505"/>
                    <a:pt x="47954" y="62280"/>
                  </a:cubicBezTo>
                  <a:cubicBezTo>
                    <a:pt x="46857" y="64433"/>
                    <a:pt x="46919" y="69736"/>
                    <a:pt x="47375" y="72178"/>
                  </a:cubicBezTo>
                  <a:cubicBezTo>
                    <a:pt x="47753" y="74040"/>
                    <a:pt x="49451" y="77576"/>
                    <a:pt x="50609" y="79020"/>
                  </a:cubicBezTo>
                  <a:cubicBezTo>
                    <a:pt x="51733" y="80403"/>
                    <a:pt x="54589" y="82622"/>
                    <a:pt x="56203" y="83230"/>
                  </a:cubicBezTo>
                  <a:cubicBezTo>
                    <a:pt x="57183" y="83615"/>
                    <a:pt x="59493" y="84289"/>
                    <a:pt x="60356" y="83648"/>
                  </a:cubicBezTo>
                  <a:cubicBezTo>
                    <a:pt x="61074" y="83102"/>
                    <a:pt x="61391" y="80855"/>
                    <a:pt x="61335" y="79890"/>
                  </a:cubicBezTo>
                  <a:cubicBezTo>
                    <a:pt x="61280" y="78992"/>
                    <a:pt x="60011" y="77447"/>
                    <a:pt x="59983" y="76550"/>
                  </a:cubicBezTo>
                  <a:cubicBezTo>
                    <a:pt x="59949" y="75328"/>
                    <a:pt x="61107" y="73076"/>
                    <a:pt x="61625" y="72016"/>
                  </a:cubicBezTo>
                  <a:cubicBezTo>
                    <a:pt x="62232" y="70728"/>
                    <a:pt x="63473" y="68096"/>
                    <a:pt x="64508" y="67226"/>
                  </a:cubicBezTo>
                  <a:cubicBezTo>
                    <a:pt x="65198" y="66618"/>
                    <a:pt x="66991" y="65972"/>
                    <a:pt x="67854" y="66039"/>
                  </a:cubicBezTo>
                  <a:cubicBezTo>
                    <a:pt x="68371" y="66039"/>
                    <a:pt x="69440" y="66490"/>
                    <a:pt x="69785" y="66908"/>
                  </a:cubicBezTo>
                  <a:cubicBezTo>
                    <a:pt x="70481" y="67711"/>
                    <a:pt x="70854" y="70053"/>
                    <a:pt x="71143" y="71118"/>
                  </a:cubicBezTo>
                  <a:cubicBezTo>
                    <a:pt x="71544" y="72496"/>
                    <a:pt x="72179" y="75262"/>
                    <a:pt x="72524" y="76611"/>
                  </a:cubicBezTo>
                  <a:cubicBezTo>
                    <a:pt x="72841" y="77927"/>
                    <a:pt x="73014" y="80788"/>
                    <a:pt x="73793" y="81819"/>
                  </a:cubicBezTo>
                  <a:cubicBezTo>
                    <a:pt x="74461" y="82650"/>
                    <a:pt x="76448" y="83520"/>
                    <a:pt x="77456" y="83715"/>
                  </a:cubicBezTo>
                  <a:cubicBezTo>
                    <a:pt x="79421" y="84066"/>
                    <a:pt x="83401" y="82717"/>
                    <a:pt x="85416" y="82684"/>
                  </a:cubicBezTo>
                  <a:cubicBezTo>
                    <a:pt x="87637" y="82622"/>
                    <a:pt x="92079" y="83135"/>
                    <a:pt x="94300" y="83392"/>
                  </a:cubicBezTo>
                  <a:cubicBezTo>
                    <a:pt x="96376" y="83615"/>
                    <a:pt x="100556" y="84005"/>
                    <a:pt x="102605" y="84579"/>
                  </a:cubicBezTo>
                  <a:cubicBezTo>
                    <a:pt x="104191" y="85065"/>
                    <a:pt x="107419" y="86124"/>
                    <a:pt x="108689" y="87312"/>
                  </a:cubicBezTo>
                  <a:cubicBezTo>
                    <a:pt x="110219" y="88756"/>
                    <a:pt x="111372" y="93485"/>
                    <a:pt x="112847" y="95024"/>
                  </a:cubicBezTo>
                  <a:cubicBezTo>
                    <a:pt x="113882" y="96117"/>
                    <a:pt x="116682" y="97176"/>
                    <a:pt x="117918" y="97979"/>
                  </a:cubicBezTo>
                  <a:cubicBezTo>
                    <a:pt x="118324" y="98241"/>
                    <a:pt x="119103" y="98754"/>
                    <a:pt x="119794" y="99267"/>
                  </a:cubicBezTo>
                  <a:cubicBezTo>
                    <a:pt x="119393" y="100070"/>
                    <a:pt x="118931" y="101096"/>
                    <a:pt x="118786" y="101743"/>
                  </a:cubicBezTo>
                  <a:cubicBezTo>
                    <a:pt x="118524" y="102708"/>
                    <a:pt x="118408" y="104793"/>
                    <a:pt x="118552" y="105791"/>
                  </a:cubicBezTo>
                  <a:cubicBezTo>
                    <a:pt x="118725" y="106789"/>
                    <a:pt x="119938" y="108524"/>
                    <a:pt x="119994" y="109550"/>
                  </a:cubicBezTo>
                  <a:cubicBezTo>
                    <a:pt x="120083" y="110866"/>
                    <a:pt x="118959" y="113408"/>
                    <a:pt x="118697" y="114724"/>
                  </a:cubicBezTo>
                  <a:cubicBezTo>
                    <a:pt x="118586" y="115304"/>
                    <a:pt x="118469" y="116236"/>
                    <a:pt x="118324" y="117133"/>
                  </a:cubicBezTo>
                  <a:cubicBezTo>
                    <a:pt x="117545" y="117105"/>
                    <a:pt x="116710" y="117105"/>
                    <a:pt x="116276" y="117105"/>
                  </a:cubicBezTo>
                  <a:cubicBezTo>
                    <a:pt x="115062" y="117133"/>
                    <a:pt x="112557" y="117005"/>
                    <a:pt x="111399" y="117423"/>
                  </a:cubicBezTo>
                  <a:cubicBezTo>
                    <a:pt x="110453" y="117780"/>
                    <a:pt x="108950" y="119514"/>
                    <a:pt x="107971" y="119804"/>
                  </a:cubicBezTo>
                  <a:cubicBezTo>
                    <a:pt x="106902" y="120156"/>
                    <a:pt x="104681" y="119960"/>
                    <a:pt x="103584" y="119804"/>
                  </a:cubicBezTo>
                  <a:cubicBezTo>
                    <a:pt x="102349" y="119643"/>
                    <a:pt x="99955" y="118678"/>
                    <a:pt x="98714" y="118455"/>
                  </a:cubicBezTo>
                  <a:cubicBezTo>
                    <a:pt x="96521" y="118098"/>
                    <a:pt x="92023" y="118065"/>
                    <a:pt x="89774" y="117970"/>
                  </a:cubicBezTo>
                  <a:cubicBezTo>
                    <a:pt x="88416" y="117936"/>
                    <a:pt x="85677" y="117970"/>
                    <a:pt x="84319" y="117808"/>
                  </a:cubicBezTo>
                  <a:cubicBezTo>
                    <a:pt x="82822" y="117646"/>
                    <a:pt x="79794" y="117105"/>
                    <a:pt x="78324" y="116715"/>
                  </a:cubicBezTo>
                  <a:cubicBezTo>
                    <a:pt x="77372" y="116459"/>
                    <a:pt x="75841" y="115689"/>
                    <a:pt x="74517" y="115176"/>
                  </a:cubicBezTo>
                  <a:cubicBezTo>
                    <a:pt x="73910" y="114947"/>
                    <a:pt x="73331" y="114758"/>
                    <a:pt x="72875" y="114724"/>
                  </a:cubicBezTo>
                  <a:cubicBezTo>
                    <a:pt x="71461" y="114529"/>
                    <a:pt x="68577" y="115338"/>
                    <a:pt x="67136" y="115271"/>
                  </a:cubicBezTo>
                  <a:cubicBezTo>
                    <a:pt x="65460" y="115176"/>
                    <a:pt x="62170" y="114434"/>
                    <a:pt x="60556" y="113921"/>
                  </a:cubicBezTo>
                  <a:cubicBezTo>
                    <a:pt x="59348" y="113537"/>
                    <a:pt x="56548" y="113024"/>
                    <a:pt x="55914" y="111830"/>
                  </a:cubicBezTo>
                  <a:cubicBezTo>
                    <a:pt x="55480" y="111061"/>
                    <a:pt x="56259" y="109104"/>
                    <a:pt x="56203" y="108167"/>
                  </a:cubicBezTo>
                  <a:cubicBezTo>
                    <a:pt x="56148" y="107559"/>
                    <a:pt x="56086" y="106115"/>
                    <a:pt x="55624" y="105791"/>
                  </a:cubicBezTo>
                  <a:cubicBezTo>
                    <a:pt x="55079" y="105407"/>
                    <a:pt x="53665" y="105953"/>
                    <a:pt x="53114" y="106271"/>
                  </a:cubicBezTo>
                  <a:cubicBezTo>
                    <a:pt x="52396" y="106689"/>
                    <a:pt x="51589" y="108585"/>
                    <a:pt x="50809" y="108908"/>
                  </a:cubicBezTo>
                  <a:cubicBezTo>
                    <a:pt x="49858" y="109293"/>
                    <a:pt x="47692" y="108970"/>
                    <a:pt x="46802" y="108423"/>
                  </a:cubicBezTo>
                  <a:cubicBezTo>
                    <a:pt x="46195" y="108039"/>
                    <a:pt x="45360" y="106689"/>
                    <a:pt x="45160" y="105953"/>
                  </a:cubicBezTo>
                  <a:cubicBezTo>
                    <a:pt x="44926" y="105083"/>
                    <a:pt x="44926" y="103092"/>
                    <a:pt x="45299" y="102289"/>
                  </a:cubicBezTo>
                  <a:cubicBezTo>
                    <a:pt x="45588" y="101643"/>
                    <a:pt x="46974" y="101130"/>
                    <a:pt x="47319" y="100522"/>
                  </a:cubicBezTo>
                  <a:cubicBezTo>
                    <a:pt x="47609" y="99942"/>
                    <a:pt x="47753" y="98498"/>
                    <a:pt x="47664" y="97823"/>
                  </a:cubicBezTo>
                  <a:cubicBezTo>
                    <a:pt x="47553" y="96825"/>
                    <a:pt x="47030" y="94578"/>
                    <a:pt x="46223" y="94059"/>
                  </a:cubicBezTo>
                  <a:cubicBezTo>
                    <a:pt x="45443" y="93613"/>
                    <a:pt x="43601" y="94734"/>
                    <a:pt x="42733" y="94706"/>
                  </a:cubicBezTo>
                  <a:cubicBezTo>
                    <a:pt x="41781" y="94706"/>
                    <a:pt x="39794" y="94578"/>
                    <a:pt x="39070" y="93903"/>
                  </a:cubicBezTo>
                  <a:cubicBezTo>
                    <a:pt x="38263" y="93195"/>
                    <a:pt x="37946" y="90685"/>
                    <a:pt x="37428" y="89693"/>
                  </a:cubicBezTo>
                  <a:cubicBezTo>
                    <a:pt x="36765" y="88472"/>
                    <a:pt x="34917" y="86381"/>
                    <a:pt x="34283" y="85159"/>
                  </a:cubicBezTo>
                  <a:cubicBezTo>
                    <a:pt x="33565" y="83810"/>
                    <a:pt x="32758" y="80754"/>
                    <a:pt x="32062" y="79405"/>
                  </a:cubicBezTo>
                  <a:cubicBezTo>
                    <a:pt x="31455" y="78284"/>
                    <a:pt x="30219" y="75903"/>
                    <a:pt x="29178" y="75262"/>
                  </a:cubicBezTo>
                  <a:cubicBezTo>
                    <a:pt x="28199" y="74648"/>
                    <a:pt x="25805" y="74553"/>
                    <a:pt x="24681" y="74715"/>
                  </a:cubicBezTo>
                  <a:cubicBezTo>
                    <a:pt x="23785" y="74810"/>
                    <a:pt x="22087" y="75646"/>
                    <a:pt x="21246" y="76065"/>
                  </a:cubicBezTo>
                  <a:cubicBezTo>
                    <a:pt x="20584" y="76388"/>
                    <a:pt x="19376" y="77381"/>
                    <a:pt x="18652" y="77576"/>
                  </a:cubicBezTo>
                  <a:cubicBezTo>
                    <a:pt x="18424" y="77637"/>
                    <a:pt x="18046" y="77704"/>
                    <a:pt x="17673" y="77737"/>
                  </a:cubicBezTo>
                  <a:cubicBezTo>
                    <a:pt x="16893" y="77832"/>
                    <a:pt x="15997" y="77799"/>
                    <a:pt x="15507" y="77576"/>
                  </a:cubicBezTo>
                  <a:cubicBezTo>
                    <a:pt x="14672" y="77191"/>
                    <a:pt x="13520" y="75485"/>
                    <a:pt x="12858" y="74782"/>
                  </a:cubicBezTo>
                  <a:cubicBezTo>
                    <a:pt x="11672" y="73527"/>
                    <a:pt x="9223" y="71118"/>
                    <a:pt x="8099" y="69797"/>
                  </a:cubicBezTo>
                  <a:cubicBezTo>
                    <a:pt x="7264" y="68832"/>
                    <a:pt x="5443" y="67003"/>
                    <a:pt x="5043" y="65749"/>
                  </a:cubicBezTo>
                  <a:cubicBezTo>
                    <a:pt x="4519" y="64237"/>
                    <a:pt x="5243" y="60864"/>
                    <a:pt x="4926" y="59291"/>
                  </a:cubicBezTo>
                  <a:cubicBezTo>
                    <a:pt x="4581" y="57328"/>
                    <a:pt x="2733" y="53827"/>
                    <a:pt x="2154" y="51964"/>
                  </a:cubicBezTo>
                  <a:cubicBezTo>
                    <a:pt x="1491" y="49711"/>
                    <a:pt x="367" y="45150"/>
                    <a:pt x="166" y="42802"/>
                  </a:cubicBezTo>
                  <a:cubicBezTo>
                    <a:pt x="-150" y="39429"/>
                    <a:pt x="-33" y="32520"/>
                    <a:pt x="629" y="29213"/>
                  </a:cubicBezTo>
                  <a:cubicBezTo>
                    <a:pt x="1118" y="26927"/>
                    <a:pt x="2616" y="22399"/>
                    <a:pt x="3974" y="20598"/>
                  </a:cubicBezTo>
                  <a:cubicBezTo>
                    <a:pt x="4837" y="19472"/>
                    <a:pt x="7230" y="18122"/>
                    <a:pt x="8388" y="17414"/>
                  </a:cubicBezTo>
                  <a:cubicBezTo>
                    <a:pt x="9913" y="16483"/>
                    <a:pt x="13203" y="15105"/>
                    <a:pt x="14762" y="14236"/>
                  </a:cubicBezTo>
                  <a:cubicBezTo>
                    <a:pt x="16287" y="13399"/>
                    <a:pt x="19343" y="11827"/>
                    <a:pt x="20701" y="10734"/>
                  </a:cubicBezTo>
                  <a:cubicBezTo>
                    <a:pt x="22198" y="9546"/>
                    <a:pt x="24419" y="6039"/>
                    <a:pt x="26033" y="5074"/>
                  </a:cubicBezTo>
                  <a:cubicBezTo>
                    <a:pt x="27219" y="4399"/>
                    <a:pt x="29958" y="4115"/>
                    <a:pt x="31283" y="3825"/>
                  </a:cubicBezTo>
                  <a:cubicBezTo>
                    <a:pt x="32524" y="3535"/>
                    <a:pt x="35034" y="3245"/>
                    <a:pt x="36248" y="2860"/>
                  </a:cubicBezTo>
                  <a:cubicBezTo>
                    <a:pt x="36938" y="2631"/>
                    <a:pt x="37946" y="2118"/>
                    <a:pt x="38897" y="16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7" name="Shape 1147"/>
            <p:cNvSpPr/>
            <p:nvPr/>
          </p:nvSpPr>
          <p:spPr>
            <a:xfrm>
              <a:off x="616125" y="1333625"/>
              <a:ext cx="328800" cy="436199"/>
            </a:xfrm>
            <a:custGeom>
              <a:avLst/>
              <a:gdLst/>
              <a:ahLst/>
              <a:cxnLst/>
              <a:rect l="0" t="0" r="0" b="0"/>
              <a:pathLst>
                <a:path w="120000" h="120000" extrusionOk="0">
                  <a:moveTo>
                    <a:pt x="8087" y="119527"/>
                  </a:moveTo>
                  <a:cubicBezTo>
                    <a:pt x="7971" y="119493"/>
                    <a:pt x="7876" y="119460"/>
                    <a:pt x="7792" y="119438"/>
                  </a:cubicBezTo>
                  <a:cubicBezTo>
                    <a:pt x="7074" y="119182"/>
                    <a:pt x="6078" y="118264"/>
                    <a:pt x="5404" y="117963"/>
                  </a:cubicBezTo>
                  <a:cubicBezTo>
                    <a:pt x="4903" y="117741"/>
                    <a:pt x="3662" y="117557"/>
                    <a:pt x="3183" y="117301"/>
                  </a:cubicBezTo>
                  <a:cubicBezTo>
                    <a:pt x="2616" y="116990"/>
                    <a:pt x="1747" y="116150"/>
                    <a:pt x="1408" y="115694"/>
                  </a:cubicBezTo>
                  <a:cubicBezTo>
                    <a:pt x="885" y="114998"/>
                    <a:pt x="183" y="113485"/>
                    <a:pt x="50" y="112700"/>
                  </a:cubicBezTo>
                  <a:cubicBezTo>
                    <a:pt x="-161" y="111326"/>
                    <a:pt x="361" y="108561"/>
                    <a:pt x="768" y="107210"/>
                  </a:cubicBezTo>
                  <a:cubicBezTo>
                    <a:pt x="801" y="107043"/>
                    <a:pt x="885" y="106853"/>
                    <a:pt x="962" y="106636"/>
                  </a:cubicBezTo>
                  <a:cubicBezTo>
                    <a:pt x="1358" y="105696"/>
                    <a:pt x="2076" y="104389"/>
                    <a:pt x="2438" y="103671"/>
                  </a:cubicBezTo>
                  <a:cubicBezTo>
                    <a:pt x="3122" y="102319"/>
                    <a:pt x="4753" y="99699"/>
                    <a:pt x="5310" y="98325"/>
                  </a:cubicBezTo>
                  <a:cubicBezTo>
                    <a:pt x="5833" y="96984"/>
                    <a:pt x="6534" y="94253"/>
                    <a:pt x="6763" y="92873"/>
                  </a:cubicBezTo>
                  <a:cubicBezTo>
                    <a:pt x="6907" y="92000"/>
                    <a:pt x="6941" y="90236"/>
                    <a:pt x="6974" y="89363"/>
                  </a:cubicBezTo>
                  <a:cubicBezTo>
                    <a:pt x="7024" y="88433"/>
                    <a:pt x="6746" y="86564"/>
                    <a:pt x="7091" y="85668"/>
                  </a:cubicBezTo>
                  <a:cubicBezTo>
                    <a:pt x="7397" y="84817"/>
                    <a:pt x="8822" y="83321"/>
                    <a:pt x="9457" y="82559"/>
                  </a:cubicBezTo>
                  <a:cubicBezTo>
                    <a:pt x="10108" y="81796"/>
                    <a:pt x="11644" y="80356"/>
                    <a:pt x="12218" y="79560"/>
                  </a:cubicBezTo>
                  <a:cubicBezTo>
                    <a:pt x="12591" y="79054"/>
                    <a:pt x="13097" y="77980"/>
                    <a:pt x="13359" y="77435"/>
                  </a:cubicBezTo>
                  <a:cubicBezTo>
                    <a:pt x="13737" y="76628"/>
                    <a:pt x="14177" y="74926"/>
                    <a:pt x="14717" y="74152"/>
                  </a:cubicBezTo>
                  <a:cubicBezTo>
                    <a:pt x="15301" y="73279"/>
                    <a:pt x="16988" y="71727"/>
                    <a:pt x="17901" y="70998"/>
                  </a:cubicBezTo>
                  <a:cubicBezTo>
                    <a:pt x="18753" y="70336"/>
                    <a:pt x="20757" y="69207"/>
                    <a:pt x="21692" y="68584"/>
                  </a:cubicBezTo>
                  <a:cubicBezTo>
                    <a:pt x="22721" y="67899"/>
                    <a:pt x="24681" y="66436"/>
                    <a:pt x="25738" y="65763"/>
                  </a:cubicBezTo>
                  <a:cubicBezTo>
                    <a:pt x="26362" y="65379"/>
                    <a:pt x="27976" y="64789"/>
                    <a:pt x="28338" y="64272"/>
                  </a:cubicBezTo>
                  <a:cubicBezTo>
                    <a:pt x="28677" y="63749"/>
                    <a:pt x="28355" y="62664"/>
                    <a:pt x="28321" y="61947"/>
                  </a:cubicBezTo>
                  <a:cubicBezTo>
                    <a:pt x="28321" y="61835"/>
                    <a:pt x="28321" y="61724"/>
                    <a:pt x="28338" y="61635"/>
                  </a:cubicBezTo>
                  <a:cubicBezTo>
                    <a:pt x="28483" y="60751"/>
                    <a:pt x="29089" y="59004"/>
                    <a:pt x="29529" y="58164"/>
                  </a:cubicBezTo>
                  <a:cubicBezTo>
                    <a:pt x="30069" y="57134"/>
                    <a:pt x="31622" y="55210"/>
                    <a:pt x="32385" y="54247"/>
                  </a:cubicBezTo>
                  <a:cubicBezTo>
                    <a:pt x="33025" y="53474"/>
                    <a:pt x="34511" y="52000"/>
                    <a:pt x="35096" y="51215"/>
                  </a:cubicBezTo>
                  <a:cubicBezTo>
                    <a:pt x="35769" y="50297"/>
                    <a:pt x="37072" y="48439"/>
                    <a:pt x="37367" y="47443"/>
                  </a:cubicBezTo>
                  <a:cubicBezTo>
                    <a:pt x="37578" y="46703"/>
                    <a:pt x="37155" y="45151"/>
                    <a:pt x="37367" y="44411"/>
                  </a:cubicBezTo>
                  <a:cubicBezTo>
                    <a:pt x="37578" y="43694"/>
                    <a:pt x="38396" y="42308"/>
                    <a:pt x="38986" y="41702"/>
                  </a:cubicBezTo>
                  <a:cubicBezTo>
                    <a:pt x="39788" y="40878"/>
                    <a:pt x="42020" y="39577"/>
                    <a:pt x="43100" y="38920"/>
                  </a:cubicBezTo>
                  <a:cubicBezTo>
                    <a:pt x="43918" y="38425"/>
                    <a:pt x="45566" y="37440"/>
                    <a:pt x="46495" y="37051"/>
                  </a:cubicBezTo>
                  <a:cubicBezTo>
                    <a:pt x="46985" y="36856"/>
                    <a:pt x="48048" y="36578"/>
                    <a:pt x="48555" y="36433"/>
                  </a:cubicBezTo>
                  <a:cubicBezTo>
                    <a:pt x="49223" y="36233"/>
                    <a:pt x="50743" y="36044"/>
                    <a:pt x="51266" y="35705"/>
                  </a:cubicBezTo>
                  <a:cubicBezTo>
                    <a:pt x="51644" y="35449"/>
                    <a:pt x="52017" y="34742"/>
                    <a:pt x="52134" y="34386"/>
                  </a:cubicBezTo>
                  <a:cubicBezTo>
                    <a:pt x="52329" y="33757"/>
                    <a:pt x="52067" y="32450"/>
                    <a:pt x="52134" y="31810"/>
                  </a:cubicBezTo>
                  <a:cubicBezTo>
                    <a:pt x="52151" y="31610"/>
                    <a:pt x="52195" y="31299"/>
                    <a:pt x="52262" y="30998"/>
                  </a:cubicBezTo>
                  <a:cubicBezTo>
                    <a:pt x="52346" y="30692"/>
                    <a:pt x="52407" y="30369"/>
                    <a:pt x="52474" y="30169"/>
                  </a:cubicBezTo>
                  <a:cubicBezTo>
                    <a:pt x="52624" y="29719"/>
                    <a:pt x="53259" y="28845"/>
                    <a:pt x="53209" y="28378"/>
                  </a:cubicBezTo>
                  <a:cubicBezTo>
                    <a:pt x="53175" y="28033"/>
                    <a:pt x="52490" y="27438"/>
                    <a:pt x="52396" y="27093"/>
                  </a:cubicBezTo>
                  <a:cubicBezTo>
                    <a:pt x="52312" y="26753"/>
                    <a:pt x="52379" y="26030"/>
                    <a:pt x="52524" y="25691"/>
                  </a:cubicBezTo>
                  <a:cubicBezTo>
                    <a:pt x="52607" y="25479"/>
                    <a:pt x="52869" y="25123"/>
                    <a:pt x="53097" y="24851"/>
                  </a:cubicBezTo>
                  <a:cubicBezTo>
                    <a:pt x="53209" y="24717"/>
                    <a:pt x="53325" y="24606"/>
                    <a:pt x="53403" y="24517"/>
                  </a:cubicBezTo>
                  <a:cubicBezTo>
                    <a:pt x="53765" y="24183"/>
                    <a:pt x="54617" y="23610"/>
                    <a:pt x="55107" y="23376"/>
                  </a:cubicBezTo>
                  <a:cubicBezTo>
                    <a:pt x="55480" y="23187"/>
                    <a:pt x="56392" y="22981"/>
                    <a:pt x="56771" y="22792"/>
                  </a:cubicBezTo>
                  <a:cubicBezTo>
                    <a:pt x="57066" y="22648"/>
                    <a:pt x="57734" y="22336"/>
                    <a:pt x="57801" y="22091"/>
                  </a:cubicBezTo>
                  <a:cubicBezTo>
                    <a:pt x="57912" y="21741"/>
                    <a:pt x="57194" y="21079"/>
                    <a:pt x="56999" y="20734"/>
                  </a:cubicBezTo>
                  <a:cubicBezTo>
                    <a:pt x="56821" y="20422"/>
                    <a:pt x="56365" y="19794"/>
                    <a:pt x="56298" y="19460"/>
                  </a:cubicBezTo>
                  <a:cubicBezTo>
                    <a:pt x="56181" y="18976"/>
                    <a:pt x="56298" y="17991"/>
                    <a:pt x="56459" y="17524"/>
                  </a:cubicBezTo>
                  <a:cubicBezTo>
                    <a:pt x="56593" y="17107"/>
                    <a:pt x="57355" y="16372"/>
                    <a:pt x="57372" y="15944"/>
                  </a:cubicBezTo>
                  <a:cubicBezTo>
                    <a:pt x="57389" y="15488"/>
                    <a:pt x="56621" y="14648"/>
                    <a:pt x="56559" y="14197"/>
                  </a:cubicBezTo>
                  <a:cubicBezTo>
                    <a:pt x="56443" y="13396"/>
                    <a:pt x="56721" y="11771"/>
                    <a:pt x="57099" y="11009"/>
                  </a:cubicBezTo>
                  <a:cubicBezTo>
                    <a:pt x="57344" y="10509"/>
                    <a:pt x="58174" y="9591"/>
                    <a:pt x="58664" y="9184"/>
                  </a:cubicBezTo>
                  <a:cubicBezTo>
                    <a:pt x="58959" y="8929"/>
                    <a:pt x="59643" y="8484"/>
                    <a:pt x="60072" y="8328"/>
                  </a:cubicBezTo>
                  <a:cubicBezTo>
                    <a:pt x="60378" y="8211"/>
                    <a:pt x="61146" y="7966"/>
                    <a:pt x="61491" y="8055"/>
                  </a:cubicBezTo>
                  <a:cubicBezTo>
                    <a:pt x="61686" y="8111"/>
                    <a:pt x="61753" y="8484"/>
                    <a:pt x="61931" y="8573"/>
                  </a:cubicBezTo>
                  <a:cubicBezTo>
                    <a:pt x="62276" y="8751"/>
                    <a:pt x="63206" y="8929"/>
                    <a:pt x="63629" y="8851"/>
                  </a:cubicBezTo>
                  <a:cubicBezTo>
                    <a:pt x="63940" y="8795"/>
                    <a:pt x="64313" y="8406"/>
                    <a:pt x="64558" y="8278"/>
                  </a:cubicBezTo>
                  <a:cubicBezTo>
                    <a:pt x="64954" y="8055"/>
                    <a:pt x="65672" y="7532"/>
                    <a:pt x="66145" y="7454"/>
                  </a:cubicBezTo>
                  <a:cubicBezTo>
                    <a:pt x="66490" y="7388"/>
                    <a:pt x="67286" y="7443"/>
                    <a:pt x="67564" y="7588"/>
                  </a:cubicBezTo>
                  <a:cubicBezTo>
                    <a:pt x="67731" y="7677"/>
                    <a:pt x="67731" y="8022"/>
                    <a:pt x="67893" y="8111"/>
                  </a:cubicBezTo>
                  <a:cubicBezTo>
                    <a:pt x="68171" y="8255"/>
                    <a:pt x="68939" y="8305"/>
                    <a:pt x="69262" y="8244"/>
                  </a:cubicBezTo>
                  <a:cubicBezTo>
                    <a:pt x="69540" y="8200"/>
                    <a:pt x="69919" y="7866"/>
                    <a:pt x="70164" y="7755"/>
                  </a:cubicBezTo>
                  <a:cubicBezTo>
                    <a:pt x="70487" y="7599"/>
                    <a:pt x="71160" y="7282"/>
                    <a:pt x="71533" y="7204"/>
                  </a:cubicBezTo>
                  <a:cubicBezTo>
                    <a:pt x="71895" y="7137"/>
                    <a:pt x="72708" y="7082"/>
                    <a:pt x="73036" y="7204"/>
                  </a:cubicBezTo>
                  <a:cubicBezTo>
                    <a:pt x="73348" y="7310"/>
                    <a:pt x="73543" y="7855"/>
                    <a:pt x="73804" y="8000"/>
                  </a:cubicBezTo>
                  <a:cubicBezTo>
                    <a:pt x="74133" y="8166"/>
                    <a:pt x="74929" y="8461"/>
                    <a:pt x="75307" y="8383"/>
                  </a:cubicBezTo>
                  <a:cubicBezTo>
                    <a:pt x="75697" y="8305"/>
                    <a:pt x="76159" y="7766"/>
                    <a:pt x="76287" y="7499"/>
                  </a:cubicBezTo>
                  <a:cubicBezTo>
                    <a:pt x="76415" y="7237"/>
                    <a:pt x="76431" y="6625"/>
                    <a:pt x="76287" y="6347"/>
                  </a:cubicBezTo>
                  <a:cubicBezTo>
                    <a:pt x="76109" y="6019"/>
                    <a:pt x="75062" y="5607"/>
                    <a:pt x="74945" y="5268"/>
                  </a:cubicBezTo>
                  <a:cubicBezTo>
                    <a:pt x="74784" y="4756"/>
                    <a:pt x="75307" y="3694"/>
                    <a:pt x="75697" y="3254"/>
                  </a:cubicBezTo>
                  <a:cubicBezTo>
                    <a:pt x="76203" y="2675"/>
                    <a:pt x="77756" y="1746"/>
                    <a:pt x="78625" y="1424"/>
                  </a:cubicBezTo>
                  <a:cubicBezTo>
                    <a:pt x="79682" y="1018"/>
                    <a:pt x="82131" y="717"/>
                    <a:pt x="83328" y="539"/>
                  </a:cubicBezTo>
                  <a:cubicBezTo>
                    <a:pt x="84597" y="378"/>
                    <a:pt x="87163" y="133"/>
                    <a:pt x="88472" y="66"/>
                  </a:cubicBezTo>
                  <a:cubicBezTo>
                    <a:pt x="89774" y="11"/>
                    <a:pt x="92390" y="66"/>
                    <a:pt x="93715" y="66"/>
                  </a:cubicBezTo>
                  <a:cubicBezTo>
                    <a:pt x="94511" y="66"/>
                    <a:pt x="96164" y="-77"/>
                    <a:pt x="96944" y="66"/>
                  </a:cubicBezTo>
                  <a:cubicBezTo>
                    <a:pt x="97389" y="155"/>
                    <a:pt x="98107" y="573"/>
                    <a:pt x="98513" y="695"/>
                  </a:cubicBezTo>
                  <a:cubicBezTo>
                    <a:pt x="98908" y="806"/>
                    <a:pt x="99721" y="973"/>
                    <a:pt x="100150" y="1018"/>
                  </a:cubicBezTo>
                  <a:cubicBezTo>
                    <a:pt x="100590" y="1073"/>
                    <a:pt x="101603" y="1095"/>
                    <a:pt x="102304" y="1107"/>
                  </a:cubicBezTo>
                  <a:cubicBezTo>
                    <a:pt x="102220" y="1969"/>
                    <a:pt x="102254" y="2987"/>
                    <a:pt x="102254" y="3582"/>
                  </a:cubicBezTo>
                  <a:cubicBezTo>
                    <a:pt x="102254" y="4778"/>
                    <a:pt x="102660" y="7182"/>
                    <a:pt x="102582" y="8372"/>
                  </a:cubicBezTo>
                  <a:cubicBezTo>
                    <a:pt x="102465" y="9902"/>
                    <a:pt x="101402" y="12890"/>
                    <a:pt x="101274" y="14414"/>
                  </a:cubicBezTo>
                  <a:cubicBezTo>
                    <a:pt x="101174" y="15610"/>
                    <a:pt x="101636" y="18013"/>
                    <a:pt x="101502" y="19204"/>
                  </a:cubicBezTo>
                  <a:cubicBezTo>
                    <a:pt x="101308" y="20745"/>
                    <a:pt x="100423" y="23810"/>
                    <a:pt x="99704" y="25268"/>
                  </a:cubicBezTo>
                  <a:cubicBezTo>
                    <a:pt x="99332" y="26041"/>
                    <a:pt x="98302" y="27515"/>
                    <a:pt x="97650" y="28200"/>
                  </a:cubicBezTo>
                  <a:cubicBezTo>
                    <a:pt x="97289" y="28589"/>
                    <a:pt x="96148" y="29196"/>
                    <a:pt x="95869" y="29630"/>
                  </a:cubicBezTo>
                  <a:cubicBezTo>
                    <a:pt x="95574" y="30080"/>
                    <a:pt x="95474" y="31098"/>
                    <a:pt x="95491" y="31599"/>
                  </a:cubicBezTo>
                  <a:cubicBezTo>
                    <a:pt x="95507" y="32339"/>
                    <a:pt x="96181" y="33791"/>
                    <a:pt x="96198" y="34531"/>
                  </a:cubicBezTo>
                  <a:cubicBezTo>
                    <a:pt x="96209" y="35393"/>
                    <a:pt x="95491" y="37095"/>
                    <a:pt x="95541" y="37969"/>
                  </a:cubicBezTo>
                  <a:cubicBezTo>
                    <a:pt x="95608" y="38876"/>
                    <a:pt x="96782" y="40617"/>
                    <a:pt x="96637" y="41513"/>
                  </a:cubicBezTo>
                  <a:cubicBezTo>
                    <a:pt x="96470" y="42453"/>
                    <a:pt x="94906" y="44100"/>
                    <a:pt x="94300" y="44951"/>
                  </a:cubicBezTo>
                  <a:cubicBezTo>
                    <a:pt x="93698" y="45813"/>
                    <a:pt x="92424" y="47532"/>
                    <a:pt x="91817" y="48394"/>
                  </a:cubicBezTo>
                  <a:cubicBezTo>
                    <a:pt x="91294" y="49134"/>
                    <a:pt x="89941" y="50553"/>
                    <a:pt x="89807" y="51360"/>
                  </a:cubicBezTo>
                  <a:cubicBezTo>
                    <a:pt x="89746" y="51777"/>
                    <a:pt x="89858" y="52762"/>
                    <a:pt x="90347" y="53040"/>
                  </a:cubicBezTo>
                  <a:cubicBezTo>
                    <a:pt x="90726" y="53251"/>
                    <a:pt x="91817" y="53129"/>
                    <a:pt x="92307" y="53073"/>
                  </a:cubicBezTo>
                  <a:cubicBezTo>
                    <a:pt x="92813" y="53018"/>
                    <a:pt x="93726" y="52639"/>
                    <a:pt x="94249" y="52600"/>
                  </a:cubicBezTo>
                  <a:cubicBezTo>
                    <a:pt x="94789" y="52556"/>
                    <a:pt x="95919" y="52611"/>
                    <a:pt x="96409" y="52739"/>
                  </a:cubicBezTo>
                  <a:cubicBezTo>
                    <a:pt x="96799" y="52851"/>
                    <a:pt x="97339" y="53329"/>
                    <a:pt x="97712" y="53485"/>
                  </a:cubicBezTo>
                  <a:cubicBezTo>
                    <a:pt x="98402" y="53746"/>
                    <a:pt x="99983" y="53991"/>
                    <a:pt x="100684" y="54247"/>
                  </a:cubicBezTo>
                  <a:cubicBezTo>
                    <a:pt x="101436" y="54525"/>
                    <a:pt x="102760" y="55254"/>
                    <a:pt x="103445" y="55593"/>
                  </a:cubicBezTo>
                  <a:cubicBezTo>
                    <a:pt x="103968" y="55872"/>
                    <a:pt x="104915" y="56550"/>
                    <a:pt x="105555" y="56689"/>
                  </a:cubicBezTo>
                  <a:cubicBezTo>
                    <a:pt x="106028" y="56801"/>
                    <a:pt x="107074" y="56801"/>
                    <a:pt x="107548" y="56689"/>
                  </a:cubicBezTo>
                  <a:cubicBezTo>
                    <a:pt x="107954" y="56600"/>
                    <a:pt x="108622" y="56228"/>
                    <a:pt x="108900" y="56005"/>
                  </a:cubicBezTo>
                  <a:cubicBezTo>
                    <a:pt x="109440" y="55571"/>
                    <a:pt x="109880" y="54425"/>
                    <a:pt x="110420" y="53991"/>
                  </a:cubicBezTo>
                  <a:cubicBezTo>
                    <a:pt x="110731" y="53724"/>
                    <a:pt x="111516" y="53262"/>
                    <a:pt x="111989" y="53151"/>
                  </a:cubicBezTo>
                  <a:cubicBezTo>
                    <a:pt x="112591" y="53006"/>
                    <a:pt x="113915" y="53084"/>
                    <a:pt x="114517" y="53184"/>
                  </a:cubicBezTo>
                  <a:cubicBezTo>
                    <a:pt x="115073" y="53273"/>
                    <a:pt x="116153" y="53585"/>
                    <a:pt x="116576" y="53847"/>
                  </a:cubicBezTo>
                  <a:cubicBezTo>
                    <a:pt x="117361" y="54314"/>
                    <a:pt x="118341" y="55605"/>
                    <a:pt x="118747" y="56261"/>
                  </a:cubicBezTo>
                  <a:cubicBezTo>
                    <a:pt x="119204" y="57012"/>
                    <a:pt x="119810" y="58625"/>
                    <a:pt x="119927" y="59438"/>
                  </a:cubicBezTo>
                  <a:cubicBezTo>
                    <a:pt x="120005" y="59933"/>
                    <a:pt x="120072" y="60951"/>
                    <a:pt x="119827" y="61418"/>
                  </a:cubicBezTo>
                  <a:cubicBezTo>
                    <a:pt x="119582" y="61891"/>
                    <a:pt x="118291" y="62553"/>
                    <a:pt x="118046" y="63020"/>
                  </a:cubicBezTo>
                  <a:cubicBezTo>
                    <a:pt x="117673" y="63760"/>
                    <a:pt x="118146" y="65368"/>
                    <a:pt x="117934" y="66130"/>
                  </a:cubicBezTo>
                  <a:cubicBezTo>
                    <a:pt x="117817" y="66536"/>
                    <a:pt x="117150" y="67293"/>
                    <a:pt x="117116" y="67710"/>
                  </a:cubicBezTo>
                  <a:cubicBezTo>
                    <a:pt x="117083" y="68189"/>
                    <a:pt x="117689" y="69095"/>
                    <a:pt x="117767" y="69568"/>
                  </a:cubicBezTo>
                  <a:cubicBezTo>
                    <a:pt x="117851" y="70025"/>
                    <a:pt x="118012" y="70965"/>
                    <a:pt x="117817" y="71404"/>
                  </a:cubicBezTo>
                  <a:cubicBezTo>
                    <a:pt x="117673" y="71783"/>
                    <a:pt x="116771" y="72344"/>
                    <a:pt x="116576" y="72723"/>
                  </a:cubicBezTo>
                  <a:cubicBezTo>
                    <a:pt x="116203" y="73474"/>
                    <a:pt x="116264" y="74981"/>
                    <a:pt x="116153" y="75988"/>
                  </a:cubicBezTo>
                  <a:cubicBezTo>
                    <a:pt x="116136" y="76166"/>
                    <a:pt x="116103" y="76328"/>
                    <a:pt x="116070" y="76472"/>
                  </a:cubicBezTo>
                  <a:cubicBezTo>
                    <a:pt x="115841" y="77301"/>
                    <a:pt x="115513" y="79043"/>
                    <a:pt x="114762" y="79727"/>
                  </a:cubicBezTo>
                  <a:cubicBezTo>
                    <a:pt x="114144" y="80300"/>
                    <a:pt x="112023" y="80823"/>
                    <a:pt x="111171" y="81262"/>
                  </a:cubicBezTo>
                  <a:cubicBezTo>
                    <a:pt x="110420" y="81652"/>
                    <a:pt x="108917" y="82470"/>
                    <a:pt x="108360" y="83004"/>
                  </a:cubicBezTo>
                  <a:cubicBezTo>
                    <a:pt x="107987" y="83354"/>
                    <a:pt x="107742" y="84261"/>
                    <a:pt x="107330" y="84606"/>
                  </a:cubicBezTo>
                  <a:cubicBezTo>
                    <a:pt x="106891" y="84973"/>
                    <a:pt x="105716" y="85546"/>
                    <a:pt x="105065" y="85702"/>
                  </a:cubicBezTo>
                  <a:cubicBezTo>
                    <a:pt x="104558" y="85824"/>
                    <a:pt x="103462" y="85668"/>
                    <a:pt x="102955" y="85780"/>
                  </a:cubicBezTo>
                  <a:cubicBezTo>
                    <a:pt x="102532" y="85869"/>
                    <a:pt x="101647" y="86141"/>
                    <a:pt x="101436" y="86397"/>
                  </a:cubicBezTo>
                  <a:cubicBezTo>
                    <a:pt x="101191" y="86698"/>
                    <a:pt x="101358" y="87415"/>
                    <a:pt x="101436" y="87749"/>
                  </a:cubicBezTo>
                  <a:cubicBezTo>
                    <a:pt x="101502" y="88016"/>
                    <a:pt x="101942" y="88478"/>
                    <a:pt x="101976" y="88745"/>
                  </a:cubicBezTo>
                  <a:cubicBezTo>
                    <a:pt x="102026" y="89084"/>
                    <a:pt x="101892" y="89785"/>
                    <a:pt x="101647" y="90091"/>
                  </a:cubicBezTo>
                  <a:cubicBezTo>
                    <a:pt x="101469" y="90336"/>
                    <a:pt x="100901" y="90781"/>
                    <a:pt x="100523" y="90859"/>
                  </a:cubicBezTo>
                  <a:cubicBezTo>
                    <a:pt x="100033" y="90970"/>
                    <a:pt x="98970" y="90492"/>
                    <a:pt x="98513" y="90648"/>
                  </a:cubicBezTo>
                  <a:cubicBezTo>
                    <a:pt x="98124" y="90770"/>
                    <a:pt x="97745" y="91376"/>
                    <a:pt x="97650" y="91666"/>
                  </a:cubicBezTo>
                  <a:cubicBezTo>
                    <a:pt x="97550" y="92050"/>
                    <a:pt x="97712" y="92884"/>
                    <a:pt x="97973" y="93235"/>
                  </a:cubicBezTo>
                  <a:cubicBezTo>
                    <a:pt x="98202" y="93535"/>
                    <a:pt x="99198" y="93858"/>
                    <a:pt x="99382" y="94152"/>
                  </a:cubicBezTo>
                  <a:cubicBezTo>
                    <a:pt x="99643" y="94575"/>
                    <a:pt x="99688" y="95593"/>
                    <a:pt x="99332" y="95977"/>
                  </a:cubicBezTo>
                  <a:cubicBezTo>
                    <a:pt x="99003" y="96344"/>
                    <a:pt x="97650" y="96534"/>
                    <a:pt x="97111" y="96756"/>
                  </a:cubicBezTo>
                  <a:cubicBezTo>
                    <a:pt x="96276" y="97107"/>
                    <a:pt x="94628" y="97863"/>
                    <a:pt x="93971" y="98358"/>
                  </a:cubicBezTo>
                  <a:cubicBezTo>
                    <a:pt x="93008" y="99098"/>
                    <a:pt x="92045" y="101045"/>
                    <a:pt x="91065" y="101769"/>
                  </a:cubicBezTo>
                  <a:cubicBezTo>
                    <a:pt x="90236" y="102364"/>
                    <a:pt x="88227" y="103382"/>
                    <a:pt x="87063" y="103627"/>
                  </a:cubicBezTo>
                  <a:cubicBezTo>
                    <a:pt x="84469" y="104166"/>
                    <a:pt x="78146" y="104917"/>
                    <a:pt x="76237" y="103627"/>
                  </a:cubicBezTo>
                  <a:cubicBezTo>
                    <a:pt x="75780" y="103315"/>
                    <a:pt x="75975" y="102242"/>
                    <a:pt x="76237" y="101835"/>
                  </a:cubicBezTo>
                  <a:cubicBezTo>
                    <a:pt x="76448" y="101524"/>
                    <a:pt x="77394" y="101157"/>
                    <a:pt x="77756" y="100923"/>
                  </a:cubicBezTo>
                  <a:cubicBezTo>
                    <a:pt x="78213" y="100628"/>
                    <a:pt x="79176" y="100050"/>
                    <a:pt x="79487" y="99677"/>
                  </a:cubicBezTo>
                  <a:cubicBezTo>
                    <a:pt x="79866" y="99232"/>
                    <a:pt x="80356" y="98214"/>
                    <a:pt x="80306" y="97707"/>
                  </a:cubicBezTo>
                  <a:cubicBezTo>
                    <a:pt x="80256" y="97318"/>
                    <a:pt x="79833" y="96534"/>
                    <a:pt x="79376" y="96311"/>
                  </a:cubicBezTo>
                  <a:cubicBezTo>
                    <a:pt x="78719" y="95988"/>
                    <a:pt x="76921" y="95938"/>
                    <a:pt x="76142" y="96089"/>
                  </a:cubicBezTo>
                  <a:cubicBezTo>
                    <a:pt x="75780" y="96166"/>
                    <a:pt x="75340" y="96634"/>
                    <a:pt x="74995" y="96723"/>
                  </a:cubicBezTo>
                  <a:cubicBezTo>
                    <a:pt x="74344" y="96867"/>
                    <a:pt x="72908" y="96567"/>
                    <a:pt x="72234" y="96678"/>
                  </a:cubicBezTo>
                  <a:cubicBezTo>
                    <a:pt x="71745" y="96767"/>
                    <a:pt x="70832" y="97140"/>
                    <a:pt x="70459" y="97374"/>
                  </a:cubicBezTo>
                  <a:cubicBezTo>
                    <a:pt x="69935" y="97696"/>
                    <a:pt x="69507" y="98815"/>
                    <a:pt x="68839" y="98942"/>
                  </a:cubicBezTo>
                  <a:cubicBezTo>
                    <a:pt x="68483" y="99020"/>
                    <a:pt x="67826" y="98659"/>
                    <a:pt x="67486" y="98581"/>
                  </a:cubicBezTo>
                  <a:cubicBezTo>
                    <a:pt x="67141" y="98503"/>
                    <a:pt x="66356" y="98470"/>
                    <a:pt x="66078" y="98303"/>
                  </a:cubicBezTo>
                  <a:cubicBezTo>
                    <a:pt x="65766" y="98125"/>
                    <a:pt x="65738" y="97474"/>
                    <a:pt x="65410" y="97318"/>
                  </a:cubicBezTo>
                  <a:cubicBezTo>
                    <a:pt x="65132" y="97184"/>
                    <a:pt x="64380" y="97140"/>
                    <a:pt x="64069" y="97229"/>
                  </a:cubicBezTo>
                  <a:cubicBezTo>
                    <a:pt x="63779" y="97307"/>
                    <a:pt x="63300" y="97674"/>
                    <a:pt x="63206" y="97885"/>
                  </a:cubicBezTo>
                  <a:cubicBezTo>
                    <a:pt x="63106" y="98125"/>
                    <a:pt x="63679" y="98659"/>
                    <a:pt x="63484" y="98881"/>
                  </a:cubicBezTo>
                  <a:cubicBezTo>
                    <a:pt x="63350" y="99031"/>
                    <a:pt x="62733" y="99098"/>
                    <a:pt x="62454" y="99087"/>
                  </a:cubicBezTo>
                  <a:cubicBezTo>
                    <a:pt x="62031" y="99087"/>
                    <a:pt x="61246" y="98837"/>
                    <a:pt x="60885" y="98692"/>
                  </a:cubicBezTo>
                  <a:cubicBezTo>
                    <a:pt x="60573" y="98570"/>
                    <a:pt x="60072" y="98180"/>
                    <a:pt x="59760" y="98069"/>
                  </a:cubicBezTo>
                  <a:cubicBezTo>
                    <a:pt x="59120" y="97841"/>
                    <a:pt x="57717" y="97496"/>
                    <a:pt x="56999" y="97485"/>
                  </a:cubicBezTo>
                  <a:cubicBezTo>
                    <a:pt x="56654" y="97485"/>
                    <a:pt x="56036" y="97707"/>
                    <a:pt x="55691" y="97719"/>
                  </a:cubicBezTo>
                  <a:cubicBezTo>
                    <a:pt x="54890" y="97763"/>
                    <a:pt x="53259" y="97685"/>
                    <a:pt x="52507" y="97485"/>
                  </a:cubicBezTo>
                  <a:cubicBezTo>
                    <a:pt x="52017" y="97351"/>
                    <a:pt x="51299" y="96745"/>
                    <a:pt x="50809" y="96623"/>
                  </a:cubicBezTo>
                  <a:cubicBezTo>
                    <a:pt x="50448" y="96545"/>
                    <a:pt x="49685" y="96600"/>
                    <a:pt x="49323" y="96623"/>
                  </a:cubicBezTo>
                  <a:cubicBezTo>
                    <a:pt x="48800" y="96667"/>
                    <a:pt x="47676" y="96678"/>
                    <a:pt x="47280" y="96923"/>
                  </a:cubicBezTo>
                  <a:cubicBezTo>
                    <a:pt x="46841" y="97196"/>
                    <a:pt x="46740" y="98102"/>
                    <a:pt x="46579" y="98514"/>
                  </a:cubicBezTo>
                  <a:cubicBezTo>
                    <a:pt x="46418" y="98909"/>
                    <a:pt x="46267" y="99755"/>
                    <a:pt x="45989" y="100116"/>
                  </a:cubicBezTo>
                  <a:cubicBezTo>
                    <a:pt x="45583" y="100662"/>
                    <a:pt x="44341" y="101546"/>
                    <a:pt x="43690" y="101963"/>
                  </a:cubicBezTo>
                  <a:cubicBezTo>
                    <a:pt x="43005" y="102408"/>
                    <a:pt x="41419" y="103148"/>
                    <a:pt x="40667" y="103538"/>
                  </a:cubicBezTo>
                  <a:cubicBezTo>
                    <a:pt x="40033" y="103866"/>
                    <a:pt x="38608" y="104445"/>
                    <a:pt x="38101" y="104873"/>
                  </a:cubicBezTo>
                  <a:cubicBezTo>
                    <a:pt x="37856" y="105073"/>
                    <a:pt x="37450" y="105563"/>
                    <a:pt x="37450" y="105824"/>
                  </a:cubicBezTo>
                  <a:cubicBezTo>
                    <a:pt x="37450" y="106080"/>
                    <a:pt x="37990" y="106525"/>
                    <a:pt x="38068" y="106781"/>
                  </a:cubicBezTo>
                  <a:cubicBezTo>
                    <a:pt x="38151" y="107009"/>
                    <a:pt x="38185" y="107488"/>
                    <a:pt x="38118" y="107732"/>
                  </a:cubicBezTo>
                  <a:cubicBezTo>
                    <a:pt x="38040" y="108094"/>
                    <a:pt x="37662" y="108812"/>
                    <a:pt x="37333" y="109112"/>
                  </a:cubicBezTo>
                  <a:cubicBezTo>
                    <a:pt x="36927" y="109524"/>
                    <a:pt x="35719" y="110108"/>
                    <a:pt x="35112" y="110397"/>
                  </a:cubicBezTo>
                  <a:cubicBezTo>
                    <a:pt x="34333" y="110781"/>
                    <a:pt x="32585" y="111404"/>
                    <a:pt x="31800" y="111788"/>
                  </a:cubicBezTo>
                  <a:cubicBezTo>
                    <a:pt x="30982" y="112189"/>
                    <a:pt x="29563" y="113151"/>
                    <a:pt x="28744" y="113541"/>
                  </a:cubicBezTo>
                  <a:cubicBezTo>
                    <a:pt x="27881" y="113958"/>
                    <a:pt x="26017" y="114614"/>
                    <a:pt x="25121" y="114987"/>
                  </a:cubicBezTo>
                  <a:cubicBezTo>
                    <a:pt x="24174" y="115388"/>
                    <a:pt x="22326" y="116272"/>
                    <a:pt x="21363" y="116645"/>
                  </a:cubicBezTo>
                  <a:cubicBezTo>
                    <a:pt x="20400" y="117034"/>
                    <a:pt x="18341" y="117630"/>
                    <a:pt x="17411" y="118041"/>
                  </a:cubicBezTo>
                  <a:cubicBezTo>
                    <a:pt x="16515" y="118453"/>
                    <a:pt x="15073" y="119655"/>
                    <a:pt x="14066" y="119910"/>
                  </a:cubicBezTo>
                  <a:cubicBezTo>
                    <a:pt x="13298" y="120089"/>
                    <a:pt x="11628" y="119966"/>
                    <a:pt x="10815" y="119910"/>
                  </a:cubicBezTo>
                  <a:cubicBezTo>
                    <a:pt x="10141" y="119855"/>
                    <a:pt x="8856" y="119710"/>
                    <a:pt x="8087" y="1195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8" name="Shape 1148"/>
            <p:cNvSpPr/>
            <p:nvPr/>
          </p:nvSpPr>
          <p:spPr>
            <a:xfrm>
              <a:off x="1114266" y="0"/>
              <a:ext cx="521400" cy="387000"/>
            </a:xfrm>
            <a:custGeom>
              <a:avLst/>
              <a:gdLst/>
              <a:ahLst/>
              <a:cxnLst/>
              <a:rect l="0" t="0" r="0" b="0"/>
              <a:pathLst>
                <a:path w="120000" h="120000" extrusionOk="0">
                  <a:moveTo>
                    <a:pt x="119694" y="21795"/>
                  </a:moveTo>
                  <a:cubicBezTo>
                    <a:pt x="119844" y="22296"/>
                    <a:pt x="120022" y="23358"/>
                    <a:pt x="119999" y="23892"/>
                  </a:cubicBezTo>
                  <a:cubicBezTo>
                    <a:pt x="119983" y="24331"/>
                    <a:pt x="119855" y="25265"/>
                    <a:pt x="119622" y="25604"/>
                  </a:cubicBezTo>
                  <a:cubicBezTo>
                    <a:pt x="119177" y="26216"/>
                    <a:pt x="117744" y="26516"/>
                    <a:pt x="117132" y="26866"/>
                  </a:cubicBezTo>
                  <a:cubicBezTo>
                    <a:pt x="116371" y="27306"/>
                    <a:pt x="114804" y="28078"/>
                    <a:pt x="114165" y="28729"/>
                  </a:cubicBezTo>
                  <a:cubicBezTo>
                    <a:pt x="113826" y="29063"/>
                    <a:pt x="113382" y="29991"/>
                    <a:pt x="113115" y="30403"/>
                  </a:cubicBezTo>
                  <a:cubicBezTo>
                    <a:pt x="112887" y="30753"/>
                    <a:pt x="112548" y="31676"/>
                    <a:pt x="112187" y="31787"/>
                  </a:cubicBezTo>
                  <a:cubicBezTo>
                    <a:pt x="111970" y="31865"/>
                    <a:pt x="111503" y="31587"/>
                    <a:pt x="111353" y="31387"/>
                  </a:cubicBezTo>
                  <a:cubicBezTo>
                    <a:pt x="111198" y="31214"/>
                    <a:pt x="111176" y="30625"/>
                    <a:pt x="111009" y="30464"/>
                  </a:cubicBezTo>
                  <a:cubicBezTo>
                    <a:pt x="110848" y="30291"/>
                    <a:pt x="110342" y="30125"/>
                    <a:pt x="110142" y="30241"/>
                  </a:cubicBezTo>
                  <a:cubicBezTo>
                    <a:pt x="109864" y="30403"/>
                    <a:pt x="109525" y="31214"/>
                    <a:pt x="109575" y="31576"/>
                  </a:cubicBezTo>
                  <a:cubicBezTo>
                    <a:pt x="109609" y="31798"/>
                    <a:pt x="110031" y="32015"/>
                    <a:pt x="110142" y="32199"/>
                  </a:cubicBezTo>
                  <a:cubicBezTo>
                    <a:pt x="110281" y="32427"/>
                    <a:pt x="110537" y="32960"/>
                    <a:pt x="110526" y="33249"/>
                  </a:cubicBezTo>
                  <a:cubicBezTo>
                    <a:pt x="110498" y="33889"/>
                    <a:pt x="109631" y="34851"/>
                    <a:pt x="109453" y="35446"/>
                  </a:cubicBezTo>
                  <a:cubicBezTo>
                    <a:pt x="109392" y="35646"/>
                    <a:pt x="109486" y="36085"/>
                    <a:pt x="109286" y="36374"/>
                  </a:cubicBezTo>
                  <a:cubicBezTo>
                    <a:pt x="106730" y="40155"/>
                    <a:pt x="94161" y="43191"/>
                    <a:pt x="94161" y="43191"/>
                  </a:cubicBezTo>
                  <a:lnTo>
                    <a:pt x="85154" y="46727"/>
                  </a:lnTo>
                  <a:lnTo>
                    <a:pt x="80142" y="47717"/>
                  </a:lnTo>
                  <a:lnTo>
                    <a:pt x="67490" y="77086"/>
                  </a:lnTo>
                  <a:cubicBezTo>
                    <a:pt x="67490" y="77086"/>
                    <a:pt x="63189" y="77787"/>
                    <a:pt x="61861" y="78448"/>
                  </a:cubicBezTo>
                  <a:cubicBezTo>
                    <a:pt x="60305" y="79221"/>
                    <a:pt x="57388" y="81434"/>
                    <a:pt x="56221" y="82907"/>
                  </a:cubicBezTo>
                  <a:cubicBezTo>
                    <a:pt x="54810" y="84720"/>
                    <a:pt x="52920" y="89252"/>
                    <a:pt x="52076" y="91515"/>
                  </a:cubicBezTo>
                  <a:cubicBezTo>
                    <a:pt x="51126" y="94061"/>
                    <a:pt x="50137" y="99582"/>
                    <a:pt x="49159" y="102107"/>
                  </a:cubicBezTo>
                  <a:cubicBezTo>
                    <a:pt x="48497" y="103808"/>
                    <a:pt x="46614" y="106839"/>
                    <a:pt x="45880" y="108490"/>
                  </a:cubicBezTo>
                  <a:cubicBezTo>
                    <a:pt x="45013" y="110464"/>
                    <a:pt x="43847" y="114762"/>
                    <a:pt x="42807" y="116608"/>
                  </a:cubicBezTo>
                  <a:cubicBezTo>
                    <a:pt x="42302" y="117509"/>
                    <a:pt x="41129" y="118760"/>
                    <a:pt x="40218" y="119822"/>
                  </a:cubicBezTo>
                  <a:cubicBezTo>
                    <a:pt x="39951" y="119744"/>
                    <a:pt x="39696" y="119671"/>
                    <a:pt x="39551" y="119610"/>
                  </a:cubicBezTo>
                  <a:cubicBezTo>
                    <a:pt x="39290" y="119482"/>
                    <a:pt x="38857" y="118971"/>
                    <a:pt x="38579" y="118949"/>
                  </a:cubicBezTo>
                  <a:cubicBezTo>
                    <a:pt x="38290" y="118910"/>
                    <a:pt x="37768" y="119310"/>
                    <a:pt x="37490" y="119371"/>
                  </a:cubicBezTo>
                  <a:cubicBezTo>
                    <a:pt x="37140" y="119460"/>
                    <a:pt x="36406" y="119371"/>
                    <a:pt x="36067" y="119494"/>
                  </a:cubicBezTo>
                  <a:cubicBezTo>
                    <a:pt x="35912" y="119560"/>
                    <a:pt x="35662" y="119833"/>
                    <a:pt x="35506" y="119894"/>
                  </a:cubicBezTo>
                  <a:cubicBezTo>
                    <a:pt x="35106" y="120022"/>
                    <a:pt x="34239" y="120033"/>
                    <a:pt x="33828" y="119933"/>
                  </a:cubicBezTo>
                  <a:cubicBezTo>
                    <a:pt x="33539" y="119872"/>
                    <a:pt x="32961" y="119610"/>
                    <a:pt x="32744" y="119371"/>
                  </a:cubicBezTo>
                  <a:cubicBezTo>
                    <a:pt x="32467" y="119082"/>
                    <a:pt x="32333" y="118070"/>
                    <a:pt x="32005" y="117870"/>
                  </a:cubicBezTo>
                  <a:cubicBezTo>
                    <a:pt x="31661" y="117648"/>
                    <a:pt x="30839" y="118120"/>
                    <a:pt x="30455" y="118037"/>
                  </a:cubicBezTo>
                  <a:cubicBezTo>
                    <a:pt x="30116" y="117959"/>
                    <a:pt x="29549" y="117397"/>
                    <a:pt x="29210" y="117308"/>
                  </a:cubicBezTo>
                  <a:cubicBezTo>
                    <a:pt x="28860" y="117208"/>
                    <a:pt x="28127" y="117208"/>
                    <a:pt x="27777" y="117308"/>
                  </a:cubicBezTo>
                  <a:cubicBezTo>
                    <a:pt x="27510" y="117386"/>
                    <a:pt x="27010" y="117720"/>
                    <a:pt x="26788" y="117909"/>
                  </a:cubicBezTo>
                  <a:cubicBezTo>
                    <a:pt x="26588" y="118070"/>
                    <a:pt x="26299" y="118582"/>
                    <a:pt x="26082" y="118682"/>
                  </a:cubicBezTo>
                  <a:cubicBezTo>
                    <a:pt x="25754" y="118832"/>
                    <a:pt x="24971" y="118910"/>
                    <a:pt x="24671" y="118682"/>
                  </a:cubicBezTo>
                  <a:cubicBezTo>
                    <a:pt x="24404" y="118482"/>
                    <a:pt x="24293" y="117636"/>
                    <a:pt x="24137" y="117308"/>
                  </a:cubicBezTo>
                  <a:cubicBezTo>
                    <a:pt x="23948" y="116925"/>
                    <a:pt x="23393" y="116257"/>
                    <a:pt x="23282" y="115835"/>
                  </a:cubicBezTo>
                  <a:cubicBezTo>
                    <a:pt x="23165" y="115435"/>
                    <a:pt x="23126" y="114534"/>
                    <a:pt x="23282" y="114161"/>
                  </a:cubicBezTo>
                  <a:cubicBezTo>
                    <a:pt x="23582" y="113422"/>
                    <a:pt x="24971" y="112788"/>
                    <a:pt x="25426" y="112176"/>
                  </a:cubicBezTo>
                  <a:cubicBezTo>
                    <a:pt x="25888" y="111565"/>
                    <a:pt x="26632" y="110125"/>
                    <a:pt x="26888" y="109363"/>
                  </a:cubicBezTo>
                  <a:cubicBezTo>
                    <a:pt x="27127" y="108612"/>
                    <a:pt x="27466" y="107028"/>
                    <a:pt x="27393" y="106227"/>
                  </a:cubicBezTo>
                  <a:cubicBezTo>
                    <a:pt x="27366" y="105843"/>
                    <a:pt x="27077" y="105132"/>
                    <a:pt x="26888" y="104804"/>
                  </a:cubicBezTo>
                  <a:cubicBezTo>
                    <a:pt x="26704" y="104481"/>
                    <a:pt x="26260" y="103780"/>
                    <a:pt x="25938" y="103719"/>
                  </a:cubicBezTo>
                  <a:cubicBezTo>
                    <a:pt x="25682" y="103669"/>
                    <a:pt x="25249" y="104242"/>
                    <a:pt x="24993" y="104281"/>
                  </a:cubicBezTo>
                  <a:cubicBezTo>
                    <a:pt x="24715" y="104320"/>
                    <a:pt x="24126" y="104170"/>
                    <a:pt x="23887" y="103969"/>
                  </a:cubicBezTo>
                  <a:cubicBezTo>
                    <a:pt x="23526" y="103658"/>
                    <a:pt x="23065" y="102657"/>
                    <a:pt x="22943" y="102146"/>
                  </a:cubicBezTo>
                  <a:cubicBezTo>
                    <a:pt x="22826" y="101656"/>
                    <a:pt x="23137" y="100572"/>
                    <a:pt x="22943" y="100133"/>
                  </a:cubicBezTo>
                  <a:cubicBezTo>
                    <a:pt x="22798" y="99794"/>
                    <a:pt x="22220" y="99360"/>
                    <a:pt x="21920" y="99293"/>
                  </a:cubicBezTo>
                  <a:cubicBezTo>
                    <a:pt x="21598" y="99221"/>
                    <a:pt x="20876" y="99371"/>
                    <a:pt x="20642" y="99633"/>
                  </a:cubicBezTo>
                  <a:cubicBezTo>
                    <a:pt x="20426" y="99860"/>
                    <a:pt x="20464" y="100683"/>
                    <a:pt x="20281" y="100934"/>
                  </a:cubicBezTo>
                  <a:cubicBezTo>
                    <a:pt x="20125" y="101134"/>
                    <a:pt x="19681" y="101345"/>
                    <a:pt x="19464" y="101395"/>
                  </a:cubicBezTo>
                  <a:cubicBezTo>
                    <a:pt x="19259" y="101456"/>
                    <a:pt x="18797" y="101534"/>
                    <a:pt x="18620" y="101395"/>
                  </a:cubicBezTo>
                  <a:cubicBezTo>
                    <a:pt x="18392" y="101245"/>
                    <a:pt x="18114" y="100622"/>
                    <a:pt x="18103" y="100305"/>
                  </a:cubicBezTo>
                  <a:cubicBezTo>
                    <a:pt x="18092" y="99894"/>
                    <a:pt x="18570" y="99171"/>
                    <a:pt x="18725" y="98798"/>
                  </a:cubicBezTo>
                  <a:cubicBezTo>
                    <a:pt x="18886" y="98381"/>
                    <a:pt x="19320" y="97586"/>
                    <a:pt x="19381" y="97125"/>
                  </a:cubicBezTo>
                  <a:cubicBezTo>
                    <a:pt x="19498" y="96374"/>
                    <a:pt x="19509" y="94701"/>
                    <a:pt x="19125" y="94089"/>
                  </a:cubicBezTo>
                  <a:cubicBezTo>
                    <a:pt x="18814" y="93589"/>
                    <a:pt x="17714" y="93288"/>
                    <a:pt x="17208" y="93160"/>
                  </a:cubicBezTo>
                  <a:cubicBezTo>
                    <a:pt x="16536" y="92988"/>
                    <a:pt x="15158" y="92999"/>
                    <a:pt x="14463" y="92999"/>
                  </a:cubicBezTo>
                  <a:cubicBezTo>
                    <a:pt x="13235" y="93010"/>
                    <a:pt x="10774" y="93160"/>
                    <a:pt x="9557" y="93372"/>
                  </a:cubicBezTo>
                  <a:cubicBezTo>
                    <a:pt x="8462" y="93572"/>
                    <a:pt x="6328" y="94300"/>
                    <a:pt x="5256" y="94584"/>
                  </a:cubicBezTo>
                  <a:cubicBezTo>
                    <a:pt x="4795" y="94712"/>
                    <a:pt x="3856" y="94934"/>
                    <a:pt x="3389" y="95034"/>
                  </a:cubicBezTo>
                  <a:cubicBezTo>
                    <a:pt x="3267" y="95073"/>
                    <a:pt x="3022" y="95112"/>
                    <a:pt x="2794" y="95162"/>
                  </a:cubicBezTo>
                  <a:cubicBezTo>
                    <a:pt x="2856" y="94801"/>
                    <a:pt x="2856" y="94384"/>
                    <a:pt x="2822" y="94150"/>
                  </a:cubicBezTo>
                  <a:cubicBezTo>
                    <a:pt x="2711" y="93277"/>
                    <a:pt x="1889" y="91765"/>
                    <a:pt x="1483" y="91025"/>
                  </a:cubicBezTo>
                  <a:cubicBezTo>
                    <a:pt x="1300" y="90675"/>
                    <a:pt x="750" y="90102"/>
                    <a:pt x="616" y="89713"/>
                  </a:cubicBezTo>
                  <a:cubicBezTo>
                    <a:pt x="461" y="89279"/>
                    <a:pt x="544" y="88279"/>
                    <a:pt x="461" y="87800"/>
                  </a:cubicBezTo>
                  <a:cubicBezTo>
                    <a:pt x="394" y="87317"/>
                    <a:pt x="11" y="86405"/>
                    <a:pt x="0" y="85904"/>
                  </a:cubicBezTo>
                  <a:cubicBezTo>
                    <a:pt x="0" y="85432"/>
                    <a:pt x="327" y="84520"/>
                    <a:pt x="444" y="84053"/>
                  </a:cubicBezTo>
                  <a:cubicBezTo>
                    <a:pt x="577" y="83458"/>
                    <a:pt x="961" y="82279"/>
                    <a:pt x="977" y="81668"/>
                  </a:cubicBezTo>
                  <a:cubicBezTo>
                    <a:pt x="989" y="81284"/>
                    <a:pt x="711" y="80533"/>
                    <a:pt x="722" y="80144"/>
                  </a:cubicBezTo>
                  <a:cubicBezTo>
                    <a:pt x="744" y="79121"/>
                    <a:pt x="1194" y="77097"/>
                    <a:pt x="1533" y="76146"/>
                  </a:cubicBezTo>
                  <a:cubicBezTo>
                    <a:pt x="1822" y="75362"/>
                    <a:pt x="2744" y="74022"/>
                    <a:pt x="3122" y="73299"/>
                  </a:cubicBezTo>
                  <a:cubicBezTo>
                    <a:pt x="3400" y="72788"/>
                    <a:pt x="4034" y="71776"/>
                    <a:pt x="4206" y="71203"/>
                  </a:cubicBezTo>
                  <a:cubicBezTo>
                    <a:pt x="4289" y="70914"/>
                    <a:pt x="4361" y="70425"/>
                    <a:pt x="4400" y="69991"/>
                  </a:cubicBezTo>
                  <a:cubicBezTo>
                    <a:pt x="6879" y="69813"/>
                    <a:pt x="9918" y="69463"/>
                    <a:pt x="11679" y="69279"/>
                  </a:cubicBezTo>
                  <a:cubicBezTo>
                    <a:pt x="13074" y="69129"/>
                    <a:pt x="15919" y="69113"/>
                    <a:pt x="17236" y="68579"/>
                  </a:cubicBezTo>
                  <a:cubicBezTo>
                    <a:pt x="18292" y="68140"/>
                    <a:pt x="20175" y="66655"/>
                    <a:pt x="21003" y="65765"/>
                  </a:cubicBezTo>
                  <a:cubicBezTo>
                    <a:pt x="21692" y="65015"/>
                    <a:pt x="22620" y="62969"/>
                    <a:pt x="23320" y="62207"/>
                  </a:cubicBezTo>
                  <a:cubicBezTo>
                    <a:pt x="24082" y="61384"/>
                    <a:pt x="26054" y="60422"/>
                    <a:pt x="26793" y="59571"/>
                  </a:cubicBezTo>
                  <a:cubicBezTo>
                    <a:pt x="27438" y="58860"/>
                    <a:pt x="28199" y="56875"/>
                    <a:pt x="28849" y="56185"/>
                  </a:cubicBezTo>
                  <a:cubicBezTo>
                    <a:pt x="29672" y="55312"/>
                    <a:pt x="31733" y="54334"/>
                    <a:pt x="32672" y="53661"/>
                  </a:cubicBezTo>
                  <a:cubicBezTo>
                    <a:pt x="33722" y="52910"/>
                    <a:pt x="35851" y="51415"/>
                    <a:pt x="36806" y="50486"/>
                  </a:cubicBezTo>
                  <a:cubicBezTo>
                    <a:pt x="37779" y="49524"/>
                    <a:pt x="39335" y="47078"/>
                    <a:pt x="40351" y="46194"/>
                  </a:cubicBezTo>
                  <a:cubicBezTo>
                    <a:pt x="41168" y="45465"/>
                    <a:pt x="43035" y="44453"/>
                    <a:pt x="43974" y="43992"/>
                  </a:cubicBezTo>
                  <a:cubicBezTo>
                    <a:pt x="44747" y="43619"/>
                    <a:pt x="46386" y="43119"/>
                    <a:pt x="47180" y="42807"/>
                  </a:cubicBezTo>
                  <a:cubicBezTo>
                    <a:pt x="48064" y="42446"/>
                    <a:pt x="49798" y="41606"/>
                    <a:pt x="50698" y="41317"/>
                  </a:cubicBezTo>
                  <a:cubicBezTo>
                    <a:pt x="51698" y="40995"/>
                    <a:pt x="53748" y="40656"/>
                    <a:pt x="54760" y="40405"/>
                  </a:cubicBezTo>
                  <a:cubicBezTo>
                    <a:pt x="55460" y="40233"/>
                    <a:pt x="56893" y="39983"/>
                    <a:pt x="57560" y="39660"/>
                  </a:cubicBezTo>
                  <a:cubicBezTo>
                    <a:pt x="58460" y="39232"/>
                    <a:pt x="60066" y="37859"/>
                    <a:pt x="60905" y="37269"/>
                  </a:cubicBezTo>
                  <a:cubicBezTo>
                    <a:pt x="61933" y="36536"/>
                    <a:pt x="64100" y="35273"/>
                    <a:pt x="65039" y="34373"/>
                  </a:cubicBezTo>
                  <a:cubicBezTo>
                    <a:pt x="65945" y="33500"/>
                    <a:pt x="67540" y="31437"/>
                    <a:pt x="68201" y="30291"/>
                  </a:cubicBezTo>
                  <a:cubicBezTo>
                    <a:pt x="68946" y="29013"/>
                    <a:pt x="70046" y="26166"/>
                    <a:pt x="70490" y="24703"/>
                  </a:cubicBezTo>
                  <a:cubicBezTo>
                    <a:pt x="70874" y="23458"/>
                    <a:pt x="71468" y="20845"/>
                    <a:pt x="71552" y="19510"/>
                  </a:cubicBezTo>
                  <a:cubicBezTo>
                    <a:pt x="71613" y="18470"/>
                    <a:pt x="71802" y="16135"/>
                    <a:pt x="71213" y="15373"/>
                  </a:cubicBezTo>
                  <a:cubicBezTo>
                    <a:pt x="71018" y="15134"/>
                    <a:pt x="70357" y="15346"/>
                    <a:pt x="70118" y="15173"/>
                  </a:cubicBezTo>
                  <a:cubicBezTo>
                    <a:pt x="69924" y="15023"/>
                    <a:pt x="69607" y="14534"/>
                    <a:pt x="69573" y="14261"/>
                  </a:cubicBezTo>
                  <a:cubicBezTo>
                    <a:pt x="69540" y="13989"/>
                    <a:pt x="69751" y="13422"/>
                    <a:pt x="69912" y="13227"/>
                  </a:cubicBezTo>
                  <a:cubicBezTo>
                    <a:pt x="70129" y="12960"/>
                    <a:pt x="70757" y="12638"/>
                    <a:pt x="71079" y="12649"/>
                  </a:cubicBezTo>
                  <a:cubicBezTo>
                    <a:pt x="71441" y="12660"/>
                    <a:pt x="72046" y="13338"/>
                    <a:pt x="72407" y="13438"/>
                  </a:cubicBezTo>
                  <a:cubicBezTo>
                    <a:pt x="72891" y="13572"/>
                    <a:pt x="73902" y="13561"/>
                    <a:pt x="74391" y="13438"/>
                  </a:cubicBezTo>
                  <a:cubicBezTo>
                    <a:pt x="74791" y="13338"/>
                    <a:pt x="75491" y="12749"/>
                    <a:pt x="75886" y="12649"/>
                  </a:cubicBezTo>
                  <a:cubicBezTo>
                    <a:pt x="76380" y="12527"/>
                    <a:pt x="77397" y="12799"/>
                    <a:pt x="77886" y="12649"/>
                  </a:cubicBezTo>
                  <a:cubicBezTo>
                    <a:pt x="78170" y="12560"/>
                    <a:pt x="78636" y="12026"/>
                    <a:pt x="78936" y="11965"/>
                  </a:cubicBezTo>
                  <a:cubicBezTo>
                    <a:pt x="79120" y="11937"/>
                    <a:pt x="79531" y="12015"/>
                    <a:pt x="79675" y="12149"/>
                  </a:cubicBezTo>
                  <a:cubicBezTo>
                    <a:pt x="79820" y="12299"/>
                    <a:pt x="79953" y="12760"/>
                    <a:pt x="79953" y="12988"/>
                  </a:cubicBezTo>
                  <a:cubicBezTo>
                    <a:pt x="79964" y="13322"/>
                    <a:pt x="79759" y="14011"/>
                    <a:pt x="79575" y="14261"/>
                  </a:cubicBezTo>
                  <a:cubicBezTo>
                    <a:pt x="79386" y="14523"/>
                    <a:pt x="78670" y="14584"/>
                    <a:pt x="78575" y="14912"/>
                  </a:cubicBezTo>
                  <a:cubicBezTo>
                    <a:pt x="78514" y="15151"/>
                    <a:pt x="78864" y="15574"/>
                    <a:pt x="78903" y="15813"/>
                  </a:cubicBezTo>
                  <a:cubicBezTo>
                    <a:pt x="78975" y="16196"/>
                    <a:pt x="78770" y="17036"/>
                    <a:pt x="78903" y="17386"/>
                  </a:cubicBezTo>
                  <a:cubicBezTo>
                    <a:pt x="79009" y="17620"/>
                    <a:pt x="79386" y="17959"/>
                    <a:pt x="79598" y="18048"/>
                  </a:cubicBezTo>
                  <a:cubicBezTo>
                    <a:pt x="80025" y="18198"/>
                    <a:pt x="80998" y="18181"/>
                    <a:pt x="81370" y="17887"/>
                  </a:cubicBezTo>
                  <a:cubicBezTo>
                    <a:pt x="81565" y="17720"/>
                    <a:pt x="81748" y="17147"/>
                    <a:pt x="81804" y="16858"/>
                  </a:cubicBezTo>
                  <a:cubicBezTo>
                    <a:pt x="81854" y="16586"/>
                    <a:pt x="81648" y="15935"/>
                    <a:pt x="81804" y="15724"/>
                  </a:cubicBezTo>
                  <a:cubicBezTo>
                    <a:pt x="81998" y="15423"/>
                    <a:pt x="82720" y="15412"/>
                    <a:pt x="83026" y="15435"/>
                  </a:cubicBezTo>
                  <a:cubicBezTo>
                    <a:pt x="83226" y="15462"/>
                    <a:pt x="83576" y="15774"/>
                    <a:pt x="83771" y="15746"/>
                  </a:cubicBezTo>
                  <a:cubicBezTo>
                    <a:pt x="84010" y="15724"/>
                    <a:pt x="84448" y="15412"/>
                    <a:pt x="84565" y="15162"/>
                  </a:cubicBezTo>
                  <a:cubicBezTo>
                    <a:pt x="84737" y="14784"/>
                    <a:pt x="84732" y="13811"/>
                    <a:pt x="84565" y="13422"/>
                  </a:cubicBezTo>
                  <a:cubicBezTo>
                    <a:pt x="84432" y="13110"/>
                    <a:pt x="83732" y="12938"/>
                    <a:pt x="83593" y="12627"/>
                  </a:cubicBezTo>
                  <a:cubicBezTo>
                    <a:pt x="83482" y="12360"/>
                    <a:pt x="83721" y="11698"/>
                    <a:pt x="83593" y="11437"/>
                  </a:cubicBezTo>
                  <a:cubicBezTo>
                    <a:pt x="83482" y="11203"/>
                    <a:pt x="83020" y="10986"/>
                    <a:pt x="82804" y="10914"/>
                  </a:cubicBezTo>
                  <a:cubicBezTo>
                    <a:pt x="82648" y="10864"/>
                    <a:pt x="82309" y="10853"/>
                    <a:pt x="82165" y="10914"/>
                  </a:cubicBezTo>
                  <a:cubicBezTo>
                    <a:pt x="81926" y="11014"/>
                    <a:pt x="81604" y="11565"/>
                    <a:pt x="81370" y="11626"/>
                  </a:cubicBezTo>
                  <a:cubicBezTo>
                    <a:pt x="81120" y="11698"/>
                    <a:pt x="80553" y="11637"/>
                    <a:pt x="80387" y="11415"/>
                  </a:cubicBezTo>
                  <a:cubicBezTo>
                    <a:pt x="80253" y="11214"/>
                    <a:pt x="80314" y="10603"/>
                    <a:pt x="80387" y="10364"/>
                  </a:cubicBezTo>
                  <a:cubicBezTo>
                    <a:pt x="80542" y="9874"/>
                    <a:pt x="81203" y="9140"/>
                    <a:pt x="81542" y="8840"/>
                  </a:cubicBezTo>
                  <a:cubicBezTo>
                    <a:pt x="82037" y="8401"/>
                    <a:pt x="83287" y="8017"/>
                    <a:pt x="83771" y="7567"/>
                  </a:cubicBezTo>
                  <a:cubicBezTo>
                    <a:pt x="84110" y="7267"/>
                    <a:pt x="84587" y="6416"/>
                    <a:pt x="84876" y="6055"/>
                  </a:cubicBezTo>
                  <a:cubicBezTo>
                    <a:pt x="85165" y="5676"/>
                    <a:pt x="85660" y="4603"/>
                    <a:pt x="86082" y="4631"/>
                  </a:cubicBezTo>
                  <a:cubicBezTo>
                    <a:pt x="86304" y="4642"/>
                    <a:pt x="86604" y="5204"/>
                    <a:pt x="86666" y="5465"/>
                  </a:cubicBezTo>
                  <a:cubicBezTo>
                    <a:pt x="86749" y="5815"/>
                    <a:pt x="86649" y="6627"/>
                    <a:pt x="86460" y="6916"/>
                  </a:cubicBezTo>
                  <a:cubicBezTo>
                    <a:pt x="86377" y="7055"/>
                    <a:pt x="86021" y="7078"/>
                    <a:pt x="85949" y="7228"/>
                  </a:cubicBezTo>
                  <a:cubicBezTo>
                    <a:pt x="85843" y="7478"/>
                    <a:pt x="85927" y="8128"/>
                    <a:pt x="86082" y="8340"/>
                  </a:cubicBezTo>
                  <a:cubicBezTo>
                    <a:pt x="86265" y="8601"/>
                    <a:pt x="86904" y="8829"/>
                    <a:pt x="87171" y="8712"/>
                  </a:cubicBezTo>
                  <a:cubicBezTo>
                    <a:pt x="87471" y="8601"/>
                    <a:pt x="87699" y="7767"/>
                    <a:pt x="87949" y="7539"/>
                  </a:cubicBezTo>
                  <a:cubicBezTo>
                    <a:pt x="88171" y="7328"/>
                    <a:pt x="88749" y="7167"/>
                    <a:pt x="89016" y="7039"/>
                  </a:cubicBezTo>
                  <a:cubicBezTo>
                    <a:pt x="89360" y="6889"/>
                    <a:pt x="90216" y="6816"/>
                    <a:pt x="90377" y="6427"/>
                  </a:cubicBezTo>
                  <a:cubicBezTo>
                    <a:pt x="90461" y="6227"/>
                    <a:pt x="90227" y="5793"/>
                    <a:pt x="90172" y="5593"/>
                  </a:cubicBezTo>
                  <a:cubicBezTo>
                    <a:pt x="90100" y="5304"/>
                    <a:pt x="89855" y="4742"/>
                    <a:pt x="89844" y="4442"/>
                  </a:cubicBezTo>
                  <a:cubicBezTo>
                    <a:pt x="89822" y="4142"/>
                    <a:pt x="89855" y="3458"/>
                    <a:pt x="90050" y="3269"/>
                  </a:cubicBezTo>
                  <a:cubicBezTo>
                    <a:pt x="90194" y="3119"/>
                    <a:pt x="90605" y="3219"/>
                    <a:pt x="90794" y="3269"/>
                  </a:cubicBezTo>
                  <a:cubicBezTo>
                    <a:pt x="90966" y="3308"/>
                    <a:pt x="91372" y="3441"/>
                    <a:pt x="91450" y="3630"/>
                  </a:cubicBezTo>
                  <a:cubicBezTo>
                    <a:pt x="91544" y="3853"/>
                    <a:pt x="91255" y="4370"/>
                    <a:pt x="91328" y="4592"/>
                  </a:cubicBezTo>
                  <a:cubicBezTo>
                    <a:pt x="91433" y="4931"/>
                    <a:pt x="91955" y="5454"/>
                    <a:pt x="92244" y="5493"/>
                  </a:cubicBezTo>
                  <a:cubicBezTo>
                    <a:pt x="92433" y="5532"/>
                    <a:pt x="92833" y="5315"/>
                    <a:pt x="92939" y="5115"/>
                  </a:cubicBezTo>
                  <a:cubicBezTo>
                    <a:pt x="93050" y="4915"/>
                    <a:pt x="92800" y="4320"/>
                    <a:pt x="92939" y="4131"/>
                  </a:cubicBezTo>
                  <a:cubicBezTo>
                    <a:pt x="93145" y="3853"/>
                    <a:pt x="93884" y="4131"/>
                    <a:pt x="94161" y="3981"/>
                  </a:cubicBezTo>
                  <a:cubicBezTo>
                    <a:pt x="94378" y="3869"/>
                    <a:pt x="94784" y="3519"/>
                    <a:pt x="94856" y="3269"/>
                  </a:cubicBezTo>
                  <a:cubicBezTo>
                    <a:pt x="94939" y="3019"/>
                    <a:pt x="94823" y="2468"/>
                    <a:pt x="94728" y="2246"/>
                  </a:cubicBezTo>
                  <a:cubicBezTo>
                    <a:pt x="94617" y="1979"/>
                    <a:pt x="94278" y="1484"/>
                    <a:pt x="94039" y="1406"/>
                  </a:cubicBezTo>
                  <a:cubicBezTo>
                    <a:pt x="93700" y="1295"/>
                    <a:pt x="92989" y="1645"/>
                    <a:pt x="92678" y="1845"/>
                  </a:cubicBezTo>
                  <a:cubicBezTo>
                    <a:pt x="92556" y="1918"/>
                    <a:pt x="92378" y="2246"/>
                    <a:pt x="92244" y="2307"/>
                  </a:cubicBezTo>
                  <a:cubicBezTo>
                    <a:pt x="92083" y="2379"/>
                    <a:pt x="91689" y="2396"/>
                    <a:pt x="91533" y="2307"/>
                  </a:cubicBezTo>
                  <a:cubicBezTo>
                    <a:pt x="91378" y="2218"/>
                    <a:pt x="91089" y="1868"/>
                    <a:pt x="91089" y="1656"/>
                  </a:cubicBezTo>
                  <a:cubicBezTo>
                    <a:pt x="91100" y="1356"/>
                    <a:pt x="91533" y="906"/>
                    <a:pt x="91761" y="783"/>
                  </a:cubicBezTo>
                  <a:cubicBezTo>
                    <a:pt x="92011" y="656"/>
                    <a:pt x="92578" y="856"/>
                    <a:pt x="92833" y="783"/>
                  </a:cubicBezTo>
                  <a:cubicBezTo>
                    <a:pt x="93172" y="683"/>
                    <a:pt x="93739" y="55"/>
                    <a:pt x="94089" y="5"/>
                  </a:cubicBezTo>
                  <a:cubicBezTo>
                    <a:pt x="94650" y="-66"/>
                    <a:pt x="95712" y="556"/>
                    <a:pt x="96267" y="656"/>
                  </a:cubicBezTo>
                  <a:cubicBezTo>
                    <a:pt x="97112" y="834"/>
                    <a:pt x="98834" y="845"/>
                    <a:pt x="99668" y="1034"/>
                  </a:cubicBezTo>
                  <a:cubicBezTo>
                    <a:pt x="100224" y="1156"/>
                    <a:pt x="101340" y="1484"/>
                    <a:pt x="101846" y="1784"/>
                  </a:cubicBezTo>
                  <a:cubicBezTo>
                    <a:pt x="102391" y="2096"/>
                    <a:pt x="103280" y="3080"/>
                    <a:pt x="103791" y="3458"/>
                  </a:cubicBezTo>
                  <a:cubicBezTo>
                    <a:pt x="104135" y="3691"/>
                    <a:pt x="104824" y="4153"/>
                    <a:pt x="105208" y="4292"/>
                  </a:cubicBezTo>
                  <a:cubicBezTo>
                    <a:pt x="105608" y="4420"/>
                    <a:pt x="106464" y="4331"/>
                    <a:pt x="106864" y="4470"/>
                  </a:cubicBezTo>
                  <a:cubicBezTo>
                    <a:pt x="107586" y="4742"/>
                    <a:pt x="108775" y="5993"/>
                    <a:pt x="109503" y="6205"/>
                  </a:cubicBezTo>
                  <a:cubicBezTo>
                    <a:pt x="109970" y="6344"/>
                    <a:pt x="110959" y="6016"/>
                    <a:pt x="111426" y="6177"/>
                  </a:cubicBezTo>
                  <a:cubicBezTo>
                    <a:pt x="111937" y="6355"/>
                    <a:pt x="112848" y="7105"/>
                    <a:pt x="113237" y="7539"/>
                  </a:cubicBezTo>
                  <a:cubicBezTo>
                    <a:pt x="113576" y="7917"/>
                    <a:pt x="114176" y="8812"/>
                    <a:pt x="114343" y="9341"/>
                  </a:cubicBezTo>
                  <a:cubicBezTo>
                    <a:pt x="114526" y="9891"/>
                    <a:pt x="114443" y="11114"/>
                    <a:pt x="114565" y="11687"/>
                  </a:cubicBezTo>
                  <a:cubicBezTo>
                    <a:pt x="114793" y="12677"/>
                    <a:pt x="115476" y="14551"/>
                    <a:pt x="115927" y="15412"/>
                  </a:cubicBezTo>
                  <a:cubicBezTo>
                    <a:pt x="116332" y="16157"/>
                    <a:pt x="117466" y="17370"/>
                    <a:pt x="117899" y="18098"/>
                  </a:cubicBezTo>
                  <a:cubicBezTo>
                    <a:pt x="118421" y="18971"/>
                    <a:pt x="119383" y="20783"/>
                    <a:pt x="119694" y="2179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49" name="Shape 1149"/>
            <p:cNvSpPr/>
            <p:nvPr/>
          </p:nvSpPr>
          <p:spPr>
            <a:xfrm>
              <a:off x="786002" y="257304"/>
              <a:ext cx="111900" cy="155699"/>
            </a:xfrm>
            <a:custGeom>
              <a:avLst/>
              <a:gdLst/>
              <a:ahLst/>
              <a:cxnLst/>
              <a:rect l="0" t="0" r="0" b="0"/>
              <a:pathLst>
                <a:path w="120000" h="120000" extrusionOk="0">
                  <a:moveTo>
                    <a:pt x="119977" y="47372"/>
                  </a:moveTo>
                  <a:cubicBezTo>
                    <a:pt x="120217" y="49361"/>
                    <a:pt x="118681" y="53238"/>
                    <a:pt x="118396" y="55188"/>
                  </a:cubicBezTo>
                  <a:cubicBezTo>
                    <a:pt x="118010" y="57672"/>
                    <a:pt x="117295" y="62727"/>
                    <a:pt x="117435" y="65244"/>
                  </a:cubicBezTo>
                  <a:cubicBezTo>
                    <a:pt x="117535" y="67166"/>
                    <a:pt x="119497" y="71011"/>
                    <a:pt x="119022" y="72938"/>
                  </a:cubicBezTo>
                  <a:cubicBezTo>
                    <a:pt x="118681" y="74083"/>
                    <a:pt x="116865" y="76227"/>
                    <a:pt x="115663" y="77127"/>
                  </a:cubicBezTo>
                  <a:cubicBezTo>
                    <a:pt x="113652" y="78644"/>
                    <a:pt x="107421" y="80166"/>
                    <a:pt x="105499" y="81750"/>
                  </a:cubicBezTo>
                  <a:cubicBezTo>
                    <a:pt x="102627" y="84200"/>
                    <a:pt x="100660" y="90466"/>
                    <a:pt x="98838" y="93350"/>
                  </a:cubicBezTo>
                  <a:cubicBezTo>
                    <a:pt x="97067" y="96205"/>
                    <a:pt x="93133" y="101883"/>
                    <a:pt x="91216" y="104738"/>
                  </a:cubicBezTo>
                  <a:cubicBezTo>
                    <a:pt x="89590" y="107155"/>
                    <a:pt x="86567" y="112088"/>
                    <a:pt x="84745" y="114477"/>
                  </a:cubicBezTo>
                  <a:cubicBezTo>
                    <a:pt x="83645" y="115872"/>
                    <a:pt x="81633" y="117950"/>
                    <a:pt x="79711" y="120000"/>
                  </a:cubicBezTo>
                  <a:cubicBezTo>
                    <a:pt x="77699" y="118477"/>
                    <a:pt x="75257" y="116677"/>
                    <a:pt x="73961" y="115905"/>
                  </a:cubicBezTo>
                  <a:cubicBezTo>
                    <a:pt x="71614" y="114511"/>
                    <a:pt x="66099" y="112305"/>
                    <a:pt x="63796" y="110877"/>
                  </a:cubicBezTo>
                  <a:cubicBezTo>
                    <a:pt x="61500" y="109483"/>
                    <a:pt x="58332" y="105788"/>
                    <a:pt x="55700" y="104738"/>
                  </a:cubicBezTo>
                  <a:cubicBezTo>
                    <a:pt x="53828" y="103994"/>
                    <a:pt x="49084" y="104022"/>
                    <a:pt x="47117" y="103400"/>
                  </a:cubicBezTo>
                  <a:cubicBezTo>
                    <a:pt x="45440" y="102872"/>
                    <a:pt x="42993" y="100794"/>
                    <a:pt x="41221" y="100422"/>
                  </a:cubicBezTo>
                  <a:cubicBezTo>
                    <a:pt x="39785" y="100083"/>
                    <a:pt x="36623" y="100422"/>
                    <a:pt x="35036" y="100422"/>
                  </a:cubicBezTo>
                  <a:cubicBezTo>
                    <a:pt x="33650" y="100422"/>
                    <a:pt x="30582" y="100855"/>
                    <a:pt x="29336" y="100422"/>
                  </a:cubicBezTo>
                  <a:cubicBezTo>
                    <a:pt x="26793" y="99494"/>
                    <a:pt x="25452" y="95244"/>
                    <a:pt x="23295" y="93938"/>
                  </a:cubicBezTo>
                  <a:cubicBezTo>
                    <a:pt x="21569" y="92883"/>
                    <a:pt x="16964" y="91827"/>
                    <a:pt x="14908" y="91083"/>
                  </a:cubicBezTo>
                  <a:cubicBezTo>
                    <a:pt x="13327" y="90527"/>
                    <a:pt x="9968" y="89533"/>
                    <a:pt x="8722" y="88727"/>
                  </a:cubicBezTo>
                  <a:cubicBezTo>
                    <a:pt x="7141" y="87705"/>
                    <a:pt x="5269" y="85038"/>
                    <a:pt x="4123" y="83794"/>
                  </a:cubicBezTo>
                  <a:cubicBezTo>
                    <a:pt x="3257" y="82927"/>
                    <a:pt x="1195" y="81283"/>
                    <a:pt x="765" y="80322"/>
                  </a:cubicBezTo>
                  <a:cubicBezTo>
                    <a:pt x="0" y="78583"/>
                    <a:pt x="-480" y="74738"/>
                    <a:pt x="765" y="73122"/>
                  </a:cubicBezTo>
                  <a:cubicBezTo>
                    <a:pt x="1626" y="72100"/>
                    <a:pt x="5844" y="71511"/>
                    <a:pt x="6660" y="70455"/>
                  </a:cubicBezTo>
                  <a:cubicBezTo>
                    <a:pt x="7862" y="68872"/>
                    <a:pt x="6711" y="65088"/>
                    <a:pt x="6040" y="63383"/>
                  </a:cubicBezTo>
                  <a:cubicBezTo>
                    <a:pt x="5604" y="62388"/>
                    <a:pt x="3548" y="60683"/>
                    <a:pt x="3162" y="59688"/>
                  </a:cubicBezTo>
                  <a:cubicBezTo>
                    <a:pt x="2536" y="58077"/>
                    <a:pt x="2587" y="54666"/>
                    <a:pt x="3017" y="53022"/>
                  </a:cubicBezTo>
                  <a:cubicBezTo>
                    <a:pt x="3352" y="51622"/>
                    <a:pt x="5414" y="49077"/>
                    <a:pt x="5844" y="47683"/>
                  </a:cubicBezTo>
                  <a:cubicBezTo>
                    <a:pt x="6180" y="46661"/>
                    <a:pt x="6325" y="44455"/>
                    <a:pt x="6420" y="42688"/>
                  </a:cubicBezTo>
                  <a:cubicBezTo>
                    <a:pt x="7236" y="42594"/>
                    <a:pt x="8001" y="42500"/>
                    <a:pt x="8532" y="42350"/>
                  </a:cubicBezTo>
                  <a:cubicBezTo>
                    <a:pt x="12416" y="41416"/>
                    <a:pt x="19892" y="39183"/>
                    <a:pt x="23295" y="37755"/>
                  </a:cubicBezTo>
                  <a:cubicBezTo>
                    <a:pt x="26844" y="36266"/>
                    <a:pt x="32644" y="32233"/>
                    <a:pt x="36187" y="30777"/>
                  </a:cubicBezTo>
                  <a:cubicBezTo>
                    <a:pt x="39210" y="29505"/>
                    <a:pt x="46876" y="28511"/>
                    <a:pt x="49324" y="26772"/>
                  </a:cubicBezTo>
                  <a:cubicBezTo>
                    <a:pt x="51386" y="25344"/>
                    <a:pt x="51861" y="21127"/>
                    <a:pt x="53448" y="19483"/>
                  </a:cubicBezTo>
                  <a:cubicBezTo>
                    <a:pt x="54308" y="18616"/>
                    <a:pt x="56560" y="17061"/>
                    <a:pt x="57901" y="16505"/>
                  </a:cubicBezTo>
                  <a:cubicBezTo>
                    <a:pt x="60494" y="15416"/>
                    <a:pt x="67105" y="15016"/>
                    <a:pt x="69502" y="13744"/>
                  </a:cubicBezTo>
                  <a:cubicBezTo>
                    <a:pt x="71949" y="12411"/>
                    <a:pt x="73866" y="8094"/>
                    <a:pt x="76023" y="6577"/>
                  </a:cubicBezTo>
                  <a:cubicBezTo>
                    <a:pt x="78660" y="4655"/>
                    <a:pt x="85036" y="1211"/>
                    <a:pt x="88869" y="405"/>
                  </a:cubicBezTo>
                  <a:cubicBezTo>
                    <a:pt x="90065" y="155"/>
                    <a:pt x="91842" y="33"/>
                    <a:pt x="93759" y="0"/>
                  </a:cubicBezTo>
                  <a:cubicBezTo>
                    <a:pt x="94094" y="1022"/>
                    <a:pt x="94524" y="2294"/>
                    <a:pt x="94910" y="2855"/>
                  </a:cubicBezTo>
                  <a:cubicBezTo>
                    <a:pt x="95865" y="4372"/>
                    <a:pt x="98888" y="7105"/>
                    <a:pt x="100420" y="8405"/>
                  </a:cubicBezTo>
                  <a:cubicBezTo>
                    <a:pt x="103152" y="10672"/>
                    <a:pt x="109818" y="14583"/>
                    <a:pt x="112355" y="16905"/>
                  </a:cubicBezTo>
                  <a:cubicBezTo>
                    <a:pt x="114467" y="18894"/>
                    <a:pt x="118586" y="23083"/>
                    <a:pt x="119307" y="25438"/>
                  </a:cubicBezTo>
                  <a:cubicBezTo>
                    <a:pt x="119832" y="27083"/>
                    <a:pt x="118586" y="30433"/>
                    <a:pt x="118396" y="32111"/>
                  </a:cubicBezTo>
                  <a:cubicBezTo>
                    <a:pt x="118061" y="34372"/>
                    <a:pt x="116764" y="38966"/>
                    <a:pt x="117099" y="41233"/>
                  </a:cubicBezTo>
                  <a:cubicBezTo>
                    <a:pt x="117340" y="42844"/>
                    <a:pt x="119737" y="45788"/>
                    <a:pt x="119977" y="473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0" name="Shape 1150"/>
            <p:cNvSpPr/>
            <p:nvPr/>
          </p:nvSpPr>
          <p:spPr>
            <a:xfrm>
              <a:off x="531533" y="563268"/>
              <a:ext cx="361500" cy="390300"/>
            </a:xfrm>
            <a:custGeom>
              <a:avLst/>
              <a:gdLst/>
              <a:ahLst/>
              <a:cxnLst/>
              <a:rect l="0" t="0" r="0" b="0"/>
              <a:pathLst>
                <a:path w="120000" h="120000" extrusionOk="0">
                  <a:moveTo>
                    <a:pt x="115584" y="71817"/>
                  </a:moveTo>
                  <a:cubicBezTo>
                    <a:pt x="115328" y="71928"/>
                    <a:pt x="115095" y="72017"/>
                    <a:pt x="114900" y="72078"/>
                  </a:cubicBezTo>
                  <a:cubicBezTo>
                    <a:pt x="114366" y="72273"/>
                    <a:pt x="113132" y="72373"/>
                    <a:pt x="112659" y="72656"/>
                  </a:cubicBezTo>
                  <a:cubicBezTo>
                    <a:pt x="112153" y="72978"/>
                    <a:pt x="111486" y="73923"/>
                    <a:pt x="111258" y="74418"/>
                  </a:cubicBezTo>
                  <a:cubicBezTo>
                    <a:pt x="111007" y="74912"/>
                    <a:pt x="111141" y="76062"/>
                    <a:pt x="110813" y="76534"/>
                  </a:cubicBezTo>
                  <a:cubicBezTo>
                    <a:pt x="110323" y="77212"/>
                    <a:pt x="108689" y="78157"/>
                    <a:pt x="107860" y="78529"/>
                  </a:cubicBezTo>
                  <a:cubicBezTo>
                    <a:pt x="107248" y="78801"/>
                    <a:pt x="105897" y="79146"/>
                    <a:pt x="105202" y="79235"/>
                  </a:cubicBezTo>
                  <a:cubicBezTo>
                    <a:pt x="104440" y="79318"/>
                    <a:pt x="102900" y="79073"/>
                    <a:pt x="102138" y="79168"/>
                  </a:cubicBezTo>
                  <a:cubicBezTo>
                    <a:pt x="101087" y="79307"/>
                    <a:pt x="99157" y="80235"/>
                    <a:pt x="98084" y="80335"/>
                  </a:cubicBezTo>
                  <a:cubicBezTo>
                    <a:pt x="97327" y="80407"/>
                    <a:pt x="95782" y="80174"/>
                    <a:pt x="95025" y="80085"/>
                  </a:cubicBezTo>
                  <a:cubicBezTo>
                    <a:pt x="94119" y="80001"/>
                    <a:pt x="92323" y="79651"/>
                    <a:pt x="91416" y="79629"/>
                  </a:cubicBezTo>
                  <a:cubicBezTo>
                    <a:pt x="90643" y="79618"/>
                    <a:pt x="89042" y="79579"/>
                    <a:pt x="88385" y="79912"/>
                  </a:cubicBezTo>
                  <a:cubicBezTo>
                    <a:pt x="87585" y="80307"/>
                    <a:pt x="86812" y="81818"/>
                    <a:pt x="86278" y="82452"/>
                  </a:cubicBezTo>
                  <a:cubicBezTo>
                    <a:pt x="85755" y="83096"/>
                    <a:pt x="84821" y="84496"/>
                    <a:pt x="84137" y="85041"/>
                  </a:cubicBezTo>
                  <a:cubicBezTo>
                    <a:pt x="83514" y="85535"/>
                    <a:pt x="81807" y="86052"/>
                    <a:pt x="81195" y="86574"/>
                  </a:cubicBezTo>
                  <a:cubicBezTo>
                    <a:pt x="80544" y="87108"/>
                    <a:pt x="79816" y="88569"/>
                    <a:pt x="79282" y="89174"/>
                  </a:cubicBezTo>
                  <a:cubicBezTo>
                    <a:pt x="78643" y="89902"/>
                    <a:pt x="77352" y="91425"/>
                    <a:pt x="76429" y="91908"/>
                  </a:cubicBezTo>
                  <a:cubicBezTo>
                    <a:pt x="75779" y="92258"/>
                    <a:pt x="74188" y="92380"/>
                    <a:pt x="73443" y="92591"/>
                  </a:cubicBezTo>
                  <a:cubicBezTo>
                    <a:pt x="72970" y="92714"/>
                    <a:pt x="71886" y="92864"/>
                    <a:pt x="71575" y="93197"/>
                  </a:cubicBezTo>
                  <a:cubicBezTo>
                    <a:pt x="71263" y="93530"/>
                    <a:pt x="71497" y="94497"/>
                    <a:pt x="71308" y="94892"/>
                  </a:cubicBezTo>
                  <a:cubicBezTo>
                    <a:pt x="71096" y="95314"/>
                    <a:pt x="70073" y="95908"/>
                    <a:pt x="69940" y="96364"/>
                  </a:cubicBezTo>
                  <a:cubicBezTo>
                    <a:pt x="69851" y="96725"/>
                    <a:pt x="70368" y="97442"/>
                    <a:pt x="70279" y="97803"/>
                  </a:cubicBezTo>
                  <a:cubicBezTo>
                    <a:pt x="70162" y="98236"/>
                    <a:pt x="69523" y="99042"/>
                    <a:pt x="69061" y="99253"/>
                  </a:cubicBezTo>
                  <a:cubicBezTo>
                    <a:pt x="68616" y="99448"/>
                    <a:pt x="67515" y="99436"/>
                    <a:pt x="67026" y="99314"/>
                  </a:cubicBezTo>
                  <a:cubicBezTo>
                    <a:pt x="66659" y="99214"/>
                    <a:pt x="66092" y="98709"/>
                    <a:pt x="65780" y="98509"/>
                  </a:cubicBezTo>
                  <a:cubicBezTo>
                    <a:pt x="65352" y="98236"/>
                    <a:pt x="64562" y="97531"/>
                    <a:pt x="64040" y="97370"/>
                  </a:cubicBezTo>
                  <a:cubicBezTo>
                    <a:pt x="63584" y="97247"/>
                    <a:pt x="62555" y="97259"/>
                    <a:pt x="62099" y="97370"/>
                  </a:cubicBezTo>
                  <a:cubicBezTo>
                    <a:pt x="61426" y="97542"/>
                    <a:pt x="60314" y="98309"/>
                    <a:pt x="59763" y="98670"/>
                  </a:cubicBezTo>
                  <a:cubicBezTo>
                    <a:pt x="59124" y="99075"/>
                    <a:pt x="57761" y="99870"/>
                    <a:pt x="57327" y="100437"/>
                  </a:cubicBezTo>
                  <a:cubicBezTo>
                    <a:pt x="56688" y="101303"/>
                    <a:pt x="56410" y="103387"/>
                    <a:pt x="56037" y="104337"/>
                  </a:cubicBezTo>
                  <a:cubicBezTo>
                    <a:pt x="55620" y="105465"/>
                    <a:pt x="54786" y="107732"/>
                    <a:pt x="54119" y="108760"/>
                  </a:cubicBezTo>
                  <a:cubicBezTo>
                    <a:pt x="53435" y="109837"/>
                    <a:pt x="51494" y="111665"/>
                    <a:pt x="50660" y="112660"/>
                  </a:cubicBezTo>
                  <a:cubicBezTo>
                    <a:pt x="49292" y="114305"/>
                    <a:pt x="45416" y="119355"/>
                    <a:pt x="45416" y="119355"/>
                  </a:cubicBezTo>
                  <a:lnTo>
                    <a:pt x="11121" y="120000"/>
                  </a:lnTo>
                  <a:cubicBezTo>
                    <a:pt x="11121" y="120000"/>
                    <a:pt x="9086" y="117772"/>
                    <a:pt x="8430" y="117016"/>
                  </a:cubicBezTo>
                  <a:cubicBezTo>
                    <a:pt x="7557" y="116038"/>
                    <a:pt x="5761" y="114105"/>
                    <a:pt x="4999" y="113066"/>
                  </a:cubicBezTo>
                  <a:cubicBezTo>
                    <a:pt x="4126" y="111865"/>
                    <a:pt x="2641" y="109343"/>
                    <a:pt x="1974" y="108054"/>
                  </a:cubicBezTo>
                  <a:cubicBezTo>
                    <a:pt x="1512" y="107176"/>
                    <a:pt x="589" y="105381"/>
                    <a:pt x="350" y="104437"/>
                  </a:cubicBezTo>
                  <a:cubicBezTo>
                    <a:pt x="83" y="103409"/>
                    <a:pt x="-33" y="101281"/>
                    <a:pt x="11" y="100231"/>
                  </a:cubicBezTo>
                  <a:cubicBezTo>
                    <a:pt x="55" y="99448"/>
                    <a:pt x="411" y="97925"/>
                    <a:pt x="578" y="97158"/>
                  </a:cubicBezTo>
                  <a:cubicBezTo>
                    <a:pt x="800" y="96031"/>
                    <a:pt x="1245" y="93764"/>
                    <a:pt x="1568" y="92653"/>
                  </a:cubicBezTo>
                  <a:cubicBezTo>
                    <a:pt x="1762" y="91969"/>
                    <a:pt x="2207" y="90608"/>
                    <a:pt x="2563" y="89980"/>
                  </a:cubicBezTo>
                  <a:cubicBezTo>
                    <a:pt x="3058" y="89113"/>
                    <a:pt x="4632" y="87652"/>
                    <a:pt x="5104" y="86785"/>
                  </a:cubicBezTo>
                  <a:cubicBezTo>
                    <a:pt x="5549" y="85952"/>
                    <a:pt x="6055" y="84174"/>
                    <a:pt x="6250" y="83279"/>
                  </a:cubicBezTo>
                  <a:cubicBezTo>
                    <a:pt x="6445" y="82340"/>
                    <a:pt x="6445" y="80424"/>
                    <a:pt x="6623" y="79479"/>
                  </a:cubicBezTo>
                  <a:cubicBezTo>
                    <a:pt x="6739" y="78873"/>
                    <a:pt x="7023" y="77673"/>
                    <a:pt x="7318" y="77118"/>
                  </a:cubicBezTo>
                  <a:cubicBezTo>
                    <a:pt x="7663" y="76484"/>
                    <a:pt x="8836" y="75468"/>
                    <a:pt x="9236" y="74873"/>
                  </a:cubicBezTo>
                  <a:cubicBezTo>
                    <a:pt x="9664" y="74229"/>
                    <a:pt x="10276" y="72834"/>
                    <a:pt x="10599" y="72140"/>
                  </a:cubicBezTo>
                  <a:cubicBezTo>
                    <a:pt x="11049" y="71212"/>
                    <a:pt x="11772" y="69289"/>
                    <a:pt x="12295" y="68400"/>
                  </a:cubicBezTo>
                  <a:cubicBezTo>
                    <a:pt x="12901" y="67361"/>
                    <a:pt x="14297" y="65356"/>
                    <a:pt x="15175" y="64461"/>
                  </a:cubicBezTo>
                  <a:cubicBezTo>
                    <a:pt x="16171" y="63450"/>
                    <a:pt x="18740" y="61877"/>
                    <a:pt x="19752" y="60872"/>
                  </a:cubicBezTo>
                  <a:cubicBezTo>
                    <a:pt x="20303" y="60327"/>
                    <a:pt x="21415" y="59166"/>
                    <a:pt x="21665" y="58483"/>
                  </a:cubicBezTo>
                  <a:cubicBezTo>
                    <a:pt x="22038" y="57466"/>
                    <a:pt x="21832" y="55288"/>
                    <a:pt x="21665" y="54249"/>
                  </a:cubicBezTo>
                  <a:cubicBezTo>
                    <a:pt x="21548" y="53443"/>
                    <a:pt x="21103" y="51849"/>
                    <a:pt x="20703" y="51115"/>
                  </a:cubicBezTo>
                  <a:cubicBezTo>
                    <a:pt x="20436" y="50599"/>
                    <a:pt x="19780" y="49571"/>
                    <a:pt x="19229" y="49237"/>
                  </a:cubicBezTo>
                  <a:cubicBezTo>
                    <a:pt x="18579" y="48854"/>
                    <a:pt x="16871" y="48804"/>
                    <a:pt x="16143" y="48532"/>
                  </a:cubicBezTo>
                  <a:cubicBezTo>
                    <a:pt x="15398" y="48271"/>
                    <a:pt x="14030" y="47565"/>
                    <a:pt x="13407" y="47154"/>
                  </a:cubicBezTo>
                  <a:cubicBezTo>
                    <a:pt x="12695" y="46670"/>
                    <a:pt x="11388" y="45581"/>
                    <a:pt x="10899" y="44943"/>
                  </a:cubicBezTo>
                  <a:cubicBezTo>
                    <a:pt x="10365" y="44259"/>
                    <a:pt x="9664" y="42709"/>
                    <a:pt x="9381" y="41931"/>
                  </a:cubicBezTo>
                  <a:cubicBezTo>
                    <a:pt x="9069" y="41026"/>
                    <a:pt x="8936" y="39098"/>
                    <a:pt x="8608" y="38192"/>
                  </a:cubicBezTo>
                  <a:cubicBezTo>
                    <a:pt x="8252" y="37214"/>
                    <a:pt x="7201" y="35358"/>
                    <a:pt x="6650" y="34442"/>
                  </a:cubicBezTo>
                  <a:cubicBezTo>
                    <a:pt x="6295" y="33836"/>
                    <a:pt x="5327" y="32464"/>
                    <a:pt x="4732" y="31630"/>
                  </a:cubicBezTo>
                  <a:cubicBezTo>
                    <a:pt x="5538" y="31347"/>
                    <a:pt x="6667" y="31097"/>
                    <a:pt x="7168" y="30763"/>
                  </a:cubicBezTo>
                  <a:cubicBezTo>
                    <a:pt x="7690" y="30419"/>
                    <a:pt x="8430" y="29480"/>
                    <a:pt x="8791" y="29008"/>
                  </a:cubicBezTo>
                  <a:cubicBezTo>
                    <a:pt x="9042" y="28697"/>
                    <a:pt x="9309" y="27908"/>
                    <a:pt x="9681" y="27697"/>
                  </a:cubicBezTo>
                  <a:cubicBezTo>
                    <a:pt x="10143" y="27435"/>
                    <a:pt x="11327" y="27558"/>
                    <a:pt x="11861" y="27446"/>
                  </a:cubicBezTo>
                  <a:cubicBezTo>
                    <a:pt x="12534" y="27296"/>
                    <a:pt x="13985" y="27002"/>
                    <a:pt x="14480" y="26580"/>
                  </a:cubicBezTo>
                  <a:cubicBezTo>
                    <a:pt x="15059" y="26085"/>
                    <a:pt x="15326" y="24624"/>
                    <a:pt x="15620" y="23979"/>
                  </a:cubicBezTo>
                  <a:cubicBezTo>
                    <a:pt x="15887" y="23385"/>
                    <a:pt x="16288" y="22124"/>
                    <a:pt x="16721" y="21618"/>
                  </a:cubicBezTo>
                  <a:cubicBezTo>
                    <a:pt x="17194" y="21057"/>
                    <a:pt x="18606" y="20279"/>
                    <a:pt x="19229" y="19835"/>
                  </a:cubicBezTo>
                  <a:cubicBezTo>
                    <a:pt x="19763" y="19451"/>
                    <a:pt x="21014" y="18779"/>
                    <a:pt x="21370" y="18262"/>
                  </a:cubicBezTo>
                  <a:cubicBezTo>
                    <a:pt x="21860" y="17557"/>
                    <a:pt x="22054" y="15884"/>
                    <a:pt x="22143" y="15079"/>
                  </a:cubicBezTo>
                  <a:cubicBezTo>
                    <a:pt x="22232" y="14373"/>
                    <a:pt x="21771" y="12901"/>
                    <a:pt x="22143" y="12284"/>
                  </a:cubicBezTo>
                  <a:cubicBezTo>
                    <a:pt x="22482" y="11723"/>
                    <a:pt x="23912" y="11145"/>
                    <a:pt x="24546" y="10806"/>
                  </a:cubicBezTo>
                  <a:cubicBezTo>
                    <a:pt x="24935" y="10600"/>
                    <a:pt x="25886" y="10373"/>
                    <a:pt x="26169" y="10067"/>
                  </a:cubicBezTo>
                  <a:cubicBezTo>
                    <a:pt x="26436" y="9767"/>
                    <a:pt x="26403" y="8950"/>
                    <a:pt x="26570" y="8595"/>
                  </a:cubicBezTo>
                  <a:cubicBezTo>
                    <a:pt x="26865" y="7984"/>
                    <a:pt x="27654" y="6811"/>
                    <a:pt x="28233" y="6350"/>
                  </a:cubicBezTo>
                  <a:cubicBezTo>
                    <a:pt x="28722" y="5967"/>
                    <a:pt x="30001" y="5511"/>
                    <a:pt x="30624" y="5311"/>
                  </a:cubicBezTo>
                  <a:cubicBezTo>
                    <a:pt x="31619" y="5000"/>
                    <a:pt x="33832" y="4906"/>
                    <a:pt x="34767" y="4483"/>
                  </a:cubicBezTo>
                  <a:cubicBezTo>
                    <a:pt x="35645" y="4072"/>
                    <a:pt x="36891" y="2689"/>
                    <a:pt x="37681" y="2155"/>
                  </a:cubicBezTo>
                  <a:cubicBezTo>
                    <a:pt x="38048" y="1894"/>
                    <a:pt x="38809" y="1350"/>
                    <a:pt x="39254" y="1200"/>
                  </a:cubicBezTo>
                  <a:cubicBezTo>
                    <a:pt x="39744" y="1038"/>
                    <a:pt x="40811" y="1016"/>
                    <a:pt x="41334" y="977"/>
                  </a:cubicBezTo>
                  <a:cubicBezTo>
                    <a:pt x="41868" y="955"/>
                    <a:pt x="42936" y="1066"/>
                    <a:pt x="43470" y="977"/>
                  </a:cubicBezTo>
                  <a:cubicBezTo>
                    <a:pt x="44048" y="894"/>
                    <a:pt x="45104" y="444"/>
                    <a:pt x="45683" y="311"/>
                  </a:cubicBezTo>
                  <a:cubicBezTo>
                    <a:pt x="46100" y="211"/>
                    <a:pt x="46962" y="-11"/>
                    <a:pt x="47407" y="0"/>
                  </a:cubicBezTo>
                  <a:cubicBezTo>
                    <a:pt x="47790" y="11"/>
                    <a:pt x="48625" y="100"/>
                    <a:pt x="48891" y="333"/>
                  </a:cubicBezTo>
                  <a:cubicBezTo>
                    <a:pt x="49086" y="522"/>
                    <a:pt x="49192" y="1088"/>
                    <a:pt x="49069" y="1327"/>
                  </a:cubicBezTo>
                  <a:cubicBezTo>
                    <a:pt x="48936" y="1572"/>
                    <a:pt x="48285" y="1872"/>
                    <a:pt x="47974" y="1933"/>
                  </a:cubicBezTo>
                  <a:cubicBezTo>
                    <a:pt x="47646" y="1994"/>
                    <a:pt x="46856" y="1572"/>
                    <a:pt x="46634" y="1783"/>
                  </a:cubicBezTo>
                  <a:cubicBezTo>
                    <a:pt x="46428" y="1972"/>
                    <a:pt x="46723" y="2578"/>
                    <a:pt x="46934" y="2761"/>
                  </a:cubicBezTo>
                  <a:cubicBezTo>
                    <a:pt x="47318" y="3094"/>
                    <a:pt x="48519" y="3333"/>
                    <a:pt x="49069" y="3283"/>
                  </a:cubicBezTo>
                  <a:cubicBezTo>
                    <a:pt x="49637" y="3233"/>
                    <a:pt x="50571" y="2628"/>
                    <a:pt x="51060" y="2389"/>
                  </a:cubicBezTo>
                  <a:cubicBezTo>
                    <a:pt x="51611" y="2144"/>
                    <a:pt x="52590" y="1450"/>
                    <a:pt x="53201" y="1327"/>
                  </a:cubicBezTo>
                  <a:cubicBezTo>
                    <a:pt x="53780" y="1200"/>
                    <a:pt x="54970" y="1361"/>
                    <a:pt x="55559" y="1389"/>
                  </a:cubicBezTo>
                  <a:cubicBezTo>
                    <a:pt x="55693" y="1389"/>
                    <a:pt x="55843" y="1400"/>
                    <a:pt x="56010" y="1422"/>
                  </a:cubicBezTo>
                  <a:cubicBezTo>
                    <a:pt x="55693" y="2177"/>
                    <a:pt x="55237" y="3466"/>
                    <a:pt x="55326" y="4022"/>
                  </a:cubicBezTo>
                  <a:cubicBezTo>
                    <a:pt x="55487" y="4939"/>
                    <a:pt x="56677" y="6683"/>
                    <a:pt x="57594" y="7217"/>
                  </a:cubicBezTo>
                  <a:cubicBezTo>
                    <a:pt x="58679" y="7850"/>
                    <a:pt x="61548" y="7661"/>
                    <a:pt x="62811" y="8034"/>
                  </a:cubicBezTo>
                  <a:cubicBezTo>
                    <a:pt x="64268" y="8456"/>
                    <a:pt x="67282" y="9445"/>
                    <a:pt x="68260" y="10450"/>
                  </a:cubicBezTo>
                  <a:cubicBezTo>
                    <a:pt x="69017" y="11217"/>
                    <a:pt x="68872" y="13467"/>
                    <a:pt x="69584" y="14251"/>
                  </a:cubicBezTo>
                  <a:cubicBezTo>
                    <a:pt x="70101" y="14806"/>
                    <a:pt x="71675" y="15401"/>
                    <a:pt x="72448" y="15684"/>
                  </a:cubicBezTo>
                  <a:cubicBezTo>
                    <a:pt x="73248" y="15984"/>
                    <a:pt x="75006" y="16295"/>
                    <a:pt x="75834" y="16551"/>
                  </a:cubicBezTo>
                  <a:cubicBezTo>
                    <a:pt x="76635" y="16801"/>
                    <a:pt x="78259" y="17307"/>
                    <a:pt x="78982" y="17690"/>
                  </a:cubicBezTo>
                  <a:cubicBezTo>
                    <a:pt x="79833" y="18151"/>
                    <a:pt x="81601" y="19201"/>
                    <a:pt x="81985" y="19985"/>
                  </a:cubicBezTo>
                  <a:cubicBezTo>
                    <a:pt x="82268" y="20563"/>
                    <a:pt x="81373" y="21952"/>
                    <a:pt x="81790" y="22485"/>
                  </a:cubicBezTo>
                  <a:cubicBezTo>
                    <a:pt x="82013" y="22779"/>
                    <a:pt x="82936" y="22929"/>
                    <a:pt x="83364" y="22979"/>
                  </a:cubicBezTo>
                  <a:cubicBezTo>
                    <a:pt x="84154" y="23063"/>
                    <a:pt x="85788" y="22579"/>
                    <a:pt x="86561" y="22768"/>
                  </a:cubicBezTo>
                  <a:cubicBezTo>
                    <a:pt x="87346" y="22968"/>
                    <a:pt x="88758" y="23846"/>
                    <a:pt x="89158" y="24452"/>
                  </a:cubicBezTo>
                  <a:cubicBezTo>
                    <a:pt x="89681" y="25219"/>
                    <a:pt x="89781" y="27085"/>
                    <a:pt x="89648" y="27969"/>
                  </a:cubicBezTo>
                  <a:cubicBezTo>
                    <a:pt x="89503" y="29008"/>
                    <a:pt x="88697" y="31136"/>
                    <a:pt x="87835" y="31891"/>
                  </a:cubicBezTo>
                  <a:cubicBezTo>
                    <a:pt x="87123" y="32508"/>
                    <a:pt x="85104" y="33103"/>
                    <a:pt x="84092" y="33291"/>
                  </a:cubicBezTo>
                  <a:cubicBezTo>
                    <a:pt x="83114" y="33464"/>
                    <a:pt x="81062" y="33203"/>
                    <a:pt x="80066" y="33291"/>
                  </a:cubicBezTo>
                  <a:cubicBezTo>
                    <a:pt x="79354" y="33341"/>
                    <a:pt x="77897" y="33486"/>
                    <a:pt x="77264" y="33736"/>
                  </a:cubicBezTo>
                  <a:cubicBezTo>
                    <a:pt x="76863" y="33897"/>
                    <a:pt x="76029" y="34330"/>
                    <a:pt x="75879" y="34675"/>
                  </a:cubicBezTo>
                  <a:cubicBezTo>
                    <a:pt x="75718" y="35075"/>
                    <a:pt x="75968" y="35992"/>
                    <a:pt x="76279" y="36308"/>
                  </a:cubicBezTo>
                  <a:cubicBezTo>
                    <a:pt x="76580" y="36647"/>
                    <a:pt x="77664" y="36792"/>
                    <a:pt x="78048" y="37053"/>
                  </a:cubicBezTo>
                  <a:cubicBezTo>
                    <a:pt x="78492" y="37353"/>
                    <a:pt x="79327" y="38070"/>
                    <a:pt x="79477" y="38525"/>
                  </a:cubicBezTo>
                  <a:cubicBezTo>
                    <a:pt x="79610" y="38975"/>
                    <a:pt x="79176" y="39875"/>
                    <a:pt x="79132" y="40320"/>
                  </a:cubicBezTo>
                  <a:cubicBezTo>
                    <a:pt x="79060" y="41003"/>
                    <a:pt x="78999" y="42353"/>
                    <a:pt x="79071" y="43031"/>
                  </a:cubicBezTo>
                  <a:cubicBezTo>
                    <a:pt x="79254" y="44493"/>
                    <a:pt x="80439" y="47293"/>
                    <a:pt x="80606" y="48765"/>
                  </a:cubicBezTo>
                  <a:cubicBezTo>
                    <a:pt x="80695" y="49621"/>
                    <a:pt x="80278" y="51354"/>
                    <a:pt x="80455" y="52193"/>
                  </a:cubicBezTo>
                  <a:cubicBezTo>
                    <a:pt x="80572" y="52727"/>
                    <a:pt x="81017" y="53793"/>
                    <a:pt x="81434" y="54199"/>
                  </a:cubicBezTo>
                  <a:cubicBezTo>
                    <a:pt x="81762" y="54521"/>
                    <a:pt x="82669" y="54993"/>
                    <a:pt x="83158" y="55105"/>
                  </a:cubicBezTo>
                  <a:cubicBezTo>
                    <a:pt x="83736" y="55238"/>
                    <a:pt x="84988" y="55205"/>
                    <a:pt x="85566" y="55105"/>
                  </a:cubicBezTo>
                  <a:cubicBezTo>
                    <a:pt x="85905" y="55043"/>
                    <a:pt x="86500" y="54660"/>
                    <a:pt x="86856" y="54660"/>
                  </a:cubicBezTo>
                  <a:cubicBezTo>
                    <a:pt x="87273" y="54643"/>
                    <a:pt x="88102" y="54882"/>
                    <a:pt x="88419" y="55105"/>
                  </a:cubicBezTo>
                  <a:cubicBezTo>
                    <a:pt x="88786" y="55349"/>
                    <a:pt x="89231" y="56082"/>
                    <a:pt x="89353" y="56455"/>
                  </a:cubicBezTo>
                  <a:cubicBezTo>
                    <a:pt x="89548" y="57033"/>
                    <a:pt x="89097" y="58322"/>
                    <a:pt x="89409" y="58866"/>
                  </a:cubicBezTo>
                  <a:cubicBezTo>
                    <a:pt x="89648" y="59311"/>
                    <a:pt x="90582" y="60055"/>
                    <a:pt x="91149" y="60144"/>
                  </a:cubicBezTo>
                  <a:cubicBezTo>
                    <a:pt x="92350" y="60316"/>
                    <a:pt x="94608" y="59127"/>
                    <a:pt x="95726" y="58733"/>
                  </a:cubicBezTo>
                  <a:cubicBezTo>
                    <a:pt x="96838" y="58322"/>
                    <a:pt x="99274" y="57694"/>
                    <a:pt x="100075" y="56949"/>
                  </a:cubicBezTo>
                  <a:cubicBezTo>
                    <a:pt x="100508" y="56538"/>
                    <a:pt x="100447" y="55238"/>
                    <a:pt x="100964" y="54916"/>
                  </a:cubicBezTo>
                  <a:cubicBezTo>
                    <a:pt x="101370" y="54671"/>
                    <a:pt x="102466" y="54693"/>
                    <a:pt x="102955" y="54793"/>
                  </a:cubicBezTo>
                  <a:cubicBezTo>
                    <a:pt x="103522" y="54916"/>
                    <a:pt x="104384" y="55699"/>
                    <a:pt x="104946" y="55849"/>
                  </a:cubicBezTo>
                  <a:cubicBezTo>
                    <a:pt x="105691" y="56021"/>
                    <a:pt x="107293" y="55660"/>
                    <a:pt x="108038" y="55849"/>
                  </a:cubicBezTo>
                  <a:cubicBezTo>
                    <a:pt x="109228" y="56132"/>
                    <a:pt x="111302" y="57321"/>
                    <a:pt x="112181" y="58049"/>
                  </a:cubicBezTo>
                  <a:cubicBezTo>
                    <a:pt x="112776" y="58560"/>
                    <a:pt x="113248" y="60105"/>
                    <a:pt x="113994" y="60438"/>
                  </a:cubicBezTo>
                  <a:cubicBezTo>
                    <a:pt x="114661" y="60750"/>
                    <a:pt x="116313" y="60627"/>
                    <a:pt x="117036" y="60438"/>
                  </a:cubicBezTo>
                  <a:cubicBezTo>
                    <a:pt x="117380" y="60366"/>
                    <a:pt x="117870" y="59844"/>
                    <a:pt x="118226" y="59833"/>
                  </a:cubicBezTo>
                  <a:cubicBezTo>
                    <a:pt x="118659" y="59811"/>
                    <a:pt x="119549" y="60144"/>
                    <a:pt x="119772" y="60438"/>
                  </a:cubicBezTo>
                  <a:cubicBezTo>
                    <a:pt x="120083" y="60861"/>
                    <a:pt x="120066" y="61989"/>
                    <a:pt x="119772" y="62405"/>
                  </a:cubicBezTo>
                  <a:cubicBezTo>
                    <a:pt x="119566" y="62716"/>
                    <a:pt x="118509" y="62828"/>
                    <a:pt x="118298" y="63150"/>
                  </a:cubicBezTo>
                  <a:cubicBezTo>
                    <a:pt x="118003" y="63583"/>
                    <a:pt x="118120" y="64683"/>
                    <a:pt x="118298" y="65167"/>
                  </a:cubicBezTo>
                  <a:cubicBezTo>
                    <a:pt x="118448" y="65617"/>
                    <a:pt x="118910" y="66433"/>
                    <a:pt x="119416" y="66878"/>
                  </a:cubicBezTo>
                  <a:cubicBezTo>
                    <a:pt x="119416" y="66889"/>
                    <a:pt x="119399" y="66889"/>
                    <a:pt x="119399" y="66889"/>
                  </a:cubicBezTo>
                  <a:cubicBezTo>
                    <a:pt x="119160" y="67384"/>
                    <a:pt x="119310" y="68511"/>
                    <a:pt x="119071" y="69006"/>
                  </a:cubicBezTo>
                  <a:cubicBezTo>
                    <a:pt x="118793" y="69578"/>
                    <a:pt x="117853" y="70578"/>
                    <a:pt x="117308" y="70989"/>
                  </a:cubicBezTo>
                  <a:cubicBezTo>
                    <a:pt x="116935" y="71245"/>
                    <a:pt x="116207" y="71567"/>
                    <a:pt x="115584" y="718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1" name="Shape 1151"/>
            <p:cNvSpPr/>
            <p:nvPr/>
          </p:nvSpPr>
          <p:spPr>
            <a:xfrm>
              <a:off x="853115" y="210028"/>
              <a:ext cx="281100" cy="443700"/>
            </a:xfrm>
            <a:custGeom>
              <a:avLst/>
              <a:gdLst/>
              <a:ahLst/>
              <a:cxnLst/>
              <a:rect l="0" t="0" r="0" b="0"/>
              <a:pathLst>
                <a:path w="120000" h="120000" extrusionOk="0">
                  <a:moveTo>
                    <a:pt x="3168" y="54888"/>
                  </a:moveTo>
                  <a:cubicBezTo>
                    <a:pt x="3930" y="54171"/>
                    <a:pt x="4732" y="53442"/>
                    <a:pt x="5172" y="52953"/>
                  </a:cubicBezTo>
                  <a:cubicBezTo>
                    <a:pt x="5896" y="52113"/>
                    <a:pt x="7098" y="50383"/>
                    <a:pt x="7744" y="49538"/>
                  </a:cubicBezTo>
                  <a:cubicBezTo>
                    <a:pt x="8507" y="48537"/>
                    <a:pt x="10071" y="46546"/>
                    <a:pt x="10779" y="45545"/>
                  </a:cubicBezTo>
                  <a:cubicBezTo>
                    <a:pt x="11502" y="44538"/>
                    <a:pt x="12287" y="42341"/>
                    <a:pt x="13429" y="41479"/>
                  </a:cubicBezTo>
                  <a:cubicBezTo>
                    <a:pt x="14191" y="40923"/>
                    <a:pt x="16675" y="40394"/>
                    <a:pt x="17476" y="39860"/>
                  </a:cubicBezTo>
                  <a:cubicBezTo>
                    <a:pt x="17950" y="39543"/>
                    <a:pt x="18673" y="38793"/>
                    <a:pt x="18807" y="38392"/>
                  </a:cubicBezTo>
                  <a:cubicBezTo>
                    <a:pt x="19002" y="37719"/>
                    <a:pt x="18217" y="36368"/>
                    <a:pt x="18178" y="35695"/>
                  </a:cubicBezTo>
                  <a:cubicBezTo>
                    <a:pt x="18122" y="34816"/>
                    <a:pt x="18406" y="33042"/>
                    <a:pt x="18562" y="32174"/>
                  </a:cubicBezTo>
                  <a:cubicBezTo>
                    <a:pt x="18673" y="31484"/>
                    <a:pt x="19286" y="30127"/>
                    <a:pt x="19191" y="29432"/>
                  </a:cubicBezTo>
                  <a:cubicBezTo>
                    <a:pt x="19097" y="28876"/>
                    <a:pt x="18145" y="27842"/>
                    <a:pt x="18044" y="27280"/>
                  </a:cubicBezTo>
                  <a:cubicBezTo>
                    <a:pt x="17911" y="26484"/>
                    <a:pt x="18428" y="24877"/>
                    <a:pt x="18562" y="24082"/>
                  </a:cubicBezTo>
                  <a:cubicBezTo>
                    <a:pt x="18640" y="23492"/>
                    <a:pt x="19136" y="22319"/>
                    <a:pt x="18924" y="21746"/>
                  </a:cubicBezTo>
                  <a:cubicBezTo>
                    <a:pt x="18640" y="20917"/>
                    <a:pt x="16998" y="19449"/>
                    <a:pt x="16157" y="18754"/>
                  </a:cubicBezTo>
                  <a:cubicBezTo>
                    <a:pt x="15149" y="17936"/>
                    <a:pt x="12493" y="16568"/>
                    <a:pt x="11408" y="15773"/>
                  </a:cubicBezTo>
                  <a:cubicBezTo>
                    <a:pt x="10801" y="15317"/>
                    <a:pt x="9598" y="14360"/>
                    <a:pt x="9214" y="13826"/>
                  </a:cubicBezTo>
                  <a:cubicBezTo>
                    <a:pt x="9064" y="13631"/>
                    <a:pt x="8891" y="13186"/>
                    <a:pt x="8757" y="12825"/>
                  </a:cubicBezTo>
                  <a:cubicBezTo>
                    <a:pt x="10038" y="12808"/>
                    <a:pt x="11447" y="12880"/>
                    <a:pt x="12304" y="12969"/>
                  </a:cubicBezTo>
                  <a:cubicBezTo>
                    <a:pt x="14860" y="13231"/>
                    <a:pt x="19631" y="14532"/>
                    <a:pt x="22092" y="15022"/>
                  </a:cubicBezTo>
                  <a:cubicBezTo>
                    <a:pt x="25906" y="15773"/>
                    <a:pt x="33556" y="17252"/>
                    <a:pt x="37442" y="17864"/>
                  </a:cubicBezTo>
                  <a:cubicBezTo>
                    <a:pt x="39391" y="18164"/>
                    <a:pt x="43299" y="18820"/>
                    <a:pt x="45320" y="18865"/>
                  </a:cubicBezTo>
                  <a:cubicBezTo>
                    <a:pt x="47804" y="18926"/>
                    <a:pt x="52781" y="18604"/>
                    <a:pt x="55125" y="18147"/>
                  </a:cubicBezTo>
                  <a:cubicBezTo>
                    <a:pt x="56806" y="17819"/>
                    <a:pt x="60236" y="16918"/>
                    <a:pt x="61305" y="16101"/>
                  </a:cubicBezTo>
                  <a:cubicBezTo>
                    <a:pt x="62279" y="15361"/>
                    <a:pt x="62775" y="13459"/>
                    <a:pt x="62892" y="12536"/>
                  </a:cubicBezTo>
                  <a:cubicBezTo>
                    <a:pt x="63026" y="11468"/>
                    <a:pt x="62240" y="9338"/>
                    <a:pt x="62068" y="8259"/>
                  </a:cubicBezTo>
                  <a:cubicBezTo>
                    <a:pt x="61918" y="7369"/>
                    <a:pt x="61116" y="5522"/>
                    <a:pt x="61628" y="4660"/>
                  </a:cubicBezTo>
                  <a:cubicBezTo>
                    <a:pt x="61934" y="4137"/>
                    <a:pt x="63404" y="3303"/>
                    <a:pt x="64206" y="2975"/>
                  </a:cubicBezTo>
                  <a:cubicBezTo>
                    <a:pt x="64985" y="2658"/>
                    <a:pt x="67012" y="2530"/>
                    <a:pt x="67752" y="2180"/>
                  </a:cubicBezTo>
                  <a:cubicBezTo>
                    <a:pt x="68554" y="1802"/>
                    <a:pt x="69050" y="467"/>
                    <a:pt x="69968" y="172"/>
                  </a:cubicBezTo>
                  <a:cubicBezTo>
                    <a:pt x="70520" y="-5"/>
                    <a:pt x="71928" y="61"/>
                    <a:pt x="72541" y="172"/>
                  </a:cubicBezTo>
                  <a:cubicBezTo>
                    <a:pt x="72997" y="255"/>
                    <a:pt x="73626" y="706"/>
                    <a:pt x="74066" y="778"/>
                  </a:cubicBezTo>
                  <a:cubicBezTo>
                    <a:pt x="74695" y="889"/>
                    <a:pt x="76126" y="934"/>
                    <a:pt x="76716" y="745"/>
                  </a:cubicBezTo>
                  <a:cubicBezTo>
                    <a:pt x="76984" y="661"/>
                    <a:pt x="77140" y="255"/>
                    <a:pt x="77407" y="172"/>
                  </a:cubicBezTo>
                  <a:cubicBezTo>
                    <a:pt x="78454" y="-133"/>
                    <a:pt x="80931" y="38"/>
                    <a:pt x="82078" y="172"/>
                  </a:cubicBezTo>
                  <a:cubicBezTo>
                    <a:pt x="83721" y="355"/>
                    <a:pt x="86733" y="1245"/>
                    <a:pt x="88275" y="1607"/>
                  </a:cubicBezTo>
                  <a:cubicBezTo>
                    <a:pt x="90719" y="2180"/>
                    <a:pt x="95468" y="3587"/>
                    <a:pt x="98063" y="3876"/>
                  </a:cubicBezTo>
                  <a:cubicBezTo>
                    <a:pt x="99644" y="4054"/>
                    <a:pt x="102890" y="3865"/>
                    <a:pt x="104510" y="3909"/>
                  </a:cubicBezTo>
                  <a:cubicBezTo>
                    <a:pt x="107105" y="3976"/>
                    <a:pt x="112311" y="4365"/>
                    <a:pt x="114922" y="4377"/>
                  </a:cubicBezTo>
                  <a:cubicBezTo>
                    <a:pt x="116163" y="4377"/>
                    <a:pt x="117767" y="4349"/>
                    <a:pt x="119521" y="4282"/>
                  </a:cubicBezTo>
                  <a:cubicBezTo>
                    <a:pt x="119443" y="4660"/>
                    <a:pt x="119309" y="5083"/>
                    <a:pt x="119159" y="5333"/>
                  </a:cubicBezTo>
                  <a:cubicBezTo>
                    <a:pt x="118836" y="5834"/>
                    <a:pt x="117672" y="6718"/>
                    <a:pt x="117154" y="7163"/>
                  </a:cubicBezTo>
                  <a:cubicBezTo>
                    <a:pt x="116447" y="7791"/>
                    <a:pt x="114749" y="8954"/>
                    <a:pt x="114220" y="9644"/>
                  </a:cubicBezTo>
                  <a:cubicBezTo>
                    <a:pt x="113586" y="10467"/>
                    <a:pt x="112750" y="12230"/>
                    <a:pt x="112711" y="13120"/>
                  </a:cubicBezTo>
                  <a:cubicBezTo>
                    <a:pt x="112689" y="13459"/>
                    <a:pt x="113207" y="14110"/>
                    <a:pt x="113190" y="14449"/>
                  </a:cubicBezTo>
                  <a:cubicBezTo>
                    <a:pt x="113151" y="14983"/>
                    <a:pt x="112444" y="16001"/>
                    <a:pt x="112194" y="16523"/>
                  </a:cubicBezTo>
                  <a:cubicBezTo>
                    <a:pt x="111988" y="16929"/>
                    <a:pt x="111375" y="17719"/>
                    <a:pt x="111375" y="18136"/>
                  </a:cubicBezTo>
                  <a:cubicBezTo>
                    <a:pt x="111397" y="18570"/>
                    <a:pt x="112099" y="19365"/>
                    <a:pt x="112233" y="19788"/>
                  </a:cubicBezTo>
                  <a:cubicBezTo>
                    <a:pt x="112388" y="20200"/>
                    <a:pt x="112233" y="21067"/>
                    <a:pt x="112522" y="21451"/>
                  </a:cubicBezTo>
                  <a:cubicBezTo>
                    <a:pt x="112767" y="21785"/>
                    <a:pt x="113780" y="22285"/>
                    <a:pt x="114142" y="22591"/>
                  </a:cubicBezTo>
                  <a:cubicBezTo>
                    <a:pt x="114866" y="23236"/>
                    <a:pt x="116392" y="24549"/>
                    <a:pt x="116603" y="25311"/>
                  </a:cubicBezTo>
                  <a:cubicBezTo>
                    <a:pt x="116659" y="25517"/>
                    <a:pt x="116659" y="25878"/>
                    <a:pt x="116542" y="26190"/>
                  </a:cubicBezTo>
                  <a:cubicBezTo>
                    <a:pt x="116486" y="26379"/>
                    <a:pt x="116375" y="26540"/>
                    <a:pt x="116219" y="26635"/>
                  </a:cubicBezTo>
                  <a:cubicBezTo>
                    <a:pt x="115779" y="26874"/>
                    <a:pt x="114371" y="26690"/>
                    <a:pt x="113797" y="26824"/>
                  </a:cubicBezTo>
                  <a:cubicBezTo>
                    <a:pt x="113396" y="26918"/>
                    <a:pt x="112556" y="27191"/>
                    <a:pt x="112388" y="27408"/>
                  </a:cubicBezTo>
                  <a:cubicBezTo>
                    <a:pt x="112160" y="27680"/>
                    <a:pt x="112255" y="28342"/>
                    <a:pt x="112522" y="28604"/>
                  </a:cubicBezTo>
                  <a:cubicBezTo>
                    <a:pt x="112689" y="28759"/>
                    <a:pt x="113341" y="28932"/>
                    <a:pt x="113663" y="28976"/>
                  </a:cubicBezTo>
                  <a:cubicBezTo>
                    <a:pt x="114142" y="29054"/>
                    <a:pt x="115150" y="29032"/>
                    <a:pt x="115646" y="28976"/>
                  </a:cubicBezTo>
                  <a:cubicBezTo>
                    <a:pt x="116069" y="28932"/>
                    <a:pt x="116831" y="28648"/>
                    <a:pt x="117249" y="28604"/>
                  </a:cubicBezTo>
                  <a:cubicBezTo>
                    <a:pt x="117706" y="28553"/>
                    <a:pt x="118702" y="28464"/>
                    <a:pt x="119103" y="28604"/>
                  </a:cubicBezTo>
                  <a:cubicBezTo>
                    <a:pt x="119504" y="28726"/>
                    <a:pt x="120016" y="29238"/>
                    <a:pt x="119999" y="29488"/>
                  </a:cubicBezTo>
                  <a:cubicBezTo>
                    <a:pt x="119999" y="29866"/>
                    <a:pt x="118908" y="30456"/>
                    <a:pt x="118585" y="30778"/>
                  </a:cubicBezTo>
                  <a:cubicBezTo>
                    <a:pt x="118145" y="31229"/>
                    <a:pt x="117310" y="32141"/>
                    <a:pt x="117021" y="32619"/>
                  </a:cubicBezTo>
                  <a:cubicBezTo>
                    <a:pt x="116603" y="33337"/>
                    <a:pt x="115991" y="34849"/>
                    <a:pt x="116030" y="35606"/>
                  </a:cubicBezTo>
                  <a:cubicBezTo>
                    <a:pt x="116046" y="36262"/>
                    <a:pt x="116848" y="37513"/>
                    <a:pt x="117060" y="38142"/>
                  </a:cubicBezTo>
                  <a:cubicBezTo>
                    <a:pt x="117193" y="38509"/>
                    <a:pt x="117555" y="39260"/>
                    <a:pt x="117444" y="39632"/>
                  </a:cubicBezTo>
                  <a:cubicBezTo>
                    <a:pt x="117327" y="40066"/>
                    <a:pt x="116581" y="40884"/>
                    <a:pt x="116030" y="41195"/>
                  </a:cubicBezTo>
                  <a:cubicBezTo>
                    <a:pt x="115612" y="41423"/>
                    <a:pt x="114354" y="41557"/>
                    <a:pt x="113892" y="41763"/>
                  </a:cubicBezTo>
                  <a:cubicBezTo>
                    <a:pt x="113341" y="42002"/>
                    <a:pt x="112522" y="42675"/>
                    <a:pt x="112099" y="43003"/>
                  </a:cubicBezTo>
                  <a:cubicBezTo>
                    <a:pt x="111587" y="43381"/>
                    <a:pt x="110896" y="44310"/>
                    <a:pt x="110251" y="44610"/>
                  </a:cubicBezTo>
                  <a:cubicBezTo>
                    <a:pt x="109488" y="44972"/>
                    <a:pt x="107428" y="45189"/>
                    <a:pt x="106548" y="45450"/>
                  </a:cubicBezTo>
                  <a:cubicBezTo>
                    <a:pt x="105652" y="45723"/>
                    <a:pt x="103992" y="46395"/>
                    <a:pt x="103135" y="46724"/>
                  </a:cubicBezTo>
                  <a:cubicBezTo>
                    <a:pt x="102356" y="47024"/>
                    <a:pt x="100902" y="47753"/>
                    <a:pt x="100028" y="47958"/>
                  </a:cubicBezTo>
                  <a:cubicBezTo>
                    <a:pt x="99438" y="48103"/>
                    <a:pt x="98141" y="48253"/>
                    <a:pt x="97506" y="48197"/>
                  </a:cubicBezTo>
                  <a:cubicBezTo>
                    <a:pt x="97050" y="48159"/>
                    <a:pt x="96309" y="47775"/>
                    <a:pt x="95847" y="47719"/>
                  </a:cubicBezTo>
                  <a:cubicBezTo>
                    <a:pt x="95257" y="47636"/>
                    <a:pt x="93998" y="47658"/>
                    <a:pt x="93392" y="47719"/>
                  </a:cubicBezTo>
                  <a:cubicBezTo>
                    <a:pt x="92835" y="47764"/>
                    <a:pt x="91766" y="47981"/>
                    <a:pt x="91254" y="48125"/>
                  </a:cubicBezTo>
                  <a:cubicBezTo>
                    <a:pt x="90602" y="48298"/>
                    <a:pt x="89383" y="48765"/>
                    <a:pt x="88793" y="49015"/>
                  </a:cubicBezTo>
                  <a:cubicBezTo>
                    <a:pt x="88030" y="49332"/>
                    <a:pt x="86426" y="49961"/>
                    <a:pt x="85914" y="50417"/>
                  </a:cubicBezTo>
                  <a:cubicBezTo>
                    <a:pt x="85625" y="50645"/>
                    <a:pt x="85435" y="51223"/>
                    <a:pt x="85285" y="51496"/>
                  </a:cubicBezTo>
                  <a:cubicBezTo>
                    <a:pt x="85074" y="51874"/>
                    <a:pt x="84751" y="52680"/>
                    <a:pt x="84389" y="53031"/>
                  </a:cubicBezTo>
                  <a:cubicBezTo>
                    <a:pt x="83888" y="53515"/>
                    <a:pt x="82384" y="54299"/>
                    <a:pt x="81733" y="54727"/>
                  </a:cubicBezTo>
                  <a:cubicBezTo>
                    <a:pt x="80914" y="55266"/>
                    <a:pt x="79161" y="56323"/>
                    <a:pt x="78509" y="56941"/>
                  </a:cubicBezTo>
                  <a:cubicBezTo>
                    <a:pt x="77863" y="57575"/>
                    <a:pt x="77045" y="58965"/>
                    <a:pt x="76661" y="59660"/>
                  </a:cubicBezTo>
                  <a:cubicBezTo>
                    <a:pt x="76416" y="60139"/>
                    <a:pt x="76071" y="61117"/>
                    <a:pt x="75859" y="61607"/>
                  </a:cubicBezTo>
                  <a:cubicBezTo>
                    <a:pt x="75670" y="62063"/>
                    <a:pt x="75119" y="62964"/>
                    <a:pt x="75057" y="63437"/>
                  </a:cubicBezTo>
                  <a:cubicBezTo>
                    <a:pt x="75002" y="63926"/>
                    <a:pt x="75119" y="64911"/>
                    <a:pt x="75480" y="65350"/>
                  </a:cubicBezTo>
                  <a:cubicBezTo>
                    <a:pt x="75803" y="65739"/>
                    <a:pt x="77078" y="66251"/>
                    <a:pt x="77518" y="66590"/>
                  </a:cubicBezTo>
                  <a:cubicBezTo>
                    <a:pt x="78415" y="67274"/>
                    <a:pt x="79712" y="68815"/>
                    <a:pt x="80592" y="69499"/>
                  </a:cubicBezTo>
                  <a:cubicBezTo>
                    <a:pt x="81221" y="69983"/>
                    <a:pt x="82535" y="70939"/>
                    <a:pt x="83392" y="71284"/>
                  </a:cubicBezTo>
                  <a:cubicBezTo>
                    <a:pt x="84272" y="71646"/>
                    <a:pt x="86521" y="71907"/>
                    <a:pt x="87379" y="72285"/>
                  </a:cubicBezTo>
                  <a:cubicBezTo>
                    <a:pt x="88242" y="72664"/>
                    <a:pt x="89405" y="73754"/>
                    <a:pt x="90068" y="74254"/>
                  </a:cubicBezTo>
                  <a:cubicBezTo>
                    <a:pt x="90719" y="74744"/>
                    <a:pt x="91938" y="75778"/>
                    <a:pt x="92623" y="76245"/>
                  </a:cubicBezTo>
                  <a:cubicBezTo>
                    <a:pt x="93353" y="76746"/>
                    <a:pt x="95257" y="77525"/>
                    <a:pt x="95752" y="78103"/>
                  </a:cubicBezTo>
                  <a:cubicBezTo>
                    <a:pt x="96248" y="78681"/>
                    <a:pt x="96003" y="80038"/>
                    <a:pt x="96365" y="80639"/>
                  </a:cubicBezTo>
                  <a:cubicBezTo>
                    <a:pt x="96727" y="81212"/>
                    <a:pt x="98063" y="82202"/>
                    <a:pt x="98558" y="82747"/>
                  </a:cubicBezTo>
                  <a:cubicBezTo>
                    <a:pt x="99265" y="83531"/>
                    <a:pt x="100713" y="85139"/>
                    <a:pt x="101019" y="86006"/>
                  </a:cubicBezTo>
                  <a:cubicBezTo>
                    <a:pt x="101209" y="86596"/>
                    <a:pt x="101437" y="87903"/>
                    <a:pt x="100925" y="88431"/>
                  </a:cubicBezTo>
                  <a:cubicBezTo>
                    <a:pt x="100752" y="88609"/>
                    <a:pt x="100084" y="88887"/>
                    <a:pt x="99739" y="88870"/>
                  </a:cubicBezTo>
                  <a:cubicBezTo>
                    <a:pt x="99360" y="88837"/>
                    <a:pt x="99037" y="88325"/>
                    <a:pt x="98692" y="88214"/>
                  </a:cubicBezTo>
                  <a:cubicBezTo>
                    <a:pt x="98041" y="88020"/>
                    <a:pt x="96515" y="87869"/>
                    <a:pt x="95814" y="87942"/>
                  </a:cubicBezTo>
                  <a:cubicBezTo>
                    <a:pt x="95563" y="87975"/>
                    <a:pt x="95184" y="88203"/>
                    <a:pt x="94951" y="88248"/>
                  </a:cubicBezTo>
                  <a:cubicBezTo>
                    <a:pt x="94305" y="88348"/>
                    <a:pt x="92913" y="88170"/>
                    <a:pt x="92245" y="88248"/>
                  </a:cubicBezTo>
                  <a:cubicBezTo>
                    <a:pt x="91654" y="88314"/>
                    <a:pt x="90563" y="88631"/>
                    <a:pt x="90034" y="88781"/>
                  </a:cubicBezTo>
                  <a:cubicBezTo>
                    <a:pt x="89706" y="88870"/>
                    <a:pt x="89138" y="89149"/>
                    <a:pt x="88793" y="89160"/>
                  </a:cubicBezTo>
                  <a:cubicBezTo>
                    <a:pt x="88409" y="89171"/>
                    <a:pt x="87740" y="88870"/>
                    <a:pt x="87379" y="88815"/>
                  </a:cubicBezTo>
                  <a:cubicBezTo>
                    <a:pt x="86811" y="88726"/>
                    <a:pt x="85608" y="88759"/>
                    <a:pt x="85051" y="88670"/>
                  </a:cubicBezTo>
                  <a:cubicBezTo>
                    <a:pt x="84595" y="88609"/>
                    <a:pt x="83815" y="88292"/>
                    <a:pt x="83336" y="88248"/>
                  </a:cubicBezTo>
                  <a:cubicBezTo>
                    <a:pt x="82384" y="88147"/>
                    <a:pt x="80402" y="88214"/>
                    <a:pt x="79467" y="88381"/>
                  </a:cubicBezTo>
                  <a:cubicBezTo>
                    <a:pt x="78643" y="88520"/>
                    <a:pt x="77117" y="88998"/>
                    <a:pt x="76527" y="89349"/>
                  </a:cubicBezTo>
                  <a:cubicBezTo>
                    <a:pt x="76071" y="89627"/>
                    <a:pt x="75670" y="90378"/>
                    <a:pt x="75286" y="90695"/>
                  </a:cubicBezTo>
                  <a:cubicBezTo>
                    <a:pt x="74734" y="91162"/>
                    <a:pt x="73437" y="92052"/>
                    <a:pt x="72635" y="92391"/>
                  </a:cubicBezTo>
                  <a:cubicBezTo>
                    <a:pt x="72234" y="92563"/>
                    <a:pt x="71204" y="92708"/>
                    <a:pt x="70787" y="92880"/>
                  </a:cubicBezTo>
                  <a:cubicBezTo>
                    <a:pt x="70575" y="92969"/>
                    <a:pt x="70174" y="93175"/>
                    <a:pt x="70080" y="93314"/>
                  </a:cubicBezTo>
                  <a:cubicBezTo>
                    <a:pt x="70002" y="93426"/>
                    <a:pt x="69968" y="93676"/>
                    <a:pt x="70080" y="93770"/>
                  </a:cubicBezTo>
                  <a:cubicBezTo>
                    <a:pt x="70369" y="94010"/>
                    <a:pt x="71472" y="94121"/>
                    <a:pt x="71928" y="94226"/>
                  </a:cubicBezTo>
                  <a:cubicBezTo>
                    <a:pt x="72463" y="94360"/>
                    <a:pt x="73554" y="94566"/>
                    <a:pt x="74066" y="94716"/>
                  </a:cubicBezTo>
                  <a:cubicBezTo>
                    <a:pt x="74851" y="94944"/>
                    <a:pt x="76282" y="95533"/>
                    <a:pt x="77006" y="95817"/>
                  </a:cubicBezTo>
                  <a:cubicBezTo>
                    <a:pt x="78075" y="96251"/>
                    <a:pt x="80285" y="97057"/>
                    <a:pt x="81165" y="97597"/>
                  </a:cubicBezTo>
                  <a:cubicBezTo>
                    <a:pt x="82134" y="98186"/>
                    <a:pt x="83414" y="99655"/>
                    <a:pt x="84194" y="100317"/>
                  </a:cubicBezTo>
                  <a:cubicBezTo>
                    <a:pt x="84901" y="100917"/>
                    <a:pt x="86811" y="101952"/>
                    <a:pt x="87134" y="102647"/>
                  </a:cubicBezTo>
                  <a:cubicBezTo>
                    <a:pt x="87401" y="103186"/>
                    <a:pt x="86944" y="104332"/>
                    <a:pt x="86749" y="104872"/>
                  </a:cubicBezTo>
                  <a:cubicBezTo>
                    <a:pt x="86599" y="105333"/>
                    <a:pt x="85836" y="106179"/>
                    <a:pt x="85853" y="106635"/>
                  </a:cubicBezTo>
                  <a:cubicBezTo>
                    <a:pt x="85875" y="107007"/>
                    <a:pt x="86254" y="107797"/>
                    <a:pt x="86749" y="108036"/>
                  </a:cubicBezTo>
                  <a:cubicBezTo>
                    <a:pt x="87267" y="108264"/>
                    <a:pt x="88698" y="108147"/>
                    <a:pt x="89305" y="108248"/>
                  </a:cubicBezTo>
                  <a:cubicBezTo>
                    <a:pt x="89973" y="108364"/>
                    <a:pt x="91309" y="108637"/>
                    <a:pt x="91766" y="108921"/>
                  </a:cubicBezTo>
                  <a:cubicBezTo>
                    <a:pt x="92607" y="109432"/>
                    <a:pt x="92968" y="110889"/>
                    <a:pt x="93581" y="111484"/>
                  </a:cubicBezTo>
                  <a:cubicBezTo>
                    <a:pt x="93960" y="111879"/>
                    <a:pt x="95012" y="112575"/>
                    <a:pt x="95524" y="112908"/>
                  </a:cubicBezTo>
                  <a:cubicBezTo>
                    <a:pt x="96114" y="113325"/>
                    <a:pt x="97623" y="113998"/>
                    <a:pt x="98024" y="114477"/>
                  </a:cubicBezTo>
                  <a:cubicBezTo>
                    <a:pt x="98441" y="114966"/>
                    <a:pt x="98826" y="116095"/>
                    <a:pt x="98653" y="116640"/>
                  </a:cubicBezTo>
                  <a:cubicBezTo>
                    <a:pt x="98519" y="117030"/>
                    <a:pt x="97701" y="117714"/>
                    <a:pt x="97244" y="118020"/>
                  </a:cubicBezTo>
                  <a:cubicBezTo>
                    <a:pt x="96805" y="118303"/>
                    <a:pt x="95546" y="118654"/>
                    <a:pt x="95162" y="118954"/>
                  </a:cubicBezTo>
                  <a:cubicBezTo>
                    <a:pt x="94856" y="119171"/>
                    <a:pt x="94494" y="119649"/>
                    <a:pt x="94344" y="119999"/>
                  </a:cubicBezTo>
                  <a:cubicBezTo>
                    <a:pt x="93124" y="119682"/>
                    <a:pt x="91593" y="119315"/>
                    <a:pt x="90830" y="119226"/>
                  </a:cubicBezTo>
                  <a:cubicBezTo>
                    <a:pt x="89288" y="119054"/>
                    <a:pt x="86026" y="119555"/>
                    <a:pt x="84578" y="119226"/>
                  </a:cubicBezTo>
                  <a:cubicBezTo>
                    <a:pt x="83526" y="118987"/>
                    <a:pt x="82267" y="117736"/>
                    <a:pt x="81260" y="117447"/>
                  </a:cubicBezTo>
                  <a:cubicBezTo>
                    <a:pt x="80419" y="117196"/>
                    <a:pt x="78509" y="116957"/>
                    <a:pt x="77574" y="117007"/>
                  </a:cubicBezTo>
                  <a:cubicBezTo>
                    <a:pt x="77023" y="117041"/>
                    <a:pt x="76110" y="117463"/>
                    <a:pt x="75575" y="117497"/>
                  </a:cubicBezTo>
                  <a:cubicBezTo>
                    <a:pt x="74356" y="117575"/>
                    <a:pt x="71778" y="117402"/>
                    <a:pt x="70748" y="117007"/>
                  </a:cubicBezTo>
                  <a:cubicBezTo>
                    <a:pt x="69568" y="116573"/>
                    <a:pt x="68593" y="114899"/>
                    <a:pt x="67619" y="114310"/>
                  </a:cubicBezTo>
                  <a:cubicBezTo>
                    <a:pt x="66817" y="113826"/>
                    <a:pt x="64623" y="113203"/>
                    <a:pt x="63822" y="112703"/>
                  </a:cubicBezTo>
                  <a:cubicBezTo>
                    <a:pt x="63098" y="112235"/>
                    <a:pt x="62430" y="110928"/>
                    <a:pt x="61556" y="110539"/>
                  </a:cubicBezTo>
                  <a:cubicBezTo>
                    <a:pt x="60732" y="110183"/>
                    <a:pt x="58404" y="110189"/>
                    <a:pt x="57586" y="109844"/>
                  </a:cubicBezTo>
                  <a:cubicBezTo>
                    <a:pt x="56901" y="109549"/>
                    <a:pt x="56328" y="108548"/>
                    <a:pt x="55682" y="108225"/>
                  </a:cubicBezTo>
                  <a:cubicBezTo>
                    <a:pt x="55164" y="107964"/>
                    <a:pt x="53889" y="107614"/>
                    <a:pt x="53221" y="107519"/>
                  </a:cubicBezTo>
                  <a:cubicBezTo>
                    <a:pt x="52302" y="107397"/>
                    <a:pt x="50337" y="107680"/>
                    <a:pt x="49440" y="107519"/>
                  </a:cubicBezTo>
                  <a:cubicBezTo>
                    <a:pt x="48639" y="107385"/>
                    <a:pt x="47269" y="106818"/>
                    <a:pt x="46696" y="106496"/>
                  </a:cubicBezTo>
                  <a:cubicBezTo>
                    <a:pt x="46050" y="106145"/>
                    <a:pt x="45476" y="105061"/>
                    <a:pt x="44691" y="104833"/>
                  </a:cubicBezTo>
                  <a:cubicBezTo>
                    <a:pt x="44179" y="104666"/>
                    <a:pt x="42882" y="104710"/>
                    <a:pt x="42330" y="104833"/>
                  </a:cubicBezTo>
                  <a:cubicBezTo>
                    <a:pt x="41506" y="104994"/>
                    <a:pt x="40421" y="105928"/>
                    <a:pt x="39580" y="106073"/>
                  </a:cubicBezTo>
                  <a:cubicBezTo>
                    <a:pt x="38856" y="106190"/>
                    <a:pt x="37236" y="106101"/>
                    <a:pt x="36546" y="105906"/>
                  </a:cubicBezTo>
                  <a:cubicBezTo>
                    <a:pt x="35711" y="105656"/>
                    <a:pt x="34603" y="104733"/>
                    <a:pt x="34090" y="104288"/>
                  </a:cubicBezTo>
                  <a:cubicBezTo>
                    <a:pt x="33589" y="103865"/>
                    <a:pt x="33021" y="102864"/>
                    <a:pt x="32487" y="102447"/>
                  </a:cubicBezTo>
                  <a:cubicBezTo>
                    <a:pt x="31435" y="101646"/>
                    <a:pt x="28706" y="100339"/>
                    <a:pt x="27353" y="99699"/>
                  </a:cubicBezTo>
                  <a:cubicBezTo>
                    <a:pt x="25945" y="99037"/>
                    <a:pt x="22927" y="97836"/>
                    <a:pt x="21441" y="97219"/>
                  </a:cubicBezTo>
                  <a:cubicBezTo>
                    <a:pt x="20489" y="96829"/>
                    <a:pt x="18484" y="96078"/>
                    <a:pt x="17610" y="95634"/>
                  </a:cubicBezTo>
                  <a:cubicBezTo>
                    <a:pt x="16825" y="95239"/>
                    <a:pt x="15316" y="94393"/>
                    <a:pt x="14804" y="93882"/>
                  </a:cubicBezTo>
                  <a:cubicBezTo>
                    <a:pt x="14269" y="93325"/>
                    <a:pt x="13657" y="92085"/>
                    <a:pt x="13624" y="91457"/>
                  </a:cubicBezTo>
                  <a:cubicBezTo>
                    <a:pt x="13601" y="90856"/>
                    <a:pt x="14553" y="89727"/>
                    <a:pt x="14576" y="89126"/>
                  </a:cubicBezTo>
                  <a:cubicBezTo>
                    <a:pt x="14615" y="88359"/>
                    <a:pt x="14119" y="86802"/>
                    <a:pt x="13624" y="86084"/>
                  </a:cubicBezTo>
                  <a:cubicBezTo>
                    <a:pt x="13239" y="85528"/>
                    <a:pt x="11697" y="84627"/>
                    <a:pt x="11352" y="84060"/>
                  </a:cubicBezTo>
                  <a:cubicBezTo>
                    <a:pt x="10951" y="83375"/>
                    <a:pt x="10895" y="81885"/>
                    <a:pt x="10934" y="81145"/>
                  </a:cubicBezTo>
                  <a:cubicBezTo>
                    <a:pt x="10951" y="80606"/>
                    <a:pt x="11770" y="79516"/>
                    <a:pt x="11502" y="78993"/>
                  </a:cubicBezTo>
                  <a:cubicBezTo>
                    <a:pt x="11179" y="78387"/>
                    <a:pt x="9197" y="77602"/>
                    <a:pt x="8568" y="77080"/>
                  </a:cubicBezTo>
                  <a:cubicBezTo>
                    <a:pt x="7978" y="76590"/>
                    <a:pt x="6870" y="75578"/>
                    <a:pt x="6619" y="75005"/>
                  </a:cubicBezTo>
                  <a:cubicBezTo>
                    <a:pt x="6313" y="74321"/>
                    <a:pt x="6469" y="72892"/>
                    <a:pt x="6619" y="72196"/>
                  </a:cubicBezTo>
                  <a:cubicBezTo>
                    <a:pt x="6714" y="71807"/>
                    <a:pt x="6909" y="70978"/>
                    <a:pt x="7327" y="70667"/>
                  </a:cubicBezTo>
                  <a:cubicBezTo>
                    <a:pt x="7727" y="70361"/>
                    <a:pt x="9025" y="70077"/>
                    <a:pt x="9576" y="69883"/>
                  </a:cubicBezTo>
                  <a:cubicBezTo>
                    <a:pt x="10266" y="69632"/>
                    <a:pt x="11848" y="69260"/>
                    <a:pt x="12248" y="68870"/>
                  </a:cubicBezTo>
                  <a:cubicBezTo>
                    <a:pt x="12627" y="68481"/>
                    <a:pt x="12627" y="67513"/>
                    <a:pt x="12421" y="67080"/>
                  </a:cubicBezTo>
                  <a:cubicBezTo>
                    <a:pt x="12098" y="66351"/>
                    <a:pt x="10567" y="65066"/>
                    <a:pt x="9654" y="64521"/>
                  </a:cubicBezTo>
                  <a:cubicBezTo>
                    <a:pt x="8874" y="64065"/>
                    <a:pt x="6887" y="63437"/>
                    <a:pt x="5918" y="63120"/>
                  </a:cubicBezTo>
                  <a:cubicBezTo>
                    <a:pt x="5155" y="62869"/>
                    <a:pt x="3513" y="62447"/>
                    <a:pt x="2711" y="62230"/>
                  </a:cubicBezTo>
                  <a:cubicBezTo>
                    <a:pt x="2082" y="62052"/>
                    <a:pt x="612" y="61902"/>
                    <a:pt x="233" y="61573"/>
                  </a:cubicBezTo>
                  <a:cubicBezTo>
                    <a:pt x="-244" y="61151"/>
                    <a:pt x="139" y="60061"/>
                    <a:pt x="233" y="59566"/>
                  </a:cubicBezTo>
                  <a:cubicBezTo>
                    <a:pt x="400" y="58804"/>
                    <a:pt x="1068" y="57291"/>
                    <a:pt x="1564" y="56585"/>
                  </a:cubicBezTo>
                  <a:cubicBezTo>
                    <a:pt x="1893" y="56129"/>
                    <a:pt x="2522" y="55506"/>
                    <a:pt x="3168" y="548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2" name="Shape 1152"/>
            <p:cNvSpPr/>
            <p:nvPr/>
          </p:nvSpPr>
          <p:spPr>
            <a:xfrm>
              <a:off x="1705601" y="1566029"/>
              <a:ext cx="829200" cy="543000"/>
            </a:xfrm>
            <a:custGeom>
              <a:avLst/>
              <a:gdLst/>
              <a:ahLst/>
              <a:cxnLst/>
              <a:rect l="0" t="0" r="0" b="0"/>
              <a:pathLst>
                <a:path w="120000" h="120000" extrusionOk="0">
                  <a:moveTo>
                    <a:pt x="21839" y="80227"/>
                  </a:moveTo>
                  <a:cubicBezTo>
                    <a:pt x="21850" y="80183"/>
                    <a:pt x="21850" y="80144"/>
                    <a:pt x="21856" y="80111"/>
                  </a:cubicBezTo>
                  <a:cubicBezTo>
                    <a:pt x="21928" y="79716"/>
                    <a:pt x="22161" y="78955"/>
                    <a:pt x="22372" y="78694"/>
                  </a:cubicBezTo>
                  <a:cubicBezTo>
                    <a:pt x="22689" y="78294"/>
                    <a:pt x="23639" y="78216"/>
                    <a:pt x="23989" y="77872"/>
                  </a:cubicBezTo>
                  <a:cubicBezTo>
                    <a:pt x="24284" y="77583"/>
                    <a:pt x="24823" y="76811"/>
                    <a:pt x="24923" y="76333"/>
                  </a:cubicBezTo>
                  <a:cubicBezTo>
                    <a:pt x="24984" y="76005"/>
                    <a:pt x="24895" y="75300"/>
                    <a:pt x="24779" y="75005"/>
                  </a:cubicBezTo>
                  <a:cubicBezTo>
                    <a:pt x="24601" y="74572"/>
                    <a:pt x="24001" y="73933"/>
                    <a:pt x="23684" y="73683"/>
                  </a:cubicBezTo>
                  <a:cubicBezTo>
                    <a:pt x="23489" y="73533"/>
                    <a:pt x="23061" y="73372"/>
                    <a:pt x="22845" y="73311"/>
                  </a:cubicBezTo>
                  <a:cubicBezTo>
                    <a:pt x="22445" y="73194"/>
                    <a:pt x="21622" y="72983"/>
                    <a:pt x="21222" y="73088"/>
                  </a:cubicBezTo>
                  <a:cubicBezTo>
                    <a:pt x="20989" y="73150"/>
                    <a:pt x="20611" y="73605"/>
                    <a:pt x="20383" y="73711"/>
                  </a:cubicBezTo>
                  <a:cubicBezTo>
                    <a:pt x="20077" y="73844"/>
                    <a:pt x="19444" y="73977"/>
                    <a:pt x="19127" y="73950"/>
                  </a:cubicBezTo>
                  <a:cubicBezTo>
                    <a:pt x="18810" y="73922"/>
                    <a:pt x="18205" y="73561"/>
                    <a:pt x="17888" y="73505"/>
                  </a:cubicBezTo>
                  <a:cubicBezTo>
                    <a:pt x="17654" y="73472"/>
                    <a:pt x="17143" y="73383"/>
                    <a:pt x="16943" y="73550"/>
                  </a:cubicBezTo>
                  <a:cubicBezTo>
                    <a:pt x="16743" y="73727"/>
                    <a:pt x="16676" y="74538"/>
                    <a:pt x="16471" y="74694"/>
                  </a:cubicBezTo>
                  <a:cubicBezTo>
                    <a:pt x="16226" y="74894"/>
                    <a:pt x="15615" y="74777"/>
                    <a:pt x="15332" y="74694"/>
                  </a:cubicBezTo>
                  <a:cubicBezTo>
                    <a:pt x="15015" y="74605"/>
                    <a:pt x="14470" y="74066"/>
                    <a:pt x="14153" y="73966"/>
                  </a:cubicBezTo>
                  <a:cubicBezTo>
                    <a:pt x="13703" y="73816"/>
                    <a:pt x="12753" y="73850"/>
                    <a:pt x="12286" y="73877"/>
                  </a:cubicBezTo>
                  <a:cubicBezTo>
                    <a:pt x="11981" y="73888"/>
                    <a:pt x="11386" y="74100"/>
                    <a:pt x="11080" y="74050"/>
                  </a:cubicBezTo>
                  <a:cubicBezTo>
                    <a:pt x="10858" y="74022"/>
                    <a:pt x="10414" y="73772"/>
                    <a:pt x="10208" y="73638"/>
                  </a:cubicBezTo>
                  <a:cubicBezTo>
                    <a:pt x="9852" y="73427"/>
                    <a:pt x="9230" y="72738"/>
                    <a:pt x="8852" y="72583"/>
                  </a:cubicBezTo>
                  <a:cubicBezTo>
                    <a:pt x="8513" y="72438"/>
                    <a:pt x="7802" y="72538"/>
                    <a:pt x="7457" y="72438"/>
                  </a:cubicBezTo>
                  <a:cubicBezTo>
                    <a:pt x="7235" y="72366"/>
                    <a:pt x="6757" y="72227"/>
                    <a:pt x="6579" y="72022"/>
                  </a:cubicBezTo>
                  <a:cubicBezTo>
                    <a:pt x="6346" y="71761"/>
                    <a:pt x="6085" y="70972"/>
                    <a:pt x="5973" y="70583"/>
                  </a:cubicBezTo>
                  <a:cubicBezTo>
                    <a:pt x="5840" y="70083"/>
                    <a:pt x="5840" y="68983"/>
                    <a:pt x="5679" y="68500"/>
                  </a:cubicBezTo>
                  <a:cubicBezTo>
                    <a:pt x="5507" y="67983"/>
                    <a:pt x="4873" y="67205"/>
                    <a:pt x="4656" y="66722"/>
                  </a:cubicBezTo>
                  <a:cubicBezTo>
                    <a:pt x="4456" y="66288"/>
                    <a:pt x="4251" y="65266"/>
                    <a:pt x="4012" y="64866"/>
                  </a:cubicBezTo>
                  <a:cubicBezTo>
                    <a:pt x="3812" y="64522"/>
                    <a:pt x="3156" y="64144"/>
                    <a:pt x="2989" y="63766"/>
                  </a:cubicBezTo>
                  <a:cubicBezTo>
                    <a:pt x="2861" y="63500"/>
                    <a:pt x="2911" y="62805"/>
                    <a:pt x="2795" y="62527"/>
                  </a:cubicBezTo>
                  <a:cubicBezTo>
                    <a:pt x="2667" y="62255"/>
                    <a:pt x="2317" y="61694"/>
                    <a:pt x="2083" y="61694"/>
                  </a:cubicBezTo>
                  <a:cubicBezTo>
                    <a:pt x="1867" y="61700"/>
                    <a:pt x="1644" y="62394"/>
                    <a:pt x="1439" y="62483"/>
                  </a:cubicBezTo>
                  <a:cubicBezTo>
                    <a:pt x="1250" y="62572"/>
                    <a:pt x="816" y="62527"/>
                    <a:pt x="633" y="62405"/>
                  </a:cubicBezTo>
                  <a:cubicBezTo>
                    <a:pt x="422" y="62255"/>
                    <a:pt x="100" y="61694"/>
                    <a:pt x="22" y="61388"/>
                  </a:cubicBezTo>
                  <a:cubicBezTo>
                    <a:pt x="-33" y="61166"/>
                    <a:pt x="22" y="60455"/>
                    <a:pt x="22" y="60455"/>
                  </a:cubicBezTo>
                  <a:lnTo>
                    <a:pt x="13687" y="49483"/>
                  </a:lnTo>
                  <a:cubicBezTo>
                    <a:pt x="13864" y="49500"/>
                    <a:pt x="14026" y="49500"/>
                    <a:pt x="14137" y="49427"/>
                  </a:cubicBezTo>
                  <a:cubicBezTo>
                    <a:pt x="14342" y="49283"/>
                    <a:pt x="14581" y="48683"/>
                    <a:pt x="14692" y="48394"/>
                  </a:cubicBezTo>
                  <a:cubicBezTo>
                    <a:pt x="14804" y="48111"/>
                    <a:pt x="14854" y="47411"/>
                    <a:pt x="15009" y="47161"/>
                  </a:cubicBezTo>
                  <a:cubicBezTo>
                    <a:pt x="15193" y="46883"/>
                    <a:pt x="15737" y="46655"/>
                    <a:pt x="15976" y="46483"/>
                  </a:cubicBezTo>
                  <a:cubicBezTo>
                    <a:pt x="16215" y="46327"/>
                    <a:pt x="16782" y="46150"/>
                    <a:pt x="16921" y="45844"/>
                  </a:cubicBezTo>
                  <a:cubicBezTo>
                    <a:pt x="17015" y="45633"/>
                    <a:pt x="16960" y="45105"/>
                    <a:pt x="16921" y="44866"/>
                  </a:cubicBezTo>
                  <a:cubicBezTo>
                    <a:pt x="16876" y="44566"/>
                    <a:pt x="16599" y="44033"/>
                    <a:pt x="16560" y="43727"/>
                  </a:cubicBezTo>
                  <a:cubicBezTo>
                    <a:pt x="16499" y="43327"/>
                    <a:pt x="16554" y="42511"/>
                    <a:pt x="16599" y="42111"/>
                  </a:cubicBezTo>
                  <a:cubicBezTo>
                    <a:pt x="16643" y="41711"/>
                    <a:pt x="17021" y="40927"/>
                    <a:pt x="16921" y="40550"/>
                  </a:cubicBezTo>
                  <a:cubicBezTo>
                    <a:pt x="16843" y="40261"/>
                    <a:pt x="16282" y="40127"/>
                    <a:pt x="16187" y="39844"/>
                  </a:cubicBezTo>
                  <a:cubicBezTo>
                    <a:pt x="16098" y="39550"/>
                    <a:pt x="16226" y="38861"/>
                    <a:pt x="16343" y="38583"/>
                  </a:cubicBezTo>
                  <a:cubicBezTo>
                    <a:pt x="16499" y="38183"/>
                    <a:pt x="17104" y="37711"/>
                    <a:pt x="17332" y="37377"/>
                  </a:cubicBezTo>
                  <a:cubicBezTo>
                    <a:pt x="17527" y="37088"/>
                    <a:pt x="17782" y="36344"/>
                    <a:pt x="18016" y="36111"/>
                  </a:cubicBezTo>
                  <a:cubicBezTo>
                    <a:pt x="18288" y="35844"/>
                    <a:pt x="18971" y="35650"/>
                    <a:pt x="19299" y="35555"/>
                  </a:cubicBezTo>
                  <a:cubicBezTo>
                    <a:pt x="19549" y="35488"/>
                    <a:pt x="20061" y="35516"/>
                    <a:pt x="20294" y="35411"/>
                  </a:cubicBezTo>
                  <a:cubicBezTo>
                    <a:pt x="20561" y="35277"/>
                    <a:pt x="21055" y="34861"/>
                    <a:pt x="21261" y="34583"/>
                  </a:cubicBezTo>
                  <a:cubicBezTo>
                    <a:pt x="21394" y="34400"/>
                    <a:pt x="21706" y="33933"/>
                    <a:pt x="21667" y="33677"/>
                  </a:cubicBezTo>
                  <a:cubicBezTo>
                    <a:pt x="21633" y="33483"/>
                    <a:pt x="21289" y="33377"/>
                    <a:pt x="21194" y="33233"/>
                  </a:cubicBezTo>
                  <a:cubicBezTo>
                    <a:pt x="21072" y="33072"/>
                    <a:pt x="20822" y="32700"/>
                    <a:pt x="20805" y="32466"/>
                  </a:cubicBezTo>
                  <a:cubicBezTo>
                    <a:pt x="20794" y="32283"/>
                    <a:pt x="20933" y="31916"/>
                    <a:pt x="21016" y="31766"/>
                  </a:cubicBezTo>
                  <a:cubicBezTo>
                    <a:pt x="21144" y="31561"/>
                    <a:pt x="21544" y="31377"/>
                    <a:pt x="21639" y="31144"/>
                  </a:cubicBezTo>
                  <a:cubicBezTo>
                    <a:pt x="21744" y="30922"/>
                    <a:pt x="21867" y="30327"/>
                    <a:pt x="21772" y="30088"/>
                  </a:cubicBezTo>
                  <a:cubicBezTo>
                    <a:pt x="21672" y="29855"/>
                    <a:pt x="21222" y="29800"/>
                    <a:pt x="21044" y="29677"/>
                  </a:cubicBezTo>
                  <a:cubicBezTo>
                    <a:pt x="20844" y="29544"/>
                    <a:pt x="20394" y="29322"/>
                    <a:pt x="20294" y="29066"/>
                  </a:cubicBezTo>
                  <a:cubicBezTo>
                    <a:pt x="20183" y="28800"/>
                    <a:pt x="20183" y="28122"/>
                    <a:pt x="20294" y="27855"/>
                  </a:cubicBezTo>
                  <a:cubicBezTo>
                    <a:pt x="20416" y="27555"/>
                    <a:pt x="20928" y="27261"/>
                    <a:pt x="21166" y="27155"/>
                  </a:cubicBezTo>
                  <a:cubicBezTo>
                    <a:pt x="21439" y="27027"/>
                    <a:pt x="22022" y="26994"/>
                    <a:pt x="22306" y="26977"/>
                  </a:cubicBezTo>
                  <a:cubicBezTo>
                    <a:pt x="22628" y="26955"/>
                    <a:pt x="23262" y="26955"/>
                    <a:pt x="23573" y="27000"/>
                  </a:cubicBezTo>
                  <a:cubicBezTo>
                    <a:pt x="24012" y="27072"/>
                    <a:pt x="24868" y="27516"/>
                    <a:pt x="25312" y="27500"/>
                  </a:cubicBezTo>
                  <a:cubicBezTo>
                    <a:pt x="25601" y="27488"/>
                    <a:pt x="26185" y="27305"/>
                    <a:pt x="26429" y="27088"/>
                  </a:cubicBezTo>
                  <a:cubicBezTo>
                    <a:pt x="26607" y="26938"/>
                    <a:pt x="26785" y="26361"/>
                    <a:pt x="26963" y="26211"/>
                  </a:cubicBezTo>
                  <a:cubicBezTo>
                    <a:pt x="27129" y="26066"/>
                    <a:pt x="27540" y="26061"/>
                    <a:pt x="27713" y="25944"/>
                  </a:cubicBezTo>
                  <a:cubicBezTo>
                    <a:pt x="28024" y="25750"/>
                    <a:pt x="28630" y="25261"/>
                    <a:pt x="28830" y="24888"/>
                  </a:cubicBezTo>
                  <a:cubicBezTo>
                    <a:pt x="28952" y="24672"/>
                    <a:pt x="29102" y="24133"/>
                    <a:pt x="29085" y="23855"/>
                  </a:cubicBezTo>
                  <a:cubicBezTo>
                    <a:pt x="29074" y="23588"/>
                    <a:pt x="28791" y="23127"/>
                    <a:pt x="28746" y="22861"/>
                  </a:cubicBezTo>
                  <a:cubicBezTo>
                    <a:pt x="28707" y="22622"/>
                    <a:pt x="28663" y="22105"/>
                    <a:pt x="28746" y="21894"/>
                  </a:cubicBezTo>
                  <a:cubicBezTo>
                    <a:pt x="28880" y="21572"/>
                    <a:pt x="29419" y="21294"/>
                    <a:pt x="29669" y="21155"/>
                  </a:cubicBezTo>
                  <a:cubicBezTo>
                    <a:pt x="29874" y="21038"/>
                    <a:pt x="30308" y="20827"/>
                    <a:pt x="30525" y="20861"/>
                  </a:cubicBezTo>
                  <a:cubicBezTo>
                    <a:pt x="30719" y="20894"/>
                    <a:pt x="31019" y="21366"/>
                    <a:pt x="31214" y="21361"/>
                  </a:cubicBezTo>
                  <a:cubicBezTo>
                    <a:pt x="31342" y="21361"/>
                    <a:pt x="31586" y="21127"/>
                    <a:pt x="31664" y="20983"/>
                  </a:cubicBezTo>
                  <a:cubicBezTo>
                    <a:pt x="31753" y="20827"/>
                    <a:pt x="31747" y="20388"/>
                    <a:pt x="31836" y="20250"/>
                  </a:cubicBezTo>
                  <a:cubicBezTo>
                    <a:pt x="31947" y="20077"/>
                    <a:pt x="32270" y="19900"/>
                    <a:pt x="32442" y="19866"/>
                  </a:cubicBezTo>
                  <a:cubicBezTo>
                    <a:pt x="32797" y="19783"/>
                    <a:pt x="33514" y="20150"/>
                    <a:pt x="33870" y="20094"/>
                  </a:cubicBezTo>
                  <a:cubicBezTo>
                    <a:pt x="34131" y="20061"/>
                    <a:pt x="34598" y="19738"/>
                    <a:pt x="34837" y="19627"/>
                  </a:cubicBezTo>
                  <a:cubicBezTo>
                    <a:pt x="35070" y="19516"/>
                    <a:pt x="35526" y="19244"/>
                    <a:pt x="35765" y="19216"/>
                  </a:cubicBezTo>
                  <a:cubicBezTo>
                    <a:pt x="36043" y="19183"/>
                    <a:pt x="36615" y="19555"/>
                    <a:pt x="36876" y="19422"/>
                  </a:cubicBezTo>
                  <a:cubicBezTo>
                    <a:pt x="37138" y="19294"/>
                    <a:pt x="37510" y="18650"/>
                    <a:pt x="37632" y="18311"/>
                  </a:cubicBezTo>
                  <a:cubicBezTo>
                    <a:pt x="37721" y="18061"/>
                    <a:pt x="37810" y="17494"/>
                    <a:pt x="37782" y="17216"/>
                  </a:cubicBezTo>
                  <a:cubicBezTo>
                    <a:pt x="37749" y="16922"/>
                    <a:pt x="37371" y="16461"/>
                    <a:pt x="37371" y="16161"/>
                  </a:cubicBezTo>
                  <a:cubicBezTo>
                    <a:pt x="37371" y="15827"/>
                    <a:pt x="37627" y="15172"/>
                    <a:pt x="37827" y="14983"/>
                  </a:cubicBezTo>
                  <a:cubicBezTo>
                    <a:pt x="38027" y="14800"/>
                    <a:pt x="38566" y="14850"/>
                    <a:pt x="38810" y="14872"/>
                  </a:cubicBezTo>
                  <a:cubicBezTo>
                    <a:pt x="39210" y="14894"/>
                    <a:pt x="40005" y="15350"/>
                    <a:pt x="40400" y="15250"/>
                  </a:cubicBezTo>
                  <a:cubicBezTo>
                    <a:pt x="40605" y="15200"/>
                    <a:pt x="40944" y="14800"/>
                    <a:pt x="41133" y="14666"/>
                  </a:cubicBezTo>
                  <a:cubicBezTo>
                    <a:pt x="41350" y="14505"/>
                    <a:pt x="41833" y="14283"/>
                    <a:pt x="42033" y="14072"/>
                  </a:cubicBezTo>
                  <a:cubicBezTo>
                    <a:pt x="42122" y="13972"/>
                    <a:pt x="42211" y="13544"/>
                    <a:pt x="42328" y="13572"/>
                  </a:cubicBezTo>
                  <a:cubicBezTo>
                    <a:pt x="42539" y="13627"/>
                    <a:pt x="42511" y="14427"/>
                    <a:pt x="42628" y="14666"/>
                  </a:cubicBezTo>
                  <a:cubicBezTo>
                    <a:pt x="42745" y="14888"/>
                    <a:pt x="43045" y="15294"/>
                    <a:pt x="43234" y="15394"/>
                  </a:cubicBezTo>
                  <a:cubicBezTo>
                    <a:pt x="43445" y="15511"/>
                    <a:pt x="43928" y="15466"/>
                    <a:pt x="44151" y="15394"/>
                  </a:cubicBezTo>
                  <a:cubicBezTo>
                    <a:pt x="44306" y="15350"/>
                    <a:pt x="44579" y="15066"/>
                    <a:pt x="44734" y="15011"/>
                  </a:cubicBezTo>
                  <a:cubicBezTo>
                    <a:pt x="45012" y="14933"/>
                    <a:pt x="45651" y="14827"/>
                    <a:pt x="45896" y="15050"/>
                  </a:cubicBezTo>
                  <a:cubicBezTo>
                    <a:pt x="45984" y="15127"/>
                    <a:pt x="46018" y="15472"/>
                    <a:pt x="46085" y="15600"/>
                  </a:cubicBezTo>
                  <a:cubicBezTo>
                    <a:pt x="46168" y="15766"/>
                    <a:pt x="46357" y="16105"/>
                    <a:pt x="46490" y="16161"/>
                  </a:cubicBezTo>
                  <a:cubicBezTo>
                    <a:pt x="46635" y="16222"/>
                    <a:pt x="46963" y="16122"/>
                    <a:pt x="47074" y="15983"/>
                  </a:cubicBezTo>
                  <a:cubicBezTo>
                    <a:pt x="47218" y="15805"/>
                    <a:pt x="47307" y="15227"/>
                    <a:pt x="47307" y="14961"/>
                  </a:cubicBezTo>
                  <a:cubicBezTo>
                    <a:pt x="47307" y="14700"/>
                    <a:pt x="47051" y="14238"/>
                    <a:pt x="47074" y="13988"/>
                  </a:cubicBezTo>
                  <a:cubicBezTo>
                    <a:pt x="47090" y="13805"/>
                    <a:pt x="47246" y="13427"/>
                    <a:pt x="47374" y="13366"/>
                  </a:cubicBezTo>
                  <a:cubicBezTo>
                    <a:pt x="47524" y="13294"/>
                    <a:pt x="47846" y="13500"/>
                    <a:pt x="47974" y="13633"/>
                  </a:cubicBezTo>
                  <a:cubicBezTo>
                    <a:pt x="48135" y="13811"/>
                    <a:pt x="48263" y="14427"/>
                    <a:pt x="48424" y="14605"/>
                  </a:cubicBezTo>
                  <a:cubicBezTo>
                    <a:pt x="48602" y="14800"/>
                    <a:pt x="49085" y="14861"/>
                    <a:pt x="49285" y="15011"/>
                  </a:cubicBezTo>
                  <a:cubicBezTo>
                    <a:pt x="49558" y="15233"/>
                    <a:pt x="49941" y="16044"/>
                    <a:pt x="50252" y="16161"/>
                  </a:cubicBezTo>
                  <a:cubicBezTo>
                    <a:pt x="50419" y="16227"/>
                    <a:pt x="50780" y="16061"/>
                    <a:pt x="50958" y="15983"/>
                  </a:cubicBezTo>
                  <a:cubicBezTo>
                    <a:pt x="51191" y="15883"/>
                    <a:pt x="51603" y="15361"/>
                    <a:pt x="51847" y="15411"/>
                  </a:cubicBezTo>
                  <a:cubicBezTo>
                    <a:pt x="52047" y="15455"/>
                    <a:pt x="52242" y="16061"/>
                    <a:pt x="52431" y="16161"/>
                  </a:cubicBezTo>
                  <a:cubicBezTo>
                    <a:pt x="52803" y="16372"/>
                    <a:pt x="53676" y="16316"/>
                    <a:pt x="54070" y="16161"/>
                  </a:cubicBezTo>
                  <a:cubicBezTo>
                    <a:pt x="54554" y="15961"/>
                    <a:pt x="55298" y="14905"/>
                    <a:pt x="55771" y="14666"/>
                  </a:cubicBezTo>
                  <a:cubicBezTo>
                    <a:pt x="56121" y="14477"/>
                    <a:pt x="56882" y="14388"/>
                    <a:pt x="57260" y="14355"/>
                  </a:cubicBezTo>
                  <a:cubicBezTo>
                    <a:pt x="57677" y="14311"/>
                    <a:pt x="58538" y="14472"/>
                    <a:pt x="58960" y="14355"/>
                  </a:cubicBezTo>
                  <a:cubicBezTo>
                    <a:pt x="59522" y="14194"/>
                    <a:pt x="60561" y="13511"/>
                    <a:pt x="61055" y="13116"/>
                  </a:cubicBezTo>
                  <a:cubicBezTo>
                    <a:pt x="61417" y="12827"/>
                    <a:pt x="62000" y="11894"/>
                    <a:pt x="62406" y="11705"/>
                  </a:cubicBezTo>
                  <a:cubicBezTo>
                    <a:pt x="62706" y="11561"/>
                    <a:pt x="63378" y="11761"/>
                    <a:pt x="63695" y="11705"/>
                  </a:cubicBezTo>
                  <a:cubicBezTo>
                    <a:pt x="64090" y="11650"/>
                    <a:pt x="64845" y="11322"/>
                    <a:pt x="65234" y="11227"/>
                  </a:cubicBezTo>
                  <a:cubicBezTo>
                    <a:pt x="65601" y="11138"/>
                    <a:pt x="66323" y="10994"/>
                    <a:pt x="66690" y="10961"/>
                  </a:cubicBezTo>
                  <a:cubicBezTo>
                    <a:pt x="67124" y="10922"/>
                    <a:pt x="67991" y="11027"/>
                    <a:pt x="68424" y="10961"/>
                  </a:cubicBezTo>
                  <a:cubicBezTo>
                    <a:pt x="68757" y="10905"/>
                    <a:pt x="69474" y="10833"/>
                    <a:pt x="69713" y="10516"/>
                  </a:cubicBezTo>
                  <a:cubicBezTo>
                    <a:pt x="69924" y="10238"/>
                    <a:pt x="69836" y="9272"/>
                    <a:pt x="70030" y="8977"/>
                  </a:cubicBezTo>
                  <a:cubicBezTo>
                    <a:pt x="70197" y="8744"/>
                    <a:pt x="70702" y="8683"/>
                    <a:pt x="70903" y="8533"/>
                  </a:cubicBezTo>
                  <a:cubicBezTo>
                    <a:pt x="71180" y="8338"/>
                    <a:pt x="71681" y="7811"/>
                    <a:pt x="71931" y="7561"/>
                  </a:cubicBezTo>
                  <a:cubicBezTo>
                    <a:pt x="72070" y="7433"/>
                    <a:pt x="72403" y="7244"/>
                    <a:pt x="72481" y="7038"/>
                  </a:cubicBezTo>
                  <a:cubicBezTo>
                    <a:pt x="72609" y="6700"/>
                    <a:pt x="72314" y="5811"/>
                    <a:pt x="72481" y="5522"/>
                  </a:cubicBezTo>
                  <a:cubicBezTo>
                    <a:pt x="72664" y="5188"/>
                    <a:pt x="73342" y="5183"/>
                    <a:pt x="73637" y="5094"/>
                  </a:cubicBezTo>
                  <a:cubicBezTo>
                    <a:pt x="73848" y="5033"/>
                    <a:pt x="74298" y="5033"/>
                    <a:pt x="74492" y="4900"/>
                  </a:cubicBezTo>
                  <a:cubicBezTo>
                    <a:pt x="74637" y="4800"/>
                    <a:pt x="74854" y="4477"/>
                    <a:pt x="74948" y="4300"/>
                  </a:cubicBezTo>
                  <a:cubicBezTo>
                    <a:pt x="75070" y="4044"/>
                    <a:pt x="75109" y="3350"/>
                    <a:pt x="75282" y="3155"/>
                  </a:cubicBezTo>
                  <a:cubicBezTo>
                    <a:pt x="75437" y="2988"/>
                    <a:pt x="75871" y="2977"/>
                    <a:pt x="76065" y="2961"/>
                  </a:cubicBezTo>
                  <a:cubicBezTo>
                    <a:pt x="76354" y="2933"/>
                    <a:pt x="76915" y="3055"/>
                    <a:pt x="77193" y="3050"/>
                  </a:cubicBezTo>
                  <a:cubicBezTo>
                    <a:pt x="77493" y="3038"/>
                    <a:pt x="78127" y="3100"/>
                    <a:pt x="78366" y="2872"/>
                  </a:cubicBezTo>
                  <a:cubicBezTo>
                    <a:pt x="78510" y="2738"/>
                    <a:pt x="78555" y="2211"/>
                    <a:pt x="78677" y="2055"/>
                  </a:cubicBezTo>
                  <a:cubicBezTo>
                    <a:pt x="78766" y="1944"/>
                    <a:pt x="78999" y="1811"/>
                    <a:pt x="79116" y="1811"/>
                  </a:cubicBezTo>
                  <a:cubicBezTo>
                    <a:pt x="79316" y="1805"/>
                    <a:pt x="79683" y="2133"/>
                    <a:pt x="79883" y="2188"/>
                  </a:cubicBezTo>
                  <a:cubicBezTo>
                    <a:pt x="80094" y="2250"/>
                    <a:pt x="80539" y="2150"/>
                    <a:pt x="80733" y="2277"/>
                  </a:cubicBezTo>
                  <a:cubicBezTo>
                    <a:pt x="80955" y="2411"/>
                    <a:pt x="81244" y="2988"/>
                    <a:pt x="81428" y="3200"/>
                  </a:cubicBezTo>
                  <a:cubicBezTo>
                    <a:pt x="81583" y="3377"/>
                    <a:pt x="81872" y="3822"/>
                    <a:pt x="82078" y="3866"/>
                  </a:cubicBezTo>
                  <a:cubicBezTo>
                    <a:pt x="82239" y="3900"/>
                    <a:pt x="82567" y="3688"/>
                    <a:pt x="82717" y="3572"/>
                  </a:cubicBezTo>
                  <a:cubicBezTo>
                    <a:pt x="82906" y="3438"/>
                    <a:pt x="83228" y="3055"/>
                    <a:pt x="83378" y="2855"/>
                  </a:cubicBezTo>
                  <a:cubicBezTo>
                    <a:pt x="83523" y="2638"/>
                    <a:pt x="83695" y="2061"/>
                    <a:pt x="83878" y="1900"/>
                  </a:cubicBezTo>
                  <a:cubicBezTo>
                    <a:pt x="84012" y="1777"/>
                    <a:pt x="84367" y="1588"/>
                    <a:pt x="84517" y="1677"/>
                  </a:cubicBezTo>
                  <a:cubicBezTo>
                    <a:pt x="84679" y="1777"/>
                    <a:pt x="84706" y="2372"/>
                    <a:pt x="84845" y="2533"/>
                  </a:cubicBezTo>
                  <a:cubicBezTo>
                    <a:pt x="85040" y="2755"/>
                    <a:pt x="85573" y="2833"/>
                    <a:pt x="85823" y="2933"/>
                  </a:cubicBezTo>
                  <a:cubicBezTo>
                    <a:pt x="86140" y="3066"/>
                    <a:pt x="86796" y="3233"/>
                    <a:pt x="87079" y="3466"/>
                  </a:cubicBezTo>
                  <a:cubicBezTo>
                    <a:pt x="87218" y="3572"/>
                    <a:pt x="87468" y="3866"/>
                    <a:pt x="87524" y="4061"/>
                  </a:cubicBezTo>
                  <a:cubicBezTo>
                    <a:pt x="87602" y="4311"/>
                    <a:pt x="87402" y="4950"/>
                    <a:pt x="87524" y="5166"/>
                  </a:cubicBezTo>
                  <a:cubicBezTo>
                    <a:pt x="87735" y="5511"/>
                    <a:pt x="88491" y="5583"/>
                    <a:pt x="88819" y="5522"/>
                  </a:cubicBezTo>
                  <a:cubicBezTo>
                    <a:pt x="89096" y="5455"/>
                    <a:pt x="89597" y="5022"/>
                    <a:pt x="89813" y="4766"/>
                  </a:cubicBezTo>
                  <a:cubicBezTo>
                    <a:pt x="90108" y="4427"/>
                    <a:pt x="90475" y="3483"/>
                    <a:pt x="90764" y="3138"/>
                  </a:cubicBezTo>
                  <a:cubicBezTo>
                    <a:pt x="91169" y="2650"/>
                    <a:pt x="92175" y="2016"/>
                    <a:pt x="92614" y="1588"/>
                  </a:cubicBezTo>
                  <a:cubicBezTo>
                    <a:pt x="92931" y="1288"/>
                    <a:pt x="93626" y="505"/>
                    <a:pt x="94065" y="0"/>
                  </a:cubicBezTo>
                  <a:cubicBezTo>
                    <a:pt x="94231" y="694"/>
                    <a:pt x="94398" y="1455"/>
                    <a:pt x="94504" y="1938"/>
                  </a:cubicBezTo>
                  <a:cubicBezTo>
                    <a:pt x="94642" y="2638"/>
                    <a:pt x="94837" y="4072"/>
                    <a:pt x="95015" y="4755"/>
                  </a:cubicBezTo>
                  <a:cubicBezTo>
                    <a:pt x="95220" y="5566"/>
                    <a:pt x="95843" y="7066"/>
                    <a:pt x="96043" y="7872"/>
                  </a:cubicBezTo>
                  <a:cubicBezTo>
                    <a:pt x="96198" y="8516"/>
                    <a:pt x="96243" y="9916"/>
                    <a:pt x="96471" y="10516"/>
                  </a:cubicBezTo>
                  <a:cubicBezTo>
                    <a:pt x="96699" y="11111"/>
                    <a:pt x="97327" y="12338"/>
                    <a:pt x="97799" y="12461"/>
                  </a:cubicBezTo>
                  <a:cubicBezTo>
                    <a:pt x="98177" y="12561"/>
                    <a:pt x="98810" y="11705"/>
                    <a:pt x="99171" y="11572"/>
                  </a:cubicBezTo>
                  <a:cubicBezTo>
                    <a:pt x="99477" y="11466"/>
                    <a:pt x="100155" y="11244"/>
                    <a:pt x="100416" y="11455"/>
                  </a:cubicBezTo>
                  <a:cubicBezTo>
                    <a:pt x="101033" y="11944"/>
                    <a:pt x="101411" y="14027"/>
                    <a:pt x="101661" y="14922"/>
                  </a:cubicBezTo>
                  <a:cubicBezTo>
                    <a:pt x="101956" y="15955"/>
                    <a:pt x="102283" y="18122"/>
                    <a:pt x="102561" y="19155"/>
                  </a:cubicBezTo>
                  <a:cubicBezTo>
                    <a:pt x="102728" y="19750"/>
                    <a:pt x="103239" y="20833"/>
                    <a:pt x="103339" y="21450"/>
                  </a:cubicBezTo>
                  <a:cubicBezTo>
                    <a:pt x="103412" y="21911"/>
                    <a:pt x="103134" y="22950"/>
                    <a:pt x="103339" y="23333"/>
                  </a:cubicBezTo>
                  <a:cubicBezTo>
                    <a:pt x="103484" y="23605"/>
                    <a:pt x="104062" y="23600"/>
                    <a:pt x="104284" y="23738"/>
                  </a:cubicBezTo>
                  <a:cubicBezTo>
                    <a:pt x="104756" y="24033"/>
                    <a:pt x="105790" y="24594"/>
                    <a:pt x="106046" y="25216"/>
                  </a:cubicBezTo>
                  <a:cubicBezTo>
                    <a:pt x="106318" y="25872"/>
                    <a:pt x="106212" y="27544"/>
                    <a:pt x="106046" y="28266"/>
                  </a:cubicBezTo>
                  <a:cubicBezTo>
                    <a:pt x="105907" y="28844"/>
                    <a:pt x="105307" y="29766"/>
                    <a:pt x="105012" y="30211"/>
                  </a:cubicBezTo>
                  <a:cubicBezTo>
                    <a:pt x="104851" y="30450"/>
                    <a:pt x="104417" y="30816"/>
                    <a:pt x="104284" y="31088"/>
                  </a:cubicBezTo>
                  <a:cubicBezTo>
                    <a:pt x="104073" y="31516"/>
                    <a:pt x="104040" y="32672"/>
                    <a:pt x="103767" y="33027"/>
                  </a:cubicBezTo>
                  <a:cubicBezTo>
                    <a:pt x="103550" y="33311"/>
                    <a:pt x="102611" y="33500"/>
                    <a:pt x="102611" y="33500"/>
                  </a:cubicBezTo>
                  <a:lnTo>
                    <a:pt x="89858" y="50127"/>
                  </a:lnTo>
                  <a:lnTo>
                    <a:pt x="89836" y="51705"/>
                  </a:lnTo>
                  <a:cubicBezTo>
                    <a:pt x="90036" y="51588"/>
                    <a:pt x="90313" y="51427"/>
                    <a:pt x="90425" y="51311"/>
                  </a:cubicBezTo>
                  <a:cubicBezTo>
                    <a:pt x="90619" y="51088"/>
                    <a:pt x="90819" y="50377"/>
                    <a:pt x="91041" y="50216"/>
                  </a:cubicBezTo>
                  <a:cubicBezTo>
                    <a:pt x="91436" y="49933"/>
                    <a:pt x="92381" y="50038"/>
                    <a:pt x="92820" y="50077"/>
                  </a:cubicBezTo>
                  <a:cubicBezTo>
                    <a:pt x="93086" y="50094"/>
                    <a:pt x="93614" y="50172"/>
                    <a:pt x="93853" y="50305"/>
                  </a:cubicBezTo>
                  <a:cubicBezTo>
                    <a:pt x="94137" y="50466"/>
                    <a:pt x="94565" y="51177"/>
                    <a:pt x="94865" y="51277"/>
                  </a:cubicBezTo>
                  <a:cubicBezTo>
                    <a:pt x="95237" y="51400"/>
                    <a:pt x="96004" y="50905"/>
                    <a:pt x="96387" y="50955"/>
                  </a:cubicBezTo>
                  <a:cubicBezTo>
                    <a:pt x="96726" y="51000"/>
                    <a:pt x="97399" y="51266"/>
                    <a:pt x="97649" y="51572"/>
                  </a:cubicBezTo>
                  <a:cubicBezTo>
                    <a:pt x="98099" y="52111"/>
                    <a:pt x="98549" y="53700"/>
                    <a:pt x="98727" y="54483"/>
                  </a:cubicBezTo>
                  <a:cubicBezTo>
                    <a:pt x="98844" y="55033"/>
                    <a:pt x="98605" y="56388"/>
                    <a:pt x="98921" y="56766"/>
                  </a:cubicBezTo>
                  <a:cubicBezTo>
                    <a:pt x="99238" y="57161"/>
                    <a:pt x="100238" y="56555"/>
                    <a:pt x="100633" y="56766"/>
                  </a:cubicBezTo>
                  <a:cubicBezTo>
                    <a:pt x="101061" y="57011"/>
                    <a:pt x="101633" y="58055"/>
                    <a:pt x="101939" y="58500"/>
                  </a:cubicBezTo>
                  <a:cubicBezTo>
                    <a:pt x="102478" y="59277"/>
                    <a:pt x="103467" y="60938"/>
                    <a:pt x="104001" y="61711"/>
                  </a:cubicBezTo>
                  <a:cubicBezTo>
                    <a:pt x="104440" y="62322"/>
                    <a:pt x="105462" y="63355"/>
                    <a:pt x="105807" y="64055"/>
                  </a:cubicBezTo>
                  <a:cubicBezTo>
                    <a:pt x="106001" y="64455"/>
                    <a:pt x="106090" y="65444"/>
                    <a:pt x="106296" y="65827"/>
                  </a:cubicBezTo>
                  <a:cubicBezTo>
                    <a:pt x="106601" y="66361"/>
                    <a:pt x="107518" y="67000"/>
                    <a:pt x="107891" y="67444"/>
                  </a:cubicBezTo>
                  <a:cubicBezTo>
                    <a:pt x="108357" y="68005"/>
                    <a:pt x="109441" y="69072"/>
                    <a:pt x="109647" y="69877"/>
                  </a:cubicBezTo>
                  <a:cubicBezTo>
                    <a:pt x="109747" y="70244"/>
                    <a:pt x="109669" y="71088"/>
                    <a:pt x="109535" y="71433"/>
                  </a:cubicBezTo>
                  <a:cubicBezTo>
                    <a:pt x="109435" y="71727"/>
                    <a:pt x="108919" y="72011"/>
                    <a:pt x="108830" y="72316"/>
                  </a:cubicBezTo>
                  <a:cubicBezTo>
                    <a:pt x="108657" y="72961"/>
                    <a:pt x="108958" y="74383"/>
                    <a:pt x="109091" y="75050"/>
                  </a:cubicBezTo>
                  <a:cubicBezTo>
                    <a:pt x="109247" y="75833"/>
                    <a:pt x="109786" y="77294"/>
                    <a:pt x="110036" y="78022"/>
                  </a:cubicBezTo>
                  <a:cubicBezTo>
                    <a:pt x="110158" y="78383"/>
                    <a:pt x="110325" y="79250"/>
                    <a:pt x="110569" y="79461"/>
                  </a:cubicBezTo>
                  <a:cubicBezTo>
                    <a:pt x="110841" y="79683"/>
                    <a:pt x="111580" y="79211"/>
                    <a:pt x="111842" y="79461"/>
                  </a:cubicBezTo>
                  <a:cubicBezTo>
                    <a:pt x="112131" y="79744"/>
                    <a:pt x="112247" y="80827"/>
                    <a:pt x="112314" y="81311"/>
                  </a:cubicBezTo>
                  <a:cubicBezTo>
                    <a:pt x="112386" y="81916"/>
                    <a:pt x="112325" y="83138"/>
                    <a:pt x="112314" y="83755"/>
                  </a:cubicBezTo>
                  <a:cubicBezTo>
                    <a:pt x="112292" y="84333"/>
                    <a:pt x="112053" y="85511"/>
                    <a:pt x="112181" y="86072"/>
                  </a:cubicBezTo>
                  <a:cubicBezTo>
                    <a:pt x="112375" y="86944"/>
                    <a:pt x="113548" y="88111"/>
                    <a:pt x="113853" y="88916"/>
                  </a:cubicBezTo>
                  <a:cubicBezTo>
                    <a:pt x="114120" y="89638"/>
                    <a:pt x="114398" y="91211"/>
                    <a:pt x="114476" y="92011"/>
                  </a:cubicBezTo>
                  <a:cubicBezTo>
                    <a:pt x="114537" y="92577"/>
                    <a:pt x="114387" y="93761"/>
                    <a:pt x="114476" y="94333"/>
                  </a:cubicBezTo>
                  <a:cubicBezTo>
                    <a:pt x="114659" y="95466"/>
                    <a:pt x="115587" y="97488"/>
                    <a:pt x="115915" y="98561"/>
                  </a:cubicBezTo>
                  <a:cubicBezTo>
                    <a:pt x="116165" y="99350"/>
                    <a:pt x="116576" y="100994"/>
                    <a:pt x="116815" y="101794"/>
                  </a:cubicBezTo>
                  <a:cubicBezTo>
                    <a:pt x="117065" y="102616"/>
                    <a:pt x="117732" y="104161"/>
                    <a:pt x="117866" y="105022"/>
                  </a:cubicBezTo>
                  <a:cubicBezTo>
                    <a:pt x="117943" y="105511"/>
                    <a:pt x="117832" y="106527"/>
                    <a:pt x="117866" y="107022"/>
                  </a:cubicBezTo>
                  <a:cubicBezTo>
                    <a:pt x="117899" y="107555"/>
                    <a:pt x="117966" y="108638"/>
                    <a:pt x="118143" y="109111"/>
                  </a:cubicBezTo>
                  <a:cubicBezTo>
                    <a:pt x="118366" y="109661"/>
                    <a:pt x="119249" y="110305"/>
                    <a:pt x="119477" y="110844"/>
                  </a:cubicBezTo>
                  <a:cubicBezTo>
                    <a:pt x="119633" y="111211"/>
                    <a:pt x="119816" y="112072"/>
                    <a:pt x="119777" y="112488"/>
                  </a:cubicBezTo>
                  <a:cubicBezTo>
                    <a:pt x="119738" y="112855"/>
                    <a:pt x="119305" y="113394"/>
                    <a:pt x="119244" y="113750"/>
                  </a:cubicBezTo>
                  <a:cubicBezTo>
                    <a:pt x="119144" y="114266"/>
                    <a:pt x="119110" y="115388"/>
                    <a:pt x="119260" y="115866"/>
                  </a:cubicBezTo>
                  <a:cubicBezTo>
                    <a:pt x="119333" y="116088"/>
                    <a:pt x="119677" y="116344"/>
                    <a:pt x="119777" y="116544"/>
                  </a:cubicBezTo>
                  <a:cubicBezTo>
                    <a:pt x="119838" y="116666"/>
                    <a:pt x="119927" y="116944"/>
                    <a:pt x="119999" y="117188"/>
                  </a:cubicBezTo>
                  <a:lnTo>
                    <a:pt x="113920" y="120000"/>
                  </a:lnTo>
                  <a:cubicBezTo>
                    <a:pt x="113570" y="119138"/>
                    <a:pt x="112948" y="117538"/>
                    <a:pt x="112825" y="116811"/>
                  </a:cubicBezTo>
                  <a:cubicBezTo>
                    <a:pt x="112659" y="115788"/>
                    <a:pt x="112759" y="113655"/>
                    <a:pt x="112825" y="112605"/>
                  </a:cubicBezTo>
                  <a:cubicBezTo>
                    <a:pt x="112870" y="111894"/>
                    <a:pt x="113170" y="110500"/>
                    <a:pt x="113186" y="109788"/>
                  </a:cubicBezTo>
                  <a:cubicBezTo>
                    <a:pt x="113220" y="108872"/>
                    <a:pt x="113136" y="107022"/>
                    <a:pt x="112953" y="106144"/>
                  </a:cubicBezTo>
                  <a:cubicBezTo>
                    <a:pt x="112759" y="105200"/>
                    <a:pt x="111942" y="103555"/>
                    <a:pt x="111692" y="102638"/>
                  </a:cubicBezTo>
                  <a:cubicBezTo>
                    <a:pt x="111453" y="101788"/>
                    <a:pt x="111153" y="100000"/>
                    <a:pt x="110975" y="99122"/>
                  </a:cubicBezTo>
                  <a:cubicBezTo>
                    <a:pt x="110830" y="98350"/>
                    <a:pt x="110652" y="96733"/>
                    <a:pt x="110369" y="96038"/>
                  </a:cubicBezTo>
                  <a:cubicBezTo>
                    <a:pt x="110158" y="95538"/>
                    <a:pt x="109535" y="94755"/>
                    <a:pt x="109208" y="94400"/>
                  </a:cubicBezTo>
                  <a:cubicBezTo>
                    <a:pt x="108830" y="94000"/>
                    <a:pt x="107913" y="93533"/>
                    <a:pt x="107568" y="93077"/>
                  </a:cubicBezTo>
                  <a:cubicBezTo>
                    <a:pt x="106935" y="92233"/>
                    <a:pt x="105973" y="90116"/>
                    <a:pt x="105668" y="88977"/>
                  </a:cubicBezTo>
                  <a:cubicBezTo>
                    <a:pt x="105390" y="87955"/>
                    <a:pt x="105190" y="85755"/>
                    <a:pt x="105218" y="84661"/>
                  </a:cubicBezTo>
                  <a:cubicBezTo>
                    <a:pt x="105234" y="84022"/>
                    <a:pt x="105601" y="82794"/>
                    <a:pt x="105601" y="82144"/>
                  </a:cubicBezTo>
                  <a:cubicBezTo>
                    <a:pt x="105601" y="81516"/>
                    <a:pt x="105451" y="80227"/>
                    <a:pt x="105218" y="79683"/>
                  </a:cubicBezTo>
                  <a:cubicBezTo>
                    <a:pt x="105001" y="79166"/>
                    <a:pt x="104328" y="78338"/>
                    <a:pt x="103934" y="78116"/>
                  </a:cubicBezTo>
                  <a:cubicBezTo>
                    <a:pt x="103445" y="77833"/>
                    <a:pt x="102322" y="77638"/>
                    <a:pt x="101839" y="77916"/>
                  </a:cubicBezTo>
                  <a:cubicBezTo>
                    <a:pt x="101400" y="78172"/>
                    <a:pt x="100911" y="79416"/>
                    <a:pt x="100583" y="79894"/>
                  </a:cubicBezTo>
                  <a:cubicBezTo>
                    <a:pt x="100183" y="80483"/>
                    <a:pt x="99383" y="81650"/>
                    <a:pt x="98921" y="82144"/>
                  </a:cubicBezTo>
                  <a:cubicBezTo>
                    <a:pt x="98644" y="82455"/>
                    <a:pt x="97988" y="82883"/>
                    <a:pt x="97716" y="83200"/>
                  </a:cubicBezTo>
                  <a:cubicBezTo>
                    <a:pt x="97310" y="83700"/>
                    <a:pt x="96743" y="85050"/>
                    <a:pt x="96304" y="85494"/>
                  </a:cubicBezTo>
                  <a:cubicBezTo>
                    <a:pt x="95782" y="86022"/>
                    <a:pt x="94559" y="86605"/>
                    <a:pt x="93948" y="86866"/>
                  </a:cubicBezTo>
                  <a:cubicBezTo>
                    <a:pt x="93503" y="87061"/>
                    <a:pt x="92547" y="87155"/>
                    <a:pt x="92114" y="87388"/>
                  </a:cubicBezTo>
                  <a:cubicBezTo>
                    <a:pt x="91508" y="87727"/>
                    <a:pt x="90325" y="88605"/>
                    <a:pt x="89858" y="89244"/>
                  </a:cubicBezTo>
                  <a:cubicBezTo>
                    <a:pt x="89585" y="89622"/>
                    <a:pt x="89113" y="90527"/>
                    <a:pt x="89058" y="91050"/>
                  </a:cubicBezTo>
                  <a:cubicBezTo>
                    <a:pt x="89024" y="91377"/>
                    <a:pt x="89252" y="92011"/>
                    <a:pt x="89313" y="92333"/>
                  </a:cubicBezTo>
                  <a:cubicBezTo>
                    <a:pt x="89380" y="92661"/>
                    <a:pt x="89602" y="93311"/>
                    <a:pt x="89580" y="93655"/>
                  </a:cubicBezTo>
                  <a:cubicBezTo>
                    <a:pt x="89569" y="93977"/>
                    <a:pt x="89413" y="94661"/>
                    <a:pt x="89219" y="94844"/>
                  </a:cubicBezTo>
                  <a:cubicBezTo>
                    <a:pt x="88946" y="95094"/>
                    <a:pt x="88218" y="94944"/>
                    <a:pt x="87896" y="94844"/>
                  </a:cubicBezTo>
                  <a:cubicBezTo>
                    <a:pt x="87352" y="94677"/>
                    <a:pt x="86329" y="93977"/>
                    <a:pt x="85873" y="93522"/>
                  </a:cubicBezTo>
                  <a:cubicBezTo>
                    <a:pt x="85218" y="92872"/>
                    <a:pt x="84128" y="91194"/>
                    <a:pt x="83651" y="90305"/>
                  </a:cubicBezTo>
                  <a:cubicBezTo>
                    <a:pt x="83384" y="89816"/>
                    <a:pt x="83039" y="88677"/>
                    <a:pt x="82784" y="88188"/>
                  </a:cubicBezTo>
                  <a:cubicBezTo>
                    <a:pt x="82611" y="87861"/>
                    <a:pt x="82278" y="87155"/>
                    <a:pt x="82011" y="87000"/>
                  </a:cubicBezTo>
                  <a:cubicBezTo>
                    <a:pt x="81828" y="86888"/>
                    <a:pt x="81422" y="87061"/>
                    <a:pt x="81233" y="87000"/>
                  </a:cubicBezTo>
                  <a:cubicBezTo>
                    <a:pt x="80950" y="86900"/>
                    <a:pt x="80411" y="86500"/>
                    <a:pt x="80177" y="86250"/>
                  </a:cubicBezTo>
                  <a:cubicBezTo>
                    <a:pt x="80022" y="86083"/>
                    <a:pt x="79838" y="85550"/>
                    <a:pt x="79661" y="85450"/>
                  </a:cubicBezTo>
                  <a:cubicBezTo>
                    <a:pt x="79477" y="85355"/>
                    <a:pt x="79060" y="85433"/>
                    <a:pt x="78888" y="85538"/>
                  </a:cubicBezTo>
                  <a:cubicBezTo>
                    <a:pt x="78744" y="85627"/>
                    <a:pt x="78516" y="85938"/>
                    <a:pt x="78432" y="86116"/>
                  </a:cubicBezTo>
                  <a:cubicBezTo>
                    <a:pt x="78238" y="86527"/>
                    <a:pt x="78010" y="87488"/>
                    <a:pt x="77954" y="87966"/>
                  </a:cubicBezTo>
                  <a:cubicBezTo>
                    <a:pt x="77910" y="88311"/>
                    <a:pt x="78043" y="89050"/>
                    <a:pt x="77954" y="89377"/>
                  </a:cubicBezTo>
                  <a:cubicBezTo>
                    <a:pt x="77871" y="89666"/>
                    <a:pt x="77482" y="90055"/>
                    <a:pt x="77343" y="90305"/>
                  </a:cubicBezTo>
                  <a:cubicBezTo>
                    <a:pt x="77227" y="90500"/>
                    <a:pt x="76976" y="90900"/>
                    <a:pt x="76921" y="91138"/>
                  </a:cubicBezTo>
                  <a:cubicBezTo>
                    <a:pt x="76899" y="91283"/>
                    <a:pt x="76876" y="91594"/>
                    <a:pt x="76938" y="91716"/>
                  </a:cubicBezTo>
                  <a:cubicBezTo>
                    <a:pt x="77015" y="91861"/>
                    <a:pt x="77293" y="91966"/>
                    <a:pt x="77421" y="92000"/>
                  </a:cubicBezTo>
                  <a:cubicBezTo>
                    <a:pt x="77560" y="92027"/>
                    <a:pt x="77854" y="91850"/>
                    <a:pt x="77966" y="91955"/>
                  </a:cubicBezTo>
                  <a:cubicBezTo>
                    <a:pt x="78071" y="92044"/>
                    <a:pt x="78160" y="92411"/>
                    <a:pt x="78127" y="92572"/>
                  </a:cubicBezTo>
                  <a:cubicBezTo>
                    <a:pt x="78088" y="92783"/>
                    <a:pt x="77688" y="92916"/>
                    <a:pt x="77627" y="93122"/>
                  </a:cubicBezTo>
                  <a:cubicBezTo>
                    <a:pt x="77571" y="93333"/>
                    <a:pt x="77627" y="93861"/>
                    <a:pt x="77743" y="94027"/>
                  </a:cubicBezTo>
                  <a:cubicBezTo>
                    <a:pt x="77888" y="94233"/>
                    <a:pt x="78377" y="94400"/>
                    <a:pt x="78560" y="94266"/>
                  </a:cubicBezTo>
                  <a:cubicBezTo>
                    <a:pt x="78660" y="94205"/>
                    <a:pt x="78649" y="93805"/>
                    <a:pt x="78744" y="93744"/>
                  </a:cubicBezTo>
                  <a:cubicBezTo>
                    <a:pt x="78927" y="93600"/>
                    <a:pt x="79416" y="93688"/>
                    <a:pt x="79560" y="93894"/>
                  </a:cubicBezTo>
                  <a:cubicBezTo>
                    <a:pt x="79688" y="94083"/>
                    <a:pt x="79527" y="94705"/>
                    <a:pt x="79627" y="94933"/>
                  </a:cubicBezTo>
                  <a:cubicBezTo>
                    <a:pt x="79711" y="95122"/>
                    <a:pt x="80061" y="95238"/>
                    <a:pt x="80155" y="95416"/>
                  </a:cubicBezTo>
                  <a:cubicBezTo>
                    <a:pt x="80255" y="95600"/>
                    <a:pt x="80350" y="96088"/>
                    <a:pt x="80416" y="96444"/>
                  </a:cubicBezTo>
                  <a:lnTo>
                    <a:pt x="45329" y="96111"/>
                  </a:lnTo>
                  <a:cubicBezTo>
                    <a:pt x="45329" y="96111"/>
                    <a:pt x="43589" y="96066"/>
                    <a:pt x="43106" y="95655"/>
                  </a:cubicBezTo>
                  <a:cubicBezTo>
                    <a:pt x="43000" y="95566"/>
                    <a:pt x="42923" y="95183"/>
                    <a:pt x="42817" y="95088"/>
                  </a:cubicBezTo>
                  <a:cubicBezTo>
                    <a:pt x="42461" y="94733"/>
                    <a:pt x="41544" y="94527"/>
                    <a:pt x="41111" y="94383"/>
                  </a:cubicBezTo>
                  <a:cubicBezTo>
                    <a:pt x="40716" y="94244"/>
                    <a:pt x="39883" y="94161"/>
                    <a:pt x="39505" y="93938"/>
                  </a:cubicBezTo>
                  <a:cubicBezTo>
                    <a:pt x="39377" y="93861"/>
                    <a:pt x="39171" y="93522"/>
                    <a:pt x="39038" y="93494"/>
                  </a:cubicBezTo>
                  <a:cubicBezTo>
                    <a:pt x="38766" y="93444"/>
                    <a:pt x="38255" y="93805"/>
                    <a:pt x="38005" y="93955"/>
                  </a:cubicBezTo>
                  <a:cubicBezTo>
                    <a:pt x="37671" y="94172"/>
                    <a:pt x="37043" y="94722"/>
                    <a:pt x="36715" y="94972"/>
                  </a:cubicBezTo>
                  <a:cubicBezTo>
                    <a:pt x="36526" y="95122"/>
                    <a:pt x="36160" y="95477"/>
                    <a:pt x="35948" y="95550"/>
                  </a:cubicBezTo>
                  <a:cubicBezTo>
                    <a:pt x="35676" y="95644"/>
                    <a:pt x="35098" y="95583"/>
                    <a:pt x="34820" y="95550"/>
                  </a:cubicBezTo>
                  <a:cubicBezTo>
                    <a:pt x="34470" y="95505"/>
                    <a:pt x="33787" y="95138"/>
                    <a:pt x="33437" y="95194"/>
                  </a:cubicBezTo>
                  <a:cubicBezTo>
                    <a:pt x="33120" y="95244"/>
                    <a:pt x="32564" y="95716"/>
                    <a:pt x="32275" y="95905"/>
                  </a:cubicBezTo>
                  <a:cubicBezTo>
                    <a:pt x="32064" y="96038"/>
                    <a:pt x="31669" y="96377"/>
                    <a:pt x="31442" y="96444"/>
                  </a:cubicBezTo>
                  <a:cubicBezTo>
                    <a:pt x="31147" y="96533"/>
                    <a:pt x="30552" y="96561"/>
                    <a:pt x="30247" y="96455"/>
                  </a:cubicBezTo>
                  <a:cubicBezTo>
                    <a:pt x="30236" y="96455"/>
                    <a:pt x="30230" y="96444"/>
                    <a:pt x="30213" y="96444"/>
                  </a:cubicBezTo>
                  <a:cubicBezTo>
                    <a:pt x="29697" y="96222"/>
                    <a:pt x="28919" y="95044"/>
                    <a:pt x="28413" y="94755"/>
                  </a:cubicBezTo>
                  <a:cubicBezTo>
                    <a:pt x="28030" y="94533"/>
                    <a:pt x="27202" y="94383"/>
                    <a:pt x="26785" y="94311"/>
                  </a:cubicBezTo>
                  <a:cubicBezTo>
                    <a:pt x="26396" y="94250"/>
                    <a:pt x="25607" y="94322"/>
                    <a:pt x="25223" y="94216"/>
                  </a:cubicBezTo>
                  <a:cubicBezTo>
                    <a:pt x="24745" y="94066"/>
                    <a:pt x="23817" y="93566"/>
                    <a:pt x="23406" y="93211"/>
                  </a:cubicBezTo>
                  <a:cubicBezTo>
                    <a:pt x="22945" y="92822"/>
                    <a:pt x="22178" y="91761"/>
                    <a:pt x="21794" y="91244"/>
                  </a:cubicBezTo>
                  <a:cubicBezTo>
                    <a:pt x="21533" y="90888"/>
                    <a:pt x="21050" y="90127"/>
                    <a:pt x="20783" y="89772"/>
                  </a:cubicBezTo>
                  <a:cubicBezTo>
                    <a:pt x="20689" y="89644"/>
                    <a:pt x="20388" y="89288"/>
                    <a:pt x="20388" y="89288"/>
                  </a:cubicBezTo>
                  <a:lnTo>
                    <a:pt x="19577" y="89288"/>
                  </a:lnTo>
                  <a:lnTo>
                    <a:pt x="19577" y="85922"/>
                  </a:lnTo>
                  <a:cubicBezTo>
                    <a:pt x="19577" y="85922"/>
                    <a:pt x="20316" y="85638"/>
                    <a:pt x="20527" y="85450"/>
                  </a:cubicBezTo>
                  <a:cubicBezTo>
                    <a:pt x="20833" y="85183"/>
                    <a:pt x="21344" y="84466"/>
                    <a:pt x="21539" y="84044"/>
                  </a:cubicBezTo>
                  <a:cubicBezTo>
                    <a:pt x="21661" y="83772"/>
                    <a:pt x="21817" y="83155"/>
                    <a:pt x="21856" y="82838"/>
                  </a:cubicBezTo>
                  <a:cubicBezTo>
                    <a:pt x="21939" y="82205"/>
                    <a:pt x="21767" y="80927"/>
                    <a:pt x="21839" y="80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3" name="Shape 1153"/>
            <p:cNvSpPr/>
            <p:nvPr/>
          </p:nvSpPr>
          <p:spPr>
            <a:xfrm>
              <a:off x="1654983" y="1138695"/>
              <a:ext cx="757200" cy="669300"/>
            </a:xfrm>
            <a:custGeom>
              <a:avLst/>
              <a:gdLst/>
              <a:ahLst/>
              <a:cxnLst/>
              <a:rect l="0" t="0" r="0" b="0"/>
              <a:pathLst>
                <a:path w="120000" h="120000" extrusionOk="0">
                  <a:moveTo>
                    <a:pt x="23030" y="116737"/>
                  </a:moveTo>
                  <a:cubicBezTo>
                    <a:pt x="22752" y="116715"/>
                    <a:pt x="22441" y="116659"/>
                    <a:pt x="22258" y="116693"/>
                  </a:cubicBezTo>
                  <a:cubicBezTo>
                    <a:pt x="21952" y="116748"/>
                    <a:pt x="21357" y="116965"/>
                    <a:pt x="21096" y="117132"/>
                  </a:cubicBezTo>
                  <a:cubicBezTo>
                    <a:pt x="20846" y="117293"/>
                    <a:pt x="20513" y="117838"/>
                    <a:pt x="20251" y="117977"/>
                  </a:cubicBezTo>
                  <a:cubicBezTo>
                    <a:pt x="19974" y="118115"/>
                    <a:pt x="19340" y="118216"/>
                    <a:pt x="19029" y="118188"/>
                  </a:cubicBezTo>
                  <a:cubicBezTo>
                    <a:pt x="18729" y="118165"/>
                    <a:pt x="18201" y="117854"/>
                    <a:pt x="17901" y="117810"/>
                  </a:cubicBezTo>
                  <a:cubicBezTo>
                    <a:pt x="17445" y="117749"/>
                    <a:pt x="16517" y="117776"/>
                    <a:pt x="16072" y="117871"/>
                  </a:cubicBezTo>
                  <a:cubicBezTo>
                    <a:pt x="15594" y="117971"/>
                    <a:pt x="14672" y="118343"/>
                    <a:pt x="14255" y="118599"/>
                  </a:cubicBezTo>
                  <a:cubicBezTo>
                    <a:pt x="14005" y="118749"/>
                    <a:pt x="13610" y="119199"/>
                    <a:pt x="13377" y="119371"/>
                  </a:cubicBezTo>
                  <a:cubicBezTo>
                    <a:pt x="13138" y="119544"/>
                    <a:pt x="12665" y="119983"/>
                    <a:pt x="12376" y="120000"/>
                  </a:cubicBezTo>
                  <a:cubicBezTo>
                    <a:pt x="12182" y="120005"/>
                    <a:pt x="11854" y="119755"/>
                    <a:pt x="11698" y="119638"/>
                  </a:cubicBezTo>
                  <a:cubicBezTo>
                    <a:pt x="11543" y="119522"/>
                    <a:pt x="11343" y="119127"/>
                    <a:pt x="11154" y="119066"/>
                  </a:cubicBezTo>
                  <a:cubicBezTo>
                    <a:pt x="10992" y="119016"/>
                    <a:pt x="10642" y="119227"/>
                    <a:pt x="10464" y="119210"/>
                  </a:cubicBezTo>
                  <a:cubicBezTo>
                    <a:pt x="10292" y="119188"/>
                    <a:pt x="9959" y="119038"/>
                    <a:pt x="9820" y="118938"/>
                  </a:cubicBezTo>
                  <a:cubicBezTo>
                    <a:pt x="9614" y="118799"/>
                    <a:pt x="9359" y="118310"/>
                    <a:pt x="9131" y="118210"/>
                  </a:cubicBezTo>
                  <a:cubicBezTo>
                    <a:pt x="8942" y="118121"/>
                    <a:pt x="8508" y="118171"/>
                    <a:pt x="8303" y="118210"/>
                  </a:cubicBezTo>
                  <a:cubicBezTo>
                    <a:pt x="8047" y="118243"/>
                    <a:pt x="7586" y="118527"/>
                    <a:pt x="7330" y="118527"/>
                  </a:cubicBezTo>
                  <a:cubicBezTo>
                    <a:pt x="7202" y="118527"/>
                    <a:pt x="6952" y="118432"/>
                    <a:pt x="6841" y="118366"/>
                  </a:cubicBezTo>
                  <a:cubicBezTo>
                    <a:pt x="6608" y="118238"/>
                    <a:pt x="6135" y="117910"/>
                    <a:pt x="6030" y="117665"/>
                  </a:cubicBezTo>
                  <a:cubicBezTo>
                    <a:pt x="5946" y="117487"/>
                    <a:pt x="6146" y="117015"/>
                    <a:pt x="6030" y="116843"/>
                  </a:cubicBezTo>
                  <a:cubicBezTo>
                    <a:pt x="5952" y="116726"/>
                    <a:pt x="5657" y="116676"/>
                    <a:pt x="5518" y="116648"/>
                  </a:cubicBezTo>
                  <a:cubicBezTo>
                    <a:pt x="5224" y="116593"/>
                    <a:pt x="4612" y="116543"/>
                    <a:pt x="4318" y="116598"/>
                  </a:cubicBezTo>
                  <a:cubicBezTo>
                    <a:pt x="4057" y="116643"/>
                    <a:pt x="3606" y="116954"/>
                    <a:pt x="3351" y="117010"/>
                  </a:cubicBezTo>
                  <a:cubicBezTo>
                    <a:pt x="2928" y="117087"/>
                    <a:pt x="2067" y="117087"/>
                    <a:pt x="1639" y="117010"/>
                  </a:cubicBezTo>
                  <a:cubicBezTo>
                    <a:pt x="1367" y="116954"/>
                    <a:pt x="811" y="116787"/>
                    <a:pt x="605" y="116598"/>
                  </a:cubicBezTo>
                  <a:cubicBezTo>
                    <a:pt x="361" y="116381"/>
                    <a:pt x="255" y="115670"/>
                    <a:pt x="0" y="115442"/>
                  </a:cubicBezTo>
                  <a:lnTo>
                    <a:pt x="0" y="48178"/>
                  </a:lnTo>
                  <a:cubicBezTo>
                    <a:pt x="761" y="47612"/>
                    <a:pt x="1561" y="46934"/>
                    <a:pt x="1945" y="46411"/>
                  </a:cubicBezTo>
                  <a:cubicBezTo>
                    <a:pt x="2456" y="45722"/>
                    <a:pt x="2923" y="43988"/>
                    <a:pt x="3278" y="43193"/>
                  </a:cubicBezTo>
                  <a:cubicBezTo>
                    <a:pt x="3512" y="42688"/>
                    <a:pt x="3862" y="41565"/>
                    <a:pt x="4262" y="41187"/>
                  </a:cubicBezTo>
                  <a:cubicBezTo>
                    <a:pt x="4690" y="40798"/>
                    <a:pt x="5907" y="40637"/>
                    <a:pt x="6413" y="40364"/>
                  </a:cubicBezTo>
                  <a:cubicBezTo>
                    <a:pt x="6969" y="40075"/>
                    <a:pt x="7980" y="39331"/>
                    <a:pt x="8458" y="38936"/>
                  </a:cubicBezTo>
                  <a:cubicBezTo>
                    <a:pt x="8958" y="38519"/>
                    <a:pt x="9842" y="37541"/>
                    <a:pt x="10331" y="37113"/>
                  </a:cubicBezTo>
                  <a:cubicBezTo>
                    <a:pt x="10792" y="36691"/>
                    <a:pt x="11832" y="35991"/>
                    <a:pt x="12265" y="35535"/>
                  </a:cubicBezTo>
                  <a:cubicBezTo>
                    <a:pt x="12515" y="35268"/>
                    <a:pt x="12954" y="34685"/>
                    <a:pt x="13110" y="34351"/>
                  </a:cubicBezTo>
                  <a:cubicBezTo>
                    <a:pt x="13366" y="33829"/>
                    <a:pt x="13421" y="32584"/>
                    <a:pt x="13743" y="32100"/>
                  </a:cubicBezTo>
                  <a:cubicBezTo>
                    <a:pt x="14538" y="30911"/>
                    <a:pt x="17006" y="29333"/>
                    <a:pt x="18217" y="28593"/>
                  </a:cubicBezTo>
                  <a:cubicBezTo>
                    <a:pt x="19257" y="27965"/>
                    <a:pt x="21469" y="26948"/>
                    <a:pt x="22625" y="26587"/>
                  </a:cubicBezTo>
                  <a:cubicBezTo>
                    <a:pt x="23775" y="26226"/>
                    <a:pt x="26231" y="26115"/>
                    <a:pt x="27382" y="25731"/>
                  </a:cubicBezTo>
                  <a:cubicBezTo>
                    <a:pt x="28154" y="25470"/>
                    <a:pt x="29622" y="24714"/>
                    <a:pt x="30305" y="24264"/>
                  </a:cubicBezTo>
                  <a:cubicBezTo>
                    <a:pt x="31139" y="23719"/>
                    <a:pt x="32701" y="22463"/>
                    <a:pt x="33367" y="21724"/>
                  </a:cubicBezTo>
                  <a:cubicBezTo>
                    <a:pt x="33868" y="21168"/>
                    <a:pt x="34646" y="19890"/>
                    <a:pt x="35029" y="19251"/>
                  </a:cubicBezTo>
                  <a:cubicBezTo>
                    <a:pt x="35568" y="18356"/>
                    <a:pt x="36396" y="16422"/>
                    <a:pt x="37002" y="15572"/>
                  </a:cubicBezTo>
                  <a:cubicBezTo>
                    <a:pt x="37463" y="14911"/>
                    <a:pt x="38703" y="13866"/>
                    <a:pt x="39153" y="13204"/>
                  </a:cubicBezTo>
                  <a:cubicBezTo>
                    <a:pt x="39514" y="12660"/>
                    <a:pt x="39842" y="11326"/>
                    <a:pt x="40281" y="10842"/>
                  </a:cubicBezTo>
                  <a:cubicBezTo>
                    <a:pt x="40464" y="10631"/>
                    <a:pt x="40981" y="10398"/>
                    <a:pt x="41231" y="10276"/>
                  </a:cubicBezTo>
                  <a:cubicBezTo>
                    <a:pt x="41487" y="10142"/>
                    <a:pt x="41904" y="10020"/>
                    <a:pt x="42243" y="9987"/>
                  </a:cubicBezTo>
                  <a:cubicBezTo>
                    <a:pt x="42315" y="9975"/>
                    <a:pt x="42387" y="9970"/>
                    <a:pt x="42460" y="9975"/>
                  </a:cubicBezTo>
                  <a:cubicBezTo>
                    <a:pt x="42776" y="9987"/>
                    <a:pt x="43488" y="10142"/>
                    <a:pt x="43799" y="10203"/>
                  </a:cubicBezTo>
                  <a:cubicBezTo>
                    <a:pt x="45005" y="10403"/>
                    <a:pt x="46545" y="10376"/>
                    <a:pt x="47478" y="10276"/>
                  </a:cubicBezTo>
                  <a:cubicBezTo>
                    <a:pt x="48784" y="10131"/>
                    <a:pt x="50196" y="10059"/>
                    <a:pt x="51908" y="9214"/>
                  </a:cubicBezTo>
                  <a:cubicBezTo>
                    <a:pt x="52880" y="8731"/>
                    <a:pt x="53486" y="7941"/>
                    <a:pt x="53758" y="7502"/>
                  </a:cubicBezTo>
                  <a:cubicBezTo>
                    <a:pt x="54092" y="7525"/>
                    <a:pt x="54497" y="7530"/>
                    <a:pt x="54681" y="7458"/>
                  </a:cubicBezTo>
                  <a:cubicBezTo>
                    <a:pt x="54909" y="7374"/>
                    <a:pt x="55203" y="6891"/>
                    <a:pt x="55426" y="6796"/>
                  </a:cubicBezTo>
                  <a:cubicBezTo>
                    <a:pt x="55598" y="6735"/>
                    <a:pt x="55959" y="6835"/>
                    <a:pt x="56137" y="6796"/>
                  </a:cubicBezTo>
                  <a:cubicBezTo>
                    <a:pt x="56259" y="6763"/>
                    <a:pt x="56470" y="6557"/>
                    <a:pt x="56598" y="6563"/>
                  </a:cubicBezTo>
                  <a:cubicBezTo>
                    <a:pt x="56854" y="6580"/>
                    <a:pt x="57282" y="6924"/>
                    <a:pt x="57471" y="7091"/>
                  </a:cubicBezTo>
                  <a:cubicBezTo>
                    <a:pt x="57788" y="7374"/>
                    <a:pt x="58171" y="8203"/>
                    <a:pt x="58543" y="8419"/>
                  </a:cubicBezTo>
                  <a:cubicBezTo>
                    <a:pt x="58710" y="8519"/>
                    <a:pt x="59133" y="8575"/>
                    <a:pt x="59321" y="8542"/>
                  </a:cubicBezTo>
                  <a:cubicBezTo>
                    <a:pt x="59683" y="8475"/>
                    <a:pt x="60350" y="8086"/>
                    <a:pt x="60605" y="7825"/>
                  </a:cubicBezTo>
                  <a:cubicBezTo>
                    <a:pt x="60889" y="7536"/>
                    <a:pt x="61067" y="6652"/>
                    <a:pt x="61389" y="6391"/>
                  </a:cubicBezTo>
                  <a:cubicBezTo>
                    <a:pt x="61667" y="6168"/>
                    <a:pt x="62500" y="6246"/>
                    <a:pt x="62751" y="5985"/>
                  </a:cubicBezTo>
                  <a:cubicBezTo>
                    <a:pt x="63012" y="5713"/>
                    <a:pt x="62901" y="4796"/>
                    <a:pt x="63145" y="4507"/>
                  </a:cubicBezTo>
                  <a:cubicBezTo>
                    <a:pt x="63401" y="4212"/>
                    <a:pt x="64195" y="3968"/>
                    <a:pt x="64579" y="3884"/>
                  </a:cubicBezTo>
                  <a:cubicBezTo>
                    <a:pt x="64985" y="3801"/>
                    <a:pt x="65835" y="3801"/>
                    <a:pt x="66246" y="3884"/>
                  </a:cubicBezTo>
                  <a:cubicBezTo>
                    <a:pt x="66391" y="3918"/>
                    <a:pt x="66646" y="4095"/>
                    <a:pt x="66785" y="4123"/>
                  </a:cubicBezTo>
                  <a:cubicBezTo>
                    <a:pt x="67013" y="4173"/>
                    <a:pt x="67497" y="4090"/>
                    <a:pt x="67730" y="4123"/>
                  </a:cubicBezTo>
                  <a:cubicBezTo>
                    <a:pt x="68219" y="4201"/>
                    <a:pt x="69142" y="4607"/>
                    <a:pt x="69631" y="4723"/>
                  </a:cubicBezTo>
                  <a:cubicBezTo>
                    <a:pt x="70209" y="4862"/>
                    <a:pt x="71393" y="5035"/>
                    <a:pt x="71982" y="5107"/>
                  </a:cubicBezTo>
                  <a:cubicBezTo>
                    <a:pt x="72426" y="5157"/>
                    <a:pt x="73343" y="5140"/>
                    <a:pt x="73788" y="5224"/>
                  </a:cubicBezTo>
                  <a:cubicBezTo>
                    <a:pt x="74644" y="5374"/>
                    <a:pt x="76267" y="6085"/>
                    <a:pt x="77123" y="6218"/>
                  </a:cubicBezTo>
                  <a:cubicBezTo>
                    <a:pt x="77828" y="6319"/>
                    <a:pt x="79290" y="6441"/>
                    <a:pt x="79962" y="6218"/>
                  </a:cubicBezTo>
                  <a:cubicBezTo>
                    <a:pt x="80263" y="6118"/>
                    <a:pt x="80679" y="5568"/>
                    <a:pt x="80979" y="5457"/>
                  </a:cubicBezTo>
                  <a:cubicBezTo>
                    <a:pt x="81341" y="5329"/>
                    <a:pt x="82124" y="5440"/>
                    <a:pt x="82502" y="5385"/>
                  </a:cubicBezTo>
                  <a:cubicBezTo>
                    <a:pt x="82880" y="5346"/>
                    <a:pt x="83625" y="5207"/>
                    <a:pt x="83986" y="5107"/>
                  </a:cubicBezTo>
                  <a:cubicBezTo>
                    <a:pt x="84292" y="5012"/>
                    <a:pt x="84864" y="4685"/>
                    <a:pt x="85175" y="4629"/>
                  </a:cubicBezTo>
                  <a:cubicBezTo>
                    <a:pt x="85787" y="4507"/>
                    <a:pt x="87037" y="4512"/>
                    <a:pt x="87649" y="4601"/>
                  </a:cubicBezTo>
                  <a:cubicBezTo>
                    <a:pt x="88043" y="4657"/>
                    <a:pt x="88777" y="5029"/>
                    <a:pt x="89171" y="5079"/>
                  </a:cubicBezTo>
                  <a:cubicBezTo>
                    <a:pt x="89738" y="5151"/>
                    <a:pt x="90894" y="5090"/>
                    <a:pt x="91450" y="4962"/>
                  </a:cubicBezTo>
                  <a:cubicBezTo>
                    <a:pt x="91811" y="4874"/>
                    <a:pt x="92556" y="4657"/>
                    <a:pt x="92812" y="4390"/>
                  </a:cubicBezTo>
                  <a:cubicBezTo>
                    <a:pt x="92939" y="4257"/>
                    <a:pt x="92934" y="3812"/>
                    <a:pt x="93073" y="3701"/>
                  </a:cubicBezTo>
                  <a:cubicBezTo>
                    <a:pt x="93401" y="3423"/>
                    <a:pt x="94323" y="3445"/>
                    <a:pt x="94740" y="3412"/>
                  </a:cubicBezTo>
                  <a:cubicBezTo>
                    <a:pt x="94996" y="3390"/>
                    <a:pt x="95529" y="3490"/>
                    <a:pt x="95779" y="3412"/>
                  </a:cubicBezTo>
                  <a:cubicBezTo>
                    <a:pt x="95996" y="3340"/>
                    <a:pt x="96324" y="2934"/>
                    <a:pt x="96552" y="2862"/>
                  </a:cubicBezTo>
                  <a:cubicBezTo>
                    <a:pt x="96774" y="2789"/>
                    <a:pt x="97252" y="2834"/>
                    <a:pt x="97486" y="2862"/>
                  </a:cubicBezTo>
                  <a:cubicBezTo>
                    <a:pt x="97980" y="2917"/>
                    <a:pt x="98936" y="3195"/>
                    <a:pt x="99420" y="3317"/>
                  </a:cubicBezTo>
                  <a:cubicBezTo>
                    <a:pt x="99831" y="3417"/>
                    <a:pt x="100637" y="3773"/>
                    <a:pt x="101065" y="3740"/>
                  </a:cubicBezTo>
                  <a:cubicBezTo>
                    <a:pt x="101476" y="3712"/>
                    <a:pt x="102265" y="3340"/>
                    <a:pt x="102610" y="3101"/>
                  </a:cubicBezTo>
                  <a:cubicBezTo>
                    <a:pt x="103115" y="2756"/>
                    <a:pt x="103766" y="1645"/>
                    <a:pt x="104277" y="1311"/>
                  </a:cubicBezTo>
                  <a:cubicBezTo>
                    <a:pt x="104549" y="1139"/>
                    <a:pt x="105188" y="1028"/>
                    <a:pt x="105477" y="905"/>
                  </a:cubicBezTo>
                  <a:cubicBezTo>
                    <a:pt x="105889" y="728"/>
                    <a:pt x="106622" y="155"/>
                    <a:pt x="107050" y="50"/>
                  </a:cubicBezTo>
                  <a:cubicBezTo>
                    <a:pt x="107378" y="-38"/>
                    <a:pt x="108062" y="11"/>
                    <a:pt x="108395" y="50"/>
                  </a:cubicBezTo>
                  <a:cubicBezTo>
                    <a:pt x="108779" y="88"/>
                    <a:pt x="109529" y="339"/>
                    <a:pt x="109918" y="377"/>
                  </a:cubicBezTo>
                  <a:cubicBezTo>
                    <a:pt x="110385" y="427"/>
                    <a:pt x="111346" y="350"/>
                    <a:pt x="111819" y="377"/>
                  </a:cubicBezTo>
                  <a:cubicBezTo>
                    <a:pt x="112291" y="411"/>
                    <a:pt x="113241" y="516"/>
                    <a:pt x="113703" y="616"/>
                  </a:cubicBezTo>
                  <a:cubicBezTo>
                    <a:pt x="113869" y="655"/>
                    <a:pt x="114203" y="800"/>
                    <a:pt x="114381" y="833"/>
                  </a:cubicBezTo>
                  <a:cubicBezTo>
                    <a:pt x="114586" y="878"/>
                    <a:pt x="115025" y="855"/>
                    <a:pt x="115226" y="928"/>
                  </a:cubicBezTo>
                  <a:cubicBezTo>
                    <a:pt x="115770" y="1128"/>
                    <a:pt x="116804" y="1789"/>
                    <a:pt x="117176" y="2239"/>
                  </a:cubicBezTo>
                  <a:cubicBezTo>
                    <a:pt x="117360" y="2467"/>
                    <a:pt x="117554" y="3034"/>
                    <a:pt x="117626" y="3317"/>
                  </a:cubicBezTo>
                  <a:cubicBezTo>
                    <a:pt x="117754" y="3851"/>
                    <a:pt x="117688" y="4974"/>
                    <a:pt x="117810" y="5513"/>
                  </a:cubicBezTo>
                  <a:cubicBezTo>
                    <a:pt x="117943" y="6085"/>
                    <a:pt x="118354" y="7219"/>
                    <a:pt x="118655" y="7725"/>
                  </a:cubicBezTo>
                  <a:cubicBezTo>
                    <a:pt x="118888" y="8125"/>
                    <a:pt x="119655" y="8714"/>
                    <a:pt x="119833" y="9142"/>
                  </a:cubicBezTo>
                  <a:cubicBezTo>
                    <a:pt x="119961" y="9436"/>
                    <a:pt x="120044" y="10109"/>
                    <a:pt x="119972" y="10426"/>
                  </a:cubicBezTo>
                  <a:cubicBezTo>
                    <a:pt x="119883" y="10798"/>
                    <a:pt x="119405" y="11437"/>
                    <a:pt x="119149" y="11715"/>
                  </a:cubicBezTo>
                  <a:cubicBezTo>
                    <a:pt x="118560" y="12349"/>
                    <a:pt x="116993" y="13182"/>
                    <a:pt x="116376" y="13788"/>
                  </a:cubicBezTo>
                  <a:cubicBezTo>
                    <a:pt x="115998" y="14155"/>
                    <a:pt x="115370" y="15005"/>
                    <a:pt x="115087" y="15461"/>
                  </a:cubicBezTo>
                  <a:cubicBezTo>
                    <a:pt x="114736" y="16022"/>
                    <a:pt x="114064" y="17195"/>
                    <a:pt x="113914" y="17845"/>
                  </a:cubicBezTo>
                  <a:cubicBezTo>
                    <a:pt x="113808" y="18306"/>
                    <a:pt x="114047" y="19279"/>
                    <a:pt x="113914" y="19729"/>
                  </a:cubicBezTo>
                  <a:cubicBezTo>
                    <a:pt x="113808" y="20079"/>
                    <a:pt x="113197" y="20590"/>
                    <a:pt x="113114" y="20946"/>
                  </a:cubicBezTo>
                  <a:cubicBezTo>
                    <a:pt x="112947" y="21602"/>
                    <a:pt x="113214" y="22980"/>
                    <a:pt x="113369" y="23647"/>
                  </a:cubicBezTo>
                  <a:cubicBezTo>
                    <a:pt x="113503" y="24208"/>
                    <a:pt x="114181" y="25231"/>
                    <a:pt x="114220" y="25815"/>
                  </a:cubicBezTo>
                  <a:cubicBezTo>
                    <a:pt x="114231" y="26098"/>
                    <a:pt x="114020" y="26637"/>
                    <a:pt x="113936" y="26915"/>
                  </a:cubicBezTo>
                  <a:cubicBezTo>
                    <a:pt x="113814" y="27287"/>
                    <a:pt x="113630" y="28077"/>
                    <a:pt x="113397" y="28393"/>
                  </a:cubicBezTo>
                  <a:cubicBezTo>
                    <a:pt x="112991" y="28927"/>
                    <a:pt x="111813" y="29627"/>
                    <a:pt x="111252" y="29988"/>
                  </a:cubicBezTo>
                  <a:cubicBezTo>
                    <a:pt x="110529" y="30466"/>
                    <a:pt x="108923" y="31167"/>
                    <a:pt x="108223" y="31683"/>
                  </a:cubicBezTo>
                  <a:cubicBezTo>
                    <a:pt x="107795" y="32000"/>
                    <a:pt x="106911" y="32678"/>
                    <a:pt x="106678" y="33162"/>
                  </a:cubicBezTo>
                  <a:cubicBezTo>
                    <a:pt x="106461" y="33590"/>
                    <a:pt x="106461" y="34590"/>
                    <a:pt x="106483" y="35068"/>
                  </a:cubicBezTo>
                  <a:cubicBezTo>
                    <a:pt x="106522" y="35796"/>
                    <a:pt x="107111" y="37202"/>
                    <a:pt x="107050" y="37936"/>
                  </a:cubicBezTo>
                  <a:cubicBezTo>
                    <a:pt x="107022" y="38286"/>
                    <a:pt x="106583" y="38914"/>
                    <a:pt x="106556" y="39270"/>
                  </a:cubicBezTo>
                  <a:cubicBezTo>
                    <a:pt x="106528" y="39709"/>
                    <a:pt x="106872" y="40553"/>
                    <a:pt x="106934" y="40987"/>
                  </a:cubicBezTo>
                  <a:cubicBezTo>
                    <a:pt x="107039" y="41759"/>
                    <a:pt x="107145" y="43316"/>
                    <a:pt x="107095" y="44088"/>
                  </a:cubicBezTo>
                  <a:cubicBezTo>
                    <a:pt x="107061" y="44794"/>
                    <a:pt x="106700" y="46172"/>
                    <a:pt x="106628" y="46884"/>
                  </a:cubicBezTo>
                  <a:cubicBezTo>
                    <a:pt x="106572" y="47478"/>
                    <a:pt x="106550" y="48684"/>
                    <a:pt x="106556" y="49290"/>
                  </a:cubicBezTo>
                  <a:cubicBezTo>
                    <a:pt x="106561" y="49985"/>
                    <a:pt x="106767" y="51369"/>
                    <a:pt x="106700" y="52058"/>
                  </a:cubicBezTo>
                  <a:cubicBezTo>
                    <a:pt x="106622" y="52836"/>
                    <a:pt x="106072" y="54309"/>
                    <a:pt x="105905" y="55064"/>
                  </a:cubicBezTo>
                  <a:cubicBezTo>
                    <a:pt x="105755" y="55687"/>
                    <a:pt x="105472" y="56932"/>
                    <a:pt x="105405" y="57571"/>
                  </a:cubicBezTo>
                  <a:cubicBezTo>
                    <a:pt x="105355" y="58032"/>
                    <a:pt x="105244" y="58988"/>
                    <a:pt x="105383" y="59433"/>
                  </a:cubicBezTo>
                  <a:cubicBezTo>
                    <a:pt x="105561" y="59988"/>
                    <a:pt x="106428" y="60839"/>
                    <a:pt x="106767" y="61317"/>
                  </a:cubicBezTo>
                  <a:cubicBezTo>
                    <a:pt x="107228" y="61972"/>
                    <a:pt x="108295" y="63212"/>
                    <a:pt x="108579" y="63962"/>
                  </a:cubicBezTo>
                  <a:cubicBezTo>
                    <a:pt x="108784" y="64512"/>
                    <a:pt x="108890" y="65718"/>
                    <a:pt x="108862" y="66302"/>
                  </a:cubicBezTo>
                  <a:cubicBezTo>
                    <a:pt x="108829" y="66902"/>
                    <a:pt x="108384" y="68047"/>
                    <a:pt x="108323" y="68642"/>
                  </a:cubicBezTo>
                  <a:cubicBezTo>
                    <a:pt x="108256" y="69175"/>
                    <a:pt x="108173" y="70270"/>
                    <a:pt x="108323" y="70787"/>
                  </a:cubicBezTo>
                  <a:cubicBezTo>
                    <a:pt x="108501" y="71415"/>
                    <a:pt x="109396" y="72421"/>
                    <a:pt x="109685" y="73004"/>
                  </a:cubicBezTo>
                  <a:cubicBezTo>
                    <a:pt x="109996" y="73638"/>
                    <a:pt x="110479" y="74966"/>
                    <a:pt x="110713" y="75633"/>
                  </a:cubicBezTo>
                  <a:cubicBezTo>
                    <a:pt x="110796" y="75872"/>
                    <a:pt x="110913" y="76200"/>
                    <a:pt x="111018" y="76561"/>
                  </a:cubicBezTo>
                  <a:cubicBezTo>
                    <a:pt x="110535" y="76972"/>
                    <a:pt x="109779" y="77612"/>
                    <a:pt x="109429" y="77856"/>
                  </a:cubicBezTo>
                  <a:cubicBezTo>
                    <a:pt x="108945" y="78201"/>
                    <a:pt x="107845" y="78712"/>
                    <a:pt x="107400" y="79112"/>
                  </a:cubicBezTo>
                  <a:cubicBezTo>
                    <a:pt x="107089" y="79390"/>
                    <a:pt x="106683" y="80157"/>
                    <a:pt x="106367" y="80429"/>
                  </a:cubicBezTo>
                  <a:cubicBezTo>
                    <a:pt x="106122" y="80640"/>
                    <a:pt x="105577" y="80991"/>
                    <a:pt x="105272" y="81046"/>
                  </a:cubicBezTo>
                  <a:cubicBezTo>
                    <a:pt x="104916" y="81096"/>
                    <a:pt x="104088" y="81035"/>
                    <a:pt x="103860" y="80757"/>
                  </a:cubicBezTo>
                  <a:cubicBezTo>
                    <a:pt x="103727" y="80579"/>
                    <a:pt x="103944" y="80062"/>
                    <a:pt x="103860" y="79862"/>
                  </a:cubicBezTo>
                  <a:cubicBezTo>
                    <a:pt x="103793" y="79701"/>
                    <a:pt x="103521" y="79462"/>
                    <a:pt x="103371" y="79379"/>
                  </a:cubicBezTo>
                  <a:cubicBezTo>
                    <a:pt x="103060" y="79190"/>
                    <a:pt x="102343" y="79051"/>
                    <a:pt x="101993" y="78945"/>
                  </a:cubicBezTo>
                  <a:cubicBezTo>
                    <a:pt x="101726" y="78862"/>
                    <a:pt x="101137" y="78801"/>
                    <a:pt x="100920" y="78618"/>
                  </a:cubicBezTo>
                  <a:cubicBezTo>
                    <a:pt x="100776" y="78490"/>
                    <a:pt x="100742" y="78006"/>
                    <a:pt x="100570" y="77928"/>
                  </a:cubicBezTo>
                  <a:cubicBezTo>
                    <a:pt x="100403" y="77856"/>
                    <a:pt x="100014" y="78006"/>
                    <a:pt x="99864" y="78106"/>
                  </a:cubicBezTo>
                  <a:cubicBezTo>
                    <a:pt x="99664" y="78234"/>
                    <a:pt x="99475" y="78706"/>
                    <a:pt x="99320" y="78879"/>
                  </a:cubicBezTo>
                  <a:cubicBezTo>
                    <a:pt x="99153" y="79045"/>
                    <a:pt x="98803" y="79357"/>
                    <a:pt x="98597" y="79462"/>
                  </a:cubicBezTo>
                  <a:cubicBezTo>
                    <a:pt x="98430" y="79557"/>
                    <a:pt x="98069" y="79729"/>
                    <a:pt x="97891" y="79701"/>
                  </a:cubicBezTo>
                  <a:cubicBezTo>
                    <a:pt x="97675" y="79668"/>
                    <a:pt x="97352" y="79307"/>
                    <a:pt x="97185" y="79162"/>
                  </a:cubicBezTo>
                  <a:cubicBezTo>
                    <a:pt x="96985" y="78990"/>
                    <a:pt x="96663" y="78517"/>
                    <a:pt x="96424" y="78412"/>
                  </a:cubicBezTo>
                  <a:cubicBezTo>
                    <a:pt x="96213" y="78306"/>
                    <a:pt x="95724" y="78390"/>
                    <a:pt x="95496" y="78340"/>
                  </a:cubicBezTo>
                  <a:cubicBezTo>
                    <a:pt x="95274" y="78295"/>
                    <a:pt x="94868" y="78028"/>
                    <a:pt x="94651" y="78034"/>
                  </a:cubicBezTo>
                  <a:cubicBezTo>
                    <a:pt x="94523" y="78034"/>
                    <a:pt x="94268" y="78145"/>
                    <a:pt x="94173" y="78228"/>
                  </a:cubicBezTo>
                  <a:cubicBezTo>
                    <a:pt x="94040" y="78362"/>
                    <a:pt x="93990" y="78784"/>
                    <a:pt x="93834" y="78895"/>
                  </a:cubicBezTo>
                  <a:cubicBezTo>
                    <a:pt x="93573" y="79079"/>
                    <a:pt x="92878" y="79029"/>
                    <a:pt x="92550" y="79040"/>
                  </a:cubicBezTo>
                  <a:cubicBezTo>
                    <a:pt x="92245" y="79045"/>
                    <a:pt x="91628" y="78945"/>
                    <a:pt x="91317" y="78968"/>
                  </a:cubicBezTo>
                  <a:cubicBezTo>
                    <a:pt x="91100" y="78979"/>
                    <a:pt x="90628" y="78990"/>
                    <a:pt x="90455" y="79123"/>
                  </a:cubicBezTo>
                  <a:cubicBezTo>
                    <a:pt x="90266" y="79284"/>
                    <a:pt x="90222" y="79846"/>
                    <a:pt x="90088" y="80057"/>
                  </a:cubicBezTo>
                  <a:cubicBezTo>
                    <a:pt x="89988" y="80201"/>
                    <a:pt x="89749" y="80457"/>
                    <a:pt x="89594" y="80540"/>
                  </a:cubicBezTo>
                  <a:cubicBezTo>
                    <a:pt x="89377" y="80646"/>
                    <a:pt x="88888" y="80646"/>
                    <a:pt x="88655" y="80696"/>
                  </a:cubicBezTo>
                  <a:cubicBezTo>
                    <a:pt x="88338" y="80768"/>
                    <a:pt x="87593" y="80779"/>
                    <a:pt x="87393" y="81046"/>
                  </a:cubicBezTo>
                  <a:cubicBezTo>
                    <a:pt x="87210" y="81280"/>
                    <a:pt x="87526" y="82002"/>
                    <a:pt x="87393" y="82280"/>
                  </a:cubicBezTo>
                  <a:cubicBezTo>
                    <a:pt x="87304" y="82441"/>
                    <a:pt x="86937" y="82597"/>
                    <a:pt x="86787" y="82702"/>
                  </a:cubicBezTo>
                  <a:cubicBezTo>
                    <a:pt x="86509" y="82908"/>
                    <a:pt x="85965" y="83330"/>
                    <a:pt x="85659" y="83492"/>
                  </a:cubicBezTo>
                  <a:cubicBezTo>
                    <a:pt x="85442" y="83614"/>
                    <a:pt x="84886" y="83664"/>
                    <a:pt x="84709" y="83853"/>
                  </a:cubicBezTo>
                  <a:cubicBezTo>
                    <a:pt x="84497" y="84092"/>
                    <a:pt x="84586" y="84875"/>
                    <a:pt x="84364" y="85098"/>
                  </a:cubicBezTo>
                  <a:cubicBezTo>
                    <a:pt x="84097" y="85359"/>
                    <a:pt x="83314" y="85414"/>
                    <a:pt x="82952" y="85459"/>
                  </a:cubicBezTo>
                  <a:cubicBezTo>
                    <a:pt x="82474" y="85520"/>
                    <a:pt x="81524" y="85431"/>
                    <a:pt x="81046" y="85459"/>
                  </a:cubicBezTo>
                  <a:cubicBezTo>
                    <a:pt x="80652" y="85487"/>
                    <a:pt x="79857" y="85603"/>
                    <a:pt x="79457" y="85676"/>
                  </a:cubicBezTo>
                  <a:cubicBezTo>
                    <a:pt x="79034" y="85753"/>
                    <a:pt x="78201" y="86026"/>
                    <a:pt x="77773" y="86065"/>
                  </a:cubicBezTo>
                  <a:cubicBezTo>
                    <a:pt x="77423" y="86109"/>
                    <a:pt x="76695" y="85954"/>
                    <a:pt x="76361" y="86065"/>
                  </a:cubicBezTo>
                  <a:cubicBezTo>
                    <a:pt x="75917" y="86220"/>
                    <a:pt x="75277" y="86976"/>
                    <a:pt x="74883" y="87215"/>
                  </a:cubicBezTo>
                  <a:cubicBezTo>
                    <a:pt x="74344" y="87532"/>
                    <a:pt x="73199" y="88088"/>
                    <a:pt x="72593" y="88216"/>
                  </a:cubicBezTo>
                  <a:cubicBezTo>
                    <a:pt x="72132" y="88310"/>
                    <a:pt x="71187" y="88182"/>
                    <a:pt x="70726" y="88216"/>
                  </a:cubicBezTo>
                  <a:cubicBezTo>
                    <a:pt x="70314" y="88243"/>
                    <a:pt x="69481" y="88316"/>
                    <a:pt x="69103" y="88471"/>
                  </a:cubicBezTo>
                  <a:cubicBezTo>
                    <a:pt x="68580" y="88666"/>
                    <a:pt x="67763" y="89522"/>
                    <a:pt x="67236" y="89683"/>
                  </a:cubicBezTo>
                  <a:cubicBezTo>
                    <a:pt x="66802" y="89811"/>
                    <a:pt x="65852" y="89855"/>
                    <a:pt x="65440" y="89683"/>
                  </a:cubicBezTo>
                  <a:cubicBezTo>
                    <a:pt x="65235" y="89605"/>
                    <a:pt x="65018" y="89110"/>
                    <a:pt x="64801" y="89077"/>
                  </a:cubicBezTo>
                  <a:cubicBezTo>
                    <a:pt x="64540" y="89032"/>
                    <a:pt x="64084" y="89460"/>
                    <a:pt x="63829" y="89538"/>
                  </a:cubicBezTo>
                  <a:cubicBezTo>
                    <a:pt x="63634" y="89605"/>
                    <a:pt x="63240" y="89738"/>
                    <a:pt x="63056" y="89683"/>
                  </a:cubicBezTo>
                  <a:cubicBezTo>
                    <a:pt x="62712" y="89588"/>
                    <a:pt x="62295" y="88932"/>
                    <a:pt x="62000" y="88749"/>
                  </a:cubicBezTo>
                  <a:cubicBezTo>
                    <a:pt x="61778" y="88627"/>
                    <a:pt x="61256" y="88577"/>
                    <a:pt x="61055" y="88421"/>
                  </a:cubicBezTo>
                  <a:cubicBezTo>
                    <a:pt x="60878" y="88277"/>
                    <a:pt x="60744" y="87776"/>
                    <a:pt x="60566" y="87632"/>
                  </a:cubicBezTo>
                  <a:cubicBezTo>
                    <a:pt x="60422" y="87526"/>
                    <a:pt x="60066" y="87360"/>
                    <a:pt x="59905" y="87415"/>
                  </a:cubicBezTo>
                  <a:cubicBezTo>
                    <a:pt x="59761" y="87465"/>
                    <a:pt x="59594" y="87771"/>
                    <a:pt x="59577" y="87921"/>
                  </a:cubicBezTo>
                  <a:cubicBezTo>
                    <a:pt x="59549" y="88121"/>
                    <a:pt x="59833" y="88499"/>
                    <a:pt x="59833" y="88710"/>
                  </a:cubicBezTo>
                  <a:cubicBezTo>
                    <a:pt x="59833" y="88927"/>
                    <a:pt x="59733" y="89394"/>
                    <a:pt x="59577" y="89538"/>
                  </a:cubicBezTo>
                  <a:cubicBezTo>
                    <a:pt x="59460" y="89655"/>
                    <a:pt x="59094" y="89733"/>
                    <a:pt x="58938" y="89683"/>
                  </a:cubicBezTo>
                  <a:cubicBezTo>
                    <a:pt x="58788" y="89638"/>
                    <a:pt x="58582" y="89366"/>
                    <a:pt x="58493" y="89227"/>
                  </a:cubicBezTo>
                  <a:cubicBezTo>
                    <a:pt x="58421" y="89127"/>
                    <a:pt x="58388" y="88844"/>
                    <a:pt x="58288" y="88782"/>
                  </a:cubicBezTo>
                  <a:cubicBezTo>
                    <a:pt x="58015" y="88599"/>
                    <a:pt x="57321" y="88688"/>
                    <a:pt x="57015" y="88749"/>
                  </a:cubicBezTo>
                  <a:cubicBezTo>
                    <a:pt x="56848" y="88793"/>
                    <a:pt x="56554" y="89027"/>
                    <a:pt x="56376" y="89060"/>
                  </a:cubicBezTo>
                  <a:cubicBezTo>
                    <a:pt x="56137" y="89121"/>
                    <a:pt x="55603" y="89155"/>
                    <a:pt x="55370" y="89060"/>
                  </a:cubicBezTo>
                  <a:cubicBezTo>
                    <a:pt x="55164" y="88982"/>
                    <a:pt x="54836" y="88649"/>
                    <a:pt x="54709" y="88471"/>
                  </a:cubicBezTo>
                  <a:cubicBezTo>
                    <a:pt x="54581" y="88277"/>
                    <a:pt x="54614" y="87626"/>
                    <a:pt x="54386" y="87582"/>
                  </a:cubicBezTo>
                  <a:cubicBezTo>
                    <a:pt x="54258" y="87560"/>
                    <a:pt x="54158" y="87904"/>
                    <a:pt x="54058" y="87988"/>
                  </a:cubicBezTo>
                  <a:cubicBezTo>
                    <a:pt x="53836" y="88160"/>
                    <a:pt x="53314" y="88338"/>
                    <a:pt x="53075" y="88471"/>
                  </a:cubicBezTo>
                  <a:cubicBezTo>
                    <a:pt x="52864" y="88577"/>
                    <a:pt x="52497" y="88905"/>
                    <a:pt x="52269" y="88944"/>
                  </a:cubicBezTo>
                  <a:cubicBezTo>
                    <a:pt x="51835" y="89027"/>
                    <a:pt x="50974" y="88655"/>
                    <a:pt x="50529" y="88638"/>
                  </a:cubicBezTo>
                  <a:cubicBezTo>
                    <a:pt x="50263" y="88621"/>
                    <a:pt x="49679" y="88577"/>
                    <a:pt x="49451" y="88727"/>
                  </a:cubicBezTo>
                  <a:cubicBezTo>
                    <a:pt x="49234" y="88882"/>
                    <a:pt x="48957" y="89416"/>
                    <a:pt x="48957" y="89683"/>
                  </a:cubicBezTo>
                  <a:cubicBezTo>
                    <a:pt x="48957" y="89927"/>
                    <a:pt x="49368" y="90305"/>
                    <a:pt x="49401" y="90539"/>
                  </a:cubicBezTo>
                  <a:cubicBezTo>
                    <a:pt x="49440" y="90766"/>
                    <a:pt x="49340" y="91228"/>
                    <a:pt x="49240" y="91428"/>
                  </a:cubicBezTo>
                  <a:cubicBezTo>
                    <a:pt x="49107" y="91700"/>
                    <a:pt x="48701" y="92228"/>
                    <a:pt x="48417" y="92328"/>
                  </a:cubicBezTo>
                  <a:cubicBezTo>
                    <a:pt x="48128" y="92439"/>
                    <a:pt x="47500" y="92134"/>
                    <a:pt x="47195" y="92167"/>
                  </a:cubicBezTo>
                  <a:cubicBezTo>
                    <a:pt x="46934" y="92184"/>
                    <a:pt x="46439" y="92412"/>
                    <a:pt x="46183" y="92495"/>
                  </a:cubicBezTo>
                  <a:cubicBezTo>
                    <a:pt x="45922" y="92589"/>
                    <a:pt x="45411" y="92851"/>
                    <a:pt x="45127" y="92878"/>
                  </a:cubicBezTo>
                  <a:cubicBezTo>
                    <a:pt x="44733" y="92923"/>
                    <a:pt x="43949" y="92628"/>
                    <a:pt x="43555" y="92689"/>
                  </a:cubicBezTo>
                  <a:cubicBezTo>
                    <a:pt x="43371" y="92717"/>
                    <a:pt x="43015" y="92862"/>
                    <a:pt x="42899" y="93001"/>
                  </a:cubicBezTo>
                  <a:cubicBezTo>
                    <a:pt x="42799" y="93117"/>
                    <a:pt x="42804" y="93473"/>
                    <a:pt x="42704" y="93601"/>
                  </a:cubicBezTo>
                  <a:cubicBezTo>
                    <a:pt x="42621" y="93718"/>
                    <a:pt x="42360" y="93901"/>
                    <a:pt x="42215" y="93901"/>
                  </a:cubicBezTo>
                  <a:cubicBezTo>
                    <a:pt x="42004" y="93912"/>
                    <a:pt x="41676" y="93529"/>
                    <a:pt x="41465" y="93501"/>
                  </a:cubicBezTo>
                  <a:cubicBezTo>
                    <a:pt x="41220" y="93473"/>
                    <a:pt x="40748" y="93645"/>
                    <a:pt x="40526" y="93740"/>
                  </a:cubicBezTo>
                  <a:cubicBezTo>
                    <a:pt x="40253" y="93851"/>
                    <a:pt x="39664" y="94079"/>
                    <a:pt x="39514" y="94334"/>
                  </a:cubicBezTo>
                  <a:cubicBezTo>
                    <a:pt x="39420" y="94512"/>
                    <a:pt x="39470" y="94929"/>
                    <a:pt x="39514" y="95124"/>
                  </a:cubicBezTo>
                  <a:cubicBezTo>
                    <a:pt x="39564" y="95340"/>
                    <a:pt x="39881" y="95707"/>
                    <a:pt x="39886" y="95929"/>
                  </a:cubicBezTo>
                  <a:cubicBezTo>
                    <a:pt x="39903" y="96157"/>
                    <a:pt x="39742" y="96596"/>
                    <a:pt x="39603" y="96769"/>
                  </a:cubicBezTo>
                  <a:cubicBezTo>
                    <a:pt x="39386" y="97069"/>
                    <a:pt x="38725" y="97469"/>
                    <a:pt x="38386" y="97625"/>
                  </a:cubicBezTo>
                  <a:cubicBezTo>
                    <a:pt x="38191" y="97719"/>
                    <a:pt x="37747" y="97730"/>
                    <a:pt x="37563" y="97841"/>
                  </a:cubicBezTo>
                  <a:cubicBezTo>
                    <a:pt x="37369" y="97964"/>
                    <a:pt x="37169" y="98436"/>
                    <a:pt x="36980" y="98558"/>
                  </a:cubicBezTo>
                  <a:cubicBezTo>
                    <a:pt x="36708" y="98731"/>
                    <a:pt x="36074" y="98881"/>
                    <a:pt x="35752" y="98892"/>
                  </a:cubicBezTo>
                  <a:cubicBezTo>
                    <a:pt x="35268" y="98903"/>
                    <a:pt x="34334" y="98542"/>
                    <a:pt x="33851" y="98486"/>
                  </a:cubicBezTo>
                  <a:cubicBezTo>
                    <a:pt x="33512" y="98447"/>
                    <a:pt x="32817" y="98447"/>
                    <a:pt x="32467" y="98464"/>
                  </a:cubicBezTo>
                  <a:cubicBezTo>
                    <a:pt x="32156" y="98480"/>
                    <a:pt x="31517" y="98508"/>
                    <a:pt x="31228" y="98608"/>
                  </a:cubicBezTo>
                  <a:cubicBezTo>
                    <a:pt x="30955" y="98697"/>
                    <a:pt x="30394" y="98931"/>
                    <a:pt x="30261" y="99181"/>
                  </a:cubicBezTo>
                  <a:cubicBezTo>
                    <a:pt x="30138" y="99386"/>
                    <a:pt x="30138" y="99942"/>
                    <a:pt x="30261" y="100159"/>
                  </a:cubicBezTo>
                  <a:cubicBezTo>
                    <a:pt x="30372" y="100370"/>
                    <a:pt x="30866" y="100548"/>
                    <a:pt x="31083" y="100659"/>
                  </a:cubicBezTo>
                  <a:cubicBezTo>
                    <a:pt x="31278" y="100759"/>
                    <a:pt x="31772" y="100804"/>
                    <a:pt x="31878" y="100992"/>
                  </a:cubicBezTo>
                  <a:cubicBezTo>
                    <a:pt x="31984" y="101187"/>
                    <a:pt x="31850" y="101670"/>
                    <a:pt x="31739" y="101848"/>
                  </a:cubicBezTo>
                  <a:cubicBezTo>
                    <a:pt x="31628" y="102037"/>
                    <a:pt x="31189" y="102187"/>
                    <a:pt x="31055" y="102354"/>
                  </a:cubicBezTo>
                  <a:cubicBezTo>
                    <a:pt x="30961" y="102476"/>
                    <a:pt x="30805" y="102771"/>
                    <a:pt x="30822" y="102927"/>
                  </a:cubicBezTo>
                  <a:cubicBezTo>
                    <a:pt x="30844" y="103110"/>
                    <a:pt x="31111" y="103416"/>
                    <a:pt x="31244" y="103543"/>
                  </a:cubicBezTo>
                  <a:cubicBezTo>
                    <a:pt x="31356" y="103660"/>
                    <a:pt x="31728" y="103749"/>
                    <a:pt x="31767" y="103905"/>
                  </a:cubicBezTo>
                  <a:cubicBezTo>
                    <a:pt x="31806" y="104116"/>
                    <a:pt x="31467" y="104488"/>
                    <a:pt x="31317" y="104644"/>
                  </a:cubicBezTo>
                  <a:cubicBezTo>
                    <a:pt x="31100" y="104866"/>
                    <a:pt x="30550" y="105205"/>
                    <a:pt x="30261" y="105311"/>
                  </a:cubicBezTo>
                  <a:cubicBezTo>
                    <a:pt x="30005" y="105400"/>
                    <a:pt x="29444" y="105377"/>
                    <a:pt x="29177" y="105427"/>
                  </a:cubicBezTo>
                  <a:cubicBezTo>
                    <a:pt x="28816" y="105505"/>
                    <a:pt x="28071" y="105666"/>
                    <a:pt x="27771" y="105883"/>
                  </a:cubicBezTo>
                  <a:cubicBezTo>
                    <a:pt x="27515" y="106072"/>
                    <a:pt x="27232" y="106678"/>
                    <a:pt x="27021" y="106906"/>
                  </a:cubicBezTo>
                  <a:cubicBezTo>
                    <a:pt x="26771" y="107184"/>
                    <a:pt x="26109" y="107562"/>
                    <a:pt x="25942" y="107889"/>
                  </a:cubicBezTo>
                  <a:cubicBezTo>
                    <a:pt x="25815" y="108112"/>
                    <a:pt x="25670" y="108673"/>
                    <a:pt x="25770" y="108912"/>
                  </a:cubicBezTo>
                  <a:cubicBezTo>
                    <a:pt x="25870" y="109145"/>
                    <a:pt x="26487" y="109251"/>
                    <a:pt x="26570" y="109484"/>
                  </a:cubicBezTo>
                  <a:cubicBezTo>
                    <a:pt x="26676" y="109796"/>
                    <a:pt x="26265" y="110429"/>
                    <a:pt x="26215" y="110752"/>
                  </a:cubicBezTo>
                  <a:cubicBezTo>
                    <a:pt x="26165" y="111080"/>
                    <a:pt x="26109" y="111741"/>
                    <a:pt x="26176" y="112069"/>
                  </a:cubicBezTo>
                  <a:cubicBezTo>
                    <a:pt x="26215" y="112313"/>
                    <a:pt x="26520" y="112747"/>
                    <a:pt x="26570" y="112991"/>
                  </a:cubicBezTo>
                  <a:cubicBezTo>
                    <a:pt x="26615" y="113186"/>
                    <a:pt x="26670" y="113614"/>
                    <a:pt x="26570" y="113786"/>
                  </a:cubicBezTo>
                  <a:cubicBezTo>
                    <a:pt x="26415" y="114031"/>
                    <a:pt x="25798" y="114175"/>
                    <a:pt x="25537" y="114303"/>
                  </a:cubicBezTo>
                  <a:cubicBezTo>
                    <a:pt x="25276" y="114442"/>
                    <a:pt x="24675" y="114631"/>
                    <a:pt x="24481" y="114853"/>
                  </a:cubicBezTo>
                  <a:cubicBezTo>
                    <a:pt x="24309" y="115053"/>
                    <a:pt x="24253" y="115626"/>
                    <a:pt x="24131" y="115854"/>
                  </a:cubicBezTo>
                  <a:cubicBezTo>
                    <a:pt x="24008" y="116087"/>
                    <a:pt x="23747" y="116576"/>
                    <a:pt x="23519" y="116693"/>
                  </a:cubicBezTo>
                  <a:cubicBezTo>
                    <a:pt x="23397" y="116748"/>
                    <a:pt x="23225" y="116748"/>
                    <a:pt x="23030" y="11673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4" name="Shape 1154"/>
            <p:cNvSpPr/>
            <p:nvPr/>
          </p:nvSpPr>
          <p:spPr>
            <a:xfrm>
              <a:off x="1454716" y="1929050"/>
              <a:ext cx="607800" cy="614700"/>
            </a:xfrm>
            <a:custGeom>
              <a:avLst/>
              <a:gdLst/>
              <a:ahLst/>
              <a:cxnLst/>
              <a:rect l="0" t="0" r="0" b="0"/>
              <a:pathLst>
                <a:path w="120000" h="120000" extrusionOk="0">
                  <a:moveTo>
                    <a:pt x="29591" y="71466"/>
                  </a:moveTo>
                  <a:cubicBezTo>
                    <a:pt x="29319" y="71099"/>
                    <a:pt x="29041" y="70727"/>
                    <a:pt x="28797" y="70538"/>
                  </a:cubicBezTo>
                  <a:cubicBezTo>
                    <a:pt x="28458" y="70304"/>
                    <a:pt x="27674" y="69949"/>
                    <a:pt x="27258" y="69876"/>
                  </a:cubicBezTo>
                  <a:cubicBezTo>
                    <a:pt x="26930" y="69826"/>
                    <a:pt x="26241" y="69849"/>
                    <a:pt x="25941" y="69960"/>
                  </a:cubicBezTo>
                  <a:cubicBezTo>
                    <a:pt x="25719" y="70037"/>
                    <a:pt x="25457" y="70427"/>
                    <a:pt x="25235" y="70510"/>
                  </a:cubicBezTo>
                  <a:cubicBezTo>
                    <a:pt x="24907" y="70616"/>
                    <a:pt x="24157" y="70666"/>
                    <a:pt x="23835" y="70538"/>
                  </a:cubicBezTo>
                  <a:cubicBezTo>
                    <a:pt x="23641" y="70465"/>
                    <a:pt x="23457" y="70065"/>
                    <a:pt x="23263" y="69999"/>
                  </a:cubicBezTo>
                  <a:cubicBezTo>
                    <a:pt x="23035" y="69910"/>
                    <a:pt x="22457" y="69871"/>
                    <a:pt x="22257" y="69999"/>
                  </a:cubicBezTo>
                  <a:cubicBezTo>
                    <a:pt x="22063" y="70115"/>
                    <a:pt x="22129" y="70654"/>
                    <a:pt x="21946" y="70777"/>
                  </a:cubicBezTo>
                  <a:cubicBezTo>
                    <a:pt x="21679" y="70949"/>
                    <a:pt x="20851" y="70988"/>
                    <a:pt x="20629" y="70777"/>
                  </a:cubicBezTo>
                  <a:cubicBezTo>
                    <a:pt x="20496" y="70654"/>
                    <a:pt x="20690" y="70282"/>
                    <a:pt x="20674" y="70115"/>
                  </a:cubicBezTo>
                  <a:cubicBezTo>
                    <a:pt x="20646" y="69865"/>
                    <a:pt x="20551" y="69359"/>
                    <a:pt x="20407" y="69143"/>
                  </a:cubicBezTo>
                  <a:cubicBezTo>
                    <a:pt x="20290" y="68959"/>
                    <a:pt x="19974" y="68620"/>
                    <a:pt x="19751" y="68559"/>
                  </a:cubicBezTo>
                  <a:cubicBezTo>
                    <a:pt x="19407" y="68448"/>
                    <a:pt x="18668" y="68687"/>
                    <a:pt x="18307" y="68709"/>
                  </a:cubicBezTo>
                  <a:cubicBezTo>
                    <a:pt x="17996" y="68731"/>
                    <a:pt x="17334" y="68898"/>
                    <a:pt x="17073" y="68748"/>
                  </a:cubicBezTo>
                  <a:cubicBezTo>
                    <a:pt x="16829" y="68615"/>
                    <a:pt x="16862" y="67970"/>
                    <a:pt x="16634" y="67814"/>
                  </a:cubicBezTo>
                  <a:cubicBezTo>
                    <a:pt x="16318" y="67603"/>
                    <a:pt x="15434" y="67775"/>
                    <a:pt x="15051" y="67653"/>
                  </a:cubicBezTo>
                  <a:cubicBezTo>
                    <a:pt x="14590" y="67514"/>
                    <a:pt x="13662" y="67081"/>
                    <a:pt x="13390" y="66719"/>
                  </a:cubicBezTo>
                  <a:cubicBezTo>
                    <a:pt x="13101" y="66352"/>
                    <a:pt x="13317" y="65285"/>
                    <a:pt x="12990" y="64930"/>
                  </a:cubicBezTo>
                  <a:cubicBezTo>
                    <a:pt x="12806" y="64735"/>
                    <a:pt x="12162" y="64702"/>
                    <a:pt x="11939" y="64546"/>
                  </a:cubicBezTo>
                  <a:cubicBezTo>
                    <a:pt x="11656" y="64346"/>
                    <a:pt x="11401" y="63696"/>
                    <a:pt x="11101" y="63529"/>
                  </a:cubicBezTo>
                  <a:cubicBezTo>
                    <a:pt x="10695" y="63312"/>
                    <a:pt x="9650" y="63429"/>
                    <a:pt x="9217" y="63257"/>
                  </a:cubicBezTo>
                  <a:cubicBezTo>
                    <a:pt x="8845" y="63112"/>
                    <a:pt x="8134" y="62684"/>
                    <a:pt x="7945" y="62362"/>
                  </a:cubicBezTo>
                  <a:cubicBezTo>
                    <a:pt x="7734" y="62000"/>
                    <a:pt x="8006" y="61111"/>
                    <a:pt x="7856" y="60728"/>
                  </a:cubicBezTo>
                  <a:cubicBezTo>
                    <a:pt x="7745" y="60433"/>
                    <a:pt x="7361" y="59861"/>
                    <a:pt x="7061" y="59710"/>
                  </a:cubicBezTo>
                  <a:cubicBezTo>
                    <a:pt x="6817" y="59588"/>
                    <a:pt x="6195" y="59722"/>
                    <a:pt x="5922" y="59633"/>
                  </a:cubicBezTo>
                  <a:cubicBezTo>
                    <a:pt x="5561" y="59516"/>
                    <a:pt x="4806" y="59132"/>
                    <a:pt x="4650" y="58816"/>
                  </a:cubicBezTo>
                  <a:cubicBezTo>
                    <a:pt x="4472" y="58454"/>
                    <a:pt x="4828" y="57648"/>
                    <a:pt x="4828" y="57254"/>
                  </a:cubicBezTo>
                  <a:cubicBezTo>
                    <a:pt x="4828" y="56970"/>
                    <a:pt x="4906" y="56337"/>
                    <a:pt x="4694" y="56131"/>
                  </a:cubicBezTo>
                  <a:cubicBezTo>
                    <a:pt x="4489" y="55925"/>
                    <a:pt x="3789" y="55998"/>
                    <a:pt x="3511" y="55898"/>
                  </a:cubicBezTo>
                  <a:cubicBezTo>
                    <a:pt x="3166" y="55770"/>
                    <a:pt x="2422" y="55481"/>
                    <a:pt x="2233" y="55186"/>
                  </a:cubicBezTo>
                  <a:cubicBezTo>
                    <a:pt x="2033" y="54875"/>
                    <a:pt x="2322" y="54063"/>
                    <a:pt x="2194" y="53713"/>
                  </a:cubicBezTo>
                  <a:cubicBezTo>
                    <a:pt x="2039" y="53285"/>
                    <a:pt x="1466" y="52485"/>
                    <a:pt x="1050" y="52235"/>
                  </a:cubicBezTo>
                  <a:cubicBezTo>
                    <a:pt x="833" y="52101"/>
                    <a:pt x="405" y="52085"/>
                    <a:pt x="0" y="52051"/>
                  </a:cubicBezTo>
                  <a:lnTo>
                    <a:pt x="10650" y="43775"/>
                  </a:lnTo>
                  <a:cubicBezTo>
                    <a:pt x="10650" y="43775"/>
                    <a:pt x="10767" y="42825"/>
                    <a:pt x="10784" y="42503"/>
                  </a:cubicBezTo>
                  <a:cubicBezTo>
                    <a:pt x="10789" y="42247"/>
                    <a:pt x="10650" y="41708"/>
                    <a:pt x="10784" y="41480"/>
                  </a:cubicBezTo>
                  <a:cubicBezTo>
                    <a:pt x="10917" y="41252"/>
                    <a:pt x="11506" y="41057"/>
                    <a:pt x="11739" y="40891"/>
                  </a:cubicBezTo>
                  <a:cubicBezTo>
                    <a:pt x="11967" y="40718"/>
                    <a:pt x="12323" y="40246"/>
                    <a:pt x="12595" y="40129"/>
                  </a:cubicBezTo>
                  <a:cubicBezTo>
                    <a:pt x="12912" y="39985"/>
                    <a:pt x="13656" y="39879"/>
                    <a:pt x="14001" y="39957"/>
                  </a:cubicBezTo>
                  <a:cubicBezTo>
                    <a:pt x="14184" y="40001"/>
                    <a:pt x="14423" y="40318"/>
                    <a:pt x="14601" y="40374"/>
                  </a:cubicBezTo>
                  <a:cubicBezTo>
                    <a:pt x="14895" y="40468"/>
                    <a:pt x="15562" y="40507"/>
                    <a:pt x="15829" y="40374"/>
                  </a:cubicBezTo>
                  <a:cubicBezTo>
                    <a:pt x="16212" y="40185"/>
                    <a:pt x="16484" y="39373"/>
                    <a:pt x="16740" y="39062"/>
                  </a:cubicBezTo>
                  <a:cubicBezTo>
                    <a:pt x="16923" y="38834"/>
                    <a:pt x="17312" y="38367"/>
                    <a:pt x="17573" y="38195"/>
                  </a:cubicBezTo>
                  <a:cubicBezTo>
                    <a:pt x="17818" y="38023"/>
                    <a:pt x="18501" y="37928"/>
                    <a:pt x="18696" y="37706"/>
                  </a:cubicBezTo>
                  <a:cubicBezTo>
                    <a:pt x="18907" y="37495"/>
                    <a:pt x="19101" y="36900"/>
                    <a:pt x="19029" y="36622"/>
                  </a:cubicBezTo>
                  <a:cubicBezTo>
                    <a:pt x="18996" y="36461"/>
                    <a:pt x="18640" y="36255"/>
                    <a:pt x="18579" y="36100"/>
                  </a:cubicBezTo>
                  <a:cubicBezTo>
                    <a:pt x="18507" y="35916"/>
                    <a:pt x="18479" y="35494"/>
                    <a:pt x="18596" y="35338"/>
                  </a:cubicBezTo>
                  <a:cubicBezTo>
                    <a:pt x="18685" y="35210"/>
                    <a:pt x="19040" y="35071"/>
                    <a:pt x="19207" y="35077"/>
                  </a:cubicBezTo>
                  <a:cubicBezTo>
                    <a:pt x="19362" y="35077"/>
                    <a:pt x="19601" y="35299"/>
                    <a:pt x="19751" y="35321"/>
                  </a:cubicBezTo>
                  <a:cubicBezTo>
                    <a:pt x="20046" y="35377"/>
                    <a:pt x="20674" y="35166"/>
                    <a:pt x="20946" y="35255"/>
                  </a:cubicBezTo>
                  <a:cubicBezTo>
                    <a:pt x="21135" y="35321"/>
                    <a:pt x="21318" y="35699"/>
                    <a:pt x="21501" y="35755"/>
                  </a:cubicBezTo>
                  <a:cubicBezTo>
                    <a:pt x="21768" y="35833"/>
                    <a:pt x="22429" y="35805"/>
                    <a:pt x="22618" y="35616"/>
                  </a:cubicBezTo>
                  <a:cubicBezTo>
                    <a:pt x="22841" y="35399"/>
                    <a:pt x="22707" y="34732"/>
                    <a:pt x="22618" y="34449"/>
                  </a:cubicBezTo>
                  <a:cubicBezTo>
                    <a:pt x="22518" y="34143"/>
                    <a:pt x="22079" y="33610"/>
                    <a:pt x="21874" y="33348"/>
                  </a:cubicBezTo>
                  <a:cubicBezTo>
                    <a:pt x="21540" y="32931"/>
                    <a:pt x="20613" y="32259"/>
                    <a:pt x="20407" y="31775"/>
                  </a:cubicBezTo>
                  <a:cubicBezTo>
                    <a:pt x="20212" y="31331"/>
                    <a:pt x="20168" y="30308"/>
                    <a:pt x="20318" y="29847"/>
                  </a:cubicBezTo>
                  <a:cubicBezTo>
                    <a:pt x="20507" y="29285"/>
                    <a:pt x="21524" y="28452"/>
                    <a:pt x="21813" y="27935"/>
                  </a:cubicBezTo>
                  <a:cubicBezTo>
                    <a:pt x="22129" y="27379"/>
                    <a:pt x="22585" y="26178"/>
                    <a:pt x="22735" y="25561"/>
                  </a:cubicBezTo>
                  <a:cubicBezTo>
                    <a:pt x="22863" y="25044"/>
                    <a:pt x="22690" y="23899"/>
                    <a:pt x="22996" y="23444"/>
                  </a:cubicBezTo>
                  <a:cubicBezTo>
                    <a:pt x="23168" y="23188"/>
                    <a:pt x="23879" y="23027"/>
                    <a:pt x="24074" y="22799"/>
                  </a:cubicBezTo>
                  <a:cubicBezTo>
                    <a:pt x="24280" y="22549"/>
                    <a:pt x="24402" y="21910"/>
                    <a:pt x="24474" y="21610"/>
                  </a:cubicBezTo>
                  <a:cubicBezTo>
                    <a:pt x="24563" y="21182"/>
                    <a:pt x="24568" y="20298"/>
                    <a:pt x="24668" y="19875"/>
                  </a:cubicBezTo>
                  <a:cubicBezTo>
                    <a:pt x="24763" y="19442"/>
                    <a:pt x="25107" y="18608"/>
                    <a:pt x="25235" y="18180"/>
                  </a:cubicBezTo>
                  <a:cubicBezTo>
                    <a:pt x="25341" y="17824"/>
                    <a:pt x="25430" y="17080"/>
                    <a:pt x="25585" y="16741"/>
                  </a:cubicBezTo>
                  <a:cubicBezTo>
                    <a:pt x="25896" y="16096"/>
                    <a:pt x="26941" y="15012"/>
                    <a:pt x="27363" y="14423"/>
                  </a:cubicBezTo>
                  <a:cubicBezTo>
                    <a:pt x="27602" y="14100"/>
                    <a:pt x="28008" y="13417"/>
                    <a:pt x="28263" y="13111"/>
                  </a:cubicBezTo>
                  <a:cubicBezTo>
                    <a:pt x="28424" y="12922"/>
                    <a:pt x="28719" y="12444"/>
                    <a:pt x="28980" y="12411"/>
                  </a:cubicBezTo>
                  <a:cubicBezTo>
                    <a:pt x="29247" y="12383"/>
                    <a:pt x="29680" y="12767"/>
                    <a:pt x="29891" y="12905"/>
                  </a:cubicBezTo>
                  <a:cubicBezTo>
                    <a:pt x="30341" y="13206"/>
                    <a:pt x="31069" y="14000"/>
                    <a:pt x="31564" y="14234"/>
                  </a:cubicBezTo>
                  <a:cubicBezTo>
                    <a:pt x="31880" y="14384"/>
                    <a:pt x="32630" y="14634"/>
                    <a:pt x="32991" y="14573"/>
                  </a:cubicBezTo>
                  <a:cubicBezTo>
                    <a:pt x="33597" y="14462"/>
                    <a:pt x="34469" y="13606"/>
                    <a:pt x="34958" y="13267"/>
                  </a:cubicBezTo>
                  <a:cubicBezTo>
                    <a:pt x="35292" y="13039"/>
                    <a:pt x="35919" y="12528"/>
                    <a:pt x="36275" y="12311"/>
                  </a:cubicBezTo>
                  <a:cubicBezTo>
                    <a:pt x="36820" y="11966"/>
                    <a:pt x="37986" y="11366"/>
                    <a:pt x="38581" y="11094"/>
                  </a:cubicBezTo>
                  <a:cubicBezTo>
                    <a:pt x="39164" y="10816"/>
                    <a:pt x="40375" y="10343"/>
                    <a:pt x="40987" y="10104"/>
                  </a:cubicBezTo>
                  <a:cubicBezTo>
                    <a:pt x="41653" y="9826"/>
                    <a:pt x="43103" y="9426"/>
                    <a:pt x="43709" y="9031"/>
                  </a:cubicBezTo>
                  <a:cubicBezTo>
                    <a:pt x="44070" y="8792"/>
                    <a:pt x="44570" y="8075"/>
                    <a:pt x="44898" y="7792"/>
                  </a:cubicBezTo>
                  <a:cubicBezTo>
                    <a:pt x="45326" y="7425"/>
                    <a:pt x="46198" y="6691"/>
                    <a:pt x="46720" y="6441"/>
                  </a:cubicBezTo>
                  <a:cubicBezTo>
                    <a:pt x="46987" y="6308"/>
                    <a:pt x="47576" y="6102"/>
                    <a:pt x="47887" y="6102"/>
                  </a:cubicBezTo>
                  <a:cubicBezTo>
                    <a:pt x="48154" y="6102"/>
                    <a:pt x="48648" y="6347"/>
                    <a:pt x="48915" y="6386"/>
                  </a:cubicBezTo>
                  <a:cubicBezTo>
                    <a:pt x="49471" y="6464"/>
                    <a:pt x="50599" y="6425"/>
                    <a:pt x="51165" y="6408"/>
                  </a:cubicBezTo>
                  <a:cubicBezTo>
                    <a:pt x="51915" y="6397"/>
                    <a:pt x="53427" y="6169"/>
                    <a:pt x="54182" y="6230"/>
                  </a:cubicBezTo>
                  <a:cubicBezTo>
                    <a:pt x="54588" y="6269"/>
                    <a:pt x="55355" y="6541"/>
                    <a:pt x="55760" y="6597"/>
                  </a:cubicBezTo>
                  <a:cubicBezTo>
                    <a:pt x="56149" y="6647"/>
                    <a:pt x="56949" y="6664"/>
                    <a:pt x="57338" y="6625"/>
                  </a:cubicBezTo>
                  <a:cubicBezTo>
                    <a:pt x="57910" y="6558"/>
                    <a:pt x="59016" y="6247"/>
                    <a:pt x="59561" y="6102"/>
                  </a:cubicBezTo>
                  <a:cubicBezTo>
                    <a:pt x="60322" y="5897"/>
                    <a:pt x="61789" y="5335"/>
                    <a:pt x="62578" y="5219"/>
                  </a:cubicBezTo>
                  <a:cubicBezTo>
                    <a:pt x="62922" y="5169"/>
                    <a:pt x="63655" y="5324"/>
                    <a:pt x="63983" y="5219"/>
                  </a:cubicBezTo>
                  <a:cubicBezTo>
                    <a:pt x="64494" y="5052"/>
                    <a:pt x="65133" y="4157"/>
                    <a:pt x="65617" y="3946"/>
                  </a:cubicBezTo>
                  <a:cubicBezTo>
                    <a:pt x="66033" y="3762"/>
                    <a:pt x="66978" y="3673"/>
                    <a:pt x="67439" y="3635"/>
                  </a:cubicBezTo>
                  <a:cubicBezTo>
                    <a:pt x="68084" y="3584"/>
                    <a:pt x="69411" y="3768"/>
                    <a:pt x="70039" y="3635"/>
                  </a:cubicBezTo>
                  <a:cubicBezTo>
                    <a:pt x="70584" y="3518"/>
                    <a:pt x="71495" y="2884"/>
                    <a:pt x="72023" y="2723"/>
                  </a:cubicBezTo>
                  <a:cubicBezTo>
                    <a:pt x="72373" y="2623"/>
                    <a:pt x="73078" y="2562"/>
                    <a:pt x="73429" y="2512"/>
                  </a:cubicBezTo>
                  <a:cubicBezTo>
                    <a:pt x="73967" y="2456"/>
                    <a:pt x="75095" y="2506"/>
                    <a:pt x="75595" y="2334"/>
                  </a:cubicBezTo>
                  <a:cubicBezTo>
                    <a:pt x="75968" y="2217"/>
                    <a:pt x="76584" y="1761"/>
                    <a:pt x="76884" y="1534"/>
                  </a:cubicBezTo>
                  <a:cubicBezTo>
                    <a:pt x="77146" y="1333"/>
                    <a:pt x="77551" y="850"/>
                    <a:pt x="77823" y="678"/>
                  </a:cubicBezTo>
                  <a:cubicBezTo>
                    <a:pt x="78118" y="489"/>
                    <a:pt x="78857" y="188"/>
                    <a:pt x="79351" y="0"/>
                  </a:cubicBezTo>
                  <a:cubicBezTo>
                    <a:pt x="79246" y="622"/>
                    <a:pt x="79485" y="1750"/>
                    <a:pt x="79368" y="2312"/>
                  </a:cubicBezTo>
                  <a:cubicBezTo>
                    <a:pt x="79318" y="2590"/>
                    <a:pt x="79107" y="3134"/>
                    <a:pt x="78940" y="3379"/>
                  </a:cubicBezTo>
                  <a:cubicBezTo>
                    <a:pt x="78673" y="3746"/>
                    <a:pt x="77973" y="4385"/>
                    <a:pt x="77557" y="4618"/>
                  </a:cubicBezTo>
                  <a:cubicBezTo>
                    <a:pt x="77273" y="4785"/>
                    <a:pt x="76268" y="5035"/>
                    <a:pt x="76268" y="5035"/>
                  </a:cubicBezTo>
                  <a:lnTo>
                    <a:pt x="76268" y="8014"/>
                  </a:lnTo>
                  <a:lnTo>
                    <a:pt x="77373" y="8014"/>
                  </a:lnTo>
                  <a:cubicBezTo>
                    <a:pt x="77373" y="8014"/>
                    <a:pt x="77779" y="8326"/>
                    <a:pt x="77912" y="8437"/>
                  </a:cubicBezTo>
                  <a:cubicBezTo>
                    <a:pt x="78273" y="8754"/>
                    <a:pt x="78929" y="9426"/>
                    <a:pt x="79290" y="9743"/>
                  </a:cubicBezTo>
                  <a:cubicBezTo>
                    <a:pt x="79812" y="10199"/>
                    <a:pt x="80857" y="11132"/>
                    <a:pt x="81485" y="11477"/>
                  </a:cubicBezTo>
                  <a:cubicBezTo>
                    <a:pt x="82046" y="11794"/>
                    <a:pt x="83313" y="12233"/>
                    <a:pt x="83968" y="12366"/>
                  </a:cubicBezTo>
                  <a:cubicBezTo>
                    <a:pt x="84491" y="12461"/>
                    <a:pt x="85569" y="12394"/>
                    <a:pt x="86096" y="12450"/>
                  </a:cubicBezTo>
                  <a:cubicBezTo>
                    <a:pt x="86663" y="12516"/>
                    <a:pt x="87797" y="12650"/>
                    <a:pt x="88313" y="12844"/>
                  </a:cubicBezTo>
                  <a:cubicBezTo>
                    <a:pt x="89002" y="13094"/>
                    <a:pt x="90063" y="14139"/>
                    <a:pt x="90775" y="14339"/>
                  </a:cubicBezTo>
                  <a:cubicBezTo>
                    <a:pt x="90791" y="14339"/>
                    <a:pt x="90797" y="14345"/>
                    <a:pt x="90819" y="14345"/>
                  </a:cubicBezTo>
                  <a:lnTo>
                    <a:pt x="90819" y="36889"/>
                  </a:lnTo>
                  <a:cubicBezTo>
                    <a:pt x="91019" y="37167"/>
                    <a:pt x="91291" y="37472"/>
                    <a:pt x="91497" y="37522"/>
                  </a:cubicBezTo>
                  <a:cubicBezTo>
                    <a:pt x="91858" y="37611"/>
                    <a:pt x="92630" y="37306"/>
                    <a:pt x="92903" y="37072"/>
                  </a:cubicBezTo>
                  <a:cubicBezTo>
                    <a:pt x="93153" y="36861"/>
                    <a:pt x="93141" y="36100"/>
                    <a:pt x="93425" y="35927"/>
                  </a:cubicBezTo>
                  <a:cubicBezTo>
                    <a:pt x="93819" y="35688"/>
                    <a:pt x="94875" y="35822"/>
                    <a:pt x="95342" y="35927"/>
                  </a:cubicBezTo>
                  <a:cubicBezTo>
                    <a:pt x="95669" y="36005"/>
                    <a:pt x="96192" y="36444"/>
                    <a:pt x="96525" y="36505"/>
                  </a:cubicBezTo>
                  <a:cubicBezTo>
                    <a:pt x="96914" y="36583"/>
                    <a:pt x="97720" y="36405"/>
                    <a:pt x="98125" y="36394"/>
                  </a:cubicBezTo>
                  <a:cubicBezTo>
                    <a:pt x="98703" y="36372"/>
                    <a:pt x="99892" y="36216"/>
                    <a:pt x="100431" y="36394"/>
                  </a:cubicBezTo>
                  <a:cubicBezTo>
                    <a:pt x="100775" y="36505"/>
                    <a:pt x="101203" y="37150"/>
                    <a:pt x="101548" y="37267"/>
                  </a:cubicBezTo>
                  <a:cubicBezTo>
                    <a:pt x="101964" y="37411"/>
                    <a:pt x="102881" y="37317"/>
                    <a:pt x="103326" y="37267"/>
                  </a:cubicBezTo>
                  <a:cubicBezTo>
                    <a:pt x="103720" y="37228"/>
                    <a:pt x="104470" y="36994"/>
                    <a:pt x="104859" y="36961"/>
                  </a:cubicBezTo>
                  <a:cubicBezTo>
                    <a:pt x="105270" y="36917"/>
                    <a:pt x="106132" y="36772"/>
                    <a:pt x="106487" y="36961"/>
                  </a:cubicBezTo>
                  <a:cubicBezTo>
                    <a:pt x="106715" y="37078"/>
                    <a:pt x="106782" y="37678"/>
                    <a:pt x="107009" y="37795"/>
                  </a:cubicBezTo>
                  <a:cubicBezTo>
                    <a:pt x="107265" y="37928"/>
                    <a:pt x="107921" y="37884"/>
                    <a:pt x="108204" y="37795"/>
                  </a:cubicBezTo>
                  <a:cubicBezTo>
                    <a:pt x="108387" y="37739"/>
                    <a:pt x="108687" y="37478"/>
                    <a:pt x="108837" y="37372"/>
                  </a:cubicBezTo>
                  <a:cubicBezTo>
                    <a:pt x="109060" y="37200"/>
                    <a:pt x="109393" y="36744"/>
                    <a:pt x="109671" y="36650"/>
                  </a:cubicBezTo>
                  <a:cubicBezTo>
                    <a:pt x="110093" y="36489"/>
                    <a:pt x="111076" y="36505"/>
                    <a:pt x="111515" y="36650"/>
                  </a:cubicBezTo>
                  <a:cubicBezTo>
                    <a:pt x="111888" y="36767"/>
                    <a:pt x="112365" y="37428"/>
                    <a:pt x="112743" y="37545"/>
                  </a:cubicBezTo>
                  <a:cubicBezTo>
                    <a:pt x="113143" y="37667"/>
                    <a:pt x="114060" y="37389"/>
                    <a:pt x="114449" y="37545"/>
                  </a:cubicBezTo>
                  <a:cubicBezTo>
                    <a:pt x="114866" y="37706"/>
                    <a:pt x="115449" y="38384"/>
                    <a:pt x="115682" y="38729"/>
                  </a:cubicBezTo>
                  <a:cubicBezTo>
                    <a:pt x="115894" y="39051"/>
                    <a:pt x="116138" y="39768"/>
                    <a:pt x="116210" y="40135"/>
                  </a:cubicBezTo>
                  <a:cubicBezTo>
                    <a:pt x="116244" y="40324"/>
                    <a:pt x="116105" y="40735"/>
                    <a:pt x="116210" y="40891"/>
                  </a:cubicBezTo>
                  <a:cubicBezTo>
                    <a:pt x="116332" y="41080"/>
                    <a:pt x="116855" y="41196"/>
                    <a:pt x="117066" y="41296"/>
                  </a:cubicBezTo>
                  <a:cubicBezTo>
                    <a:pt x="117277" y="41408"/>
                    <a:pt x="117827" y="41541"/>
                    <a:pt x="117899" y="41752"/>
                  </a:cubicBezTo>
                  <a:cubicBezTo>
                    <a:pt x="117960" y="41936"/>
                    <a:pt x="117705" y="42319"/>
                    <a:pt x="117544" y="42452"/>
                  </a:cubicBezTo>
                  <a:cubicBezTo>
                    <a:pt x="117438" y="42541"/>
                    <a:pt x="117060" y="42508"/>
                    <a:pt x="116999" y="42625"/>
                  </a:cubicBezTo>
                  <a:cubicBezTo>
                    <a:pt x="116871" y="42853"/>
                    <a:pt x="117166" y="43414"/>
                    <a:pt x="117377" y="43586"/>
                  </a:cubicBezTo>
                  <a:cubicBezTo>
                    <a:pt x="117516" y="43703"/>
                    <a:pt x="117960" y="43692"/>
                    <a:pt x="118138" y="43759"/>
                  </a:cubicBezTo>
                  <a:cubicBezTo>
                    <a:pt x="118360" y="43836"/>
                    <a:pt x="118855" y="43987"/>
                    <a:pt x="118977" y="44164"/>
                  </a:cubicBezTo>
                  <a:cubicBezTo>
                    <a:pt x="119111" y="44364"/>
                    <a:pt x="119138" y="44904"/>
                    <a:pt x="118977" y="45087"/>
                  </a:cubicBezTo>
                  <a:cubicBezTo>
                    <a:pt x="118811" y="45259"/>
                    <a:pt x="118155" y="45098"/>
                    <a:pt x="117972" y="45259"/>
                  </a:cubicBezTo>
                  <a:cubicBezTo>
                    <a:pt x="117738" y="45448"/>
                    <a:pt x="117644" y="46037"/>
                    <a:pt x="117660" y="46310"/>
                  </a:cubicBezTo>
                  <a:cubicBezTo>
                    <a:pt x="117677" y="46577"/>
                    <a:pt x="117988" y="47066"/>
                    <a:pt x="118094" y="47321"/>
                  </a:cubicBezTo>
                  <a:cubicBezTo>
                    <a:pt x="118199" y="47566"/>
                    <a:pt x="118555" y="48038"/>
                    <a:pt x="118516" y="48300"/>
                  </a:cubicBezTo>
                  <a:cubicBezTo>
                    <a:pt x="118488" y="48433"/>
                    <a:pt x="118277" y="48683"/>
                    <a:pt x="118138" y="48744"/>
                  </a:cubicBezTo>
                  <a:cubicBezTo>
                    <a:pt x="117949" y="48822"/>
                    <a:pt x="117455" y="48611"/>
                    <a:pt x="117305" y="48744"/>
                  </a:cubicBezTo>
                  <a:cubicBezTo>
                    <a:pt x="117094" y="48933"/>
                    <a:pt x="117166" y="49572"/>
                    <a:pt x="117288" y="49817"/>
                  </a:cubicBezTo>
                  <a:cubicBezTo>
                    <a:pt x="117427" y="50095"/>
                    <a:pt x="118049" y="50456"/>
                    <a:pt x="118338" y="50634"/>
                  </a:cubicBezTo>
                  <a:cubicBezTo>
                    <a:pt x="118555" y="50767"/>
                    <a:pt x="119072" y="50884"/>
                    <a:pt x="119261" y="51040"/>
                  </a:cubicBezTo>
                  <a:cubicBezTo>
                    <a:pt x="119544" y="51284"/>
                    <a:pt x="120000" y="51907"/>
                    <a:pt x="120000" y="52251"/>
                  </a:cubicBezTo>
                  <a:cubicBezTo>
                    <a:pt x="120011" y="52424"/>
                    <a:pt x="119788" y="52768"/>
                    <a:pt x="119633" y="52868"/>
                  </a:cubicBezTo>
                  <a:cubicBezTo>
                    <a:pt x="119416" y="53013"/>
                    <a:pt x="118861" y="53107"/>
                    <a:pt x="118605" y="53069"/>
                  </a:cubicBezTo>
                  <a:cubicBezTo>
                    <a:pt x="118305" y="53030"/>
                    <a:pt x="117844" y="52574"/>
                    <a:pt x="117544" y="52524"/>
                  </a:cubicBezTo>
                  <a:cubicBezTo>
                    <a:pt x="117277" y="52479"/>
                    <a:pt x="116677" y="52502"/>
                    <a:pt x="116477" y="52657"/>
                  </a:cubicBezTo>
                  <a:cubicBezTo>
                    <a:pt x="116221" y="52846"/>
                    <a:pt x="116255" y="53541"/>
                    <a:pt x="116060" y="53763"/>
                  </a:cubicBezTo>
                  <a:cubicBezTo>
                    <a:pt x="115894" y="53963"/>
                    <a:pt x="115416" y="54230"/>
                    <a:pt x="115160" y="54291"/>
                  </a:cubicBezTo>
                  <a:cubicBezTo>
                    <a:pt x="114877" y="54369"/>
                    <a:pt x="114282" y="54341"/>
                    <a:pt x="113993" y="54291"/>
                  </a:cubicBezTo>
                  <a:cubicBezTo>
                    <a:pt x="113710" y="54252"/>
                    <a:pt x="113066" y="54158"/>
                    <a:pt x="112893" y="53947"/>
                  </a:cubicBezTo>
                  <a:cubicBezTo>
                    <a:pt x="112754" y="53763"/>
                    <a:pt x="113021" y="53269"/>
                    <a:pt x="112893" y="53091"/>
                  </a:cubicBezTo>
                  <a:cubicBezTo>
                    <a:pt x="112782" y="52924"/>
                    <a:pt x="112349" y="52752"/>
                    <a:pt x="112127" y="52735"/>
                  </a:cubicBezTo>
                  <a:cubicBezTo>
                    <a:pt x="111888" y="52724"/>
                    <a:pt x="111404" y="52885"/>
                    <a:pt x="111226" y="53030"/>
                  </a:cubicBezTo>
                  <a:cubicBezTo>
                    <a:pt x="111021" y="53207"/>
                    <a:pt x="111021" y="53819"/>
                    <a:pt x="110793" y="53963"/>
                  </a:cubicBezTo>
                  <a:cubicBezTo>
                    <a:pt x="110560" y="54102"/>
                    <a:pt x="109932" y="54130"/>
                    <a:pt x="109687" y="54025"/>
                  </a:cubicBezTo>
                  <a:cubicBezTo>
                    <a:pt x="109543" y="53963"/>
                    <a:pt x="109387" y="53685"/>
                    <a:pt x="109315" y="53552"/>
                  </a:cubicBezTo>
                  <a:cubicBezTo>
                    <a:pt x="109182" y="53285"/>
                    <a:pt x="109176" y="52668"/>
                    <a:pt x="108987" y="52424"/>
                  </a:cubicBezTo>
                  <a:cubicBezTo>
                    <a:pt x="108743" y="52101"/>
                    <a:pt x="107921" y="51729"/>
                    <a:pt x="107582" y="51473"/>
                  </a:cubicBezTo>
                  <a:cubicBezTo>
                    <a:pt x="107148" y="51140"/>
                    <a:pt x="106454" y="50312"/>
                    <a:pt x="105959" y="50050"/>
                  </a:cubicBezTo>
                  <a:cubicBezTo>
                    <a:pt x="105698" y="49911"/>
                    <a:pt x="105098" y="49711"/>
                    <a:pt x="104798" y="49734"/>
                  </a:cubicBezTo>
                  <a:cubicBezTo>
                    <a:pt x="104365" y="49773"/>
                    <a:pt x="103615" y="50239"/>
                    <a:pt x="103259" y="50456"/>
                  </a:cubicBezTo>
                  <a:cubicBezTo>
                    <a:pt x="102670" y="50829"/>
                    <a:pt x="101620" y="51729"/>
                    <a:pt x="101131" y="52213"/>
                  </a:cubicBezTo>
                  <a:cubicBezTo>
                    <a:pt x="100926" y="52413"/>
                    <a:pt x="100648" y="52935"/>
                    <a:pt x="100387" y="53091"/>
                  </a:cubicBezTo>
                  <a:cubicBezTo>
                    <a:pt x="100125" y="53246"/>
                    <a:pt x="99470" y="53430"/>
                    <a:pt x="99159" y="53380"/>
                  </a:cubicBezTo>
                  <a:cubicBezTo>
                    <a:pt x="98814" y="53324"/>
                    <a:pt x="98275" y="52863"/>
                    <a:pt x="98009" y="52657"/>
                  </a:cubicBezTo>
                  <a:cubicBezTo>
                    <a:pt x="97881" y="52557"/>
                    <a:pt x="97675" y="52257"/>
                    <a:pt x="97509" y="52196"/>
                  </a:cubicBezTo>
                  <a:cubicBezTo>
                    <a:pt x="97231" y="52085"/>
                    <a:pt x="96586" y="52107"/>
                    <a:pt x="96303" y="52196"/>
                  </a:cubicBezTo>
                  <a:cubicBezTo>
                    <a:pt x="95953" y="52296"/>
                    <a:pt x="95325" y="52707"/>
                    <a:pt x="95097" y="52974"/>
                  </a:cubicBezTo>
                  <a:cubicBezTo>
                    <a:pt x="94936" y="53152"/>
                    <a:pt x="94881" y="53663"/>
                    <a:pt x="94725" y="53847"/>
                  </a:cubicBezTo>
                  <a:cubicBezTo>
                    <a:pt x="94425" y="54197"/>
                    <a:pt x="93603" y="54730"/>
                    <a:pt x="93141" y="54897"/>
                  </a:cubicBezTo>
                  <a:cubicBezTo>
                    <a:pt x="92530" y="55119"/>
                    <a:pt x="91169" y="55197"/>
                    <a:pt x="90508" y="55186"/>
                  </a:cubicBezTo>
                  <a:cubicBezTo>
                    <a:pt x="89974" y="55186"/>
                    <a:pt x="88936" y="54914"/>
                    <a:pt x="88402" y="54919"/>
                  </a:cubicBezTo>
                  <a:cubicBezTo>
                    <a:pt x="88119" y="54919"/>
                    <a:pt x="87535" y="54958"/>
                    <a:pt x="87308" y="55092"/>
                  </a:cubicBezTo>
                  <a:cubicBezTo>
                    <a:pt x="87069" y="55236"/>
                    <a:pt x="86919" y="55814"/>
                    <a:pt x="86669" y="55937"/>
                  </a:cubicBezTo>
                  <a:cubicBezTo>
                    <a:pt x="86458" y="56031"/>
                    <a:pt x="85935" y="55975"/>
                    <a:pt x="85696" y="55937"/>
                  </a:cubicBezTo>
                  <a:cubicBezTo>
                    <a:pt x="85524" y="55903"/>
                    <a:pt x="85185" y="55714"/>
                    <a:pt x="85002" y="55698"/>
                  </a:cubicBezTo>
                  <a:cubicBezTo>
                    <a:pt x="84791" y="55681"/>
                    <a:pt x="84335" y="55720"/>
                    <a:pt x="84168" y="55831"/>
                  </a:cubicBezTo>
                  <a:cubicBezTo>
                    <a:pt x="83974" y="55959"/>
                    <a:pt x="83885" y="56420"/>
                    <a:pt x="83702" y="56553"/>
                  </a:cubicBezTo>
                  <a:cubicBezTo>
                    <a:pt x="83491" y="56720"/>
                    <a:pt x="82896" y="56893"/>
                    <a:pt x="82429" y="57009"/>
                  </a:cubicBezTo>
                  <a:lnTo>
                    <a:pt x="82429" y="81326"/>
                  </a:lnTo>
                  <a:cubicBezTo>
                    <a:pt x="82429" y="81326"/>
                    <a:pt x="83235" y="81915"/>
                    <a:pt x="83357" y="82188"/>
                  </a:cubicBezTo>
                  <a:cubicBezTo>
                    <a:pt x="83552" y="82627"/>
                    <a:pt x="83152" y="83627"/>
                    <a:pt x="83357" y="84061"/>
                  </a:cubicBezTo>
                  <a:cubicBezTo>
                    <a:pt x="83568" y="84516"/>
                    <a:pt x="84524" y="85106"/>
                    <a:pt x="84930" y="85428"/>
                  </a:cubicBezTo>
                  <a:cubicBezTo>
                    <a:pt x="85419" y="85800"/>
                    <a:pt x="86574" y="86384"/>
                    <a:pt x="86952" y="86845"/>
                  </a:cubicBezTo>
                  <a:cubicBezTo>
                    <a:pt x="87169" y="87106"/>
                    <a:pt x="87213" y="87823"/>
                    <a:pt x="87458" y="88057"/>
                  </a:cubicBezTo>
                  <a:cubicBezTo>
                    <a:pt x="87635" y="88224"/>
                    <a:pt x="88147" y="88379"/>
                    <a:pt x="88402" y="88429"/>
                  </a:cubicBezTo>
                  <a:cubicBezTo>
                    <a:pt x="88758" y="88490"/>
                    <a:pt x="89491" y="88374"/>
                    <a:pt x="89852" y="88429"/>
                  </a:cubicBezTo>
                  <a:cubicBezTo>
                    <a:pt x="90169" y="88474"/>
                    <a:pt x="90825" y="88624"/>
                    <a:pt x="91080" y="88796"/>
                  </a:cubicBezTo>
                  <a:cubicBezTo>
                    <a:pt x="91347" y="88974"/>
                    <a:pt x="91569" y="89591"/>
                    <a:pt x="91825" y="89769"/>
                  </a:cubicBezTo>
                  <a:cubicBezTo>
                    <a:pt x="92025" y="89913"/>
                    <a:pt x="92547" y="89997"/>
                    <a:pt x="92786" y="90086"/>
                  </a:cubicBezTo>
                  <a:cubicBezTo>
                    <a:pt x="93153" y="90208"/>
                    <a:pt x="93903" y="90430"/>
                    <a:pt x="94219" y="90625"/>
                  </a:cubicBezTo>
                  <a:cubicBezTo>
                    <a:pt x="94575" y="90847"/>
                    <a:pt x="95086" y="91497"/>
                    <a:pt x="95419" y="91736"/>
                  </a:cubicBezTo>
                  <a:cubicBezTo>
                    <a:pt x="95831" y="92014"/>
                    <a:pt x="96714" y="92470"/>
                    <a:pt x="97181" y="92654"/>
                  </a:cubicBezTo>
                  <a:cubicBezTo>
                    <a:pt x="97553" y="92792"/>
                    <a:pt x="98347" y="92937"/>
                    <a:pt x="98720" y="93076"/>
                  </a:cubicBezTo>
                  <a:cubicBezTo>
                    <a:pt x="99136" y="93243"/>
                    <a:pt x="100053" y="93559"/>
                    <a:pt x="100298" y="93904"/>
                  </a:cubicBezTo>
                  <a:cubicBezTo>
                    <a:pt x="100487" y="94160"/>
                    <a:pt x="100337" y="94827"/>
                    <a:pt x="100431" y="95127"/>
                  </a:cubicBezTo>
                  <a:cubicBezTo>
                    <a:pt x="100492" y="95333"/>
                    <a:pt x="100848" y="95677"/>
                    <a:pt x="100848" y="95883"/>
                  </a:cubicBezTo>
                  <a:cubicBezTo>
                    <a:pt x="100848" y="96150"/>
                    <a:pt x="100342" y="96555"/>
                    <a:pt x="100342" y="96822"/>
                  </a:cubicBezTo>
                  <a:cubicBezTo>
                    <a:pt x="100337" y="97106"/>
                    <a:pt x="100637" y="97667"/>
                    <a:pt x="100848" y="97895"/>
                  </a:cubicBezTo>
                  <a:cubicBezTo>
                    <a:pt x="100992" y="98050"/>
                    <a:pt x="101492" y="98184"/>
                    <a:pt x="101620" y="98356"/>
                  </a:cubicBezTo>
                  <a:cubicBezTo>
                    <a:pt x="101759" y="98578"/>
                    <a:pt x="101792" y="99118"/>
                    <a:pt x="101748" y="99368"/>
                  </a:cubicBezTo>
                  <a:cubicBezTo>
                    <a:pt x="101687" y="99685"/>
                    <a:pt x="101337" y="100257"/>
                    <a:pt x="101114" y="100502"/>
                  </a:cubicBezTo>
                  <a:cubicBezTo>
                    <a:pt x="100892" y="100735"/>
                    <a:pt x="100237" y="101018"/>
                    <a:pt x="100037" y="101263"/>
                  </a:cubicBezTo>
                  <a:cubicBezTo>
                    <a:pt x="99875" y="101452"/>
                    <a:pt x="99664" y="101913"/>
                    <a:pt x="99637" y="102158"/>
                  </a:cubicBezTo>
                  <a:cubicBezTo>
                    <a:pt x="99592" y="102553"/>
                    <a:pt x="99737" y="103375"/>
                    <a:pt x="99964" y="103714"/>
                  </a:cubicBezTo>
                  <a:cubicBezTo>
                    <a:pt x="100264" y="104137"/>
                    <a:pt x="101359" y="104565"/>
                    <a:pt x="101748" y="104926"/>
                  </a:cubicBezTo>
                  <a:cubicBezTo>
                    <a:pt x="102192" y="105343"/>
                    <a:pt x="102926" y="106315"/>
                    <a:pt x="103192" y="106832"/>
                  </a:cubicBezTo>
                  <a:cubicBezTo>
                    <a:pt x="103431" y="107288"/>
                    <a:pt x="103631" y="108305"/>
                    <a:pt x="103809" y="108783"/>
                  </a:cubicBezTo>
                  <a:cubicBezTo>
                    <a:pt x="103898" y="109033"/>
                    <a:pt x="104037" y="109561"/>
                    <a:pt x="104209" y="109773"/>
                  </a:cubicBezTo>
                  <a:cubicBezTo>
                    <a:pt x="104465" y="110117"/>
                    <a:pt x="105270" y="110573"/>
                    <a:pt x="105615" y="110845"/>
                  </a:cubicBezTo>
                  <a:cubicBezTo>
                    <a:pt x="106009" y="111168"/>
                    <a:pt x="106804" y="111812"/>
                    <a:pt x="107187" y="112151"/>
                  </a:cubicBezTo>
                  <a:cubicBezTo>
                    <a:pt x="107382" y="112324"/>
                    <a:pt x="107848" y="112641"/>
                    <a:pt x="107937" y="112874"/>
                  </a:cubicBezTo>
                  <a:cubicBezTo>
                    <a:pt x="108054" y="113202"/>
                    <a:pt x="107732" y="113863"/>
                    <a:pt x="107715" y="114280"/>
                  </a:cubicBezTo>
                  <a:cubicBezTo>
                    <a:pt x="107398" y="114358"/>
                    <a:pt x="106954" y="114469"/>
                    <a:pt x="106754" y="114491"/>
                  </a:cubicBezTo>
                  <a:cubicBezTo>
                    <a:pt x="106587" y="114508"/>
                    <a:pt x="106220" y="114397"/>
                    <a:pt x="106087" y="114491"/>
                  </a:cubicBezTo>
                  <a:cubicBezTo>
                    <a:pt x="105932" y="114608"/>
                    <a:pt x="105893" y="115042"/>
                    <a:pt x="105915" y="115231"/>
                  </a:cubicBezTo>
                  <a:cubicBezTo>
                    <a:pt x="105937" y="115492"/>
                    <a:pt x="106304" y="115948"/>
                    <a:pt x="106354" y="116203"/>
                  </a:cubicBezTo>
                  <a:cubicBezTo>
                    <a:pt x="106459" y="116731"/>
                    <a:pt x="106426" y="117832"/>
                    <a:pt x="106265" y="118349"/>
                  </a:cubicBezTo>
                  <a:cubicBezTo>
                    <a:pt x="106143" y="118760"/>
                    <a:pt x="105770" y="119660"/>
                    <a:pt x="105348" y="119866"/>
                  </a:cubicBezTo>
                  <a:cubicBezTo>
                    <a:pt x="105037" y="120016"/>
                    <a:pt x="104242" y="119916"/>
                    <a:pt x="103942" y="119749"/>
                  </a:cubicBezTo>
                  <a:cubicBezTo>
                    <a:pt x="103631" y="119583"/>
                    <a:pt x="103409" y="118882"/>
                    <a:pt x="103148" y="118654"/>
                  </a:cubicBezTo>
                  <a:cubicBezTo>
                    <a:pt x="102915" y="118454"/>
                    <a:pt x="102287" y="118226"/>
                    <a:pt x="102048" y="118021"/>
                  </a:cubicBezTo>
                  <a:cubicBezTo>
                    <a:pt x="101876" y="117871"/>
                    <a:pt x="101714" y="117398"/>
                    <a:pt x="101492" y="117298"/>
                  </a:cubicBezTo>
                  <a:cubicBezTo>
                    <a:pt x="101114" y="117109"/>
                    <a:pt x="100148" y="117087"/>
                    <a:pt x="99770" y="117265"/>
                  </a:cubicBezTo>
                  <a:cubicBezTo>
                    <a:pt x="99592" y="117354"/>
                    <a:pt x="99392" y="117715"/>
                    <a:pt x="99331" y="117893"/>
                  </a:cubicBezTo>
                  <a:cubicBezTo>
                    <a:pt x="99242" y="118149"/>
                    <a:pt x="99336" y="118693"/>
                    <a:pt x="99275" y="118955"/>
                  </a:cubicBezTo>
                  <a:cubicBezTo>
                    <a:pt x="99214" y="119216"/>
                    <a:pt x="99109" y="119794"/>
                    <a:pt x="98859" y="119944"/>
                  </a:cubicBezTo>
                  <a:cubicBezTo>
                    <a:pt x="98675" y="120055"/>
                    <a:pt x="98181" y="119966"/>
                    <a:pt x="97959" y="119922"/>
                  </a:cubicBezTo>
                  <a:cubicBezTo>
                    <a:pt x="97753" y="119866"/>
                    <a:pt x="97331" y="119716"/>
                    <a:pt x="97225" y="119555"/>
                  </a:cubicBezTo>
                  <a:cubicBezTo>
                    <a:pt x="97047" y="119283"/>
                    <a:pt x="97192" y="118616"/>
                    <a:pt x="97225" y="118310"/>
                  </a:cubicBezTo>
                  <a:cubicBezTo>
                    <a:pt x="97253" y="118060"/>
                    <a:pt x="97303" y="117543"/>
                    <a:pt x="97425" y="117320"/>
                  </a:cubicBezTo>
                  <a:cubicBezTo>
                    <a:pt x="97553" y="117109"/>
                    <a:pt x="97970" y="116804"/>
                    <a:pt x="98164" y="116648"/>
                  </a:cubicBezTo>
                  <a:cubicBezTo>
                    <a:pt x="98331" y="116503"/>
                    <a:pt x="98798" y="116326"/>
                    <a:pt x="98859" y="116125"/>
                  </a:cubicBezTo>
                  <a:cubicBezTo>
                    <a:pt x="98964" y="115798"/>
                    <a:pt x="98603" y="115097"/>
                    <a:pt x="98364" y="114825"/>
                  </a:cubicBezTo>
                  <a:cubicBezTo>
                    <a:pt x="98036" y="114452"/>
                    <a:pt x="97031" y="114069"/>
                    <a:pt x="96581" y="113819"/>
                  </a:cubicBezTo>
                  <a:cubicBezTo>
                    <a:pt x="96258" y="113635"/>
                    <a:pt x="95686" y="113180"/>
                    <a:pt x="95325" y="113085"/>
                  </a:cubicBezTo>
                  <a:cubicBezTo>
                    <a:pt x="94964" y="112991"/>
                    <a:pt x="94080" y="112857"/>
                    <a:pt x="93803" y="113085"/>
                  </a:cubicBezTo>
                  <a:cubicBezTo>
                    <a:pt x="93636" y="113219"/>
                    <a:pt x="93625" y="113702"/>
                    <a:pt x="93742" y="113863"/>
                  </a:cubicBezTo>
                  <a:cubicBezTo>
                    <a:pt x="93858" y="114030"/>
                    <a:pt x="94358" y="114036"/>
                    <a:pt x="94530" y="114158"/>
                  </a:cubicBezTo>
                  <a:cubicBezTo>
                    <a:pt x="94708" y="114264"/>
                    <a:pt x="95103" y="114558"/>
                    <a:pt x="95086" y="114753"/>
                  </a:cubicBezTo>
                  <a:cubicBezTo>
                    <a:pt x="95075" y="114930"/>
                    <a:pt x="94669" y="115203"/>
                    <a:pt x="94475" y="115242"/>
                  </a:cubicBezTo>
                  <a:cubicBezTo>
                    <a:pt x="94147" y="115320"/>
                    <a:pt x="93430" y="115131"/>
                    <a:pt x="93158" y="114958"/>
                  </a:cubicBezTo>
                  <a:cubicBezTo>
                    <a:pt x="92847" y="114769"/>
                    <a:pt x="92541" y="114125"/>
                    <a:pt x="92308" y="113863"/>
                  </a:cubicBezTo>
                  <a:cubicBezTo>
                    <a:pt x="92141" y="113674"/>
                    <a:pt x="91825" y="113246"/>
                    <a:pt x="91575" y="113141"/>
                  </a:cubicBezTo>
                  <a:cubicBezTo>
                    <a:pt x="91408" y="113063"/>
                    <a:pt x="90986" y="113018"/>
                    <a:pt x="90819" y="113085"/>
                  </a:cubicBezTo>
                  <a:cubicBezTo>
                    <a:pt x="90602" y="113180"/>
                    <a:pt x="90452" y="113635"/>
                    <a:pt x="90286" y="113786"/>
                  </a:cubicBezTo>
                  <a:cubicBezTo>
                    <a:pt x="90030" y="114036"/>
                    <a:pt x="89430" y="114464"/>
                    <a:pt x="89091" y="114619"/>
                  </a:cubicBezTo>
                  <a:cubicBezTo>
                    <a:pt x="88724" y="114792"/>
                    <a:pt x="87919" y="114986"/>
                    <a:pt x="87513" y="115058"/>
                  </a:cubicBezTo>
                  <a:cubicBezTo>
                    <a:pt x="87130" y="115131"/>
                    <a:pt x="86352" y="115320"/>
                    <a:pt x="85991" y="115214"/>
                  </a:cubicBezTo>
                  <a:cubicBezTo>
                    <a:pt x="85780" y="115158"/>
                    <a:pt x="85363" y="114892"/>
                    <a:pt x="85319" y="114697"/>
                  </a:cubicBezTo>
                  <a:cubicBezTo>
                    <a:pt x="85257" y="114475"/>
                    <a:pt x="85585" y="114052"/>
                    <a:pt x="85724" y="113863"/>
                  </a:cubicBezTo>
                  <a:cubicBezTo>
                    <a:pt x="85857" y="113685"/>
                    <a:pt x="86307" y="113424"/>
                    <a:pt x="86396" y="113219"/>
                  </a:cubicBezTo>
                  <a:cubicBezTo>
                    <a:pt x="86502" y="112980"/>
                    <a:pt x="86335" y="112435"/>
                    <a:pt x="86396" y="112174"/>
                  </a:cubicBezTo>
                  <a:cubicBezTo>
                    <a:pt x="86452" y="111979"/>
                    <a:pt x="86591" y="111557"/>
                    <a:pt x="86780" y="111423"/>
                  </a:cubicBezTo>
                  <a:cubicBezTo>
                    <a:pt x="86963" y="111295"/>
                    <a:pt x="87491" y="111384"/>
                    <a:pt x="87685" y="111273"/>
                  </a:cubicBezTo>
                  <a:cubicBezTo>
                    <a:pt x="87858" y="111168"/>
                    <a:pt x="88069" y="110840"/>
                    <a:pt x="88119" y="110673"/>
                  </a:cubicBezTo>
                  <a:cubicBezTo>
                    <a:pt x="88180" y="110484"/>
                    <a:pt x="88235" y="110062"/>
                    <a:pt x="88097" y="109923"/>
                  </a:cubicBezTo>
                  <a:cubicBezTo>
                    <a:pt x="87908" y="109723"/>
                    <a:pt x="87263" y="109678"/>
                    <a:pt x="86980" y="109711"/>
                  </a:cubicBezTo>
                  <a:cubicBezTo>
                    <a:pt x="86735" y="109739"/>
                    <a:pt x="86274" y="109962"/>
                    <a:pt x="86080" y="110100"/>
                  </a:cubicBezTo>
                  <a:cubicBezTo>
                    <a:pt x="85991" y="110162"/>
                    <a:pt x="85913" y="110367"/>
                    <a:pt x="85813" y="110417"/>
                  </a:cubicBezTo>
                  <a:cubicBezTo>
                    <a:pt x="85496" y="110534"/>
                    <a:pt x="84763" y="110423"/>
                    <a:pt x="84435" y="110306"/>
                  </a:cubicBezTo>
                  <a:cubicBezTo>
                    <a:pt x="84313" y="110267"/>
                    <a:pt x="84163" y="110023"/>
                    <a:pt x="84030" y="110023"/>
                  </a:cubicBezTo>
                  <a:cubicBezTo>
                    <a:pt x="83841" y="110017"/>
                    <a:pt x="83568" y="110312"/>
                    <a:pt x="83407" y="110417"/>
                  </a:cubicBezTo>
                  <a:cubicBezTo>
                    <a:pt x="83268" y="110501"/>
                    <a:pt x="83029" y="110756"/>
                    <a:pt x="82852" y="110779"/>
                  </a:cubicBezTo>
                  <a:cubicBezTo>
                    <a:pt x="82596" y="110806"/>
                    <a:pt x="82118" y="110551"/>
                    <a:pt x="81890" y="110440"/>
                  </a:cubicBezTo>
                  <a:cubicBezTo>
                    <a:pt x="81746" y="110362"/>
                    <a:pt x="81501" y="110156"/>
                    <a:pt x="81368" y="110073"/>
                  </a:cubicBezTo>
                  <a:cubicBezTo>
                    <a:pt x="81235" y="110000"/>
                    <a:pt x="80990" y="109828"/>
                    <a:pt x="80840" y="109811"/>
                  </a:cubicBezTo>
                  <a:cubicBezTo>
                    <a:pt x="80490" y="109789"/>
                    <a:pt x="79840" y="110078"/>
                    <a:pt x="79524" y="110206"/>
                  </a:cubicBezTo>
                  <a:cubicBezTo>
                    <a:pt x="79318" y="110284"/>
                    <a:pt x="78896" y="110440"/>
                    <a:pt x="78762" y="110595"/>
                  </a:cubicBezTo>
                  <a:cubicBezTo>
                    <a:pt x="78568" y="110834"/>
                    <a:pt x="78390" y="111451"/>
                    <a:pt x="78468" y="111735"/>
                  </a:cubicBezTo>
                  <a:cubicBezTo>
                    <a:pt x="78540" y="111996"/>
                    <a:pt x="78946" y="112468"/>
                    <a:pt x="79229" y="112546"/>
                  </a:cubicBezTo>
                  <a:cubicBezTo>
                    <a:pt x="79390" y="112585"/>
                    <a:pt x="79707" y="112379"/>
                    <a:pt x="79874" y="112357"/>
                  </a:cubicBezTo>
                  <a:cubicBezTo>
                    <a:pt x="80140" y="112335"/>
                    <a:pt x="80740" y="112263"/>
                    <a:pt x="80951" y="112413"/>
                  </a:cubicBezTo>
                  <a:cubicBezTo>
                    <a:pt x="81101" y="112524"/>
                    <a:pt x="81163" y="112891"/>
                    <a:pt x="81157" y="113063"/>
                  </a:cubicBezTo>
                  <a:cubicBezTo>
                    <a:pt x="81146" y="113313"/>
                    <a:pt x="80924" y="113802"/>
                    <a:pt x="80751" y="113997"/>
                  </a:cubicBezTo>
                  <a:cubicBezTo>
                    <a:pt x="80557" y="114208"/>
                    <a:pt x="79929" y="114408"/>
                    <a:pt x="79724" y="114619"/>
                  </a:cubicBezTo>
                  <a:cubicBezTo>
                    <a:pt x="79496" y="114864"/>
                    <a:pt x="79362" y="115553"/>
                    <a:pt x="79112" y="115792"/>
                  </a:cubicBezTo>
                  <a:cubicBezTo>
                    <a:pt x="78940" y="115948"/>
                    <a:pt x="78479" y="116181"/>
                    <a:pt x="78229" y="116176"/>
                  </a:cubicBezTo>
                  <a:cubicBezTo>
                    <a:pt x="77990" y="116164"/>
                    <a:pt x="77568" y="115881"/>
                    <a:pt x="77384" y="115736"/>
                  </a:cubicBezTo>
                  <a:cubicBezTo>
                    <a:pt x="77118" y="115531"/>
                    <a:pt x="76762" y="114964"/>
                    <a:pt x="76507" y="114753"/>
                  </a:cubicBezTo>
                  <a:cubicBezTo>
                    <a:pt x="76251" y="114530"/>
                    <a:pt x="75534" y="114275"/>
                    <a:pt x="75368" y="113997"/>
                  </a:cubicBezTo>
                  <a:cubicBezTo>
                    <a:pt x="75262" y="113819"/>
                    <a:pt x="75262" y="113380"/>
                    <a:pt x="75340" y="113191"/>
                  </a:cubicBezTo>
                  <a:cubicBezTo>
                    <a:pt x="75412" y="112991"/>
                    <a:pt x="75818" y="112735"/>
                    <a:pt x="75951" y="112568"/>
                  </a:cubicBezTo>
                  <a:cubicBezTo>
                    <a:pt x="76057" y="112435"/>
                    <a:pt x="76257" y="112151"/>
                    <a:pt x="76301" y="111996"/>
                  </a:cubicBezTo>
                  <a:cubicBezTo>
                    <a:pt x="76368" y="111790"/>
                    <a:pt x="76451" y="111301"/>
                    <a:pt x="76301" y="111140"/>
                  </a:cubicBezTo>
                  <a:cubicBezTo>
                    <a:pt x="76145" y="110956"/>
                    <a:pt x="75523" y="110817"/>
                    <a:pt x="75306" y="110934"/>
                  </a:cubicBezTo>
                  <a:cubicBezTo>
                    <a:pt x="75073" y="111051"/>
                    <a:pt x="75156" y="111657"/>
                    <a:pt x="75012" y="111868"/>
                  </a:cubicBezTo>
                  <a:cubicBezTo>
                    <a:pt x="74890" y="112051"/>
                    <a:pt x="74545" y="112396"/>
                    <a:pt x="74317" y="112435"/>
                  </a:cubicBezTo>
                  <a:cubicBezTo>
                    <a:pt x="73906" y="112507"/>
                    <a:pt x="73112" y="112135"/>
                    <a:pt x="72795" y="111918"/>
                  </a:cubicBezTo>
                  <a:cubicBezTo>
                    <a:pt x="72528" y="111746"/>
                    <a:pt x="72134" y="111257"/>
                    <a:pt x="72023" y="110979"/>
                  </a:cubicBezTo>
                  <a:cubicBezTo>
                    <a:pt x="71939" y="110729"/>
                    <a:pt x="71939" y="110173"/>
                    <a:pt x="72023" y="109923"/>
                  </a:cubicBezTo>
                  <a:cubicBezTo>
                    <a:pt x="72095" y="109723"/>
                    <a:pt x="72362" y="109356"/>
                    <a:pt x="72556" y="109245"/>
                  </a:cubicBezTo>
                  <a:cubicBezTo>
                    <a:pt x="72890" y="109050"/>
                    <a:pt x="73795" y="109150"/>
                    <a:pt x="74140" y="108955"/>
                  </a:cubicBezTo>
                  <a:cubicBezTo>
                    <a:pt x="74429" y="108789"/>
                    <a:pt x="74856" y="108261"/>
                    <a:pt x="74951" y="107972"/>
                  </a:cubicBezTo>
                  <a:cubicBezTo>
                    <a:pt x="75084" y="107627"/>
                    <a:pt x="75145" y="106827"/>
                    <a:pt x="74923" y="106521"/>
                  </a:cubicBezTo>
                  <a:cubicBezTo>
                    <a:pt x="74712" y="106215"/>
                    <a:pt x="73773" y="106104"/>
                    <a:pt x="73467" y="105865"/>
                  </a:cubicBezTo>
                  <a:cubicBezTo>
                    <a:pt x="73084" y="105576"/>
                    <a:pt x="72467" y="104837"/>
                    <a:pt x="72317" y="104415"/>
                  </a:cubicBezTo>
                  <a:cubicBezTo>
                    <a:pt x="72195" y="104053"/>
                    <a:pt x="72062" y="103203"/>
                    <a:pt x="72317" y="102903"/>
                  </a:cubicBezTo>
                  <a:cubicBezTo>
                    <a:pt x="72501" y="102703"/>
                    <a:pt x="73234" y="102819"/>
                    <a:pt x="73467" y="102647"/>
                  </a:cubicBezTo>
                  <a:cubicBezTo>
                    <a:pt x="73645" y="102503"/>
                    <a:pt x="73917" y="102075"/>
                    <a:pt x="73845" y="101869"/>
                  </a:cubicBezTo>
                  <a:cubicBezTo>
                    <a:pt x="73767" y="101647"/>
                    <a:pt x="73040" y="101591"/>
                    <a:pt x="72962" y="101374"/>
                  </a:cubicBezTo>
                  <a:cubicBezTo>
                    <a:pt x="72901" y="101185"/>
                    <a:pt x="73156" y="100802"/>
                    <a:pt x="73301" y="100657"/>
                  </a:cubicBezTo>
                  <a:cubicBezTo>
                    <a:pt x="73423" y="100540"/>
                    <a:pt x="73817" y="100479"/>
                    <a:pt x="73917" y="100346"/>
                  </a:cubicBezTo>
                  <a:cubicBezTo>
                    <a:pt x="74156" y="100029"/>
                    <a:pt x="74145" y="99212"/>
                    <a:pt x="74140" y="98829"/>
                  </a:cubicBezTo>
                  <a:cubicBezTo>
                    <a:pt x="74129" y="98484"/>
                    <a:pt x="74006" y="97789"/>
                    <a:pt x="73873" y="97461"/>
                  </a:cubicBezTo>
                  <a:cubicBezTo>
                    <a:pt x="73756" y="97178"/>
                    <a:pt x="73501" y="96505"/>
                    <a:pt x="73173" y="96411"/>
                  </a:cubicBezTo>
                  <a:cubicBezTo>
                    <a:pt x="72995" y="96361"/>
                    <a:pt x="72690" y="96661"/>
                    <a:pt x="72512" y="96683"/>
                  </a:cubicBezTo>
                  <a:cubicBezTo>
                    <a:pt x="72290" y="96716"/>
                    <a:pt x="71795" y="96739"/>
                    <a:pt x="71639" y="96605"/>
                  </a:cubicBezTo>
                  <a:cubicBezTo>
                    <a:pt x="71389" y="96416"/>
                    <a:pt x="71362" y="95766"/>
                    <a:pt x="71373" y="95471"/>
                  </a:cubicBezTo>
                  <a:cubicBezTo>
                    <a:pt x="71378" y="95238"/>
                    <a:pt x="71467" y="94738"/>
                    <a:pt x="71639" y="94538"/>
                  </a:cubicBezTo>
                  <a:cubicBezTo>
                    <a:pt x="71856" y="94288"/>
                    <a:pt x="72628" y="94121"/>
                    <a:pt x="72912" y="93921"/>
                  </a:cubicBezTo>
                  <a:cubicBezTo>
                    <a:pt x="73123" y="93760"/>
                    <a:pt x="73429" y="93332"/>
                    <a:pt x="73651" y="93182"/>
                  </a:cubicBezTo>
                  <a:cubicBezTo>
                    <a:pt x="73906" y="93009"/>
                    <a:pt x="74473" y="92692"/>
                    <a:pt x="74790" y="92670"/>
                  </a:cubicBezTo>
                  <a:cubicBezTo>
                    <a:pt x="75056" y="92654"/>
                    <a:pt x="75545" y="92954"/>
                    <a:pt x="75807" y="92943"/>
                  </a:cubicBezTo>
                  <a:cubicBezTo>
                    <a:pt x="76040" y="92937"/>
                    <a:pt x="76607" y="92831"/>
                    <a:pt x="76684" y="92631"/>
                  </a:cubicBezTo>
                  <a:cubicBezTo>
                    <a:pt x="76790" y="92348"/>
                    <a:pt x="76251" y="91798"/>
                    <a:pt x="75979" y="91614"/>
                  </a:cubicBezTo>
                  <a:cubicBezTo>
                    <a:pt x="75684" y="91425"/>
                    <a:pt x="74940" y="91281"/>
                    <a:pt x="74573" y="91270"/>
                  </a:cubicBezTo>
                  <a:cubicBezTo>
                    <a:pt x="74356" y="91264"/>
                    <a:pt x="73951" y="91453"/>
                    <a:pt x="73740" y="91425"/>
                  </a:cubicBezTo>
                  <a:cubicBezTo>
                    <a:pt x="73406" y="91381"/>
                    <a:pt x="72890" y="90853"/>
                    <a:pt x="72556" y="90836"/>
                  </a:cubicBezTo>
                  <a:cubicBezTo>
                    <a:pt x="72328" y="90830"/>
                    <a:pt x="71895" y="91019"/>
                    <a:pt x="71723" y="91153"/>
                  </a:cubicBezTo>
                  <a:cubicBezTo>
                    <a:pt x="71512" y="91308"/>
                    <a:pt x="71401" y="91870"/>
                    <a:pt x="71151" y="91970"/>
                  </a:cubicBezTo>
                  <a:cubicBezTo>
                    <a:pt x="70912" y="92070"/>
                    <a:pt x="70356" y="91786"/>
                    <a:pt x="70100" y="91853"/>
                  </a:cubicBezTo>
                  <a:cubicBezTo>
                    <a:pt x="69939" y="91892"/>
                    <a:pt x="69567" y="92059"/>
                    <a:pt x="69567" y="92203"/>
                  </a:cubicBezTo>
                  <a:cubicBezTo>
                    <a:pt x="69567" y="92364"/>
                    <a:pt x="69973" y="92526"/>
                    <a:pt x="70145" y="92592"/>
                  </a:cubicBezTo>
                  <a:cubicBezTo>
                    <a:pt x="70356" y="92687"/>
                    <a:pt x="70945" y="92603"/>
                    <a:pt x="71062" y="92787"/>
                  </a:cubicBezTo>
                  <a:cubicBezTo>
                    <a:pt x="71184" y="92993"/>
                    <a:pt x="70928" y="93515"/>
                    <a:pt x="70706" y="93643"/>
                  </a:cubicBezTo>
                  <a:cubicBezTo>
                    <a:pt x="70428" y="93810"/>
                    <a:pt x="69673" y="93665"/>
                    <a:pt x="69345" y="93565"/>
                  </a:cubicBezTo>
                  <a:cubicBezTo>
                    <a:pt x="69011" y="93465"/>
                    <a:pt x="68528" y="92887"/>
                    <a:pt x="68161" y="92826"/>
                  </a:cubicBezTo>
                  <a:cubicBezTo>
                    <a:pt x="67922" y="92787"/>
                    <a:pt x="67445" y="92998"/>
                    <a:pt x="67200" y="93020"/>
                  </a:cubicBezTo>
                  <a:cubicBezTo>
                    <a:pt x="66906" y="93054"/>
                    <a:pt x="66272" y="93148"/>
                    <a:pt x="66017" y="93020"/>
                  </a:cubicBezTo>
                  <a:cubicBezTo>
                    <a:pt x="65767" y="92898"/>
                    <a:pt x="65433" y="92420"/>
                    <a:pt x="65406" y="92164"/>
                  </a:cubicBezTo>
                  <a:cubicBezTo>
                    <a:pt x="65378" y="91964"/>
                    <a:pt x="65750" y="91586"/>
                    <a:pt x="65706" y="91386"/>
                  </a:cubicBezTo>
                  <a:cubicBezTo>
                    <a:pt x="65611" y="90892"/>
                    <a:pt x="64655" y="90219"/>
                    <a:pt x="64255" y="89863"/>
                  </a:cubicBezTo>
                  <a:cubicBezTo>
                    <a:pt x="64028" y="89652"/>
                    <a:pt x="63550" y="89219"/>
                    <a:pt x="63250" y="89085"/>
                  </a:cubicBezTo>
                  <a:cubicBezTo>
                    <a:pt x="62955" y="88963"/>
                    <a:pt x="62305" y="88818"/>
                    <a:pt x="61977" y="88852"/>
                  </a:cubicBezTo>
                  <a:cubicBezTo>
                    <a:pt x="61639" y="88891"/>
                    <a:pt x="61094" y="89380"/>
                    <a:pt x="60750" y="89402"/>
                  </a:cubicBezTo>
                  <a:cubicBezTo>
                    <a:pt x="60427" y="89424"/>
                    <a:pt x="59755" y="89246"/>
                    <a:pt x="59522" y="89046"/>
                  </a:cubicBezTo>
                  <a:cubicBezTo>
                    <a:pt x="59238" y="88813"/>
                    <a:pt x="59216" y="88012"/>
                    <a:pt x="58944" y="87757"/>
                  </a:cubicBezTo>
                  <a:cubicBezTo>
                    <a:pt x="58677" y="87523"/>
                    <a:pt x="57899" y="87140"/>
                    <a:pt x="57549" y="87257"/>
                  </a:cubicBezTo>
                  <a:cubicBezTo>
                    <a:pt x="57249" y="87357"/>
                    <a:pt x="57249" y="88118"/>
                    <a:pt x="56971" y="88268"/>
                  </a:cubicBezTo>
                  <a:cubicBezTo>
                    <a:pt x="56710" y="88413"/>
                    <a:pt x="56010" y="88402"/>
                    <a:pt x="55744" y="88268"/>
                  </a:cubicBezTo>
                  <a:cubicBezTo>
                    <a:pt x="55399" y="88090"/>
                    <a:pt x="55221" y="87290"/>
                    <a:pt x="54960" y="87023"/>
                  </a:cubicBezTo>
                  <a:cubicBezTo>
                    <a:pt x="54810" y="86879"/>
                    <a:pt x="54466" y="86617"/>
                    <a:pt x="54249" y="86556"/>
                  </a:cubicBezTo>
                  <a:cubicBezTo>
                    <a:pt x="53943" y="86456"/>
                    <a:pt x="53260" y="86478"/>
                    <a:pt x="52932" y="86517"/>
                  </a:cubicBezTo>
                  <a:cubicBezTo>
                    <a:pt x="52643" y="86551"/>
                    <a:pt x="52004" y="86634"/>
                    <a:pt x="51793" y="86823"/>
                  </a:cubicBezTo>
                  <a:cubicBezTo>
                    <a:pt x="51510" y="87084"/>
                    <a:pt x="51627" y="87929"/>
                    <a:pt x="51354" y="88190"/>
                  </a:cubicBezTo>
                  <a:cubicBezTo>
                    <a:pt x="51088" y="88452"/>
                    <a:pt x="50249" y="88735"/>
                    <a:pt x="49860" y="88663"/>
                  </a:cubicBezTo>
                  <a:cubicBezTo>
                    <a:pt x="49515" y="88591"/>
                    <a:pt x="49071" y="88018"/>
                    <a:pt x="48848" y="87757"/>
                  </a:cubicBezTo>
                  <a:cubicBezTo>
                    <a:pt x="48515" y="87357"/>
                    <a:pt x="47943" y="86478"/>
                    <a:pt x="47754" y="86006"/>
                  </a:cubicBezTo>
                  <a:cubicBezTo>
                    <a:pt x="47576" y="85572"/>
                    <a:pt x="47559" y="84622"/>
                    <a:pt x="47404" y="84177"/>
                  </a:cubicBezTo>
                  <a:cubicBezTo>
                    <a:pt x="47321" y="83938"/>
                    <a:pt x="47098" y="83471"/>
                    <a:pt x="46926" y="83283"/>
                  </a:cubicBezTo>
                  <a:cubicBezTo>
                    <a:pt x="46720" y="83077"/>
                    <a:pt x="46126" y="82849"/>
                    <a:pt x="45915" y="82660"/>
                  </a:cubicBezTo>
                  <a:cubicBezTo>
                    <a:pt x="45581" y="82371"/>
                    <a:pt x="44937" y="81704"/>
                    <a:pt x="44854" y="81293"/>
                  </a:cubicBezTo>
                  <a:cubicBezTo>
                    <a:pt x="44809" y="81065"/>
                    <a:pt x="44954" y="80581"/>
                    <a:pt x="45120" y="80398"/>
                  </a:cubicBezTo>
                  <a:cubicBezTo>
                    <a:pt x="45331" y="80170"/>
                    <a:pt x="46126" y="80137"/>
                    <a:pt x="46304" y="79898"/>
                  </a:cubicBezTo>
                  <a:cubicBezTo>
                    <a:pt x="46448" y="79709"/>
                    <a:pt x="46432" y="79214"/>
                    <a:pt x="46348" y="78997"/>
                  </a:cubicBezTo>
                  <a:cubicBezTo>
                    <a:pt x="46243" y="78686"/>
                    <a:pt x="45693" y="78208"/>
                    <a:pt x="45476" y="77947"/>
                  </a:cubicBezTo>
                  <a:cubicBezTo>
                    <a:pt x="45181" y="77619"/>
                    <a:pt x="44654" y="76918"/>
                    <a:pt x="44292" y="76657"/>
                  </a:cubicBezTo>
                  <a:cubicBezTo>
                    <a:pt x="43998" y="76452"/>
                    <a:pt x="43326" y="76146"/>
                    <a:pt x="42976" y="76079"/>
                  </a:cubicBezTo>
                  <a:cubicBezTo>
                    <a:pt x="42665" y="76007"/>
                    <a:pt x="41964" y="75929"/>
                    <a:pt x="41698" y="76079"/>
                  </a:cubicBezTo>
                  <a:cubicBezTo>
                    <a:pt x="41470" y="76201"/>
                    <a:pt x="41459" y="76830"/>
                    <a:pt x="41214" y="76935"/>
                  </a:cubicBezTo>
                  <a:cubicBezTo>
                    <a:pt x="40920" y="77041"/>
                    <a:pt x="40253" y="76774"/>
                    <a:pt x="39987" y="76618"/>
                  </a:cubicBezTo>
                  <a:cubicBezTo>
                    <a:pt x="39625" y="76407"/>
                    <a:pt x="39259" y="75612"/>
                    <a:pt x="38892" y="75407"/>
                  </a:cubicBezTo>
                  <a:cubicBezTo>
                    <a:pt x="38625" y="75268"/>
                    <a:pt x="37953" y="75323"/>
                    <a:pt x="37659" y="75223"/>
                  </a:cubicBezTo>
                  <a:cubicBezTo>
                    <a:pt x="37342" y="75101"/>
                    <a:pt x="36697" y="74779"/>
                    <a:pt x="36520" y="74512"/>
                  </a:cubicBezTo>
                  <a:cubicBezTo>
                    <a:pt x="36297" y="74201"/>
                    <a:pt x="36620" y="73322"/>
                    <a:pt x="36342" y="73039"/>
                  </a:cubicBezTo>
                  <a:cubicBezTo>
                    <a:pt x="36147" y="72833"/>
                    <a:pt x="35497" y="72794"/>
                    <a:pt x="35203" y="72761"/>
                  </a:cubicBezTo>
                  <a:cubicBezTo>
                    <a:pt x="34886" y="72722"/>
                    <a:pt x="34230" y="72666"/>
                    <a:pt x="33930" y="72761"/>
                  </a:cubicBezTo>
                  <a:cubicBezTo>
                    <a:pt x="33730" y="72822"/>
                    <a:pt x="33464" y="73156"/>
                    <a:pt x="33269" y="73233"/>
                  </a:cubicBezTo>
                  <a:cubicBezTo>
                    <a:pt x="33030" y="73322"/>
                    <a:pt x="32475" y="73400"/>
                    <a:pt x="32214" y="73350"/>
                  </a:cubicBezTo>
                  <a:cubicBezTo>
                    <a:pt x="31675" y="73250"/>
                    <a:pt x="30741" y="72661"/>
                    <a:pt x="30336" y="72339"/>
                  </a:cubicBezTo>
                  <a:cubicBezTo>
                    <a:pt x="30102" y="72150"/>
                    <a:pt x="29847" y="71811"/>
                    <a:pt x="29591" y="71466"/>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5" name="Shape 1155"/>
            <p:cNvSpPr/>
            <p:nvPr/>
          </p:nvSpPr>
          <p:spPr>
            <a:xfrm>
              <a:off x="963720" y="2295168"/>
              <a:ext cx="1043400" cy="808500"/>
            </a:xfrm>
            <a:custGeom>
              <a:avLst/>
              <a:gdLst/>
              <a:ahLst/>
              <a:cxnLst/>
              <a:rect l="0" t="0" r="0" b="0"/>
              <a:pathLst>
                <a:path w="120000" h="120000" extrusionOk="0">
                  <a:moveTo>
                    <a:pt x="119733" y="33550"/>
                  </a:moveTo>
                  <a:cubicBezTo>
                    <a:pt x="119822" y="33733"/>
                    <a:pt x="120011" y="34100"/>
                    <a:pt x="120000" y="34305"/>
                  </a:cubicBezTo>
                  <a:cubicBezTo>
                    <a:pt x="119988" y="34583"/>
                    <a:pt x="119644" y="35027"/>
                    <a:pt x="119555" y="35283"/>
                  </a:cubicBezTo>
                  <a:cubicBezTo>
                    <a:pt x="119444" y="35594"/>
                    <a:pt x="119255" y="36227"/>
                    <a:pt x="119222" y="36555"/>
                  </a:cubicBezTo>
                  <a:cubicBezTo>
                    <a:pt x="119199" y="36855"/>
                    <a:pt x="119255" y="37461"/>
                    <a:pt x="119311" y="37755"/>
                  </a:cubicBezTo>
                  <a:cubicBezTo>
                    <a:pt x="119383" y="38127"/>
                    <a:pt x="119688" y="38805"/>
                    <a:pt x="119761" y="39177"/>
                  </a:cubicBezTo>
                  <a:cubicBezTo>
                    <a:pt x="119827" y="39511"/>
                    <a:pt x="119905" y="40205"/>
                    <a:pt x="119861" y="40538"/>
                  </a:cubicBezTo>
                  <a:cubicBezTo>
                    <a:pt x="119833" y="40755"/>
                    <a:pt x="119683" y="41161"/>
                    <a:pt x="119566" y="41327"/>
                  </a:cubicBezTo>
                  <a:cubicBezTo>
                    <a:pt x="119444" y="41505"/>
                    <a:pt x="119022" y="41672"/>
                    <a:pt x="118927" y="41872"/>
                  </a:cubicBezTo>
                  <a:cubicBezTo>
                    <a:pt x="118727" y="42294"/>
                    <a:pt x="118883" y="43311"/>
                    <a:pt x="118811" y="43783"/>
                  </a:cubicBezTo>
                  <a:cubicBezTo>
                    <a:pt x="118777" y="44050"/>
                    <a:pt x="118588" y="44555"/>
                    <a:pt x="118560" y="44822"/>
                  </a:cubicBezTo>
                  <a:cubicBezTo>
                    <a:pt x="118516" y="45177"/>
                    <a:pt x="118583" y="46272"/>
                    <a:pt x="118583" y="46272"/>
                  </a:cubicBezTo>
                  <a:lnTo>
                    <a:pt x="112654" y="83177"/>
                  </a:lnTo>
                  <a:lnTo>
                    <a:pt x="106726" y="120000"/>
                  </a:lnTo>
                  <a:cubicBezTo>
                    <a:pt x="106726" y="120000"/>
                    <a:pt x="105615" y="117733"/>
                    <a:pt x="105181" y="117022"/>
                  </a:cubicBezTo>
                  <a:cubicBezTo>
                    <a:pt x="104737" y="116288"/>
                    <a:pt x="103776" y="114883"/>
                    <a:pt x="103226" y="114255"/>
                  </a:cubicBezTo>
                  <a:cubicBezTo>
                    <a:pt x="102970" y="113966"/>
                    <a:pt x="102320" y="113555"/>
                    <a:pt x="102098" y="113227"/>
                  </a:cubicBezTo>
                  <a:cubicBezTo>
                    <a:pt x="101703" y="112650"/>
                    <a:pt x="101376" y="111161"/>
                    <a:pt x="101026" y="110544"/>
                  </a:cubicBezTo>
                  <a:cubicBezTo>
                    <a:pt x="100698" y="109977"/>
                    <a:pt x="99937" y="108888"/>
                    <a:pt x="99442" y="108527"/>
                  </a:cubicBezTo>
                  <a:cubicBezTo>
                    <a:pt x="99092" y="108277"/>
                    <a:pt x="98264" y="107972"/>
                    <a:pt x="97853" y="107977"/>
                  </a:cubicBezTo>
                  <a:cubicBezTo>
                    <a:pt x="97414" y="107983"/>
                    <a:pt x="96542" y="108327"/>
                    <a:pt x="96164" y="108611"/>
                  </a:cubicBezTo>
                  <a:cubicBezTo>
                    <a:pt x="95747" y="108916"/>
                    <a:pt x="95264" y="110044"/>
                    <a:pt x="94819" y="110288"/>
                  </a:cubicBezTo>
                  <a:cubicBezTo>
                    <a:pt x="94525" y="110444"/>
                    <a:pt x="93836" y="110477"/>
                    <a:pt x="93525" y="110366"/>
                  </a:cubicBezTo>
                  <a:cubicBezTo>
                    <a:pt x="93169" y="110238"/>
                    <a:pt x="92697" y="109472"/>
                    <a:pt x="92347" y="109322"/>
                  </a:cubicBezTo>
                  <a:cubicBezTo>
                    <a:pt x="92152" y="109233"/>
                    <a:pt x="91725" y="109266"/>
                    <a:pt x="91514" y="109261"/>
                  </a:cubicBezTo>
                  <a:cubicBezTo>
                    <a:pt x="91269" y="109250"/>
                    <a:pt x="90758" y="109383"/>
                    <a:pt x="90536" y="109261"/>
                  </a:cubicBezTo>
                  <a:cubicBezTo>
                    <a:pt x="90325" y="109144"/>
                    <a:pt x="90152" y="108533"/>
                    <a:pt x="89947" y="108388"/>
                  </a:cubicBezTo>
                  <a:cubicBezTo>
                    <a:pt x="89774" y="108277"/>
                    <a:pt x="89363" y="108311"/>
                    <a:pt x="89180" y="108250"/>
                  </a:cubicBezTo>
                  <a:cubicBezTo>
                    <a:pt x="89008" y="108205"/>
                    <a:pt x="88530" y="107977"/>
                    <a:pt x="88530" y="107977"/>
                  </a:cubicBezTo>
                  <a:lnTo>
                    <a:pt x="103998" y="79577"/>
                  </a:lnTo>
                  <a:cubicBezTo>
                    <a:pt x="103998" y="79577"/>
                    <a:pt x="104004" y="78405"/>
                    <a:pt x="103948" y="78022"/>
                  </a:cubicBezTo>
                  <a:cubicBezTo>
                    <a:pt x="103892" y="77705"/>
                    <a:pt x="103859" y="76927"/>
                    <a:pt x="103609" y="76777"/>
                  </a:cubicBezTo>
                  <a:cubicBezTo>
                    <a:pt x="103376" y="76633"/>
                    <a:pt x="102815" y="76966"/>
                    <a:pt x="102603" y="77150"/>
                  </a:cubicBezTo>
                  <a:cubicBezTo>
                    <a:pt x="102437" y="77288"/>
                    <a:pt x="102342" y="77911"/>
                    <a:pt x="102137" y="77922"/>
                  </a:cubicBezTo>
                  <a:cubicBezTo>
                    <a:pt x="101931" y="77922"/>
                    <a:pt x="101720" y="77377"/>
                    <a:pt x="101653" y="77150"/>
                  </a:cubicBezTo>
                  <a:cubicBezTo>
                    <a:pt x="101609" y="76988"/>
                    <a:pt x="101753" y="76600"/>
                    <a:pt x="101653" y="76466"/>
                  </a:cubicBezTo>
                  <a:cubicBezTo>
                    <a:pt x="101498" y="76250"/>
                    <a:pt x="100876" y="76438"/>
                    <a:pt x="100670" y="76277"/>
                  </a:cubicBezTo>
                  <a:cubicBezTo>
                    <a:pt x="100425" y="76088"/>
                    <a:pt x="100142" y="75433"/>
                    <a:pt x="100059" y="75105"/>
                  </a:cubicBezTo>
                  <a:cubicBezTo>
                    <a:pt x="100003" y="74883"/>
                    <a:pt x="100131" y="74383"/>
                    <a:pt x="100031" y="74188"/>
                  </a:cubicBezTo>
                  <a:cubicBezTo>
                    <a:pt x="99931" y="73977"/>
                    <a:pt x="99536" y="73683"/>
                    <a:pt x="99325" y="73666"/>
                  </a:cubicBezTo>
                  <a:cubicBezTo>
                    <a:pt x="99081" y="73655"/>
                    <a:pt x="98670" y="74083"/>
                    <a:pt x="98431" y="74177"/>
                  </a:cubicBezTo>
                  <a:cubicBezTo>
                    <a:pt x="98159" y="74277"/>
                    <a:pt x="97547" y="74555"/>
                    <a:pt x="97292" y="74394"/>
                  </a:cubicBezTo>
                  <a:cubicBezTo>
                    <a:pt x="97158" y="74305"/>
                    <a:pt x="97014" y="73888"/>
                    <a:pt x="97070" y="73716"/>
                  </a:cubicBezTo>
                  <a:cubicBezTo>
                    <a:pt x="97136" y="73494"/>
                    <a:pt x="97581" y="73333"/>
                    <a:pt x="97770" y="73238"/>
                  </a:cubicBezTo>
                  <a:cubicBezTo>
                    <a:pt x="97903" y="73172"/>
                    <a:pt x="98247" y="73172"/>
                    <a:pt x="98331" y="73033"/>
                  </a:cubicBezTo>
                  <a:cubicBezTo>
                    <a:pt x="98409" y="72905"/>
                    <a:pt x="98403" y="72516"/>
                    <a:pt x="98309" y="72394"/>
                  </a:cubicBezTo>
                  <a:cubicBezTo>
                    <a:pt x="98131" y="72172"/>
                    <a:pt x="97542" y="72216"/>
                    <a:pt x="97281" y="72244"/>
                  </a:cubicBezTo>
                  <a:cubicBezTo>
                    <a:pt x="97070" y="72277"/>
                    <a:pt x="96675" y="72488"/>
                    <a:pt x="96475" y="72572"/>
                  </a:cubicBezTo>
                  <a:cubicBezTo>
                    <a:pt x="96281" y="72655"/>
                    <a:pt x="95903" y="72927"/>
                    <a:pt x="95697" y="72916"/>
                  </a:cubicBezTo>
                  <a:cubicBezTo>
                    <a:pt x="95514" y="72905"/>
                    <a:pt x="95158" y="72688"/>
                    <a:pt x="95031" y="72527"/>
                  </a:cubicBezTo>
                  <a:cubicBezTo>
                    <a:pt x="94864" y="72311"/>
                    <a:pt x="94853" y="71650"/>
                    <a:pt x="94686" y="71433"/>
                  </a:cubicBezTo>
                  <a:cubicBezTo>
                    <a:pt x="94608" y="71338"/>
                    <a:pt x="94397" y="71211"/>
                    <a:pt x="94292" y="71194"/>
                  </a:cubicBezTo>
                  <a:cubicBezTo>
                    <a:pt x="94108" y="71172"/>
                    <a:pt x="93753" y="71444"/>
                    <a:pt x="93575" y="71383"/>
                  </a:cubicBezTo>
                  <a:cubicBezTo>
                    <a:pt x="93341" y="71316"/>
                    <a:pt x="93014" y="70838"/>
                    <a:pt x="92858" y="70616"/>
                  </a:cubicBezTo>
                  <a:cubicBezTo>
                    <a:pt x="92775" y="70500"/>
                    <a:pt x="92697" y="70172"/>
                    <a:pt x="92575" y="70100"/>
                  </a:cubicBezTo>
                  <a:cubicBezTo>
                    <a:pt x="92453" y="70016"/>
                    <a:pt x="92108" y="69983"/>
                    <a:pt x="92002" y="70100"/>
                  </a:cubicBezTo>
                  <a:cubicBezTo>
                    <a:pt x="91886" y="70227"/>
                    <a:pt x="91947" y="70655"/>
                    <a:pt x="91975" y="70844"/>
                  </a:cubicBezTo>
                  <a:cubicBezTo>
                    <a:pt x="92008" y="71016"/>
                    <a:pt x="92230" y="71316"/>
                    <a:pt x="92219" y="71494"/>
                  </a:cubicBezTo>
                  <a:cubicBezTo>
                    <a:pt x="92208" y="71633"/>
                    <a:pt x="92058" y="71883"/>
                    <a:pt x="91947" y="71955"/>
                  </a:cubicBezTo>
                  <a:cubicBezTo>
                    <a:pt x="91802" y="72050"/>
                    <a:pt x="91447" y="72050"/>
                    <a:pt x="91286" y="71994"/>
                  </a:cubicBezTo>
                  <a:cubicBezTo>
                    <a:pt x="91080" y="71922"/>
                    <a:pt x="90697" y="71622"/>
                    <a:pt x="90597" y="71405"/>
                  </a:cubicBezTo>
                  <a:cubicBezTo>
                    <a:pt x="90497" y="71183"/>
                    <a:pt x="90541" y="70655"/>
                    <a:pt x="90569" y="70411"/>
                  </a:cubicBezTo>
                  <a:cubicBezTo>
                    <a:pt x="90591" y="70227"/>
                    <a:pt x="90813" y="69866"/>
                    <a:pt x="90747" y="69700"/>
                  </a:cubicBezTo>
                  <a:cubicBezTo>
                    <a:pt x="90719" y="69611"/>
                    <a:pt x="90536" y="69544"/>
                    <a:pt x="90458" y="69522"/>
                  </a:cubicBezTo>
                  <a:cubicBezTo>
                    <a:pt x="90280" y="69472"/>
                    <a:pt x="89869" y="69655"/>
                    <a:pt x="89724" y="69522"/>
                  </a:cubicBezTo>
                  <a:cubicBezTo>
                    <a:pt x="89619" y="69427"/>
                    <a:pt x="89586" y="69066"/>
                    <a:pt x="89602" y="68911"/>
                  </a:cubicBezTo>
                  <a:cubicBezTo>
                    <a:pt x="89608" y="68788"/>
                    <a:pt x="89791" y="68566"/>
                    <a:pt x="89774" y="68444"/>
                  </a:cubicBezTo>
                  <a:cubicBezTo>
                    <a:pt x="89763" y="68294"/>
                    <a:pt x="89563" y="68061"/>
                    <a:pt x="89458" y="67983"/>
                  </a:cubicBezTo>
                  <a:cubicBezTo>
                    <a:pt x="89191" y="67788"/>
                    <a:pt x="88502" y="67833"/>
                    <a:pt x="88219" y="67672"/>
                  </a:cubicBezTo>
                  <a:cubicBezTo>
                    <a:pt x="87952" y="67522"/>
                    <a:pt x="87585" y="66900"/>
                    <a:pt x="87308" y="66783"/>
                  </a:cubicBezTo>
                  <a:cubicBezTo>
                    <a:pt x="87080" y="66683"/>
                    <a:pt x="86558" y="66877"/>
                    <a:pt x="86324" y="66783"/>
                  </a:cubicBezTo>
                  <a:cubicBezTo>
                    <a:pt x="86124" y="66705"/>
                    <a:pt x="85791" y="66377"/>
                    <a:pt x="85674" y="66177"/>
                  </a:cubicBezTo>
                  <a:cubicBezTo>
                    <a:pt x="85524" y="65927"/>
                    <a:pt x="85530" y="65244"/>
                    <a:pt x="85341" y="65038"/>
                  </a:cubicBezTo>
                  <a:cubicBezTo>
                    <a:pt x="85230" y="64911"/>
                    <a:pt x="84907" y="64827"/>
                    <a:pt x="84752" y="64811"/>
                  </a:cubicBezTo>
                  <a:cubicBezTo>
                    <a:pt x="84535" y="64794"/>
                    <a:pt x="84091" y="64888"/>
                    <a:pt x="83885" y="64961"/>
                  </a:cubicBezTo>
                  <a:cubicBezTo>
                    <a:pt x="83718" y="65022"/>
                    <a:pt x="83429" y="65344"/>
                    <a:pt x="83257" y="65316"/>
                  </a:cubicBezTo>
                  <a:cubicBezTo>
                    <a:pt x="83057" y="65283"/>
                    <a:pt x="82835" y="64800"/>
                    <a:pt x="82657" y="64694"/>
                  </a:cubicBezTo>
                  <a:cubicBezTo>
                    <a:pt x="82490" y="64600"/>
                    <a:pt x="82102" y="64422"/>
                    <a:pt x="81940" y="64516"/>
                  </a:cubicBezTo>
                  <a:cubicBezTo>
                    <a:pt x="81785" y="64605"/>
                    <a:pt x="81640" y="65044"/>
                    <a:pt x="81646" y="65238"/>
                  </a:cubicBezTo>
                  <a:cubicBezTo>
                    <a:pt x="81652" y="65438"/>
                    <a:pt x="81957" y="65727"/>
                    <a:pt x="81979" y="65922"/>
                  </a:cubicBezTo>
                  <a:cubicBezTo>
                    <a:pt x="81996" y="66066"/>
                    <a:pt x="81968" y="66394"/>
                    <a:pt x="81879" y="66488"/>
                  </a:cubicBezTo>
                  <a:cubicBezTo>
                    <a:pt x="81752" y="66616"/>
                    <a:pt x="81390" y="66577"/>
                    <a:pt x="81224" y="66561"/>
                  </a:cubicBezTo>
                  <a:cubicBezTo>
                    <a:pt x="81001" y="66538"/>
                    <a:pt x="80590" y="66316"/>
                    <a:pt x="80368" y="66277"/>
                  </a:cubicBezTo>
                  <a:cubicBezTo>
                    <a:pt x="80118" y="66238"/>
                    <a:pt x="79585" y="66155"/>
                    <a:pt x="79362" y="66277"/>
                  </a:cubicBezTo>
                  <a:cubicBezTo>
                    <a:pt x="79185" y="66377"/>
                    <a:pt x="78940" y="66772"/>
                    <a:pt x="78873" y="66972"/>
                  </a:cubicBezTo>
                  <a:cubicBezTo>
                    <a:pt x="78751" y="67333"/>
                    <a:pt x="78962" y="68183"/>
                    <a:pt x="78785" y="68500"/>
                  </a:cubicBezTo>
                  <a:cubicBezTo>
                    <a:pt x="78662" y="68705"/>
                    <a:pt x="78235" y="68883"/>
                    <a:pt x="78029" y="68933"/>
                  </a:cubicBezTo>
                  <a:cubicBezTo>
                    <a:pt x="77784" y="68983"/>
                    <a:pt x="77262" y="68950"/>
                    <a:pt x="77034" y="68844"/>
                  </a:cubicBezTo>
                  <a:cubicBezTo>
                    <a:pt x="76884" y="68772"/>
                    <a:pt x="76684" y="68427"/>
                    <a:pt x="76534" y="68372"/>
                  </a:cubicBezTo>
                  <a:cubicBezTo>
                    <a:pt x="76407" y="68316"/>
                    <a:pt x="76129" y="68344"/>
                    <a:pt x="75990" y="68372"/>
                  </a:cubicBezTo>
                  <a:cubicBezTo>
                    <a:pt x="75851" y="68394"/>
                    <a:pt x="75584" y="68611"/>
                    <a:pt x="75445" y="68572"/>
                  </a:cubicBezTo>
                  <a:cubicBezTo>
                    <a:pt x="75323" y="68550"/>
                    <a:pt x="75184" y="68227"/>
                    <a:pt x="75062" y="68205"/>
                  </a:cubicBezTo>
                  <a:cubicBezTo>
                    <a:pt x="74884" y="68166"/>
                    <a:pt x="74534" y="68383"/>
                    <a:pt x="74384" y="68500"/>
                  </a:cubicBezTo>
                  <a:cubicBezTo>
                    <a:pt x="74251" y="68611"/>
                    <a:pt x="74079" y="68933"/>
                    <a:pt x="73962" y="69061"/>
                  </a:cubicBezTo>
                  <a:cubicBezTo>
                    <a:pt x="73806" y="69244"/>
                    <a:pt x="73490" y="69627"/>
                    <a:pt x="73284" y="69711"/>
                  </a:cubicBezTo>
                  <a:cubicBezTo>
                    <a:pt x="73095" y="69788"/>
                    <a:pt x="72645" y="69827"/>
                    <a:pt x="72478" y="69700"/>
                  </a:cubicBezTo>
                  <a:cubicBezTo>
                    <a:pt x="72323" y="69577"/>
                    <a:pt x="72212" y="69105"/>
                    <a:pt x="72173" y="68883"/>
                  </a:cubicBezTo>
                  <a:cubicBezTo>
                    <a:pt x="72123" y="68638"/>
                    <a:pt x="72223" y="68127"/>
                    <a:pt x="72173" y="67877"/>
                  </a:cubicBezTo>
                  <a:cubicBezTo>
                    <a:pt x="72123" y="67638"/>
                    <a:pt x="71917" y="67211"/>
                    <a:pt x="71801" y="67000"/>
                  </a:cubicBezTo>
                  <a:cubicBezTo>
                    <a:pt x="71706" y="66822"/>
                    <a:pt x="71501" y="66444"/>
                    <a:pt x="71345" y="66338"/>
                  </a:cubicBezTo>
                  <a:cubicBezTo>
                    <a:pt x="71212" y="66255"/>
                    <a:pt x="70912" y="66194"/>
                    <a:pt x="70767" y="66233"/>
                  </a:cubicBezTo>
                  <a:cubicBezTo>
                    <a:pt x="70634" y="66266"/>
                    <a:pt x="70362" y="66438"/>
                    <a:pt x="70300" y="66588"/>
                  </a:cubicBezTo>
                  <a:cubicBezTo>
                    <a:pt x="70228" y="66816"/>
                    <a:pt x="70506" y="67305"/>
                    <a:pt x="70484" y="67550"/>
                  </a:cubicBezTo>
                  <a:cubicBezTo>
                    <a:pt x="70473" y="67744"/>
                    <a:pt x="70395" y="68194"/>
                    <a:pt x="70239" y="68261"/>
                  </a:cubicBezTo>
                  <a:cubicBezTo>
                    <a:pt x="70095" y="68327"/>
                    <a:pt x="69778" y="68088"/>
                    <a:pt x="69678" y="67950"/>
                  </a:cubicBezTo>
                  <a:cubicBezTo>
                    <a:pt x="69534" y="67755"/>
                    <a:pt x="69456" y="67205"/>
                    <a:pt x="69450" y="66950"/>
                  </a:cubicBezTo>
                  <a:cubicBezTo>
                    <a:pt x="69445" y="66755"/>
                    <a:pt x="69567" y="66394"/>
                    <a:pt x="69561" y="66205"/>
                  </a:cubicBezTo>
                  <a:cubicBezTo>
                    <a:pt x="69561" y="66027"/>
                    <a:pt x="69545" y="65644"/>
                    <a:pt x="69450" y="65511"/>
                  </a:cubicBezTo>
                  <a:cubicBezTo>
                    <a:pt x="69278" y="65277"/>
                    <a:pt x="68717" y="65155"/>
                    <a:pt x="68467" y="65077"/>
                  </a:cubicBezTo>
                  <a:cubicBezTo>
                    <a:pt x="68161" y="64988"/>
                    <a:pt x="67489" y="65072"/>
                    <a:pt x="67222" y="64872"/>
                  </a:cubicBezTo>
                  <a:cubicBezTo>
                    <a:pt x="67067" y="64750"/>
                    <a:pt x="66995" y="64238"/>
                    <a:pt x="66828" y="64127"/>
                  </a:cubicBezTo>
                  <a:cubicBezTo>
                    <a:pt x="66672" y="64033"/>
                    <a:pt x="66289" y="64088"/>
                    <a:pt x="66111" y="64127"/>
                  </a:cubicBezTo>
                  <a:cubicBezTo>
                    <a:pt x="65944" y="64177"/>
                    <a:pt x="65661" y="64411"/>
                    <a:pt x="65500" y="64472"/>
                  </a:cubicBezTo>
                  <a:cubicBezTo>
                    <a:pt x="65322" y="64544"/>
                    <a:pt x="64950" y="64716"/>
                    <a:pt x="64767" y="64650"/>
                  </a:cubicBezTo>
                  <a:cubicBezTo>
                    <a:pt x="64628" y="64594"/>
                    <a:pt x="64411" y="64294"/>
                    <a:pt x="64372" y="64127"/>
                  </a:cubicBezTo>
                  <a:cubicBezTo>
                    <a:pt x="64322" y="63911"/>
                    <a:pt x="64472" y="63444"/>
                    <a:pt x="64500" y="63216"/>
                  </a:cubicBezTo>
                  <a:cubicBezTo>
                    <a:pt x="64522" y="63044"/>
                    <a:pt x="64655" y="62672"/>
                    <a:pt x="64567" y="62533"/>
                  </a:cubicBezTo>
                  <a:cubicBezTo>
                    <a:pt x="64505" y="62433"/>
                    <a:pt x="64255" y="62416"/>
                    <a:pt x="64155" y="62444"/>
                  </a:cubicBezTo>
                  <a:cubicBezTo>
                    <a:pt x="63955" y="62494"/>
                    <a:pt x="63644" y="62838"/>
                    <a:pt x="63489" y="62988"/>
                  </a:cubicBezTo>
                  <a:cubicBezTo>
                    <a:pt x="63378" y="63100"/>
                    <a:pt x="63189" y="63377"/>
                    <a:pt x="63066" y="63477"/>
                  </a:cubicBezTo>
                  <a:cubicBezTo>
                    <a:pt x="62750" y="63761"/>
                    <a:pt x="61900" y="63994"/>
                    <a:pt x="61661" y="64366"/>
                  </a:cubicBezTo>
                  <a:cubicBezTo>
                    <a:pt x="61505" y="64627"/>
                    <a:pt x="61539" y="65311"/>
                    <a:pt x="61455" y="65611"/>
                  </a:cubicBezTo>
                  <a:cubicBezTo>
                    <a:pt x="61377" y="65916"/>
                    <a:pt x="61227" y="66555"/>
                    <a:pt x="61022" y="66772"/>
                  </a:cubicBezTo>
                  <a:cubicBezTo>
                    <a:pt x="60816" y="66977"/>
                    <a:pt x="60172" y="66933"/>
                    <a:pt x="59972" y="67150"/>
                  </a:cubicBezTo>
                  <a:cubicBezTo>
                    <a:pt x="59816" y="67333"/>
                    <a:pt x="59827" y="67922"/>
                    <a:pt x="59694" y="68133"/>
                  </a:cubicBezTo>
                  <a:cubicBezTo>
                    <a:pt x="59549" y="68344"/>
                    <a:pt x="59144" y="68661"/>
                    <a:pt x="58927" y="68750"/>
                  </a:cubicBezTo>
                  <a:cubicBezTo>
                    <a:pt x="58633" y="68877"/>
                    <a:pt x="57972" y="68983"/>
                    <a:pt x="57672" y="68872"/>
                  </a:cubicBezTo>
                  <a:cubicBezTo>
                    <a:pt x="57533" y="68816"/>
                    <a:pt x="57371" y="68483"/>
                    <a:pt x="57238" y="68422"/>
                  </a:cubicBezTo>
                  <a:cubicBezTo>
                    <a:pt x="57055" y="68344"/>
                    <a:pt x="56633" y="68355"/>
                    <a:pt x="56449" y="68422"/>
                  </a:cubicBezTo>
                  <a:cubicBezTo>
                    <a:pt x="56132" y="68544"/>
                    <a:pt x="55616" y="69050"/>
                    <a:pt x="55371" y="69311"/>
                  </a:cubicBezTo>
                  <a:cubicBezTo>
                    <a:pt x="55182" y="69522"/>
                    <a:pt x="54793" y="69977"/>
                    <a:pt x="54705" y="70261"/>
                  </a:cubicBezTo>
                  <a:cubicBezTo>
                    <a:pt x="54632" y="70494"/>
                    <a:pt x="54838" y="71050"/>
                    <a:pt x="54705" y="71244"/>
                  </a:cubicBezTo>
                  <a:cubicBezTo>
                    <a:pt x="54599" y="71394"/>
                    <a:pt x="54210" y="71433"/>
                    <a:pt x="54043" y="71383"/>
                  </a:cubicBezTo>
                  <a:cubicBezTo>
                    <a:pt x="53860" y="71344"/>
                    <a:pt x="53632" y="70950"/>
                    <a:pt x="53454" y="70883"/>
                  </a:cubicBezTo>
                  <a:cubicBezTo>
                    <a:pt x="53243" y="70811"/>
                    <a:pt x="52788" y="70816"/>
                    <a:pt x="52588" y="70916"/>
                  </a:cubicBezTo>
                  <a:cubicBezTo>
                    <a:pt x="52388" y="71011"/>
                    <a:pt x="52171" y="71505"/>
                    <a:pt x="51971" y="71594"/>
                  </a:cubicBezTo>
                  <a:cubicBezTo>
                    <a:pt x="51754" y="71694"/>
                    <a:pt x="51276" y="71555"/>
                    <a:pt x="51049" y="71594"/>
                  </a:cubicBezTo>
                  <a:cubicBezTo>
                    <a:pt x="50749" y="71655"/>
                    <a:pt x="50182" y="72005"/>
                    <a:pt x="49871" y="72044"/>
                  </a:cubicBezTo>
                  <a:cubicBezTo>
                    <a:pt x="49682" y="72061"/>
                    <a:pt x="49260" y="72061"/>
                    <a:pt x="49104" y="71922"/>
                  </a:cubicBezTo>
                  <a:cubicBezTo>
                    <a:pt x="48937" y="71761"/>
                    <a:pt x="48937" y="71172"/>
                    <a:pt x="48798" y="70972"/>
                  </a:cubicBezTo>
                  <a:cubicBezTo>
                    <a:pt x="48682" y="70800"/>
                    <a:pt x="48354" y="70483"/>
                    <a:pt x="48165" y="70472"/>
                  </a:cubicBezTo>
                  <a:cubicBezTo>
                    <a:pt x="47971" y="70461"/>
                    <a:pt x="47676" y="70833"/>
                    <a:pt x="47498" y="70883"/>
                  </a:cubicBezTo>
                  <a:cubicBezTo>
                    <a:pt x="47087" y="71005"/>
                    <a:pt x="46226" y="70905"/>
                    <a:pt x="45809" y="70855"/>
                  </a:cubicBezTo>
                  <a:cubicBezTo>
                    <a:pt x="45343" y="70800"/>
                    <a:pt x="44381" y="70694"/>
                    <a:pt x="43965" y="70444"/>
                  </a:cubicBezTo>
                  <a:cubicBezTo>
                    <a:pt x="43770" y="70316"/>
                    <a:pt x="43537" y="69800"/>
                    <a:pt x="43326" y="69700"/>
                  </a:cubicBezTo>
                  <a:cubicBezTo>
                    <a:pt x="43176" y="69627"/>
                    <a:pt x="42820" y="69616"/>
                    <a:pt x="42687" y="69733"/>
                  </a:cubicBezTo>
                  <a:cubicBezTo>
                    <a:pt x="42531" y="69861"/>
                    <a:pt x="42542" y="70394"/>
                    <a:pt x="42431" y="70594"/>
                  </a:cubicBezTo>
                  <a:cubicBezTo>
                    <a:pt x="42326" y="70788"/>
                    <a:pt x="41926" y="71022"/>
                    <a:pt x="41842" y="71244"/>
                  </a:cubicBezTo>
                  <a:cubicBezTo>
                    <a:pt x="41792" y="71383"/>
                    <a:pt x="41942" y="71755"/>
                    <a:pt x="41842" y="71861"/>
                  </a:cubicBezTo>
                  <a:cubicBezTo>
                    <a:pt x="41703" y="72005"/>
                    <a:pt x="41226" y="71933"/>
                    <a:pt x="41103" y="71772"/>
                  </a:cubicBezTo>
                  <a:cubicBezTo>
                    <a:pt x="40964" y="71594"/>
                    <a:pt x="41198" y="71016"/>
                    <a:pt x="41103" y="70794"/>
                  </a:cubicBezTo>
                  <a:cubicBezTo>
                    <a:pt x="41031" y="70633"/>
                    <a:pt x="40748" y="70316"/>
                    <a:pt x="40592" y="70355"/>
                  </a:cubicBezTo>
                  <a:cubicBezTo>
                    <a:pt x="40459" y="70383"/>
                    <a:pt x="40364" y="70738"/>
                    <a:pt x="40309" y="70883"/>
                  </a:cubicBezTo>
                  <a:cubicBezTo>
                    <a:pt x="40270" y="70983"/>
                    <a:pt x="40264" y="71238"/>
                    <a:pt x="40181" y="71300"/>
                  </a:cubicBezTo>
                  <a:cubicBezTo>
                    <a:pt x="40059" y="71400"/>
                    <a:pt x="39692" y="71372"/>
                    <a:pt x="39570" y="71272"/>
                  </a:cubicBezTo>
                  <a:cubicBezTo>
                    <a:pt x="39436" y="71161"/>
                    <a:pt x="39486" y="70644"/>
                    <a:pt x="39336" y="70561"/>
                  </a:cubicBezTo>
                  <a:cubicBezTo>
                    <a:pt x="39175" y="70466"/>
                    <a:pt x="38803" y="70688"/>
                    <a:pt x="38648" y="70794"/>
                  </a:cubicBezTo>
                  <a:cubicBezTo>
                    <a:pt x="38409" y="70961"/>
                    <a:pt x="38097" y="71550"/>
                    <a:pt x="37853" y="71716"/>
                  </a:cubicBezTo>
                  <a:cubicBezTo>
                    <a:pt x="37525" y="71950"/>
                    <a:pt x="36758" y="72188"/>
                    <a:pt x="36370" y="72244"/>
                  </a:cubicBezTo>
                  <a:cubicBezTo>
                    <a:pt x="36192" y="72277"/>
                    <a:pt x="35775" y="72355"/>
                    <a:pt x="35631" y="72216"/>
                  </a:cubicBezTo>
                  <a:cubicBezTo>
                    <a:pt x="35425" y="72016"/>
                    <a:pt x="35508" y="71277"/>
                    <a:pt x="35375" y="71005"/>
                  </a:cubicBezTo>
                  <a:cubicBezTo>
                    <a:pt x="35297" y="70838"/>
                    <a:pt x="34997" y="70633"/>
                    <a:pt x="34914" y="70472"/>
                  </a:cubicBezTo>
                  <a:cubicBezTo>
                    <a:pt x="34786" y="70200"/>
                    <a:pt x="34864" y="69455"/>
                    <a:pt x="34664" y="69255"/>
                  </a:cubicBezTo>
                  <a:cubicBezTo>
                    <a:pt x="34430" y="69027"/>
                    <a:pt x="33736" y="69272"/>
                    <a:pt x="33458" y="69138"/>
                  </a:cubicBezTo>
                  <a:cubicBezTo>
                    <a:pt x="33358" y="69088"/>
                    <a:pt x="33236" y="68805"/>
                    <a:pt x="33130" y="68811"/>
                  </a:cubicBezTo>
                  <a:cubicBezTo>
                    <a:pt x="32986" y="68816"/>
                    <a:pt x="32825" y="69150"/>
                    <a:pt x="32714" y="69255"/>
                  </a:cubicBezTo>
                  <a:cubicBezTo>
                    <a:pt x="32614" y="69361"/>
                    <a:pt x="32419" y="69672"/>
                    <a:pt x="32286" y="69644"/>
                  </a:cubicBezTo>
                  <a:cubicBezTo>
                    <a:pt x="32075" y="69594"/>
                    <a:pt x="32052" y="68927"/>
                    <a:pt x="31869" y="68811"/>
                  </a:cubicBezTo>
                  <a:cubicBezTo>
                    <a:pt x="31708" y="68705"/>
                    <a:pt x="31258" y="68977"/>
                    <a:pt x="31102" y="68844"/>
                  </a:cubicBezTo>
                  <a:cubicBezTo>
                    <a:pt x="30880" y="68644"/>
                    <a:pt x="30997" y="67844"/>
                    <a:pt x="30852" y="67572"/>
                  </a:cubicBezTo>
                  <a:cubicBezTo>
                    <a:pt x="30725" y="67322"/>
                    <a:pt x="30241" y="67066"/>
                    <a:pt x="30108" y="66827"/>
                  </a:cubicBezTo>
                  <a:cubicBezTo>
                    <a:pt x="29963" y="66561"/>
                    <a:pt x="29736" y="65922"/>
                    <a:pt x="29802" y="65611"/>
                  </a:cubicBezTo>
                  <a:cubicBezTo>
                    <a:pt x="29836" y="65461"/>
                    <a:pt x="30069" y="65250"/>
                    <a:pt x="30180" y="65166"/>
                  </a:cubicBezTo>
                  <a:cubicBezTo>
                    <a:pt x="30352" y="65050"/>
                    <a:pt x="30808" y="65055"/>
                    <a:pt x="30930" y="64872"/>
                  </a:cubicBezTo>
                  <a:cubicBezTo>
                    <a:pt x="31097" y="64605"/>
                    <a:pt x="30830" y="63805"/>
                    <a:pt x="31002" y="63538"/>
                  </a:cubicBezTo>
                  <a:cubicBezTo>
                    <a:pt x="31141" y="63322"/>
                    <a:pt x="31714" y="63355"/>
                    <a:pt x="31869" y="63155"/>
                  </a:cubicBezTo>
                  <a:cubicBezTo>
                    <a:pt x="32002" y="62988"/>
                    <a:pt x="32158" y="62511"/>
                    <a:pt x="32102" y="62294"/>
                  </a:cubicBezTo>
                  <a:cubicBezTo>
                    <a:pt x="32064" y="62144"/>
                    <a:pt x="31747" y="62038"/>
                    <a:pt x="31669" y="61905"/>
                  </a:cubicBezTo>
                  <a:cubicBezTo>
                    <a:pt x="31558" y="61733"/>
                    <a:pt x="31525" y="61277"/>
                    <a:pt x="31441" y="61083"/>
                  </a:cubicBezTo>
                  <a:cubicBezTo>
                    <a:pt x="31330" y="60850"/>
                    <a:pt x="30958" y="60500"/>
                    <a:pt x="30880" y="60255"/>
                  </a:cubicBezTo>
                  <a:cubicBezTo>
                    <a:pt x="30797" y="60016"/>
                    <a:pt x="30725" y="59483"/>
                    <a:pt x="30802" y="59244"/>
                  </a:cubicBezTo>
                  <a:cubicBezTo>
                    <a:pt x="30847" y="59094"/>
                    <a:pt x="31152" y="58944"/>
                    <a:pt x="31208" y="58800"/>
                  </a:cubicBezTo>
                  <a:cubicBezTo>
                    <a:pt x="31347" y="58444"/>
                    <a:pt x="31308" y="57622"/>
                    <a:pt x="31258" y="57233"/>
                  </a:cubicBezTo>
                  <a:cubicBezTo>
                    <a:pt x="31230" y="57022"/>
                    <a:pt x="31136" y="56583"/>
                    <a:pt x="31002" y="56433"/>
                  </a:cubicBezTo>
                  <a:cubicBezTo>
                    <a:pt x="30869" y="56277"/>
                    <a:pt x="30419" y="56294"/>
                    <a:pt x="30286" y="56133"/>
                  </a:cubicBezTo>
                  <a:cubicBezTo>
                    <a:pt x="30125" y="55944"/>
                    <a:pt x="30041" y="55366"/>
                    <a:pt x="30008" y="55100"/>
                  </a:cubicBezTo>
                  <a:cubicBezTo>
                    <a:pt x="29974" y="54894"/>
                    <a:pt x="30091" y="54438"/>
                    <a:pt x="29980" y="54272"/>
                  </a:cubicBezTo>
                  <a:cubicBezTo>
                    <a:pt x="29863" y="54088"/>
                    <a:pt x="29391" y="54150"/>
                    <a:pt x="29241" y="54000"/>
                  </a:cubicBezTo>
                  <a:cubicBezTo>
                    <a:pt x="29080" y="53844"/>
                    <a:pt x="29036" y="53272"/>
                    <a:pt x="28852" y="53138"/>
                  </a:cubicBezTo>
                  <a:cubicBezTo>
                    <a:pt x="28741" y="53061"/>
                    <a:pt x="28419" y="53044"/>
                    <a:pt x="28319" y="53138"/>
                  </a:cubicBezTo>
                  <a:cubicBezTo>
                    <a:pt x="28213" y="53244"/>
                    <a:pt x="28297" y="53661"/>
                    <a:pt x="28191" y="53766"/>
                  </a:cubicBezTo>
                  <a:cubicBezTo>
                    <a:pt x="28019" y="53927"/>
                    <a:pt x="27519" y="53844"/>
                    <a:pt x="27296" y="53827"/>
                  </a:cubicBezTo>
                  <a:cubicBezTo>
                    <a:pt x="27085" y="53805"/>
                    <a:pt x="26663" y="53500"/>
                    <a:pt x="26474" y="53616"/>
                  </a:cubicBezTo>
                  <a:cubicBezTo>
                    <a:pt x="26357" y="53694"/>
                    <a:pt x="26408" y="54116"/>
                    <a:pt x="26302" y="54211"/>
                  </a:cubicBezTo>
                  <a:cubicBezTo>
                    <a:pt x="26146" y="54338"/>
                    <a:pt x="25713" y="54300"/>
                    <a:pt x="25535" y="54238"/>
                  </a:cubicBezTo>
                  <a:cubicBezTo>
                    <a:pt x="25319" y="54166"/>
                    <a:pt x="25007" y="53733"/>
                    <a:pt x="24791" y="53677"/>
                  </a:cubicBezTo>
                  <a:cubicBezTo>
                    <a:pt x="24635" y="53644"/>
                    <a:pt x="24335" y="53794"/>
                    <a:pt x="24174" y="53800"/>
                  </a:cubicBezTo>
                  <a:cubicBezTo>
                    <a:pt x="23963" y="53800"/>
                    <a:pt x="23507" y="53816"/>
                    <a:pt x="23335" y="53677"/>
                  </a:cubicBezTo>
                  <a:cubicBezTo>
                    <a:pt x="23141" y="53522"/>
                    <a:pt x="23046" y="52916"/>
                    <a:pt x="22868" y="52727"/>
                  </a:cubicBezTo>
                  <a:cubicBezTo>
                    <a:pt x="22674" y="52522"/>
                    <a:pt x="22146" y="52327"/>
                    <a:pt x="21896" y="52200"/>
                  </a:cubicBezTo>
                  <a:cubicBezTo>
                    <a:pt x="21690" y="52083"/>
                    <a:pt x="21185" y="51977"/>
                    <a:pt x="21057" y="51750"/>
                  </a:cubicBezTo>
                  <a:cubicBezTo>
                    <a:pt x="20940" y="51538"/>
                    <a:pt x="20990" y="50983"/>
                    <a:pt x="21057" y="50744"/>
                  </a:cubicBezTo>
                  <a:cubicBezTo>
                    <a:pt x="21113" y="50550"/>
                    <a:pt x="21385" y="50250"/>
                    <a:pt x="21463" y="50066"/>
                  </a:cubicBezTo>
                  <a:cubicBezTo>
                    <a:pt x="21563" y="49844"/>
                    <a:pt x="21640" y="49355"/>
                    <a:pt x="21746" y="49144"/>
                  </a:cubicBezTo>
                  <a:cubicBezTo>
                    <a:pt x="21907" y="48827"/>
                    <a:pt x="22585" y="48416"/>
                    <a:pt x="22590" y="48044"/>
                  </a:cubicBezTo>
                  <a:cubicBezTo>
                    <a:pt x="22590" y="47883"/>
                    <a:pt x="22302" y="47688"/>
                    <a:pt x="22235" y="47544"/>
                  </a:cubicBezTo>
                  <a:cubicBezTo>
                    <a:pt x="21979" y="47005"/>
                    <a:pt x="21946" y="45661"/>
                    <a:pt x="21596" y="45205"/>
                  </a:cubicBezTo>
                  <a:cubicBezTo>
                    <a:pt x="21451" y="45016"/>
                    <a:pt x="20918" y="45000"/>
                    <a:pt x="20801" y="44794"/>
                  </a:cubicBezTo>
                  <a:cubicBezTo>
                    <a:pt x="20707" y="44627"/>
                    <a:pt x="20896" y="44183"/>
                    <a:pt x="20801" y="44022"/>
                  </a:cubicBezTo>
                  <a:cubicBezTo>
                    <a:pt x="20696" y="43855"/>
                    <a:pt x="20235" y="43894"/>
                    <a:pt x="20135" y="43722"/>
                  </a:cubicBezTo>
                  <a:cubicBezTo>
                    <a:pt x="19979" y="43455"/>
                    <a:pt x="20162" y="42750"/>
                    <a:pt x="20135" y="42422"/>
                  </a:cubicBezTo>
                  <a:cubicBezTo>
                    <a:pt x="20107" y="42055"/>
                    <a:pt x="20124" y="41238"/>
                    <a:pt x="19907" y="40972"/>
                  </a:cubicBezTo>
                  <a:cubicBezTo>
                    <a:pt x="19746" y="40772"/>
                    <a:pt x="19157" y="40894"/>
                    <a:pt x="18985" y="40705"/>
                  </a:cubicBezTo>
                  <a:cubicBezTo>
                    <a:pt x="18762" y="40461"/>
                    <a:pt x="18807" y="39633"/>
                    <a:pt x="18629" y="39338"/>
                  </a:cubicBezTo>
                  <a:cubicBezTo>
                    <a:pt x="18468" y="39083"/>
                    <a:pt x="17996" y="38700"/>
                    <a:pt x="17734" y="38600"/>
                  </a:cubicBezTo>
                  <a:cubicBezTo>
                    <a:pt x="17529" y="38527"/>
                    <a:pt x="17084" y="38688"/>
                    <a:pt x="16890" y="38600"/>
                  </a:cubicBezTo>
                  <a:cubicBezTo>
                    <a:pt x="16634" y="38488"/>
                    <a:pt x="16329" y="37883"/>
                    <a:pt x="16068" y="37772"/>
                  </a:cubicBezTo>
                  <a:cubicBezTo>
                    <a:pt x="15845" y="37672"/>
                    <a:pt x="15279" y="37561"/>
                    <a:pt x="15123" y="37772"/>
                  </a:cubicBezTo>
                  <a:cubicBezTo>
                    <a:pt x="14995" y="37955"/>
                    <a:pt x="15406" y="38511"/>
                    <a:pt x="15279" y="38688"/>
                  </a:cubicBezTo>
                  <a:cubicBezTo>
                    <a:pt x="15090" y="38955"/>
                    <a:pt x="14384" y="38811"/>
                    <a:pt x="14101" y="38716"/>
                  </a:cubicBezTo>
                  <a:cubicBezTo>
                    <a:pt x="13740" y="38600"/>
                    <a:pt x="13078" y="38116"/>
                    <a:pt x="12845" y="37772"/>
                  </a:cubicBezTo>
                  <a:cubicBezTo>
                    <a:pt x="12612" y="37416"/>
                    <a:pt x="12484" y="36472"/>
                    <a:pt x="12334" y="36055"/>
                  </a:cubicBezTo>
                  <a:cubicBezTo>
                    <a:pt x="12245" y="35800"/>
                    <a:pt x="12145" y="35166"/>
                    <a:pt x="11928" y="35044"/>
                  </a:cubicBezTo>
                  <a:cubicBezTo>
                    <a:pt x="11728" y="34944"/>
                    <a:pt x="11301" y="35277"/>
                    <a:pt x="11084" y="35311"/>
                  </a:cubicBezTo>
                  <a:cubicBezTo>
                    <a:pt x="10951" y="35333"/>
                    <a:pt x="10650" y="35411"/>
                    <a:pt x="10545" y="35311"/>
                  </a:cubicBezTo>
                  <a:cubicBezTo>
                    <a:pt x="10406" y="35183"/>
                    <a:pt x="10534" y="34616"/>
                    <a:pt x="10395" y="34483"/>
                  </a:cubicBezTo>
                  <a:cubicBezTo>
                    <a:pt x="10278" y="34377"/>
                    <a:pt x="9950" y="34455"/>
                    <a:pt x="9800" y="34483"/>
                  </a:cubicBezTo>
                  <a:cubicBezTo>
                    <a:pt x="9678" y="34505"/>
                    <a:pt x="9445" y="34738"/>
                    <a:pt x="9317" y="34694"/>
                  </a:cubicBezTo>
                  <a:cubicBezTo>
                    <a:pt x="9145" y="34627"/>
                    <a:pt x="8956" y="34188"/>
                    <a:pt x="8911" y="33983"/>
                  </a:cubicBezTo>
                  <a:cubicBezTo>
                    <a:pt x="8850" y="33688"/>
                    <a:pt x="9045" y="33094"/>
                    <a:pt x="9034" y="32794"/>
                  </a:cubicBezTo>
                  <a:cubicBezTo>
                    <a:pt x="9028" y="32588"/>
                    <a:pt x="9067" y="32088"/>
                    <a:pt x="8911" y="32000"/>
                  </a:cubicBezTo>
                  <a:cubicBezTo>
                    <a:pt x="8767" y="31916"/>
                    <a:pt x="8428" y="32166"/>
                    <a:pt x="8345" y="32322"/>
                  </a:cubicBezTo>
                  <a:cubicBezTo>
                    <a:pt x="8222" y="32555"/>
                    <a:pt x="8495" y="33205"/>
                    <a:pt x="8345" y="33422"/>
                  </a:cubicBezTo>
                  <a:cubicBezTo>
                    <a:pt x="8228" y="33594"/>
                    <a:pt x="7795" y="33655"/>
                    <a:pt x="7606" y="33622"/>
                  </a:cubicBezTo>
                  <a:cubicBezTo>
                    <a:pt x="7189" y="33566"/>
                    <a:pt x="6511" y="32888"/>
                    <a:pt x="6122" y="32711"/>
                  </a:cubicBezTo>
                  <a:cubicBezTo>
                    <a:pt x="5867" y="32583"/>
                    <a:pt x="5328" y="32394"/>
                    <a:pt x="5050" y="32350"/>
                  </a:cubicBezTo>
                  <a:cubicBezTo>
                    <a:pt x="4761" y="32311"/>
                    <a:pt x="4155" y="32538"/>
                    <a:pt x="3900" y="32383"/>
                  </a:cubicBezTo>
                  <a:cubicBezTo>
                    <a:pt x="3655" y="32238"/>
                    <a:pt x="3400" y="31627"/>
                    <a:pt x="3283" y="31344"/>
                  </a:cubicBezTo>
                  <a:cubicBezTo>
                    <a:pt x="3150" y="31000"/>
                    <a:pt x="3100" y="30227"/>
                    <a:pt x="2950" y="29888"/>
                  </a:cubicBezTo>
                  <a:cubicBezTo>
                    <a:pt x="2828" y="29611"/>
                    <a:pt x="2333" y="29222"/>
                    <a:pt x="2261" y="28916"/>
                  </a:cubicBezTo>
                  <a:cubicBezTo>
                    <a:pt x="2211" y="28688"/>
                    <a:pt x="2205" y="28083"/>
                    <a:pt x="2389" y="28000"/>
                  </a:cubicBezTo>
                  <a:cubicBezTo>
                    <a:pt x="2522" y="27938"/>
                    <a:pt x="2689" y="28383"/>
                    <a:pt x="2828" y="28411"/>
                  </a:cubicBezTo>
                  <a:cubicBezTo>
                    <a:pt x="2994" y="28450"/>
                    <a:pt x="3389" y="28316"/>
                    <a:pt x="3489" y="28144"/>
                  </a:cubicBezTo>
                  <a:cubicBezTo>
                    <a:pt x="3617" y="27938"/>
                    <a:pt x="3622" y="27333"/>
                    <a:pt x="3489" y="27138"/>
                  </a:cubicBezTo>
                  <a:cubicBezTo>
                    <a:pt x="3350" y="26944"/>
                    <a:pt x="2811" y="27088"/>
                    <a:pt x="2644" y="26927"/>
                  </a:cubicBezTo>
                  <a:cubicBezTo>
                    <a:pt x="2444" y="26738"/>
                    <a:pt x="2422" y="26050"/>
                    <a:pt x="2261" y="25805"/>
                  </a:cubicBezTo>
                  <a:cubicBezTo>
                    <a:pt x="2139" y="25611"/>
                    <a:pt x="1772" y="25344"/>
                    <a:pt x="1594" y="25216"/>
                  </a:cubicBezTo>
                  <a:cubicBezTo>
                    <a:pt x="1383" y="25050"/>
                    <a:pt x="833" y="24877"/>
                    <a:pt x="700" y="24622"/>
                  </a:cubicBezTo>
                  <a:cubicBezTo>
                    <a:pt x="605" y="24433"/>
                    <a:pt x="605" y="23922"/>
                    <a:pt x="700" y="23733"/>
                  </a:cubicBezTo>
                  <a:cubicBezTo>
                    <a:pt x="794" y="23544"/>
                    <a:pt x="1250" y="23477"/>
                    <a:pt x="1344" y="23294"/>
                  </a:cubicBezTo>
                  <a:cubicBezTo>
                    <a:pt x="1400" y="23166"/>
                    <a:pt x="1394" y="22850"/>
                    <a:pt x="1344" y="22722"/>
                  </a:cubicBezTo>
                  <a:cubicBezTo>
                    <a:pt x="1205" y="22411"/>
                    <a:pt x="461" y="22227"/>
                    <a:pt x="372" y="21894"/>
                  </a:cubicBezTo>
                  <a:cubicBezTo>
                    <a:pt x="294" y="21622"/>
                    <a:pt x="733" y="21083"/>
                    <a:pt x="672" y="20800"/>
                  </a:cubicBezTo>
                  <a:cubicBezTo>
                    <a:pt x="633" y="20577"/>
                    <a:pt x="233" y="20350"/>
                    <a:pt x="138" y="20150"/>
                  </a:cubicBezTo>
                  <a:cubicBezTo>
                    <a:pt x="50" y="19966"/>
                    <a:pt x="66" y="19544"/>
                    <a:pt x="0" y="19283"/>
                  </a:cubicBezTo>
                  <a:lnTo>
                    <a:pt x="13623" y="14877"/>
                  </a:lnTo>
                  <a:cubicBezTo>
                    <a:pt x="13884" y="15005"/>
                    <a:pt x="14167" y="15122"/>
                    <a:pt x="14356" y="15133"/>
                  </a:cubicBezTo>
                  <a:cubicBezTo>
                    <a:pt x="14645" y="15144"/>
                    <a:pt x="15184" y="14861"/>
                    <a:pt x="15468" y="14800"/>
                  </a:cubicBezTo>
                  <a:cubicBezTo>
                    <a:pt x="15695" y="14750"/>
                    <a:pt x="16157" y="14627"/>
                    <a:pt x="16384" y="14677"/>
                  </a:cubicBezTo>
                  <a:cubicBezTo>
                    <a:pt x="16545" y="14716"/>
                    <a:pt x="16795" y="14983"/>
                    <a:pt x="16951" y="15038"/>
                  </a:cubicBezTo>
                  <a:cubicBezTo>
                    <a:pt x="17157" y="15105"/>
                    <a:pt x="17629" y="14961"/>
                    <a:pt x="17818" y="15094"/>
                  </a:cubicBezTo>
                  <a:cubicBezTo>
                    <a:pt x="17968" y="15200"/>
                    <a:pt x="18023" y="15700"/>
                    <a:pt x="18173" y="15800"/>
                  </a:cubicBezTo>
                  <a:cubicBezTo>
                    <a:pt x="18301" y="15894"/>
                    <a:pt x="18612" y="15788"/>
                    <a:pt x="18757" y="15827"/>
                  </a:cubicBezTo>
                  <a:cubicBezTo>
                    <a:pt x="18923" y="15866"/>
                    <a:pt x="19290" y="15977"/>
                    <a:pt x="19385" y="16144"/>
                  </a:cubicBezTo>
                  <a:cubicBezTo>
                    <a:pt x="19479" y="16305"/>
                    <a:pt x="19346" y="16738"/>
                    <a:pt x="19385" y="16933"/>
                  </a:cubicBezTo>
                  <a:cubicBezTo>
                    <a:pt x="19435" y="17155"/>
                    <a:pt x="19629" y="17622"/>
                    <a:pt x="19796" y="17761"/>
                  </a:cubicBezTo>
                  <a:cubicBezTo>
                    <a:pt x="20157" y="18061"/>
                    <a:pt x="21107" y="18122"/>
                    <a:pt x="21551" y="18138"/>
                  </a:cubicBezTo>
                  <a:cubicBezTo>
                    <a:pt x="21879" y="18150"/>
                    <a:pt x="22524" y="18022"/>
                    <a:pt x="22846" y="17961"/>
                  </a:cubicBezTo>
                  <a:cubicBezTo>
                    <a:pt x="23035" y="17916"/>
                    <a:pt x="23407" y="17750"/>
                    <a:pt x="23596" y="17761"/>
                  </a:cubicBezTo>
                  <a:cubicBezTo>
                    <a:pt x="23857" y="17772"/>
                    <a:pt x="24330" y="18105"/>
                    <a:pt x="24585" y="18155"/>
                  </a:cubicBezTo>
                  <a:cubicBezTo>
                    <a:pt x="24846" y="18205"/>
                    <a:pt x="25402" y="18088"/>
                    <a:pt x="25657" y="18155"/>
                  </a:cubicBezTo>
                  <a:cubicBezTo>
                    <a:pt x="25863" y="18205"/>
                    <a:pt x="26235" y="18427"/>
                    <a:pt x="26408" y="18550"/>
                  </a:cubicBezTo>
                  <a:cubicBezTo>
                    <a:pt x="26708" y="18755"/>
                    <a:pt x="27252" y="19255"/>
                    <a:pt x="27513" y="19516"/>
                  </a:cubicBezTo>
                  <a:cubicBezTo>
                    <a:pt x="27774" y="19772"/>
                    <a:pt x="28180" y="20455"/>
                    <a:pt x="28491" y="20622"/>
                  </a:cubicBezTo>
                  <a:cubicBezTo>
                    <a:pt x="28719" y="20755"/>
                    <a:pt x="29258" y="20794"/>
                    <a:pt x="29513" y="20761"/>
                  </a:cubicBezTo>
                  <a:cubicBezTo>
                    <a:pt x="29680" y="20733"/>
                    <a:pt x="29974" y="20527"/>
                    <a:pt x="30141" y="20483"/>
                  </a:cubicBezTo>
                  <a:cubicBezTo>
                    <a:pt x="30436" y="20411"/>
                    <a:pt x="31063" y="20527"/>
                    <a:pt x="31336" y="20383"/>
                  </a:cubicBezTo>
                  <a:cubicBezTo>
                    <a:pt x="31502" y="20300"/>
                    <a:pt x="31741" y="19983"/>
                    <a:pt x="31847" y="19816"/>
                  </a:cubicBezTo>
                  <a:cubicBezTo>
                    <a:pt x="32019" y="19533"/>
                    <a:pt x="32152" y="18816"/>
                    <a:pt x="32358" y="18566"/>
                  </a:cubicBezTo>
                  <a:cubicBezTo>
                    <a:pt x="32475" y="18427"/>
                    <a:pt x="32780" y="18238"/>
                    <a:pt x="32936" y="18188"/>
                  </a:cubicBezTo>
                  <a:cubicBezTo>
                    <a:pt x="33191" y="18127"/>
                    <a:pt x="33742" y="18138"/>
                    <a:pt x="33975" y="18250"/>
                  </a:cubicBezTo>
                  <a:cubicBezTo>
                    <a:pt x="34186" y="18361"/>
                    <a:pt x="34503" y="18777"/>
                    <a:pt x="34642" y="18983"/>
                  </a:cubicBezTo>
                  <a:cubicBezTo>
                    <a:pt x="34825" y="19261"/>
                    <a:pt x="34986" y="19988"/>
                    <a:pt x="35225" y="20211"/>
                  </a:cubicBezTo>
                  <a:cubicBezTo>
                    <a:pt x="35419" y="20388"/>
                    <a:pt x="35942" y="20522"/>
                    <a:pt x="36197" y="20527"/>
                  </a:cubicBezTo>
                  <a:cubicBezTo>
                    <a:pt x="36464" y="20527"/>
                    <a:pt x="36981" y="20311"/>
                    <a:pt x="37231" y="20211"/>
                  </a:cubicBezTo>
                  <a:cubicBezTo>
                    <a:pt x="37631" y="20044"/>
                    <a:pt x="38364" y="19516"/>
                    <a:pt x="38764" y="19377"/>
                  </a:cubicBezTo>
                  <a:cubicBezTo>
                    <a:pt x="38970" y="19305"/>
                    <a:pt x="39392" y="19205"/>
                    <a:pt x="39603" y="19244"/>
                  </a:cubicBezTo>
                  <a:cubicBezTo>
                    <a:pt x="39820" y="19277"/>
                    <a:pt x="40220" y="19522"/>
                    <a:pt x="40403" y="19655"/>
                  </a:cubicBezTo>
                  <a:cubicBezTo>
                    <a:pt x="40809" y="19938"/>
                    <a:pt x="41520" y="20672"/>
                    <a:pt x="41870" y="21038"/>
                  </a:cubicBezTo>
                  <a:cubicBezTo>
                    <a:pt x="42126" y="21311"/>
                    <a:pt x="42570" y="21961"/>
                    <a:pt x="42859" y="22183"/>
                  </a:cubicBezTo>
                  <a:cubicBezTo>
                    <a:pt x="43120" y="22383"/>
                    <a:pt x="43720" y="22744"/>
                    <a:pt x="44031" y="22738"/>
                  </a:cubicBezTo>
                  <a:cubicBezTo>
                    <a:pt x="44304" y="22727"/>
                    <a:pt x="44804" y="22422"/>
                    <a:pt x="45004" y="22222"/>
                  </a:cubicBezTo>
                  <a:cubicBezTo>
                    <a:pt x="45304" y="21933"/>
                    <a:pt x="45659" y="21111"/>
                    <a:pt x="45876" y="20738"/>
                  </a:cubicBezTo>
                  <a:cubicBezTo>
                    <a:pt x="46059" y="20427"/>
                    <a:pt x="46348" y="19711"/>
                    <a:pt x="46609" y="19477"/>
                  </a:cubicBezTo>
                  <a:cubicBezTo>
                    <a:pt x="46743" y="19361"/>
                    <a:pt x="47076" y="19211"/>
                    <a:pt x="47243" y="19216"/>
                  </a:cubicBezTo>
                  <a:cubicBezTo>
                    <a:pt x="47382" y="19222"/>
                    <a:pt x="47648" y="19366"/>
                    <a:pt x="47748" y="19477"/>
                  </a:cubicBezTo>
                  <a:cubicBezTo>
                    <a:pt x="47909" y="19644"/>
                    <a:pt x="48021" y="20161"/>
                    <a:pt x="48176" y="20327"/>
                  </a:cubicBezTo>
                  <a:cubicBezTo>
                    <a:pt x="48432" y="20588"/>
                    <a:pt x="49082" y="20916"/>
                    <a:pt x="49426" y="20955"/>
                  </a:cubicBezTo>
                  <a:cubicBezTo>
                    <a:pt x="49726" y="21000"/>
                    <a:pt x="50354" y="20844"/>
                    <a:pt x="50632" y="20683"/>
                  </a:cubicBezTo>
                  <a:cubicBezTo>
                    <a:pt x="50915" y="20516"/>
                    <a:pt x="51382" y="19988"/>
                    <a:pt x="51571" y="19694"/>
                  </a:cubicBezTo>
                  <a:cubicBezTo>
                    <a:pt x="51738" y="19444"/>
                    <a:pt x="51954" y="18855"/>
                    <a:pt x="52065" y="18566"/>
                  </a:cubicBezTo>
                  <a:cubicBezTo>
                    <a:pt x="52271" y="18050"/>
                    <a:pt x="52621" y="16966"/>
                    <a:pt x="52816" y="16433"/>
                  </a:cubicBezTo>
                  <a:cubicBezTo>
                    <a:pt x="53016" y="15888"/>
                    <a:pt x="53349" y="14733"/>
                    <a:pt x="53649" y="14244"/>
                  </a:cubicBezTo>
                  <a:cubicBezTo>
                    <a:pt x="53849" y="13927"/>
                    <a:pt x="54366" y="13388"/>
                    <a:pt x="54655" y="13183"/>
                  </a:cubicBezTo>
                  <a:cubicBezTo>
                    <a:pt x="54910" y="12988"/>
                    <a:pt x="55532" y="12866"/>
                    <a:pt x="55760" y="12644"/>
                  </a:cubicBezTo>
                  <a:cubicBezTo>
                    <a:pt x="55971" y="12450"/>
                    <a:pt x="56249" y="11900"/>
                    <a:pt x="56360" y="11622"/>
                  </a:cubicBezTo>
                  <a:cubicBezTo>
                    <a:pt x="56444" y="11405"/>
                    <a:pt x="56433" y="10900"/>
                    <a:pt x="56549" y="10705"/>
                  </a:cubicBezTo>
                  <a:cubicBezTo>
                    <a:pt x="56683" y="10488"/>
                    <a:pt x="57127" y="10222"/>
                    <a:pt x="57349" y="10138"/>
                  </a:cubicBezTo>
                  <a:cubicBezTo>
                    <a:pt x="57649" y="10027"/>
                    <a:pt x="58283" y="9988"/>
                    <a:pt x="58594" y="10038"/>
                  </a:cubicBezTo>
                  <a:cubicBezTo>
                    <a:pt x="59022" y="10105"/>
                    <a:pt x="59805" y="10622"/>
                    <a:pt x="60233" y="10705"/>
                  </a:cubicBezTo>
                  <a:cubicBezTo>
                    <a:pt x="60561" y="10772"/>
                    <a:pt x="61250" y="10816"/>
                    <a:pt x="61577" y="10705"/>
                  </a:cubicBezTo>
                  <a:cubicBezTo>
                    <a:pt x="61872" y="10611"/>
                    <a:pt x="62433" y="10238"/>
                    <a:pt x="62639" y="9961"/>
                  </a:cubicBezTo>
                  <a:cubicBezTo>
                    <a:pt x="62794" y="9738"/>
                    <a:pt x="62928" y="9166"/>
                    <a:pt x="63005" y="8894"/>
                  </a:cubicBezTo>
                  <a:cubicBezTo>
                    <a:pt x="63111" y="8533"/>
                    <a:pt x="63200" y="7777"/>
                    <a:pt x="63333" y="7433"/>
                  </a:cubicBezTo>
                  <a:cubicBezTo>
                    <a:pt x="63483" y="7061"/>
                    <a:pt x="63844" y="6316"/>
                    <a:pt x="64133" y="6094"/>
                  </a:cubicBezTo>
                  <a:cubicBezTo>
                    <a:pt x="64344" y="5922"/>
                    <a:pt x="64911" y="5950"/>
                    <a:pt x="65139" y="5811"/>
                  </a:cubicBezTo>
                  <a:cubicBezTo>
                    <a:pt x="65478" y="5616"/>
                    <a:pt x="66028" y="4983"/>
                    <a:pt x="66295" y="4672"/>
                  </a:cubicBezTo>
                  <a:cubicBezTo>
                    <a:pt x="66561" y="4361"/>
                    <a:pt x="66961" y="3605"/>
                    <a:pt x="67256" y="3344"/>
                  </a:cubicBezTo>
                  <a:cubicBezTo>
                    <a:pt x="67472" y="3155"/>
                    <a:pt x="67978" y="2894"/>
                    <a:pt x="68245" y="2811"/>
                  </a:cubicBezTo>
                  <a:cubicBezTo>
                    <a:pt x="68650" y="2683"/>
                    <a:pt x="69511" y="2672"/>
                    <a:pt x="69934" y="2600"/>
                  </a:cubicBezTo>
                  <a:cubicBezTo>
                    <a:pt x="70484" y="2494"/>
                    <a:pt x="71628" y="2372"/>
                    <a:pt x="72128" y="2083"/>
                  </a:cubicBezTo>
                  <a:cubicBezTo>
                    <a:pt x="72545" y="1844"/>
                    <a:pt x="73306" y="1133"/>
                    <a:pt x="73529" y="661"/>
                  </a:cubicBezTo>
                  <a:cubicBezTo>
                    <a:pt x="73590" y="533"/>
                    <a:pt x="73629" y="266"/>
                    <a:pt x="73662" y="0"/>
                  </a:cubicBezTo>
                  <a:cubicBezTo>
                    <a:pt x="73812" y="261"/>
                    <a:pt x="73956" y="522"/>
                    <a:pt x="74090" y="661"/>
                  </a:cubicBezTo>
                  <a:cubicBezTo>
                    <a:pt x="74329" y="905"/>
                    <a:pt x="74873" y="1355"/>
                    <a:pt x="75190" y="1433"/>
                  </a:cubicBezTo>
                  <a:cubicBezTo>
                    <a:pt x="75340" y="1466"/>
                    <a:pt x="75662" y="1411"/>
                    <a:pt x="75801" y="1344"/>
                  </a:cubicBezTo>
                  <a:cubicBezTo>
                    <a:pt x="75918" y="1283"/>
                    <a:pt x="76068" y="1033"/>
                    <a:pt x="76190" y="983"/>
                  </a:cubicBezTo>
                  <a:cubicBezTo>
                    <a:pt x="76362" y="911"/>
                    <a:pt x="76745" y="955"/>
                    <a:pt x="76929" y="983"/>
                  </a:cubicBezTo>
                  <a:cubicBezTo>
                    <a:pt x="77101" y="1011"/>
                    <a:pt x="77479" y="1038"/>
                    <a:pt x="77596" y="1194"/>
                  </a:cubicBezTo>
                  <a:cubicBezTo>
                    <a:pt x="77751" y="1411"/>
                    <a:pt x="77568" y="2077"/>
                    <a:pt x="77696" y="2316"/>
                  </a:cubicBezTo>
                  <a:cubicBezTo>
                    <a:pt x="77801" y="2522"/>
                    <a:pt x="78173" y="2766"/>
                    <a:pt x="78362" y="2855"/>
                  </a:cubicBezTo>
                  <a:cubicBezTo>
                    <a:pt x="78529" y="2933"/>
                    <a:pt x="78923" y="2888"/>
                    <a:pt x="79079" y="3000"/>
                  </a:cubicBezTo>
                  <a:cubicBezTo>
                    <a:pt x="79290" y="3155"/>
                    <a:pt x="79501" y="3755"/>
                    <a:pt x="79712" y="3916"/>
                  </a:cubicBezTo>
                  <a:cubicBezTo>
                    <a:pt x="79868" y="4038"/>
                    <a:pt x="80262" y="4238"/>
                    <a:pt x="80429" y="4155"/>
                  </a:cubicBezTo>
                  <a:cubicBezTo>
                    <a:pt x="80574" y="4077"/>
                    <a:pt x="80579" y="3600"/>
                    <a:pt x="80713" y="3505"/>
                  </a:cubicBezTo>
                  <a:cubicBezTo>
                    <a:pt x="80868" y="3394"/>
                    <a:pt x="81274" y="3450"/>
                    <a:pt x="81457" y="3505"/>
                  </a:cubicBezTo>
                  <a:cubicBezTo>
                    <a:pt x="81663" y="3561"/>
                    <a:pt x="82052" y="3794"/>
                    <a:pt x="82224" y="3950"/>
                  </a:cubicBezTo>
                  <a:cubicBezTo>
                    <a:pt x="82435" y="4144"/>
                    <a:pt x="82740" y="4677"/>
                    <a:pt x="82913" y="4927"/>
                  </a:cubicBezTo>
                  <a:cubicBezTo>
                    <a:pt x="83041" y="5122"/>
                    <a:pt x="83363" y="5488"/>
                    <a:pt x="83424" y="5727"/>
                  </a:cubicBezTo>
                  <a:cubicBezTo>
                    <a:pt x="83468" y="5888"/>
                    <a:pt x="83479" y="6266"/>
                    <a:pt x="83396" y="6405"/>
                  </a:cubicBezTo>
                  <a:cubicBezTo>
                    <a:pt x="83296" y="6594"/>
                    <a:pt x="82829" y="6616"/>
                    <a:pt x="82707" y="6788"/>
                  </a:cubicBezTo>
                  <a:cubicBezTo>
                    <a:pt x="82607" y="6927"/>
                    <a:pt x="82524" y="7300"/>
                    <a:pt x="82552" y="7472"/>
                  </a:cubicBezTo>
                  <a:cubicBezTo>
                    <a:pt x="82596" y="7783"/>
                    <a:pt x="82974" y="8288"/>
                    <a:pt x="83168" y="8511"/>
                  </a:cubicBezTo>
                  <a:cubicBezTo>
                    <a:pt x="83296" y="8655"/>
                    <a:pt x="83641" y="8827"/>
                    <a:pt x="83757" y="8983"/>
                  </a:cubicBezTo>
                  <a:cubicBezTo>
                    <a:pt x="83857" y="9127"/>
                    <a:pt x="83991" y="9483"/>
                    <a:pt x="84035" y="9661"/>
                  </a:cubicBezTo>
                  <a:cubicBezTo>
                    <a:pt x="84130" y="10005"/>
                    <a:pt x="84141" y="10727"/>
                    <a:pt x="84241" y="11055"/>
                  </a:cubicBezTo>
                  <a:cubicBezTo>
                    <a:pt x="84352" y="11411"/>
                    <a:pt x="84685" y="12083"/>
                    <a:pt x="84880" y="12388"/>
                  </a:cubicBezTo>
                  <a:cubicBezTo>
                    <a:pt x="85007" y="12583"/>
                    <a:pt x="85263" y="13022"/>
                    <a:pt x="85469" y="13072"/>
                  </a:cubicBezTo>
                  <a:cubicBezTo>
                    <a:pt x="85691" y="13127"/>
                    <a:pt x="86180" y="12911"/>
                    <a:pt x="86335" y="12716"/>
                  </a:cubicBezTo>
                  <a:cubicBezTo>
                    <a:pt x="86496" y="12516"/>
                    <a:pt x="86430" y="11872"/>
                    <a:pt x="86596" y="11677"/>
                  </a:cubicBezTo>
                  <a:cubicBezTo>
                    <a:pt x="86719" y="11533"/>
                    <a:pt x="87091" y="11466"/>
                    <a:pt x="87258" y="11444"/>
                  </a:cubicBezTo>
                  <a:cubicBezTo>
                    <a:pt x="87446" y="11411"/>
                    <a:pt x="87847" y="11394"/>
                    <a:pt x="88024" y="11472"/>
                  </a:cubicBezTo>
                  <a:cubicBezTo>
                    <a:pt x="88147" y="11522"/>
                    <a:pt x="88352" y="11716"/>
                    <a:pt x="88435" y="11827"/>
                  </a:cubicBezTo>
                  <a:cubicBezTo>
                    <a:pt x="88591" y="12027"/>
                    <a:pt x="88697" y="12638"/>
                    <a:pt x="88897" y="12772"/>
                  </a:cubicBezTo>
                  <a:cubicBezTo>
                    <a:pt x="89052" y="12877"/>
                    <a:pt x="89458" y="12883"/>
                    <a:pt x="89613" y="12772"/>
                  </a:cubicBezTo>
                  <a:cubicBezTo>
                    <a:pt x="89769" y="12661"/>
                    <a:pt x="89769" y="12083"/>
                    <a:pt x="89947" y="12005"/>
                  </a:cubicBezTo>
                  <a:cubicBezTo>
                    <a:pt x="90152" y="11916"/>
                    <a:pt x="90608" y="12205"/>
                    <a:pt x="90758" y="12388"/>
                  </a:cubicBezTo>
                  <a:cubicBezTo>
                    <a:pt x="90919" y="12577"/>
                    <a:pt x="90930" y="13188"/>
                    <a:pt x="91097" y="13366"/>
                  </a:cubicBezTo>
                  <a:cubicBezTo>
                    <a:pt x="91236" y="13516"/>
                    <a:pt x="91625" y="13650"/>
                    <a:pt x="91808" y="13633"/>
                  </a:cubicBezTo>
                  <a:cubicBezTo>
                    <a:pt x="92008" y="13616"/>
                    <a:pt x="92330" y="13244"/>
                    <a:pt x="92525" y="13216"/>
                  </a:cubicBezTo>
                  <a:cubicBezTo>
                    <a:pt x="92714" y="13194"/>
                    <a:pt x="93097" y="13300"/>
                    <a:pt x="93269" y="13394"/>
                  </a:cubicBezTo>
                  <a:cubicBezTo>
                    <a:pt x="93441" y="13500"/>
                    <a:pt x="93719" y="13827"/>
                    <a:pt x="93853" y="13988"/>
                  </a:cubicBezTo>
                  <a:cubicBezTo>
                    <a:pt x="94086" y="14255"/>
                    <a:pt x="94642" y="14766"/>
                    <a:pt x="94697" y="15144"/>
                  </a:cubicBezTo>
                  <a:cubicBezTo>
                    <a:pt x="94725" y="15294"/>
                    <a:pt x="94508" y="15583"/>
                    <a:pt x="94525" y="15738"/>
                  </a:cubicBezTo>
                  <a:cubicBezTo>
                    <a:pt x="94542" y="15927"/>
                    <a:pt x="94736" y="16294"/>
                    <a:pt x="94881" y="16388"/>
                  </a:cubicBezTo>
                  <a:cubicBezTo>
                    <a:pt x="95031" y="16483"/>
                    <a:pt x="95397" y="16411"/>
                    <a:pt x="95569" y="16388"/>
                  </a:cubicBezTo>
                  <a:cubicBezTo>
                    <a:pt x="95714" y="16372"/>
                    <a:pt x="95992" y="16211"/>
                    <a:pt x="96131" y="16238"/>
                  </a:cubicBezTo>
                  <a:cubicBezTo>
                    <a:pt x="96342" y="16288"/>
                    <a:pt x="96625" y="16722"/>
                    <a:pt x="96820" y="16800"/>
                  </a:cubicBezTo>
                  <a:cubicBezTo>
                    <a:pt x="97008" y="16877"/>
                    <a:pt x="97447" y="16983"/>
                    <a:pt x="97614" y="16861"/>
                  </a:cubicBezTo>
                  <a:cubicBezTo>
                    <a:pt x="97742" y="16766"/>
                    <a:pt x="97892" y="16366"/>
                    <a:pt x="97820" y="16211"/>
                  </a:cubicBezTo>
                  <a:cubicBezTo>
                    <a:pt x="97753" y="16072"/>
                    <a:pt x="97409" y="16133"/>
                    <a:pt x="97281" y="16061"/>
                  </a:cubicBezTo>
                  <a:cubicBezTo>
                    <a:pt x="97186" y="16011"/>
                    <a:pt x="96947" y="15888"/>
                    <a:pt x="96947" y="15766"/>
                  </a:cubicBezTo>
                  <a:cubicBezTo>
                    <a:pt x="96947" y="15655"/>
                    <a:pt x="97164" y="15527"/>
                    <a:pt x="97259" y="15500"/>
                  </a:cubicBezTo>
                  <a:cubicBezTo>
                    <a:pt x="97409" y="15450"/>
                    <a:pt x="97731" y="15666"/>
                    <a:pt x="97870" y="15588"/>
                  </a:cubicBezTo>
                  <a:cubicBezTo>
                    <a:pt x="98014" y="15511"/>
                    <a:pt x="98081" y="15083"/>
                    <a:pt x="98203" y="14966"/>
                  </a:cubicBezTo>
                  <a:cubicBezTo>
                    <a:pt x="98303" y="14866"/>
                    <a:pt x="98553" y="14722"/>
                    <a:pt x="98686" y="14727"/>
                  </a:cubicBezTo>
                  <a:cubicBezTo>
                    <a:pt x="98886" y="14738"/>
                    <a:pt x="99181" y="15138"/>
                    <a:pt x="99381" y="15177"/>
                  </a:cubicBezTo>
                  <a:cubicBezTo>
                    <a:pt x="99503" y="15194"/>
                    <a:pt x="99742" y="15050"/>
                    <a:pt x="99864" y="15055"/>
                  </a:cubicBezTo>
                  <a:cubicBezTo>
                    <a:pt x="100081" y="15061"/>
                    <a:pt x="100514" y="15177"/>
                    <a:pt x="100681" y="15316"/>
                  </a:cubicBezTo>
                  <a:cubicBezTo>
                    <a:pt x="100842" y="15455"/>
                    <a:pt x="101153" y="15872"/>
                    <a:pt x="101092" y="16088"/>
                  </a:cubicBezTo>
                  <a:cubicBezTo>
                    <a:pt x="101048" y="16244"/>
                    <a:pt x="100720" y="16322"/>
                    <a:pt x="100581" y="16327"/>
                  </a:cubicBezTo>
                  <a:cubicBezTo>
                    <a:pt x="100431" y="16333"/>
                    <a:pt x="100148" y="16105"/>
                    <a:pt x="99992" y="16116"/>
                  </a:cubicBezTo>
                  <a:cubicBezTo>
                    <a:pt x="99809" y="16138"/>
                    <a:pt x="99475" y="16377"/>
                    <a:pt x="99325" y="16505"/>
                  </a:cubicBezTo>
                  <a:cubicBezTo>
                    <a:pt x="99198" y="16622"/>
                    <a:pt x="99020" y="16950"/>
                    <a:pt x="98898" y="17066"/>
                  </a:cubicBezTo>
                  <a:cubicBezTo>
                    <a:pt x="98731" y="17222"/>
                    <a:pt x="98281" y="17350"/>
                    <a:pt x="98153" y="17538"/>
                  </a:cubicBezTo>
                  <a:cubicBezTo>
                    <a:pt x="98053" y="17688"/>
                    <a:pt x="98003" y="18072"/>
                    <a:pt x="97997" y="18250"/>
                  </a:cubicBezTo>
                  <a:cubicBezTo>
                    <a:pt x="97992" y="18472"/>
                    <a:pt x="98009" y="18966"/>
                    <a:pt x="98153" y="19111"/>
                  </a:cubicBezTo>
                  <a:cubicBezTo>
                    <a:pt x="98247" y="19211"/>
                    <a:pt x="98536" y="19194"/>
                    <a:pt x="98664" y="19172"/>
                  </a:cubicBezTo>
                  <a:cubicBezTo>
                    <a:pt x="98764" y="19155"/>
                    <a:pt x="98948" y="18927"/>
                    <a:pt x="99048" y="18961"/>
                  </a:cubicBezTo>
                  <a:cubicBezTo>
                    <a:pt x="99242" y="19033"/>
                    <a:pt x="99386" y="19544"/>
                    <a:pt x="99459" y="19761"/>
                  </a:cubicBezTo>
                  <a:cubicBezTo>
                    <a:pt x="99531" y="20011"/>
                    <a:pt x="99603" y="20538"/>
                    <a:pt x="99609" y="20800"/>
                  </a:cubicBezTo>
                  <a:cubicBezTo>
                    <a:pt x="99614" y="21094"/>
                    <a:pt x="99620" y="21716"/>
                    <a:pt x="99481" y="21955"/>
                  </a:cubicBezTo>
                  <a:cubicBezTo>
                    <a:pt x="99425" y="22055"/>
                    <a:pt x="99192" y="22105"/>
                    <a:pt x="99120" y="22194"/>
                  </a:cubicBezTo>
                  <a:cubicBezTo>
                    <a:pt x="99036" y="22300"/>
                    <a:pt x="98892" y="22594"/>
                    <a:pt x="98925" y="22738"/>
                  </a:cubicBezTo>
                  <a:cubicBezTo>
                    <a:pt x="98970" y="22905"/>
                    <a:pt x="99392" y="22944"/>
                    <a:pt x="99442" y="23111"/>
                  </a:cubicBezTo>
                  <a:cubicBezTo>
                    <a:pt x="99481" y="23266"/>
                    <a:pt x="99320" y="23594"/>
                    <a:pt x="99220" y="23705"/>
                  </a:cubicBezTo>
                  <a:cubicBezTo>
                    <a:pt x="99086" y="23833"/>
                    <a:pt x="98659" y="23744"/>
                    <a:pt x="98548" y="23900"/>
                  </a:cubicBezTo>
                  <a:cubicBezTo>
                    <a:pt x="98403" y="24127"/>
                    <a:pt x="98475" y="24772"/>
                    <a:pt x="98548" y="25050"/>
                  </a:cubicBezTo>
                  <a:cubicBezTo>
                    <a:pt x="98636" y="25372"/>
                    <a:pt x="98998" y="25933"/>
                    <a:pt x="99220" y="26150"/>
                  </a:cubicBezTo>
                  <a:cubicBezTo>
                    <a:pt x="99398" y="26333"/>
                    <a:pt x="99948" y="26416"/>
                    <a:pt x="100070" y="26650"/>
                  </a:cubicBezTo>
                  <a:cubicBezTo>
                    <a:pt x="100198" y="26883"/>
                    <a:pt x="100159" y="27488"/>
                    <a:pt x="100087" y="27755"/>
                  </a:cubicBezTo>
                  <a:cubicBezTo>
                    <a:pt x="100025" y="27972"/>
                    <a:pt x="99781" y="28372"/>
                    <a:pt x="99609" y="28500"/>
                  </a:cubicBezTo>
                  <a:cubicBezTo>
                    <a:pt x="99409" y="28650"/>
                    <a:pt x="98886" y="28572"/>
                    <a:pt x="98686" y="28722"/>
                  </a:cubicBezTo>
                  <a:cubicBezTo>
                    <a:pt x="98575" y="28805"/>
                    <a:pt x="98420" y="29083"/>
                    <a:pt x="98381" y="29233"/>
                  </a:cubicBezTo>
                  <a:cubicBezTo>
                    <a:pt x="98331" y="29427"/>
                    <a:pt x="98331" y="29850"/>
                    <a:pt x="98381" y="30038"/>
                  </a:cubicBezTo>
                  <a:cubicBezTo>
                    <a:pt x="98442" y="30250"/>
                    <a:pt x="98675" y="30622"/>
                    <a:pt x="98825" y="30750"/>
                  </a:cubicBezTo>
                  <a:cubicBezTo>
                    <a:pt x="99014" y="30916"/>
                    <a:pt x="99475" y="31200"/>
                    <a:pt x="99714" y="31144"/>
                  </a:cubicBezTo>
                  <a:cubicBezTo>
                    <a:pt x="99848" y="31116"/>
                    <a:pt x="100048" y="30850"/>
                    <a:pt x="100120" y="30716"/>
                  </a:cubicBezTo>
                  <a:cubicBezTo>
                    <a:pt x="100203" y="30555"/>
                    <a:pt x="100159" y="30094"/>
                    <a:pt x="100292" y="30005"/>
                  </a:cubicBezTo>
                  <a:cubicBezTo>
                    <a:pt x="100420" y="29916"/>
                    <a:pt x="100781" y="30022"/>
                    <a:pt x="100870" y="30161"/>
                  </a:cubicBezTo>
                  <a:cubicBezTo>
                    <a:pt x="100959" y="30283"/>
                    <a:pt x="100909" y="30655"/>
                    <a:pt x="100870" y="30811"/>
                  </a:cubicBezTo>
                  <a:cubicBezTo>
                    <a:pt x="100848" y="30927"/>
                    <a:pt x="100725" y="31144"/>
                    <a:pt x="100664" y="31244"/>
                  </a:cubicBezTo>
                  <a:cubicBezTo>
                    <a:pt x="100587" y="31372"/>
                    <a:pt x="100353" y="31566"/>
                    <a:pt x="100309" y="31716"/>
                  </a:cubicBezTo>
                  <a:cubicBezTo>
                    <a:pt x="100264" y="31861"/>
                    <a:pt x="100264" y="32194"/>
                    <a:pt x="100325" y="32333"/>
                  </a:cubicBezTo>
                  <a:cubicBezTo>
                    <a:pt x="100425" y="32544"/>
                    <a:pt x="100842" y="32738"/>
                    <a:pt x="100992" y="32905"/>
                  </a:cubicBezTo>
                  <a:cubicBezTo>
                    <a:pt x="101142" y="33066"/>
                    <a:pt x="101348" y="33500"/>
                    <a:pt x="101498" y="33655"/>
                  </a:cubicBezTo>
                  <a:cubicBezTo>
                    <a:pt x="101609" y="33766"/>
                    <a:pt x="101853" y="33983"/>
                    <a:pt x="101992" y="33988"/>
                  </a:cubicBezTo>
                  <a:cubicBezTo>
                    <a:pt x="102137" y="33994"/>
                    <a:pt x="102409" y="33816"/>
                    <a:pt x="102509" y="33694"/>
                  </a:cubicBezTo>
                  <a:cubicBezTo>
                    <a:pt x="102653" y="33516"/>
                    <a:pt x="102731" y="32988"/>
                    <a:pt x="102865" y="32805"/>
                  </a:cubicBezTo>
                  <a:cubicBezTo>
                    <a:pt x="102981" y="32644"/>
                    <a:pt x="103348" y="32494"/>
                    <a:pt x="103465" y="32333"/>
                  </a:cubicBezTo>
                  <a:cubicBezTo>
                    <a:pt x="103565" y="32183"/>
                    <a:pt x="103692" y="31816"/>
                    <a:pt x="103698" y="31622"/>
                  </a:cubicBezTo>
                  <a:cubicBezTo>
                    <a:pt x="103704" y="31488"/>
                    <a:pt x="103670" y="31211"/>
                    <a:pt x="103581" y="31127"/>
                  </a:cubicBezTo>
                  <a:cubicBezTo>
                    <a:pt x="103459" y="31011"/>
                    <a:pt x="103109" y="31066"/>
                    <a:pt x="102953" y="31083"/>
                  </a:cubicBezTo>
                  <a:cubicBezTo>
                    <a:pt x="102853" y="31105"/>
                    <a:pt x="102670" y="31261"/>
                    <a:pt x="102576" y="31227"/>
                  </a:cubicBezTo>
                  <a:cubicBezTo>
                    <a:pt x="102409" y="31166"/>
                    <a:pt x="102176" y="30811"/>
                    <a:pt x="102131" y="30611"/>
                  </a:cubicBezTo>
                  <a:cubicBezTo>
                    <a:pt x="102087" y="30400"/>
                    <a:pt x="102192" y="29927"/>
                    <a:pt x="102303" y="29750"/>
                  </a:cubicBezTo>
                  <a:cubicBezTo>
                    <a:pt x="102381" y="29627"/>
                    <a:pt x="102626" y="29511"/>
                    <a:pt x="102748" y="29450"/>
                  </a:cubicBezTo>
                  <a:cubicBezTo>
                    <a:pt x="102931" y="29355"/>
                    <a:pt x="103315" y="29133"/>
                    <a:pt x="103515" y="29150"/>
                  </a:cubicBezTo>
                  <a:cubicBezTo>
                    <a:pt x="103604" y="29161"/>
                    <a:pt x="103742" y="29294"/>
                    <a:pt x="103820" y="29350"/>
                  </a:cubicBezTo>
                  <a:cubicBezTo>
                    <a:pt x="103898" y="29411"/>
                    <a:pt x="104042" y="29566"/>
                    <a:pt x="104126" y="29627"/>
                  </a:cubicBezTo>
                  <a:cubicBezTo>
                    <a:pt x="104259" y="29711"/>
                    <a:pt x="104537" y="29911"/>
                    <a:pt x="104687" y="29883"/>
                  </a:cubicBezTo>
                  <a:cubicBezTo>
                    <a:pt x="104793" y="29866"/>
                    <a:pt x="104931" y="29677"/>
                    <a:pt x="105009" y="29611"/>
                  </a:cubicBezTo>
                  <a:cubicBezTo>
                    <a:pt x="105104" y="29533"/>
                    <a:pt x="105265" y="29305"/>
                    <a:pt x="105370" y="29311"/>
                  </a:cubicBezTo>
                  <a:cubicBezTo>
                    <a:pt x="105448" y="29311"/>
                    <a:pt x="105537" y="29494"/>
                    <a:pt x="105609" y="29527"/>
                  </a:cubicBezTo>
                  <a:cubicBezTo>
                    <a:pt x="105798" y="29616"/>
                    <a:pt x="106226" y="29700"/>
                    <a:pt x="106415" y="29611"/>
                  </a:cubicBezTo>
                  <a:cubicBezTo>
                    <a:pt x="106470" y="29572"/>
                    <a:pt x="106515" y="29416"/>
                    <a:pt x="106565" y="29372"/>
                  </a:cubicBezTo>
                  <a:cubicBezTo>
                    <a:pt x="106682" y="29266"/>
                    <a:pt x="106948" y="29094"/>
                    <a:pt x="107093" y="29072"/>
                  </a:cubicBezTo>
                  <a:cubicBezTo>
                    <a:pt x="107259" y="29050"/>
                    <a:pt x="107632" y="29083"/>
                    <a:pt x="107743" y="29233"/>
                  </a:cubicBezTo>
                  <a:cubicBezTo>
                    <a:pt x="107821" y="29338"/>
                    <a:pt x="107793" y="29666"/>
                    <a:pt x="107754" y="29805"/>
                  </a:cubicBezTo>
                  <a:cubicBezTo>
                    <a:pt x="107726" y="29933"/>
                    <a:pt x="107604" y="30183"/>
                    <a:pt x="107504" y="30261"/>
                  </a:cubicBezTo>
                  <a:cubicBezTo>
                    <a:pt x="107393" y="30344"/>
                    <a:pt x="107082" y="30277"/>
                    <a:pt x="106976" y="30372"/>
                  </a:cubicBezTo>
                  <a:cubicBezTo>
                    <a:pt x="106865" y="30477"/>
                    <a:pt x="106782" y="30800"/>
                    <a:pt x="106754" y="30950"/>
                  </a:cubicBezTo>
                  <a:cubicBezTo>
                    <a:pt x="106715" y="31144"/>
                    <a:pt x="106815" y="31555"/>
                    <a:pt x="106754" y="31744"/>
                  </a:cubicBezTo>
                  <a:cubicBezTo>
                    <a:pt x="106698" y="31900"/>
                    <a:pt x="106437" y="32094"/>
                    <a:pt x="106359" y="32233"/>
                  </a:cubicBezTo>
                  <a:cubicBezTo>
                    <a:pt x="106276" y="32377"/>
                    <a:pt x="106087" y="32700"/>
                    <a:pt x="106126" y="32866"/>
                  </a:cubicBezTo>
                  <a:cubicBezTo>
                    <a:pt x="106148" y="33016"/>
                    <a:pt x="106393" y="33216"/>
                    <a:pt x="106515" y="33261"/>
                  </a:cubicBezTo>
                  <a:cubicBezTo>
                    <a:pt x="106726" y="33338"/>
                    <a:pt x="107182" y="33194"/>
                    <a:pt x="107398" y="33138"/>
                  </a:cubicBezTo>
                  <a:cubicBezTo>
                    <a:pt x="107637" y="33088"/>
                    <a:pt x="108104" y="32938"/>
                    <a:pt x="108321" y="32805"/>
                  </a:cubicBezTo>
                  <a:cubicBezTo>
                    <a:pt x="108521" y="32683"/>
                    <a:pt x="108871" y="32361"/>
                    <a:pt x="109015" y="32172"/>
                  </a:cubicBezTo>
                  <a:cubicBezTo>
                    <a:pt x="109115" y="32061"/>
                    <a:pt x="109204" y="31711"/>
                    <a:pt x="109326" y="31638"/>
                  </a:cubicBezTo>
                  <a:cubicBezTo>
                    <a:pt x="109426" y="31588"/>
                    <a:pt x="109671" y="31622"/>
                    <a:pt x="109771" y="31683"/>
                  </a:cubicBezTo>
                  <a:cubicBezTo>
                    <a:pt x="109915" y="31761"/>
                    <a:pt x="110099" y="32088"/>
                    <a:pt x="110199" y="32233"/>
                  </a:cubicBezTo>
                  <a:cubicBezTo>
                    <a:pt x="110332" y="32427"/>
                    <a:pt x="110510" y="32916"/>
                    <a:pt x="110693" y="33061"/>
                  </a:cubicBezTo>
                  <a:cubicBezTo>
                    <a:pt x="110849" y="33194"/>
                    <a:pt x="111265" y="33338"/>
                    <a:pt x="111460" y="33277"/>
                  </a:cubicBezTo>
                  <a:cubicBezTo>
                    <a:pt x="111571" y="33250"/>
                    <a:pt x="111810" y="33044"/>
                    <a:pt x="111815" y="32905"/>
                  </a:cubicBezTo>
                  <a:cubicBezTo>
                    <a:pt x="111827" y="32755"/>
                    <a:pt x="111593" y="32538"/>
                    <a:pt x="111488" y="32455"/>
                  </a:cubicBezTo>
                  <a:cubicBezTo>
                    <a:pt x="111393" y="32361"/>
                    <a:pt x="111099" y="32355"/>
                    <a:pt x="111032" y="32233"/>
                  </a:cubicBezTo>
                  <a:cubicBezTo>
                    <a:pt x="110965" y="32105"/>
                    <a:pt x="110971" y="31744"/>
                    <a:pt x="111065" y="31638"/>
                  </a:cubicBezTo>
                  <a:cubicBezTo>
                    <a:pt x="111226" y="31466"/>
                    <a:pt x="111743" y="31566"/>
                    <a:pt x="111954" y="31638"/>
                  </a:cubicBezTo>
                  <a:cubicBezTo>
                    <a:pt x="112165" y="31711"/>
                    <a:pt x="112499" y="32061"/>
                    <a:pt x="112682" y="32194"/>
                  </a:cubicBezTo>
                  <a:cubicBezTo>
                    <a:pt x="112949" y="32388"/>
                    <a:pt x="113532" y="32677"/>
                    <a:pt x="113721" y="32961"/>
                  </a:cubicBezTo>
                  <a:cubicBezTo>
                    <a:pt x="113860" y="33172"/>
                    <a:pt x="114071" y="33700"/>
                    <a:pt x="114010" y="33950"/>
                  </a:cubicBezTo>
                  <a:cubicBezTo>
                    <a:pt x="113977" y="34100"/>
                    <a:pt x="113704" y="34238"/>
                    <a:pt x="113604" y="34344"/>
                  </a:cubicBezTo>
                  <a:cubicBezTo>
                    <a:pt x="113493" y="34466"/>
                    <a:pt x="113249" y="34700"/>
                    <a:pt x="113177" y="34861"/>
                  </a:cubicBezTo>
                  <a:cubicBezTo>
                    <a:pt x="113104" y="35027"/>
                    <a:pt x="113077" y="35422"/>
                    <a:pt x="113060" y="35611"/>
                  </a:cubicBezTo>
                  <a:cubicBezTo>
                    <a:pt x="113038" y="35844"/>
                    <a:pt x="112954" y="36355"/>
                    <a:pt x="113060" y="36555"/>
                  </a:cubicBezTo>
                  <a:cubicBezTo>
                    <a:pt x="113121" y="36683"/>
                    <a:pt x="113371" y="36794"/>
                    <a:pt x="113488" y="36838"/>
                  </a:cubicBezTo>
                  <a:cubicBezTo>
                    <a:pt x="113616" y="36872"/>
                    <a:pt x="113904" y="36938"/>
                    <a:pt x="114010" y="36855"/>
                  </a:cubicBezTo>
                  <a:cubicBezTo>
                    <a:pt x="114155" y="36738"/>
                    <a:pt x="114216" y="36300"/>
                    <a:pt x="114255" y="36100"/>
                  </a:cubicBezTo>
                  <a:cubicBezTo>
                    <a:pt x="114288" y="35905"/>
                    <a:pt x="114232" y="35488"/>
                    <a:pt x="114282" y="35294"/>
                  </a:cubicBezTo>
                  <a:cubicBezTo>
                    <a:pt x="114321" y="35161"/>
                    <a:pt x="114438" y="34883"/>
                    <a:pt x="114543" y="34816"/>
                  </a:cubicBezTo>
                  <a:cubicBezTo>
                    <a:pt x="114766" y="34683"/>
                    <a:pt x="115327" y="34700"/>
                    <a:pt x="115549" y="34844"/>
                  </a:cubicBezTo>
                  <a:cubicBezTo>
                    <a:pt x="115677" y="34922"/>
                    <a:pt x="115766" y="35277"/>
                    <a:pt x="115871" y="35388"/>
                  </a:cubicBezTo>
                  <a:cubicBezTo>
                    <a:pt x="116010" y="35544"/>
                    <a:pt x="116377" y="35722"/>
                    <a:pt x="116510" y="35877"/>
                  </a:cubicBezTo>
                  <a:cubicBezTo>
                    <a:pt x="116666" y="36050"/>
                    <a:pt x="116794" y="36577"/>
                    <a:pt x="116971" y="36705"/>
                  </a:cubicBezTo>
                  <a:cubicBezTo>
                    <a:pt x="117149" y="36833"/>
                    <a:pt x="117610" y="36911"/>
                    <a:pt x="117794" y="36794"/>
                  </a:cubicBezTo>
                  <a:cubicBezTo>
                    <a:pt x="118038" y="36638"/>
                    <a:pt x="118255" y="35955"/>
                    <a:pt x="118327" y="35644"/>
                  </a:cubicBezTo>
                  <a:cubicBezTo>
                    <a:pt x="118422" y="35250"/>
                    <a:pt x="118438" y="34411"/>
                    <a:pt x="118377" y="34011"/>
                  </a:cubicBezTo>
                  <a:cubicBezTo>
                    <a:pt x="118349" y="33816"/>
                    <a:pt x="118138" y="33466"/>
                    <a:pt x="118122" y="33272"/>
                  </a:cubicBezTo>
                  <a:cubicBezTo>
                    <a:pt x="118110" y="33127"/>
                    <a:pt x="118133" y="32800"/>
                    <a:pt x="118222" y="32711"/>
                  </a:cubicBezTo>
                  <a:cubicBezTo>
                    <a:pt x="118299" y="32638"/>
                    <a:pt x="118510" y="32722"/>
                    <a:pt x="118610" y="32711"/>
                  </a:cubicBezTo>
                  <a:cubicBezTo>
                    <a:pt x="118727" y="32694"/>
                    <a:pt x="118988" y="32611"/>
                    <a:pt x="119172" y="32550"/>
                  </a:cubicBezTo>
                  <a:cubicBezTo>
                    <a:pt x="119172" y="32594"/>
                    <a:pt x="119177" y="32638"/>
                    <a:pt x="119183" y="32677"/>
                  </a:cubicBezTo>
                  <a:cubicBezTo>
                    <a:pt x="119244" y="32938"/>
                    <a:pt x="119622" y="33311"/>
                    <a:pt x="119733" y="3355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6" name="Shape 1156"/>
            <p:cNvSpPr/>
            <p:nvPr/>
          </p:nvSpPr>
          <p:spPr>
            <a:xfrm>
              <a:off x="1375991" y="999512"/>
              <a:ext cx="618000" cy="197100"/>
            </a:xfrm>
            <a:custGeom>
              <a:avLst/>
              <a:gdLst/>
              <a:ahLst/>
              <a:cxnLst/>
              <a:rect l="0" t="0" r="0" b="0"/>
              <a:pathLst>
                <a:path w="120000" h="120000" extrusionOk="0">
                  <a:moveTo>
                    <a:pt x="105894" y="118759"/>
                  </a:moveTo>
                  <a:cubicBezTo>
                    <a:pt x="105755" y="118781"/>
                    <a:pt x="104088" y="119098"/>
                    <a:pt x="103705" y="119003"/>
                  </a:cubicBezTo>
                  <a:cubicBezTo>
                    <a:pt x="103311" y="118903"/>
                    <a:pt x="102511" y="118636"/>
                    <a:pt x="102188" y="118018"/>
                  </a:cubicBezTo>
                  <a:cubicBezTo>
                    <a:pt x="101877" y="117434"/>
                    <a:pt x="101505" y="115447"/>
                    <a:pt x="101322" y="114490"/>
                  </a:cubicBezTo>
                  <a:cubicBezTo>
                    <a:pt x="101133" y="113489"/>
                    <a:pt x="100994" y="111107"/>
                    <a:pt x="100722" y="110250"/>
                  </a:cubicBezTo>
                  <a:cubicBezTo>
                    <a:pt x="100322" y="109003"/>
                    <a:pt x="99183" y="107506"/>
                    <a:pt x="98611" y="107089"/>
                  </a:cubicBezTo>
                  <a:cubicBezTo>
                    <a:pt x="98194" y="106772"/>
                    <a:pt x="97305" y="107212"/>
                    <a:pt x="96883" y="106967"/>
                  </a:cubicBezTo>
                  <a:cubicBezTo>
                    <a:pt x="96577" y="106772"/>
                    <a:pt x="95961" y="106160"/>
                    <a:pt x="95716" y="105620"/>
                  </a:cubicBezTo>
                  <a:cubicBezTo>
                    <a:pt x="95211" y="104540"/>
                    <a:pt x="94627" y="101229"/>
                    <a:pt x="94205" y="99905"/>
                  </a:cubicBezTo>
                  <a:cubicBezTo>
                    <a:pt x="93650" y="98141"/>
                    <a:pt x="92494" y="94563"/>
                    <a:pt x="91744" y="93461"/>
                  </a:cubicBezTo>
                  <a:cubicBezTo>
                    <a:pt x="91255" y="92749"/>
                    <a:pt x="90138" y="92309"/>
                    <a:pt x="89588" y="92136"/>
                  </a:cubicBezTo>
                  <a:cubicBezTo>
                    <a:pt x="89205" y="92014"/>
                    <a:pt x="88433" y="92136"/>
                    <a:pt x="88050" y="92136"/>
                  </a:cubicBezTo>
                  <a:cubicBezTo>
                    <a:pt x="87633" y="92114"/>
                    <a:pt x="86788" y="92136"/>
                    <a:pt x="86372" y="92042"/>
                  </a:cubicBezTo>
                  <a:cubicBezTo>
                    <a:pt x="86011" y="91992"/>
                    <a:pt x="85277" y="91647"/>
                    <a:pt x="84911" y="91574"/>
                  </a:cubicBezTo>
                  <a:cubicBezTo>
                    <a:pt x="84255" y="91402"/>
                    <a:pt x="82922" y="91135"/>
                    <a:pt x="82261" y="91157"/>
                  </a:cubicBezTo>
                  <a:cubicBezTo>
                    <a:pt x="81750" y="91179"/>
                    <a:pt x="80705" y="91179"/>
                    <a:pt x="80222" y="91647"/>
                  </a:cubicBezTo>
                  <a:cubicBezTo>
                    <a:pt x="79761" y="92086"/>
                    <a:pt x="79005" y="93951"/>
                    <a:pt x="78577" y="94635"/>
                  </a:cubicBezTo>
                  <a:cubicBezTo>
                    <a:pt x="78194" y="95275"/>
                    <a:pt x="77427" y="96672"/>
                    <a:pt x="76994" y="96989"/>
                  </a:cubicBezTo>
                  <a:cubicBezTo>
                    <a:pt x="76516" y="97356"/>
                    <a:pt x="75511" y="97039"/>
                    <a:pt x="75016" y="97161"/>
                  </a:cubicBezTo>
                  <a:cubicBezTo>
                    <a:pt x="74250" y="97334"/>
                    <a:pt x="72755" y="98219"/>
                    <a:pt x="71988" y="98363"/>
                  </a:cubicBezTo>
                  <a:cubicBezTo>
                    <a:pt x="71600" y="98464"/>
                    <a:pt x="70800" y="98241"/>
                    <a:pt x="70405" y="98363"/>
                  </a:cubicBezTo>
                  <a:cubicBezTo>
                    <a:pt x="69911" y="98536"/>
                    <a:pt x="68972" y="99660"/>
                    <a:pt x="68477" y="99660"/>
                  </a:cubicBezTo>
                  <a:cubicBezTo>
                    <a:pt x="67972" y="99660"/>
                    <a:pt x="67000" y="98803"/>
                    <a:pt x="66522" y="98363"/>
                  </a:cubicBezTo>
                  <a:cubicBezTo>
                    <a:pt x="66116" y="98018"/>
                    <a:pt x="65355" y="96772"/>
                    <a:pt x="64938" y="96599"/>
                  </a:cubicBezTo>
                  <a:cubicBezTo>
                    <a:pt x="64422" y="96355"/>
                    <a:pt x="63366" y="96794"/>
                    <a:pt x="62838" y="96917"/>
                  </a:cubicBezTo>
                  <a:cubicBezTo>
                    <a:pt x="62150" y="97061"/>
                    <a:pt x="60794" y="97629"/>
                    <a:pt x="60111" y="97723"/>
                  </a:cubicBezTo>
                  <a:cubicBezTo>
                    <a:pt x="59488" y="97801"/>
                    <a:pt x="58250" y="98119"/>
                    <a:pt x="57655" y="97651"/>
                  </a:cubicBezTo>
                  <a:cubicBezTo>
                    <a:pt x="57300" y="97356"/>
                    <a:pt x="56755" y="95742"/>
                    <a:pt x="56400" y="95447"/>
                  </a:cubicBezTo>
                  <a:cubicBezTo>
                    <a:pt x="56038" y="95175"/>
                    <a:pt x="55294" y="95620"/>
                    <a:pt x="54927" y="95542"/>
                  </a:cubicBezTo>
                  <a:cubicBezTo>
                    <a:pt x="54361" y="95420"/>
                    <a:pt x="53266" y="94713"/>
                    <a:pt x="52711" y="94490"/>
                  </a:cubicBezTo>
                  <a:cubicBezTo>
                    <a:pt x="51950" y="94173"/>
                    <a:pt x="50411" y="93633"/>
                    <a:pt x="49633" y="93511"/>
                  </a:cubicBezTo>
                  <a:cubicBezTo>
                    <a:pt x="48938" y="93411"/>
                    <a:pt x="47561" y="93288"/>
                    <a:pt x="46872" y="93511"/>
                  </a:cubicBezTo>
                  <a:cubicBezTo>
                    <a:pt x="46316" y="93683"/>
                    <a:pt x="45211" y="94440"/>
                    <a:pt x="44683" y="94958"/>
                  </a:cubicBezTo>
                  <a:cubicBezTo>
                    <a:pt x="44227" y="95397"/>
                    <a:pt x="43394" y="96694"/>
                    <a:pt x="42950" y="97234"/>
                  </a:cubicBezTo>
                  <a:cubicBezTo>
                    <a:pt x="42638" y="97629"/>
                    <a:pt x="42005" y="98586"/>
                    <a:pt x="41655" y="98781"/>
                  </a:cubicBezTo>
                  <a:cubicBezTo>
                    <a:pt x="41194" y="99048"/>
                    <a:pt x="40222" y="98464"/>
                    <a:pt x="39761" y="98781"/>
                  </a:cubicBezTo>
                  <a:cubicBezTo>
                    <a:pt x="39361" y="99048"/>
                    <a:pt x="38683" y="100495"/>
                    <a:pt x="38294" y="100890"/>
                  </a:cubicBezTo>
                  <a:cubicBezTo>
                    <a:pt x="37877" y="101302"/>
                    <a:pt x="37000" y="102186"/>
                    <a:pt x="36566" y="101942"/>
                  </a:cubicBezTo>
                  <a:cubicBezTo>
                    <a:pt x="36372" y="101819"/>
                    <a:pt x="36105" y="100790"/>
                    <a:pt x="35905" y="100645"/>
                  </a:cubicBezTo>
                  <a:cubicBezTo>
                    <a:pt x="35527" y="100350"/>
                    <a:pt x="34738" y="100962"/>
                    <a:pt x="34355" y="100962"/>
                  </a:cubicBezTo>
                  <a:cubicBezTo>
                    <a:pt x="33905" y="100962"/>
                    <a:pt x="33000" y="100840"/>
                    <a:pt x="32566" y="100567"/>
                  </a:cubicBezTo>
                  <a:cubicBezTo>
                    <a:pt x="32105" y="100250"/>
                    <a:pt x="31277" y="98803"/>
                    <a:pt x="30811" y="98608"/>
                  </a:cubicBezTo>
                  <a:cubicBezTo>
                    <a:pt x="29994" y="98263"/>
                    <a:pt x="28322" y="98925"/>
                    <a:pt x="27505" y="99343"/>
                  </a:cubicBezTo>
                  <a:cubicBezTo>
                    <a:pt x="26827" y="99688"/>
                    <a:pt x="25527" y="100840"/>
                    <a:pt x="24883" y="101524"/>
                  </a:cubicBezTo>
                  <a:cubicBezTo>
                    <a:pt x="24327" y="102164"/>
                    <a:pt x="23277" y="103856"/>
                    <a:pt x="22727" y="104540"/>
                  </a:cubicBezTo>
                  <a:cubicBezTo>
                    <a:pt x="22311" y="105030"/>
                    <a:pt x="21477" y="106132"/>
                    <a:pt x="21033" y="106355"/>
                  </a:cubicBezTo>
                  <a:cubicBezTo>
                    <a:pt x="20433" y="106672"/>
                    <a:pt x="19216" y="106232"/>
                    <a:pt x="18616" y="106355"/>
                  </a:cubicBezTo>
                  <a:cubicBezTo>
                    <a:pt x="18261" y="106427"/>
                    <a:pt x="17538" y="106622"/>
                    <a:pt x="17200" y="106967"/>
                  </a:cubicBezTo>
                  <a:cubicBezTo>
                    <a:pt x="16816" y="107356"/>
                    <a:pt x="16183" y="108875"/>
                    <a:pt x="15816" y="109393"/>
                  </a:cubicBezTo>
                  <a:cubicBezTo>
                    <a:pt x="15550" y="109782"/>
                    <a:pt x="14966" y="110372"/>
                    <a:pt x="14672" y="110617"/>
                  </a:cubicBezTo>
                  <a:cubicBezTo>
                    <a:pt x="14333" y="110890"/>
                    <a:pt x="13616" y="111085"/>
                    <a:pt x="13300" y="111452"/>
                  </a:cubicBezTo>
                  <a:cubicBezTo>
                    <a:pt x="13000" y="111797"/>
                    <a:pt x="12461" y="112826"/>
                    <a:pt x="12222" y="113411"/>
                  </a:cubicBezTo>
                  <a:cubicBezTo>
                    <a:pt x="11933" y="114073"/>
                    <a:pt x="11544" y="116037"/>
                    <a:pt x="11205" y="116455"/>
                  </a:cubicBezTo>
                  <a:cubicBezTo>
                    <a:pt x="10866" y="116867"/>
                    <a:pt x="10066" y="116794"/>
                    <a:pt x="9716" y="116455"/>
                  </a:cubicBezTo>
                  <a:cubicBezTo>
                    <a:pt x="9422" y="116132"/>
                    <a:pt x="9011" y="114641"/>
                    <a:pt x="8744" y="114195"/>
                  </a:cubicBezTo>
                  <a:cubicBezTo>
                    <a:pt x="8361" y="113583"/>
                    <a:pt x="7500" y="112971"/>
                    <a:pt x="7100" y="112481"/>
                  </a:cubicBezTo>
                  <a:cubicBezTo>
                    <a:pt x="6666" y="111964"/>
                    <a:pt x="5700" y="111157"/>
                    <a:pt x="5400" y="110127"/>
                  </a:cubicBezTo>
                  <a:cubicBezTo>
                    <a:pt x="5172" y="109343"/>
                    <a:pt x="5100" y="107161"/>
                    <a:pt x="5033" y="106182"/>
                  </a:cubicBezTo>
                  <a:cubicBezTo>
                    <a:pt x="4944" y="105008"/>
                    <a:pt x="5077" y="102381"/>
                    <a:pt x="4816" y="101430"/>
                  </a:cubicBezTo>
                  <a:cubicBezTo>
                    <a:pt x="4538" y="100422"/>
                    <a:pt x="3561" y="99782"/>
                    <a:pt x="3111" y="99538"/>
                  </a:cubicBezTo>
                  <a:cubicBezTo>
                    <a:pt x="2538" y="99243"/>
                    <a:pt x="1344" y="99955"/>
                    <a:pt x="783" y="99538"/>
                  </a:cubicBezTo>
                  <a:cubicBezTo>
                    <a:pt x="588" y="99415"/>
                    <a:pt x="305" y="98998"/>
                    <a:pt x="0" y="98536"/>
                  </a:cubicBezTo>
                  <a:cubicBezTo>
                    <a:pt x="11" y="98263"/>
                    <a:pt x="16" y="97996"/>
                    <a:pt x="27" y="97774"/>
                  </a:cubicBezTo>
                  <a:cubicBezTo>
                    <a:pt x="77" y="96477"/>
                    <a:pt x="266" y="93900"/>
                    <a:pt x="433" y="92676"/>
                  </a:cubicBezTo>
                  <a:cubicBezTo>
                    <a:pt x="588" y="91547"/>
                    <a:pt x="1000" y="89393"/>
                    <a:pt x="1277" y="88486"/>
                  </a:cubicBezTo>
                  <a:cubicBezTo>
                    <a:pt x="1727" y="87017"/>
                    <a:pt x="3022" y="85247"/>
                    <a:pt x="3461" y="83756"/>
                  </a:cubicBezTo>
                  <a:cubicBezTo>
                    <a:pt x="3772" y="82654"/>
                    <a:pt x="4222" y="80027"/>
                    <a:pt x="4338" y="78631"/>
                  </a:cubicBezTo>
                  <a:cubicBezTo>
                    <a:pt x="4422" y="77629"/>
                    <a:pt x="4205" y="75420"/>
                    <a:pt x="4338" y="74440"/>
                  </a:cubicBezTo>
                  <a:cubicBezTo>
                    <a:pt x="4422" y="73806"/>
                    <a:pt x="4755" y="72576"/>
                    <a:pt x="4988" y="72381"/>
                  </a:cubicBezTo>
                  <a:cubicBezTo>
                    <a:pt x="5200" y="72209"/>
                    <a:pt x="5638" y="72776"/>
                    <a:pt x="5833" y="73116"/>
                  </a:cubicBezTo>
                  <a:cubicBezTo>
                    <a:pt x="6033" y="73461"/>
                    <a:pt x="6277" y="74785"/>
                    <a:pt x="6500" y="75052"/>
                  </a:cubicBezTo>
                  <a:cubicBezTo>
                    <a:pt x="6744" y="75347"/>
                    <a:pt x="7316" y="75297"/>
                    <a:pt x="7577" y="75052"/>
                  </a:cubicBezTo>
                  <a:cubicBezTo>
                    <a:pt x="7977" y="74663"/>
                    <a:pt x="8588" y="72899"/>
                    <a:pt x="8916" y="72136"/>
                  </a:cubicBezTo>
                  <a:cubicBezTo>
                    <a:pt x="9333" y="71157"/>
                    <a:pt x="10255" y="69365"/>
                    <a:pt x="10533" y="68069"/>
                  </a:cubicBezTo>
                  <a:cubicBezTo>
                    <a:pt x="10872" y="66449"/>
                    <a:pt x="11066" y="62626"/>
                    <a:pt x="11161" y="60762"/>
                  </a:cubicBezTo>
                  <a:cubicBezTo>
                    <a:pt x="11255" y="59026"/>
                    <a:pt x="11116" y="55397"/>
                    <a:pt x="11305" y="53728"/>
                  </a:cubicBezTo>
                  <a:cubicBezTo>
                    <a:pt x="11472" y="52331"/>
                    <a:pt x="12194" y="50100"/>
                    <a:pt x="12438" y="48803"/>
                  </a:cubicBezTo>
                  <a:cubicBezTo>
                    <a:pt x="12705" y="47306"/>
                    <a:pt x="12994" y="43951"/>
                    <a:pt x="13316" y="42526"/>
                  </a:cubicBezTo>
                  <a:cubicBezTo>
                    <a:pt x="13638" y="41157"/>
                    <a:pt x="14694" y="39315"/>
                    <a:pt x="14955" y="37846"/>
                  </a:cubicBezTo>
                  <a:cubicBezTo>
                    <a:pt x="15272" y="36104"/>
                    <a:pt x="15172" y="31964"/>
                    <a:pt x="15366" y="30077"/>
                  </a:cubicBezTo>
                  <a:cubicBezTo>
                    <a:pt x="15505" y="28731"/>
                    <a:pt x="15972" y="26254"/>
                    <a:pt x="16166" y="24980"/>
                  </a:cubicBezTo>
                  <a:cubicBezTo>
                    <a:pt x="16494" y="22721"/>
                    <a:pt x="17138" y="18191"/>
                    <a:pt x="17444" y="15909"/>
                  </a:cubicBezTo>
                  <a:cubicBezTo>
                    <a:pt x="17627" y="14513"/>
                    <a:pt x="18077" y="10907"/>
                    <a:pt x="18266" y="9315"/>
                  </a:cubicBezTo>
                  <a:cubicBezTo>
                    <a:pt x="18905" y="9315"/>
                    <a:pt x="19544" y="9220"/>
                    <a:pt x="19961" y="9120"/>
                  </a:cubicBezTo>
                  <a:cubicBezTo>
                    <a:pt x="20816" y="8898"/>
                    <a:pt x="22561" y="8580"/>
                    <a:pt x="23333" y="7529"/>
                  </a:cubicBezTo>
                  <a:cubicBezTo>
                    <a:pt x="23761" y="6939"/>
                    <a:pt x="24300" y="4462"/>
                    <a:pt x="24733" y="3951"/>
                  </a:cubicBezTo>
                  <a:cubicBezTo>
                    <a:pt x="25188" y="3411"/>
                    <a:pt x="26222" y="3260"/>
                    <a:pt x="26700" y="3578"/>
                  </a:cubicBezTo>
                  <a:cubicBezTo>
                    <a:pt x="27100" y="3850"/>
                    <a:pt x="27733" y="5592"/>
                    <a:pt x="28122" y="6010"/>
                  </a:cubicBezTo>
                  <a:cubicBezTo>
                    <a:pt x="28405" y="6299"/>
                    <a:pt x="29022" y="6816"/>
                    <a:pt x="29305" y="6622"/>
                  </a:cubicBezTo>
                  <a:cubicBezTo>
                    <a:pt x="29583" y="6421"/>
                    <a:pt x="29922" y="4880"/>
                    <a:pt x="30194" y="4607"/>
                  </a:cubicBezTo>
                  <a:cubicBezTo>
                    <a:pt x="30700" y="4117"/>
                    <a:pt x="31811" y="4117"/>
                    <a:pt x="32316" y="4607"/>
                  </a:cubicBezTo>
                  <a:cubicBezTo>
                    <a:pt x="32711" y="5002"/>
                    <a:pt x="33233" y="7234"/>
                    <a:pt x="33644" y="7529"/>
                  </a:cubicBezTo>
                  <a:cubicBezTo>
                    <a:pt x="33872" y="7696"/>
                    <a:pt x="34338" y="7234"/>
                    <a:pt x="34572" y="7161"/>
                  </a:cubicBezTo>
                  <a:cubicBezTo>
                    <a:pt x="35188" y="6961"/>
                    <a:pt x="36427" y="6277"/>
                    <a:pt x="37033" y="6499"/>
                  </a:cubicBezTo>
                  <a:cubicBezTo>
                    <a:pt x="37327" y="6594"/>
                    <a:pt x="37866" y="7451"/>
                    <a:pt x="38155" y="7651"/>
                  </a:cubicBezTo>
                  <a:cubicBezTo>
                    <a:pt x="38477" y="7868"/>
                    <a:pt x="39144" y="8141"/>
                    <a:pt x="39477" y="8069"/>
                  </a:cubicBezTo>
                  <a:cubicBezTo>
                    <a:pt x="39700" y="8018"/>
                    <a:pt x="40111" y="7406"/>
                    <a:pt x="40333" y="7406"/>
                  </a:cubicBezTo>
                  <a:cubicBezTo>
                    <a:pt x="40755" y="7429"/>
                    <a:pt x="41500" y="8681"/>
                    <a:pt x="41911" y="8803"/>
                  </a:cubicBezTo>
                  <a:cubicBezTo>
                    <a:pt x="42327" y="8925"/>
                    <a:pt x="43144" y="8436"/>
                    <a:pt x="43550" y="8313"/>
                  </a:cubicBezTo>
                  <a:cubicBezTo>
                    <a:pt x="44272" y="8141"/>
                    <a:pt x="45722" y="7723"/>
                    <a:pt x="46444" y="7723"/>
                  </a:cubicBezTo>
                  <a:cubicBezTo>
                    <a:pt x="47105" y="7696"/>
                    <a:pt x="48438" y="8436"/>
                    <a:pt x="49094" y="8191"/>
                  </a:cubicBezTo>
                  <a:cubicBezTo>
                    <a:pt x="49416" y="8091"/>
                    <a:pt x="50011" y="7184"/>
                    <a:pt x="50333" y="7111"/>
                  </a:cubicBezTo>
                  <a:cubicBezTo>
                    <a:pt x="50572" y="7039"/>
                    <a:pt x="51088" y="7134"/>
                    <a:pt x="51305" y="7479"/>
                  </a:cubicBezTo>
                  <a:cubicBezTo>
                    <a:pt x="51550" y="7868"/>
                    <a:pt x="51788" y="9387"/>
                    <a:pt x="51988" y="9955"/>
                  </a:cubicBezTo>
                  <a:cubicBezTo>
                    <a:pt x="52172" y="10467"/>
                    <a:pt x="52555" y="11446"/>
                    <a:pt x="52788" y="11719"/>
                  </a:cubicBezTo>
                  <a:cubicBezTo>
                    <a:pt x="53188" y="12209"/>
                    <a:pt x="54077" y="12454"/>
                    <a:pt x="54522" y="12454"/>
                  </a:cubicBezTo>
                  <a:cubicBezTo>
                    <a:pt x="55061" y="12454"/>
                    <a:pt x="56161" y="12136"/>
                    <a:pt x="56677" y="11597"/>
                  </a:cubicBezTo>
                  <a:cubicBezTo>
                    <a:pt x="57177" y="11079"/>
                    <a:pt x="58016" y="8970"/>
                    <a:pt x="58511" y="8386"/>
                  </a:cubicBezTo>
                  <a:cubicBezTo>
                    <a:pt x="58772" y="8069"/>
                    <a:pt x="59361" y="8041"/>
                    <a:pt x="59611" y="7651"/>
                  </a:cubicBezTo>
                  <a:cubicBezTo>
                    <a:pt x="59977" y="7084"/>
                    <a:pt x="60483" y="5052"/>
                    <a:pt x="60822" y="4362"/>
                  </a:cubicBezTo>
                  <a:cubicBezTo>
                    <a:pt x="61194" y="3606"/>
                    <a:pt x="62022" y="2281"/>
                    <a:pt x="62466" y="1936"/>
                  </a:cubicBezTo>
                  <a:cubicBezTo>
                    <a:pt x="62883" y="1619"/>
                    <a:pt x="63761" y="1791"/>
                    <a:pt x="64194" y="1691"/>
                  </a:cubicBezTo>
                  <a:cubicBezTo>
                    <a:pt x="64766" y="1569"/>
                    <a:pt x="65894" y="1179"/>
                    <a:pt x="66461" y="957"/>
                  </a:cubicBezTo>
                  <a:cubicBezTo>
                    <a:pt x="67016" y="762"/>
                    <a:pt x="68094" y="-22"/>
                    <a:pt x="68650" y="0"/>
                  </a:cubicBezTo>
                  <a:cubicBezTo>
                    <a:pt x="69311" y="0"/>
                    <a:pt x="70588" y="1029"/>
                    <a:pt x="71244" y="1274"/>
                  </a:cubicBezTo>
                  <a:cubicBezTo>
                    <a:pt x="71922" y="1547"/>
                    <a:pt x="73316" y="1474"/>
                    <a:pt x="73977" y="2014"/>
                  </a:cubicBezTo>
                  <a:cubicBezTo>
                    <a:pt x="74394" y="2353"/>
                    <a:pt x="75188" y="3433"/>
                    <a:pt x="75527" y="4195"/>
                  </a:cubicBezTo>
                  <a:cubicBezTo>
                    <a:pt x="75894" y="5025"/>
                    <a:pt x="76350" y="7406"/>
                    <a:pt x="76711" y="8263"/>
                  </a:cubicBezTo>
                  <a:cubicBezTo>
                    <a:pt x="77011" y="8998"/>
                    <a:pt x="77711" y="10200"/>
                    <a:pt x="78088" y="10517"/>
                  </a:cubicBezTo>
                  <a:cubicBezTo>
                    <a:pt x="78466" y="10862"/>
                    <a:pt x="79266" y="10662"/>
                    <a:pt x="79644" y="10862"/>
                  </a:cubicBezTo>
                  <a:cubicBezTo>
                    <a:pt x="80438" y="11252"/>
                    <a:pt x="81994" y="12598"/>
                    <a:pt x="82750" y="13361"/>
                  </a:cubicBezTo>
                  <a:cubicBezTo>
                    <a:pt x="83288" y="13900"/>
                    <a:pt x="84288" y="15642"/>
                    <a:pt x="84850" y="15887"/>
                  </a:cubicBezTo>
                  <a:cubicBezTo>
                    <a:pt x="85294" y="16054"/>
                    <a:pt x="86216" y="15809"/>
                    <a:pt x="86633" y="15392"/>
                  </a:cubicBezTo>
                  <a:cubicBezTo>
                    <a:pt x="86988" y="15025"/>
                    <a:pt x="87527" y="13461"/>
                    <a:pt x="87877" y="13043"/>
                  </a:cubicBezTo>
                  <a:cubicBezTo>
                    <a:pt x="88155" y="12698"/>
                    <a:pt x="88772" y="12331"/>
                    <a:pt x="89083" y="12231"/>
                  </a:cubicBezTo>
                  <a:cubicBezTo>
                    <a:pt x="89605" y="12058"/>
                    <a:pt x="90666" y="11964"/>
                    <a:pt x="91177" y="12231"/>
                  </a:cubicBezTo>
                  <a:cubicBezTo>
                    <a:pt x="91527" y="12404"/>
                    <a:pt x="92511" y="13606"/>
                    <a:pt x="92511" y="13606"/>
                  </a:cubicBezTo>
                  <a:lnTo>
                    <a:pt x="120000" y="110322"/>
                  </a:lnTo>
                  <a:cubicBezTo>
                    <a:pt x="119661" y="111819"/>
                    <a:pt x="118922" y="114490"/>
                    <a:pt x="117733" y="116132"/>
                  </a:cubicBezTo>
                  <a:cubicBezTo>
                    <a:pt x="115638" y="119003"/>
                    <a:pt x="113905" y="119248"/>
                    <a:pt x="112305" y="119738"/>
                  </a:cubicBezTo>
                  <a:cubicBezTo>
                    <a:pt x="111161" y="120077"/>
                    <a:pt x="109277" y="120178"/>
                    <a:pt x="107800" y="119493"/>
                  </a:cubicBezTo>
                  <a:cubicBezTo>
                    <a:pt x="107416" y="119293"/>
                    <a:pt x="106544" y="118759"/>
                    <a:pt x="106155" y="118731"/>
                  </a:cubicBezTo>
                  <a:cubicBezTo>
                    <a:pt x="106066" y="118708"/>
                    <a:pt x="105983" y="118731"/>
                    <a:pt x="105894" y="11875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7" name="Shape 1157"/>
            <p:cNvSpPr/>
            <p:nvPr/>
          </p:nvSpPr>
          <p:spPr>
            <a:xfrm>
              <a:off x="1233266" y="1150825"/>
              <a:ext cx="687600" cy="376500"/>
            </a:xfrm>
            <a:custGeom>
              <a:avLst/>
              <a:gdLst/>
              <a:ahLst/>
              <a:cxnLst/>
              <a:rect l="0" t="0" r="0" b="0"/>
              <a:pathLst>
                <a:path w="120000" h="120000" extrusionOk="0">
                  <a:moveTo>
                    <a:pt x="1933" y="92699"/>
                  </a:moveTo>
                  <a:cubicBezTo>
                    <a:pt x="1850" y="92560"/>
                    <a:pt x="1717" y="92432"/>
                    <a:pt x="1628" y="92432"/>
                  </a:cubicBezTo>
                  <a:cubicBezTo>
                    <a:pt x="1544" y="92416"/>
                    <a:pt x="1433" y="92471"/>
                    <a:pt x="1322" y="92560"/>
                  </a:cubicBezTo>
                  <a:cubicBezTo>
                    <a:pt x="1144" y="92160"/>
                    <a:pt x="833" y="91443"/>
                    <a:pt x="716" y="91137"/>
                  </a:cubicBezTo>
                  <a:cubicBezTo>
                    <a:pt x="527" y="90621"/>
                    <a:pt x="138" y="89609"/>
                    <a:pt x="50" y="89031"/>
                  </a:cubicBezTo>
                  <a:cubicBezTo>
                    <a:pt x="-11" y="88598"/>
                    <a:pt x="-27" y="87675"/>
                    <a:pt x="50" y="87247"/>
                  </a:cubicBezTo>
                  <a:cubicBezTo>
                    <a:pt x="127" y="86852"/>
                    <a:pt x="522" y="86235"/>
                    <a:pt x="622" y="85852"/>
                  </a:cubicBezTo>
                  <a:cubicBezTo>
                    <a:pt x="772" y="85313"/>
                    <a:pt x="916" y="84146"/>
                    <a:pt x="955" y="83568"/>
                  </a:cubicBezTo>
                  <a:cubicBezTo>
                    <a:pt x="1005" y="82928"/>
                    <a:pt x="872" y="81606"/>
                    <a:pt x="955" y="80978"/>
                  </a:cubicBezTo>
                  <a:cubicBezTo>
                    <a:pt x="1011" y="80583"/>
                    <a:pt x="1205" y="79788"/>
                    <a:pt x="1394" y="79544"/>
                  </a:cubicBezTo>
                  <a:cubicBezTo>
                    <a:pt x="1617" y="79249"/>
                    <a:pt x="2206" y="79249"/>
                    <a:pt x="2456" y="79066"/>
                  </a:cubicBezTo>
                  <a:cubicBezTo>
                    <a:pt x="2722" y="78888"/>
                    <a:pt x="3211" y="78365"/>
                    <a:pt x="3445" y="78093"/>
                  </a:cubicBezTo>
                  <a:cubicBezTo>
                    <a:pt x="3884" y="77604"/>
                    <a:pt x="4734" y="76593"/>
                    <a:pt x="5123" y="76015"/>
                  </a:cubicBezTo>
                  <a:cubicBezTo>
                    <a:pt x="5423" y="75581"/>
                    <a:pt x="5984" y="74647"/>
                    <a:pt x="6212" y="74108"/>
                  </a:cubicBezTo>
                  <a:cubicBezTo>
                    <a:pt x="6390" y="73680"/>
                    <a:pt x="6784" y="72774"/>
                    <a:pt x="6784" y="72246"/>
                  </a:cubicBezTo>
                  <a:cubicBezTo>
                    <a:pt x="6784" y="71813"/>
                    <a:pt x="6484" y="71001"/>
                    <a:pt x="6290" y="70723"/>
                  </a:cubicBezTo>
                  <a:cubicBezTo>
                    <a:pt x="6112" y="70462"/>
                    <a:pt x="5584" y="70390"/>
                    <a:pt x="5384" y="70168"/>
                  </a:cubicBezTo>
                  <a:cubicBezTo>
                    <a:pt x="5267" y="70040"/>
                    <a:pt x="5056" y="69734"/>
                    <a:pt x="5001" y="69528"/>
                  </a:cubicBezTo>
                  <a:cubicBezTo>
                    <a:pt x="4867" y="69106"/>
                    <a:pt x="4767" y="68095"/>
                    <a:pt x="4845" y="67628"/>
                  </a:cubicBezTo>
                  <a:cubicBezTo>
                    <a:pt x="4906" y="67194"/>
                    <a:pt x="5406" y="66644"/>
                    <a:pt x="5490" y="66222"/>
                  </a:cubicBezTo>
                  <a:cubicBezTo>
                    <a:pt x="5623" y="65566"/>
                    <a:pt x="5406" y="64143"/>
                    <a:pt x="5490" y="63465"/>
                  </a:cubicBezTo>
                  <a:cubicBezTo>
                    <a:pt x="5545" y="63004"/>
                    <a:pt x="5740" y="62092"/>
                    <a:pt x="5929" y="61731"/>
                  </a:cubicBezTo>
                  <a:cubicBezTo>
                    <a:pt x="6134" y="61347"/>
                    <a:pt x="6757" y="61042"/>
                    <a:pt x="6996" y="60719"/>
                  </a:cubicBezTo>
                  <a:cubicBezTo>
                    <a:pt x="7423" y="60102"/>
                    <a:pt x="8096" y="58579"/>
                    <a:pt x="8440" y="57835"/>
                  </a:cubicBezTo>
                  <a:cubicBezTo>
                    <a:pt x="8729" y="57207"/>
                    <a:pt x="9185" y="55784"/>
                    <a:pt x="9529" y="55245"/>
                  </a:cubicBezTo>
                  <a:cubicBezTo>
                    <a:pt x="9707" y="54972"/>
                    <a:pt x="10113" y="54411"/>
                    <a:pt x="10357" y="54394"/>
                  </a:cubicBezTo>
                  <a:cubicBezTo>
                    <a:pt x="10674" y="54372"/>
                    <a:pt x="11263" y="54961"/>
                    <a:pt x="11497" y="55334"/>
                  </a:cubicBezTo>
                  <a:cubicBezTo>
                    <a:pt x="11747" y="55745"/>
                    <a:pt x="11891" y="57040"/>
                    <a:pt x="12169" y="57412"/>
                  </a:cubicBezTo>
                  <a:cubicBezTo>
                    <a:pt x="12380" y="57679"/>
                    <a:pt x="12991" y="57601"/>
                    <a:pt x="13203" y="57874"/>
                  </a:cubicBezTo>
                  <a:cubicBezTo>
                    <a:pt x="13658" y="58452"/>
                    <a:pt x="13764" y="60897"/>
                    <a:pt x="14319" y="61142"/>
                  </a:cubicBezTo>
                  <a:cubicBezTo>
                    <a:pt x="14647" y="61281"/>
                    <a:pt x="15259" y="60375"/>
                    <a:pt x="15486" y="59947"/>
                  </a:cubicBezTo>
                  <a:cubicBezTo>
                    <a:pt x="15703" y="59524"/>
                    <a:pt x="15875" y="58385"/>
                    <a:pt x="16025" y="57874"/>
                  </a:cubicBezTo>
                  <a:cubicBezTo>
                    <a:pt x="16142" y="57485"/>
                    <a:pt x="16331" y="56601"/>
                    <a:pt x="16542" y="56345"/>
                  </a:cubicBezTo>
                  <a:cubicBezTo>
                    <a:pt x="16737" y="56117"/>
                    <a:pt x="17259" y="56178"/>
                    <a:pt x="17470" y="56012"/>
                  </a:cubicBezTo>
                  <a:cubicBezTo>
                    <a:pt x="17637" y="55873"/>
                    <a:pt x="17915" y="55489"/>
                    <a:pt x="18020" y="55245"/>
                  </a:cubicBezTo>
                  <a:cubicBezTo>
                    <a:pt x="18193" y="54833"/>
                    <a:pt x="18237" y="53727"/>
                    <a:pt x="18459" y="53383"/>
                  </a:cubicBezTo>
                  <a:cubicBezTo>
                    <a:pt x="18754" y="52922"/>
                    <a:pt x="19654" y="52860"/>
                    <a:pt x="20015" y="52527"/>
                  </a:cubicBezTo>
                  <a:cubicBezTo>
                    <a:pt x="20349" y="52232"/>
                    <a:pt x="21004" y="51460"/>
                    <a:pt x="21199" y="50921"/>
                  </a:cubicBezTo>
                  <a:cubicBezTo>
                    <a:pt x="21349" y="50526"/>
                    <a:pt x="21304" y="49526"/>
                    <a:pt x="21410" y="49103"/>
                  </a:cubicBezTo>
                  <a:cubicBezTo>
                    <a:pt x="21504" y="48703"/>
                    <a:pt x="21782" y="47936"/>
                    <a:pt x="21977" y="47653"/>
                  </a:cubicBezTo>
                  <a:cubicBezTo>
                    <a:pt x="22255" y="47280"/>
                    <a:pt x="23038" y="47125"/>
                    <a:pt x="23299" y="46730"/>
                  </a:cubicBezTo>
                  <a:cubicBezTo>
                    <a:pt x="23599" y="46269"/>
                    <a:pt x="23799" y="44846"/>
                    <a:pt x="24077" y="44346"/>
                  </a:cubicBezTo>
                  <a:cubicBezTo>
                    <a:pt x="24322" y="43918"/>
                    <a:pt x="24939" y="43162"/>
                    <a:pt x="25289" y="43073"/>
                  </a:cubicBezTo>
                  <a:cubicBezTo>
                    <a:pt x="25461" y="43034"/>
                    <a:pt x="25828" y="43179"/>
                    <a:pt x="25939" y="43368"/>
                  </a:cubicBezTo>
                  <a:cubicBezTo>
                    <a:pt x="26144" y="43740"/>
                    <a:pt x="26033" y="44885"/>
                    <a:pt x="26172" y="45318"/>
                  </a:cubicBezTo>
                  <a:cubicBezTo>
                    <a:pt x="26339" y="45846"/>
                    <a:pt x="26833" y="46791"/>
                    <a:pt x="27161" y="47025"/>
                  </a:cubicBezTo>
                  <a:cubicBezTo>
                    <a:pt x="27389" y="47175"/>
                    <a:pt x="27928" y="47152"/>
                    <a:pt x="28167" y="47025"/>
                  </a:cubicBezTo>
                  <a:cubicBezTo>
                    <a:pt x="28373" y="46908"/>
                    <a:pt x="28795" y="46513"/>
                    <a:pt x="28862" y="46180"/>
                  </a:cubicBezTo>
                  <a:cubicBezTo>
                    <a:pt x="28984" y="45602"/>
                    <a:pt x="28412" y="44474"/>
                    <a:pt x="28451" y="43884"/>
                  </a:cubicBezTo>
                  <a:cubicBezTo>
                    <a:pt x="28489" y="43329"/>
                    <a:pt x="28956" y="42434"/>
                    <a:pt x="29101" y="41934"/>
                  </a:cubicBezTo>
                  <a:cubicBezTo>
                    <a:pt x="29262" y="41367"/>
                    <a:pt x="29562" y="40200"/>
                    <a:pt x="29667" y="39599"/>
                  </a:cubicBezTo>
                  <a:cubicBezTo>
                    <a:pt x="29756" y="39127"/>
                    <a:pt x="29667" y="37971"/>
                    <a:pt x="29906" y="37649"/>
                  </a:cubicBezTo>
                  <a:cubicBezTo>
                    <a:pt x="30068" y="37421"/>
                    <a:pt x="30579" y="37793"/>
                    <a:pt x="30779" y="37649"/>
                  </a:cubicBezTo>
                  <a:cubicBezTo>
                    <a:pt x="30946" y="37532"/>
                    <a:pt x="31201" y="37071"/>
                    <a:pt x="31251" y="36804"/>
                  </a:cubicBezTo>
                  <a:cubicBezTo>
                    <a:pt x="31307" y="36431"/>
                    <a:pt x="31173" y="35637"/>
                    <a:pt x="31040" y="35314"/>
                  </a:cubicBezTo>
                  <a:cubicBezTo>
                    <a:pt x="30868" y="34881"/>
                    <a:pt x="30257" y="34408"/>
                    <a:pt x="30006" y="34086"/>
                  </a:cubicBezTo>
                  <a:cubicBezTo>
                    <a:pt x="29790" y="33814"/>
                    <a:pt x="29284" y="33330"/>
                    <a:pt x="29156" y="32947"/>
                  </a:cubicBezTo>
                  <a:cubicBezTo>
                    <a:pt x="28984" y="32469"/>
                    <a:pt x="29101" y="31240"/>
                    <a:pt x="28917" y="30779"/>
                  </a:cubicBezTo>
                  <a:cubicBezTo>
                    <a:pt x="28667" y="30151"/>
                    <a:pt x="27795" y="29495"/>
                    <a:pt x="27389" y="29123"/>
                  </a:cubicBezTo>
                  <a:cubicBezTo>
                    <a:pt x="26950" y="28723"/>
                    <a:pt x="26028" y="28045"/>
                    <a:pt x="25550" y="27722"/>
                  </a:cubicBezTo>
                  <a:cubicBezTo>
                    <a:pt x="25166" y="27467"/>
                    <a:pt x="24361" y="27094"/>
                    <a:pt x="23972" y="26838"/>
                  </a:cubicBezTo>
                  <a:cubicBezTo>
                    <a:pt x="23722" y="26672"/>
                    <a:pt x="23094" y="26483"/>
                    <a:pt x="22994" y="26071"/>
                  </a:cubicBezTo>
                  <a:cubicBezTo>
                    <a:pt x="22899" y="25738"/>
                    <a:pt x="23116" y="24943"/>
                    <a:pt x="23272" y="24671"/>
                  </a:cubicBezTo>
                  <a:cubicBezTo>
                    <a:pt x="23477" y="24337"/>
                    <a:pt x="24111" y="24226"/>
                    <a:pt x="24361" y="23993"/>
                  </a:cubicBezTo>
                  <a:cubicBezTo>
                    <a:pt x="24777" y="23632"/>
                    <a:pt x="25594" y="22803"/>
                    <a:pt x="25861" y="22170"/>
                  </a:cubicBezTo>
                  <a:cubicBezTo>
                    <a:pt x="26122" y="21558"/>
                    <a:pt x="26306" y="20030"/>
                    <a:pt x="26356" y="19285"/>
                  </a:cubicBezTo>
                  <a:cubicBezTo>
                    <a:pt x="26411" y="18507"/>
                    <a:pt x="26144" y="16890"/>
                    <a:pt x="26250" y="16106"/>
                  </a:cubicBezTo>
                  <a:cubicBezTo>
                    <a:pt x="26344" y="15389"/>
                    <a:pt x="26956" y="14183"/>
                    <a:pt x="27106" y="13477"/>
                  </a:cubicBezTo>
                  <a:cubicBezTo>
                    <a:pt x="27189" y="13066"/>
                    <a:pt x="27428" y="12121"/>
                    <a:pt x="27284" y="11749"/>
                  </a:cubicBezTo>
                  <a:cubicBezTo>
                    <a:pt x="27134" y="11360"/>
                    <a:pt x="26461" y="11465"/>
                    <a:pt x="26222" y="11232"/>
                  </a:cubicBezTo>
                  <a:cubicBezTo>
                    <a:pt x="25978" y="10993"/>
                    <a:pt x="25578" y="10287"/>
                    <a:pt x="25422" y="9876"/>
                  </a:cubicBezTo>
                  <a:cubicBezTo>
                    <a:pt x="25166" y="9231"/>
                    <a:pt x="24839" y="7758"/>
                    <a:pt x="24750" y="7002"/>
                  </a:cubicBezTo>
                  <a:cubicBezTo>
                    <a:pt x="24666" y="6247"/>
                    <a:pt x="24683" y="4813"/>
                    <a:pt x="24727" y="3862"/>
                  </a:cubicBezTo>
                  <a:cubicBezTo>
                    <a:pt x="25000" y="4107"/>
                    <a:pt x="25261" y="4324"/>
                    <a:pt x="25433" y="4385"/>
                  </a:cubicBezTo>
                  <a:cubicBezTo>
                    <a:pt x="25939" y="4607"/>
                    <a:pt x="27011" y="4235"/>
                    <a:pt x="27528" y="4385"/>
                  </a:cubicBezTo>
                  <a:cubicBezTo>
                    <a:pt x="27934" y="4512"/>
                    <a:pt x="28812" y="4846"/>
                    <a:pt x="29062" y="5374"/>
                  </a:cubicBezTo>
                  <a:cubicBezTo>
                    <a:pt x="29295" y="5874"/>
                    <a:pt x="29178" y="7247"/>
                    <a:pt x="29256" y="7864"/>
                  </a:cubicBezTo>
                  <a:cubicBezTo>
                    <a:pt x="29317" y="8375"/>
                    <a:pt x="29379" y="9515"/>
                    <a:pt x="29584" y="9926"/>
                  </a:cubicBezTo>
                  <a:cubicBezTo>
                    <a:pt x="29856" y="10465"/>
                    <a:pt x="30723" y="10887"/>
                    <a:pt x="31118" y="11160"/>
                  </a:cubicBezTo>
                  <a:cubicBezTo>
                    <a:pt x="31473" y="11415"/>
                    <a:pt x="32251" y="11732"/>
                    <a:pt x="32596" y="12055"/>
                  </a:cubicBezTo>
                  <a:cubicBezTo>
                    <a:pt x="32835" y="12288"/>
                    <a:pt x="33202" y="13066"/>
                    <a:pt x="33468" y="13233"/>
                  </a:cubicBezTo>
                  <a:cubicBezTo>
                    <a:pt x="33785" y="13416"/>
                    <a:pt x="34502" y="13455"/>
                    <a:pt x="34808" y="13233"/>
                  </a:cubicBezTo>
                  <a:cubicBezTo>
                    <a:pt x="35113" y="13016"/>
                    <a:pt x="35463" y="11993"/>
                    <a:pt x="35724" y="11643"/>
                  </a:cubicBezTo>
                  <a:cubicBezTo>
                    <a:pt x="35941" y="11338"/>
                    <a:pt x="36425" y="10798"/>
                    <a:pt x="36691" y="10621"/>
                  </a:cubicBezTo>
                  <a:cubicBezTo>
                    <a:pt x="36980" y="10426"/>
                    <a:pt x="37625" y="10326"/>
                    <a:pt x="37925" y="10182"/>
                  </a:cubicBezTo>
                  <a:cubicBezTo>
                    <a:pt x="38192" y="10054"/>
                    <a:pt x="38720" y="9748"/>
                    <a:pt x="38959" y="9542"/>
                  </a:cubicBezTo>
                  <a:cubicBezTo>
                    <a:pt x="39286" y="9270"/>
                    <a:pt x="39859" y="8475"/>
                    <a:pt x="40203" y="8270"/>
                  </a:cubicBezTo>
                  <a:cubicBezTo>
                    <a:pt x="40509" y="8092"/>
                    <a:pt x="41159" y="7992"/>
                    <a:pt x="41476" y="7953"/>
                  </a:cubicBezTo>
                  <a:cubicBezTo>
                    <a:pt x="42015" y="7886"/>
                    <a:pt x="43109" y="8120"/>
                    <a:pt x="43648" y="7953"/>
                  </a:cubicBezTo>
                  <a:cubicBezTo>
                    <a:pt x="44049" y="7836"/>
                    <a:pt x="44799" y="7258"/>
                    <a:pt x="45177" y="7002"/>
                  </a:cubicBezTo>
                  <a:cubicBezTo>
                    <a:pt x="45666" y="6641"/>
                    <a:pt x="46616" y="5757"/>
                    <a:pt x="47116" y="5424"/>
                  </a:cubicBezTo>
                  <a:cubicBezTo>
                    <a:pt x="47694" y="5068"/>
                    <a:pt x="48866" y="4462"/>
                    <a:pt x="49478" y="4285"/>
                  </a:cubicBezTo>
                  <a:cubicBezTo>
                    <a:pt x="50211" y="4068"/>
                    <a:pt x="51711" y="3718"/>
                    <a:pt x="52445" y="3901"/>
                  </a:cubicBezTo>
                  <a:cubicBezTo>
                    <a:pt x="52867" y="4001"/>
                    <a:pt x="53612" y="4757"/>
                    <a:pt x="54029" y="4924"/>
                  </a:cubicBezTo>
                  <a:cubicBezTo>
                    <a:pt x="54418" y="5068"/>
                    <a:pt x="55229" y="5129"/>
                    <a:pt x="55640" y="5129"/>
                  </a:cubicBezTo>
                  <a:cubicBezTo>
                    <a:pt x="55985" y="5129"/>
                    <a:pt x="56696" y="4813"/>
                    <a:pt x="57029" y="4963"/>
                  </a:cubicBezTo>
                  <a:cubicBezTo>
                    <a:pt x="57207" y="5040"/>
                    <a:pt x="57452" y="5580"/>
                    <a:pt x="57624" y="5641"/>
                  </a:cubicBezTo>
                  <a:cubicBezTo>
                    <a:pt x="58013" y="5774"/>
                    <a:pt x="58808" y="5307"/>
                    <a:pt x="59180" y="5091"/>
                  </a:cubicBezTo>
                  <a:cubicBezTo>
                    <a:pt x="59530" y="4885"/>
                    <a:pt x="60141" y="4129"/>
                    <a:pt x="60502" y="3990"/>
                  </a:cubicBezTo>
                  <a:cubicBezTo>
                    <a:pt x="60914" y="3823"/>
                    <a:pt x="61792" y="4129"/>
                    <a:pt x="62208" y="3990"/>
                  </a:cubicBezTo>
                  <a:cubicBezTo>
                    <a:pt x="62520" y="3884"/>
                    <a:pt x="63092" y="3384"/>
                    <a:pt x="63370" y="3179"/>
                  </a:cubicBezTo>
                  <a:cubicBezTo>
                    <a:pt x="63770" y="2901"/>
                    <a:pt x="64520" y="2217"/>
                    <a:pt x="64926" y="2000"/>
                  </a:cubicBezTo>
                  <a:cubicBezTo>
                    <a:pt x="65404" y="1717"/>
                    <a:pt x="66398" y="1322"/>
                    <a:pt x="66898" y="1233"/>
                  </a:cubicBezTo>
                  <a:cubicBezTo>
                    <a:pt x="67515" y="1117"/>
                    <a:pt x="68760" y="1183"/>
                    <a:pt x="69382" y="1233"/>
                  </a:cubicBezTo>
                  <a:cubicBezTo>
                    <a:pt x="70082" y="1294"/>
                    <a:pt x="71466" y="1578"/>
                    <a:pt x="72155" y="1745"/>
                  </a:cubicBezTo>
                  <a:cubicBezTo>
                    <a:pt x="72655" y="1861"/>
                    <a:pt x="73639" y="2234"/>
                    <a:pt x="74144" y="2295"/>
                  </a:cubicBezTo>
                  <a:cubicBezTo>
                    <a:pt x="74472" y="2334"/>
                    <a:pt x="75145" y="2106"/>
                    <a:pt x="75467" y="2245"/>
                  </a:cubicBezTo>
                  <a:cubicBezTo>
                    <a:pt x="75789" y="2401"/>
                    <a:pt x="76284" y="3245"/>
                    <a:pt x="76601" y="3401"/>
                  </a:cubicBezTo>
                  <a:cubicBezTo>
                    <a:pt x="77134" y="3645"/>
                    <a:pt x="78251" y="3479"/>
                    <a:pt x="78807" y="3440"/>
                  </a:cubicBezTo>
                  <a:cubicBezTo>
                    <a:pt x="79423" y="3384"/>
                    <a:pt x="80646" y="3090"/>
                    <a:pt x="81263" y="3012"/>
                  </a:cubicBezTo>
                  <a:cubicBezTo>
                    <a:pt x="81741" y="2951"/>
                    <a:pt x="82685" y="2717"/>
                    <a:pt x="83152" y="2851"/>
                  </a:cubicBezTo>
                  <a:cubicBezTo>
                    <a:pt x="83530" y="2951"/>
                    <a:pt x="84208" y="3590"/>
                    <a:pt x="84580" y="3773"/>
                  </a:cubicBezTo>
                  <a:cubicBezTo>
                    <a:pt x="85008" y="4001"/>
                    <a:pt x="85886" y="4451"/>
                    <a:pt x="86336" y="4451"/>
                  </a:cubicBezTo>
                  <a:cubicBezTo>
                    <a:pt x="86781" y="4451"/>
                    <a:pt x="87625" y="3862"/>
                    <a:pt x="88075" y="3773"/>
                  </a:cubicBezTo>
                  <a:cubicBezTo>
                    <a:pt x="88426" y="3707"/>
                    <a:pt x="89142" y="3823"/>
                    <a:pt x="89498" y="3773"/>
                  </a:cubicBezTo>
                  <a:cubicBezTo>
                    <a:pt x="90181" y="3695"/>
                    <a:pt x="91532" y="3234"/>
                    <a:pt x="92215" y="3145"/>
                  </a:cubicBezTo>
                  <a:cubicBezTo>
                    <a:pt x="92665" y="3079"/>
                    <a:pt x="93571" y="3245"/>
                    <a:pt x="93999" y="3051"/>
                  </a:cubicBezTo>
                  <a:cubicBezTo>
                    <a:pt x="94394" y="2884"/>
                    <a:pt x="95077" y="2156"/>
                    <a:pt x="95422" y="1822"/>
                  </a:cubicBezTo>
                  <a:cubicBezTo>
                    <a:pt x="95805" y="1461"/>
                    <a:pt x="96489" y="489"/>
                    <a:pt x="96900" y="255"/>
                  </a:cubicBezTo>
                  <a:cubicBezTo>
                    <a:pt x="97339" y="16"/>
                    <a:pt x="98278" y="16"/>
                    <a:pt x="98739" y="0"/>
                  </a:cubicBezTo>
                  <a:cubicBezTo>
                    <a:pt x="99334" y="-11"/>
                    <a:pt x="100528" y="127"/>
                    <a:pt x="101123" y="222"/>
                  </a:cubicBezTo>
                  <a:cubicBezTo>
                    <a:pt x="101451" y="255"/>
                    <a:pt x="102106" y="439"/>
                    <a:pt x="102440" y="461"/>
                  </a:cubicBezTo>
                  <a:cubicBezTo>
                    <a:pt x="102812" y="516"/>
                    <a:pt x="103573" y="500"/>
                    <a:pt x="103946" y="516"/>
                  </a:cubicBezTo>
                  <a:cubicBezTo>
                    <a:pt x="104290" y="516"/>
                    <a:pt x="104985" y="450"/>
                    <a:pt x="105329" y="516"/>
                  </a:cubicBezTo>
                  <a:cubicBezTo>
                    <a:pt x="105824" y="605"/>
                    <a:pt x="106830" y="833"/>
                    <a:pt x="107269" y="1206"/>
                  </a:cubicBezTo>
                  <a:cubicBezTo>
                    <a:pt x="107941" y="1784"/>
                    <a:pt x="108980" y="3657"/>
                    <a:pt x="109480" y="4579"/>
                  </a:cubicBezTo>
                  <a:cubicBezTo>
                    <a:pt x="109864" y="5274"/>
                    <a:pt x="110392" y="7002"/>
                    <a:pt x="110842" y="7569"/>
                  </a:cubicBezTo>
                  <a:cubicBezTo>
                    <a:pt x="111064" y="7847"/>
                    <a:pt x="111620" y="8170"/>
                    <a:pt x="111892" y="8270"/>
                  </a:cubicBezTo>
                  <a:cubicBezTo>
                    <a:pt x="112275" y="8403"/>
                    <a:pt x="113070" y="8170"/>
                    <a:pt x="113448" y="8336"/>
                  </a:cubicBezTo>
                  <a:cubicBezTo>
                    <a:pt x="113965" y="8553"/>
                    <a:pt x="114987" y="9337"/>
                    <a:pt x="115348" y="9993"/>
                  </a:cubicBezTo>
                  <a:cubicBezTo>
                    <a:pt x="115587" y="10437"/>
                    <a:pt x="115715" y="11682"/>
                    <a:pt x="115887" y="12210"/>
                  </a:cubicBezTo>
                  <a:cubicBezTo>
                    <a:pt x="116049" y="12710"/>
                    <a:pt x="116388" y="13750"/>
                    <a:pt x="116671" y="14055"/>
                  </a:cubicBezTo>
                  <a:cubicBezTo>
                    <a:pt x="116960" y="14378"/>
                    <a:pt x="117677" y="14517"/>
                    <a:pt x="118027" y="14567"/>
                  </a:cubicBezTo>
                  <a:cubicBezTo>
                    <a:pt x="118371" y="14622"/>
                    <a:pt x="119872" y="14456"/>
                    <a:pt x="120000" y="14439"/>
                  </a:cubicBezTo>
                  <a:cubicBezTo>
                    <a:pt x="119622" y="14506"/>
                    <a:pt x="119160" y="14722"/>
                    <a:pt x="118883" y="14956"/>
                  </a:cubicBezTo>
                  <a:cubicBezTo>
                    <a:pt x="118610" y="15172"/>
                    <a:pt x="118038" y="15595"/>
                    <a:pt x="117832" y="15967"/>
                  </a:cubicBezTo>
                  <a:cubicBezTo>
                    <a:pt x="117349" y="16823"/>
                    <a:pt x="116988" y="19196"/>
                    <a:pt x="116588" y="20158"/>
                  </a:cubicBezTo>
                  <a:cubicBezTo>
                    <a:pt x="116099" y="21336"/>
                    <a:pt x="114732" y="23198"/>
                    <a:pt x="114220" y="24365"/>
                  </a:cubicBezTo>
                  <a:cubicBezTo>
                    <a:pt x="113554" y="25877"/>
                    <a:pt x="112642" y="29317"/>
                    <a:pt x="112048" y="30907"/>
                  </a:cubicBezTo>
                  <a:cubicBezTo>
                    <a:pt x="111625" y="32046"/>
                    <a:pt x="110764" y="34314"/>
                    <a:pt x="110219" y="35303"/>
                  </a:cubicBezTo>
                  <a:cubicBezTo>
                    <a:pt x="109480" y="36609"/>
                    <a:pt x="107763" y="38843"/>
                    <a:pt x="106841" y="39816"/>
                  </a:cubicBezTo>
                  <a:cubicBezTo>
                    <a:pt x="106091" y="40611"/>
                    <a:pt x="104468" y="41956"/>
                    <a:pt x="103618" y="42423"/>
                  </a:cubicBezTo>
                  <a:cubicBezTo>
                    <a:pt x="102351" y="43101"/>
                    <a:pt x="99645" y="43306"/>
                    <a:pt x="98378" y="43946"/>
                  </a:cubicBezTo>
                  <a:cubicBezTo>
                    <a:pt x="97105" y="44585"/>
                    <a:pt x="94666" y="46397"/>
                    <a:pt x="93521" y="47508"/>
                  </a:cubicBezTo>
                  <a:cubicBezTo>
                    <a:pt x="92188" y="48820"/>
                    <a:pt x="89465" y="51627"/>
                    <a:pt x="88587" y="53744"/>
                  </a:cubicBezTo>
                  <a:cubicBezTo>
                    <a:pt x="88237" y="54600"/>
                    <a:pt x="88175" y="56807"/>
                    <a:pt x="87892" y="57746"/>
                  </a:cubicBezTo>
                  <a:cubicBezTo>
                    <a:pt x="87720" y="58335"/>
                    <a:pt x="87236" y="59374"/>
                    <a:pt x="86964" y="59847"/>
                  </a:cubicBezTo>
                  <a:cubicBezTo>
                    <a:pt x="86486" y="60653"/>
                    <a:pt x="85336" y="61898"/>
                    <a:pt x="84830" y="62642"/>
                  </a:cubicBezTo>
                  <a:cubicBezTo>
                    <a:pt x="84286" y="63409"/>
                    <a:pt x="83319" y="65143"/>
                    <a:pt x="82763" y="65888"/>
                  </a:cubicBezTo>
                  <a:cubicBezTo>
                    <a:pt x="82241" y="66594"/>
                    <a:pt x="81124" y="67911"/>
                    <a:pt x="80513" y="68428"/>
                  </a:cubicBezTo>
                  <a:cubicBezTo>
                    <a:pt x="79957" y="68912"/>
                    <a:pt x="78612" y="69195"/>
                    <a:pt x="78140" y="69890"/>
                  </a:cubicBezTo>
                  <a:cubicBezTo>
                    <a:pt x="77695" y="70557"/>
                    <a:pt x="77312" y="72552"/>
                    <a:pt x="77056" y="73452"/>
                  </a:cubicBezTo>
                  <a:cubicBezTo>
                    <a:pt x="76656" y="74864"/>
                    <a:pt x="76150" y="77938"/>
                    <a:pt x="75584" y="79171"/>
                  </a:cubicBezTo>
                  <a:cubicBezTo>
                    <a:pt x="75161" y="80094"/>
                    <a:pt x="74278" y="81300"/>
                    <a:pt x="73444" y="82312"/>
                  </a:cubicBezTo>
                  <a:cubicBezTo>
                    <a:pt x="72927" y="82940"/>
                    <a:pt x="72416" y="83507"/>
                    <a:pt x="72050" y="83879"/>
                  </a:cubicBezTo>
                  <a:cubicBezTo>
                    <a:pt x="70810" y="85146"/>
                    <a:pt x="68065" y="86863"/>
                    <a:pt x="66726" y="87825"/>
                  </a:cubicBezTo>
                  <a:cubicBezTo>
                    <a:pt x="65520" y="88686"/>
                    <a:pt x="63059" y="90237"/>
                    <a:pt x="61869" y="91199"/>
                  </a:cubicBezTo>
                  <a:cubicBezTo>
                    <a:pt x="61036" y="91877"/>
                    <a:pt x="59447" y="93544"/>
                    <a:pt x="58608" y="94250"/>
                  </a:cubicBezTo>
                  <a:cubicBezTo>
                    <a:pt x="57874" y="94867"/>
                    <a:pt x="56313" y="95817"/>
                    <a:pt x="55585" y="96467"/>
                  </a:cubicBezTo>
                  <a:cubicBezTo>
                    <a:pt x="54762" y="97223"/>
                    <a:pt x="53301" y="99174"/>
                    <a:pt x="52478" y="99908"/>
                  </a:cubicBezTo>
                  <a:cubicBezTo>
                    <a:pt x="51995" y="100341"/>
                    <a:pt x="50978" y="101036"/>
                    <a:pt x="50456" y="101303"/>
                  </a:cubicBezTo>
                  <a:cubicBezTo>
                    <a:pt x="49750" y="101675"/>
                    <a:pt x="48233" y="101870"/>
                    <a:pt x="47544" y="102331"/>
                  </a:cubicBezTo>
                  <a:cubicBezTo>
                    <a:pt x="46894" y="102765"/>
                    <a:pt x="45699" y="104037"/>
                    <a:pt x="45177" y="104804"/>
                  </a:cubicBezTo>
                  <a:cubicBezTo>
                    <a:pt x="44482" y="105832"/>
                    <a:pt x="43471" y="108445"/>
                    <a:pt x="42843" y="109573"/>
                  </a:cubicBezTo>
                  <a:cubicBezTo>
                    <a:pt x="42376" y="110423"/>
                    <a:pt x="41448" y="112218"/>
                    <a:pt x="40826" y="112758"/>
                  </a:cubicBezTo>
                  <a:cubicBezTo>
                    <a:pt x="40281" y="113230"/>
                    <a:pt x="39031" y="113536"/>
                    <a:pt x="38420" y="113641"/>
                  </a:cubicBezTo>
                  <a:cubicBezTo>
                    <a:pt x="38164" y="113691"/>
                    <a:pt x="37614" y="113791"/>
                    <a:pt x="37369" y="113641"/>
                  </a:cubicBezTo>
                  <a:cubicBezTo>
                    <a:pt x="36980" y="113397"/>
                    <a:pt x="36497" y="112141"/>
                    <a:pt x="36130" y="111807"/>
                  </a:cubicBezTo>
                  <a:cubicBezTo>
                    <a:pt x="35536" y="111268"/>
                    <a:pt x="34207" y="110629"/>
                    <a:pt x="33524" y="110590"/>
                  </a:cubicBezTo>
                  <a:cubicBezTo>
                    <a:pt x="32585" y="110534"/>
                    <a:pt x="30684" y="111201"/>
                    <a:pt x="29834" y="111868"/>
                  </a:cubicBezTo>
                  <a:cubicBezTo>
                    <a:pt x="29090" y="112446"/>
                    <a:pt x="28006" y="114664"/>
                    <a:pt x="27278" y="115292"/>
                  </a:cubicBezTo>
                  <a:cubicBezTo>
                    <a:pt x="26550" y="115920"/>
                    <a:pt x="24933" y="116515"/>
                    <a:pt x="24127" y="116754"/>
                  </a:cubicBezTo>
                  <a:cubicBezTo>
                    <a:pt x="23683" y="116909"/>
                    <a:pt x="22755" y="117154"/>
                    <a:pt x="22305" y="117076"/>
                  </a:cubicBezTo>
                  <a:cubicBezTo>
                    <a:pt x="21866" y="117015"/>
                    <a:pt x="21060" y="116231"/>
                    <a:pt x="20621" y="116253"/>
                  </a:cubicBezTo>
                  <a:cubicBezTo>
                    <a:pt x="20254" y="116270"/>
                    <a:pt x="19582" y="116870"/>
                    <a:pt x="19237" y="117076"/>
                  </a:cubicBezTo>
                  <a:cubicBezTo>
                    <a:pt x="18737" y="117371"/>
                    <a:pt x="17770" y="118076"/>
                    <a:pt x="17253" y="118215"/>
                  </a:cubicBezTo>
                  <a:cubicBezTo>
                    <a:pt x="16820" y="118343"/>
                    <a:pt x="15925" y="118010"/>
                    <a:pt x="15509" y="118215"/>
                  </a:cubicBezTo>
                  <a:cubicBezTo>
                    <a:pt x="15164" y="118399"/>
                    <a:pt x="14686" y="119438"/>
                    <a:pt x="14342" y="119566"/>
                  </a:cubicBezTo>
                  <a:cubicBezTo>
                    <a:pt x="14031" y="119666"/>
                    <a:pt x="13408" y="119027"/>
                    <a:pt x="13103" y="119177"/>
                  </a:cubicBezTo>
                  <a:cubicBezTo>
                    <a:pt x="12930" y="119271"/>
                    <a:pt x="12775" y="119988"/>
                    <a:pt x="12591" y="120000"/>
                  </a:cubicBezTo>
                  <a:cubicBezTo>
                    <a:pt x="12319" y="120038"/>
                    <a:pt x="11847" y="119305"/>
                    <a:pt x="11702" y="118921"/>
                  </a:cubicBezTo>
                  <a:cubicBezTo>
                    <a:pt x="11452" y="118282"/>
                    <a:pt x="11536" y="116604"/>
                    <a:pt x="11308" y="115937"/>
                  </a:cubicBezTo>
                  <a:cubicBezTo>
                    <a:pt x="10952" y="114870"/>
                    <a:pt x="9724" y="113386"/>
                    <a:pt x="9174" y="112563"/>
                  </a:cubicBezTo>
                  <a:cubicBezTo>
                    <a:pt x="8746" y="111907"/>
                    <a:pt x="7840" y="110701"/>
                    <a:pt x="7429" y="110023"/>
                  </a:cubicBezTo>
                  <a:cubicBezTo>
                    <a:pt x="7040" y="109367"/>
                    <a:pt x="6156" y="108100"/>
                    <a:pt x="5995" y="107216"/>
                  </a:cubicBezTo>
                  <a:cubicBezTo>
                    <a:pt x="5845" y="106444"/>
                    <a:pt x="6284" y="104776"/>
                    <a:pt x="6190" y="103982"/>
                  </a:cubicBezTo>
                  <a:cubicBezTo>
                    <a:pt x="6040" y="102687"/>
                    <a:pt x="5228" y="100330"/>
                    <a:pt x="4751" y="99280"/>
                  </a:cubicBezTo>
                  <a:cubicBezTo>
                    <a:pt x="4367" y="98407"/>
                    <a:pt x="3328" y="97073"/>
                    <a:pt x="2889" y="96279"/>
                  </a:cubicBezTo>
                  <a:cubicBezTo>
                    <a:pt x="2678" y="95906"/>
                    <a:pt x="2206" y="95150"/>
                    <a:pt x="2100" y="94672"/>
                  </a:cubicBezTo>
                  <a:cubicBezTo>
                    <a:pt x="1994" y="94250"/>
                    <a:pt x="2161" y="93249"/>
                    <a:pt x="2022" y="92855"/>
                  </a:cubicBezTo>
                  <a:cubicBezTo>
                    <a:pt x="2006" y="92805"/>
                    <a:pt x="1972" y="92749"/>
                    <a:pt x="1933" y="9269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8" name="Shape 1158"/>
            <p:cNvSpPr/>
            <p:nvPr/>
          </p:nvSpPr>
          <p:spPr>
            <a:xfrm>
              <a:off x="1123933" y="1781066"/>
              <a:ext cx="753900" cy="414900"/>
            </a:xfrm>
            <a:custGeom>
              <a:avLst/>
              <a:gdLst/>
              <a:ahLst/>
              <a:cxnLst/>
              <a:rect l="0" t="0" r="0" b="0"/>
              <a:pathLst>
                <a:path w="120000" h="120000" extrusionOk="0">
                  <a:moveTo>
                    <a:pt x="0" y="67636"/>
                  </a:moveTo>
                  <a:lnTo>
                    <a:pt x="0" y="29195"/>
                  </a:lnTo>
                  <a:cubicBezTo>
                    <a:pt x="0" y="29195"/>
                    <a:pt x="133" y="28077"/>
                    <a:pt x="283" y="27810"/>
                  </a:cubicBezTo>
                  <a:cubicBezTo>
                    <a:pt x="411" y="27566"/>
                    <a:pt x="800" y="27182"/>
                    <a:pt x="989" y="27226"/>
                  </a:cubicBezTo>
                  <a:cubicBezTo>
                    <a:pt x="1117" y="27265"/>
                    <a:pt x="1267" y="27705"/>
                    <a:pt x="1383" y="27810"/>
                  </a:cubicBezTo>
                  <a:cubicBezTo>
                    <a:pt x="1567" y="27972"/>
                    <a:pt x="1978" y="28194"/>
                    <a:pt x="2195" y="28205"/>
                  </a:cubicBezTo>
                  <a:cubicBezTo>
                    <a:pt x="2556" y="28233"/>
                    <a:pt x="3256" y="27577"/>
                    <a:pt x="3612" y="27694"/>
                  </a:cubicBezTo>
                  <a:cubicBezTo>
                    <a:pt x="3807" y="27755"/>
                    <a:pt x="4062" y="28350"/>
                    <a:pt x="4246" y="28439"/>
                  </a:cubicBezTo>
                  <a:cubicBezTo>
                    <a:pt x="4563" y="28605"/>
                    <a:pt x="5229" y="28394"/>
                    <a:pt x="5557" y="28439"/>
                  </a:cubicBezTo>
                  <a:cubicBezTo>
                    <a:pt x="5941" y="28500"/>
                    <a:pt x="6713" y="28683"/>
                    <a:pt x="7075" y="28906"/>
                  </a:cubicBezTo>
                  <a:cubicBezTo>
                    <a:pt x="7386" y="29095"/>
                    <a:pt x="7886" y="29917"/>
                    <a:pt x="8208" y="30001"/>
                  </a:cubicBezTo>
                  <a:cubicBezTo>
                    <a:pt x="8497" y="30073"/>
                    <a:pt x="9070" y="29701"/>
                    <a:pt x="9342" y="29534"/>
                  </a:cubicBezTo>
                  <a:cubicBezTo>
                    <a:pt x="9520" y="29445"/>
                    <a:pt x="9826" y="29022"/>
                    <a:pt x="10009" y="29022"/>
                  </a:cubicBezTo>
                  <a:cubicBezTo>
                    <a:pt x="10215" y="29011"/>
                    <a:pt x="10559" y="29478"/>
                    <a:pt x="10760" y="29534"/>
                  </a:cubicBezTo>
                  <a:cubicBezTo>
                    <a:pt x="11099" y="29651"/>
                    <a:pt x="11877" y="29862"/>
                    <a:pt x="12171" y="29534"/>
                  </a:cubicBezTo>
                  <a:cubicBezTo>
                    <a:pt x="12377" y="29328"/>
                    <a:pt x="12410" y="28405"/>
                    <a:pt x="12560" y="28088"/>
                  </a:cubicBezTo>
                  <a:cubicBezTo>
                    <a:pt x="12749" y="27716"/>
                    <a:pt x="13238" y="27087"/>
                    <a:pt x="13516" y="26937"/>
                  </a:cubicBezTo>
                  <a:cubicBezTo>
                    <a:pt x="13994" y="26682"/>
                    <a:pt x="15028" y="26937"/>
                    <a:pt x="15534" y="26937"/>
                  </a:cubicBezTo>
                  <a:lnTo>
                    <a:pt x="16595" y="26937"/>
                  </a:lnTo>
                  <a:cubicBezTo>
                    <a:pt x="16807" y="26937"/>
                    <a:pt x="17246" y="27054"/>
                    <a:pt x="17440" y="26937"/>
                  </a:cubicBezTo>
                  <a:cubicBezTo>
                    <a:pt x="17762" y="26765"/>
                    <a:pt x="18190" y="25781"/>
                    <a:pt x="18502" y="25609"/>
                  </a:cubicBezTo>
                  <a:cubicBezTo>
                    <a:pt x="18818" y="25436"/>
                    <a:pt x="19508" y="25809"/>
                    <a:pt x="19813" y="25609"/>
                  </a:cubicBezTo>
                  <a:cubicBezTo>
                    <a:pt x="20030" y="25470"/>
                    <a:pt x="20302" y="24791"/>
                    <a:pt x="20486" y="24574"/>
                  </a:cubicBezTo>
                  <a:cubicBezTo>
                    <a:pt x="20847" y="24163"/>
                    <a:pt x="21820" y="23907"/>
                    <a:pt x="22048" y="23301"/>
                  </a:cubicBezTo>
                  <a:cubicBezTo>
                    <a:pt x="22225" y="22823"/>
                    <a:pt x="21948" y="21589"/>
                    <a:pt x="22048" y="21044"/>
                  </a:cubicBezTo>
                  <a:cubicBezTo>
                    <a:pt x="22198" y="20238"/>
                    <a:pt x="22792" y="18770"/>
                    <a:pt x="23181" y="18208"/>
                  </a:cubicBezTo>
                  <a:cubicBezTo>
                    <a:pt x="23515" y="17730"/>
                    <a:pt x="24399" y="17335"/>
                    <a:pt x="24765" y="16941"/>
                  </a:cubicBezTo>
                  <a:cubicBezTo>
                    <a:pt x="25132" y="16568"/>
                    <a:pt x="25699" y="15451"/>
                    <a:pt x="26094" y="15167"/>
                  </a:cubicBezTo>
                  <a:cubicBezTo>
                    <a:pt x="26405" y="14950"/>
                    <a:pt x="27161" y="14633"/>
                    <a:pt x="27461" y="14900"/>
                  </a:cubicBezTo>
                  <a:cubicBezTo>
                    <a:pt x="27705" y="15123"/>
                    <a:pt x="27761" y="16196"/>
                    <a:pt x="27933" y="16557"/>
                  </a:cubicBezTo>
                  <a:cubicBezTo>
                    <a:pt x="28067" y="16846"/>
                    <a:pt x="28400" y="17397"/>
                    <a:pt x="28617" y="17485"/>
                  </a:cubicBezTo>
                  <a:cubicBezTo>
                    <a:pt x="28923" y="17613"/>
                    <a:pt x="29617" y="17430"/>
                    <a:pt x="29868" y="17091"/>
                  </a:cubicBezTo>
                  <a:cubicBezTo>
                    <a:pt x="30129" y="16752"/>
                    <a:pt x="30240" y="15578"/>
                    <a:pt x="30384" y="15100"/>
                  </a:cubicBezTo>
                  <a:cubicBezTo>
                    <a:pt x="30501" y="14717"/>
                    <a:pt x="30690" y="13866"/>
                    <a:pt x="30901" y="13632"/>
                  </a:cubicBezTo>
                  <a:cubicBezTo>
                    <a:pt x="31129" y="13388"/>
                    <a:pt x="31713" y="13432"/>
                    <a:pt x="31991" y="13399"/>
                  </a:cubicBezTo>
                  <a:cubicBezTo>
                    <a:pt x="32430" y="13349"/>
                    <a:pt x="33319" y="13455"/>
                    <a:pt x="33758" y="13399"/>
                  </a:cubicBezTo>
                  <a:cubicBezTo>
                    <a:pt x="34097" y="13349"/>
                    <a:pt x="34764" y="13249"/>
                    <a:pt x="35081" y="13049"/>
                  </a:cubicBezTo>
                  <a:cubicBezTo>
                    <a:pt x="35348" y="12887"/>
                    <a:pt x="35881" y="12420"/>
                    <a:pt x="36070" y="12048"/>
                  </a:cubicBezTo>
                  <a:cubicBezTo>
                    <a:pt x="36220" y="11764"/>
                    <a:pt x="36276" y="10975"/>
                    <a:pt x="36404" y="10658"/>
                  </a:cubicBezTo>
                  <a:cubicBezTo>
                    <a:pt x="36526" y="10358"/>
                    <a:pt x="36854" y="9785"/>
                    <a:pt x="37059" y="9624"/>
                  </a:cubicBezTo>
                  <a:cubicBezTo>
                    <a:pt x="37343" y="9412"/>
                    <a:pt x="37976" y="9457"/>
                    <a:pt x="38293" y="9435"/>
                  </a:cubicBezTo>
                  <a:cubicBezTo>
                    <a:pt x="38593" y="9412"/>
                    <a:pt x="39227" y="9585"/>
                    <a:pt x="39516" y="9435"/>
                  </a:cubicBezTo>
                  <a:cubicBezTo>
                    <a:pt x="39783" y="9285"/>
                    <a:pt x="40216" y="8667"/>
                    <a:pt x="40411" y="8351"/>
                  </a:cubicBezTo>
                  <a:cubicBezTo>
                    <a:pt x="40605" y="8039"/>
                    <a:pt x="40872" y="7233"/>
                    <a:pt x="41072" y="6933"/>
                  </a:cubicBezTo>
                  <a:cubicBezTo>
                    <a:pt x="41306" y="6582"/>
                    <a:pt x="41839" y="6032"/>
                    <a:pt x="42134" y="5849"/>
                  </a:cubicBezTo>
                  <a:cubicBezTo>
                    <a:pt x="42389" y="5682"/>
                    <a:pt x="42945" y="5487"/>
                    <a:pt x="43223" y="5498"/>
                  </a:cubicBezTo>
                  <a:cubicBezTo>
                    <a:pt x="43451" y="5521"/>
                    <a:pt x="43884" y="5893"/>
                    <a:pt x="44112" y="5926"/>
                  </a:cubicBezTo>
                  <a:cubicBezTo>
                    <a:pt x="44279" y="5954"/>
                    <a:pt x="44596" y="5882"/>
                    <a:pt x="44757" y="5815"/>
                  </a:cubicBezTo>
                  <a:cubicBezTo>
                    <a:pt x="45002" y="5682"/>
                    <a:pt x="45418" y="4903"/>
                    <a:pt x="45674" y="4998"/>
                  </a:cubicBezTo>
                  <a:cubicBezTo>
                    <a:pt x="45885" y="5092"/>
                    <a:pt x="46052" y="5904"/>
                    <a:pt x="46197" y="6199"/>
                  </a:cubicBezTo>
                  <a:cubicBezTo>
                    <a:pt x="46330" y="6477"/>
                    <a:pt x="46586" y="7094"/>
                    <a:pt x="46780" y="7266"/>
                  </a:cubicBezTo>
                  <a:cubicBezTo>
                    <a:pt x="46958" y="7433"/>
                    <a:pt x="47386" y="7656"/>
                    <a:pt x="47564" y="7500"/>
                  </a:cubicBezTo>
                  <a:cubicBezTo>
                    <a:pt x="47675" y="7411"/>
                    <a:pt x="47781" y="6955"/>
                    <a:pt x="47797" y="6733"/>
                  </a:cubicBezTo>
                  <a:cubicBezTo>
                    <a:pt x="47819" y="6382"/>
                    <a:pt x="47675" y="5682"/>
                    <a:pt x="47564" y="5382"/>
                  </a:cubicBezTo>
                  <a:cubicBezTo>
                    <a:pt x="47464" y="5137"/>
                    <a:pt x="47091" y="4881"/>
                    <a:pt x="47014" y="4614"/>
                  </a:cubicBezTo>
                  <a:cubicBezTo>
                    <a:pt x="46930" y="4308"/>
                    <a:pt x="46986" y="3597"/>
                    <a:pt x="47014" y="3274"/>
                  </a:cubicBezTo>
                  <a:cubicBezTo>
                    <a:pt x="47064" y="2796"/>
                    <a:pt x="47164" y="1790"/>
                    <a:pt x="47369" y="1456"/>
                  </a:cubicBezTo>
                  <a:cubicBezTo>
                    <a:pt x="47514" y="1223"/>
                    <a:pt x="47947" y="1084"/>
                    <a:pt x="48147" y="1034"/>
                  </a:cubicBezTo>
                  <a:cubicBezTo>
                    <a:pt x="48431" y="967"/>
                    <a:pt x="49003" y="978"/>
                    <a:pt x="49281" y="1073"/>
                  </a:cubicBezTo>
                  <a:cubicBezTo>
                    <a:pt x="49559" y="1173"/>
                    <a:pt x="50093" y="1523"/>
                    <a:pt x="50320" y="1806"/>
                  </a:cubicBezTo>
                  <a:cubicBezTo>
                    <a:pt x="50604" y="2151"/>
                    <a:pt x="50904" y="3297"/>
                    <a:pt x="51215" y="3575"/>
                  </a:cubicBezTo>
                  <a:cubicBezTo>
                    <a:pt x="51560" y="3880"/>
                    <a:pt x="52388" y="3958"/>
                    <a:pt x="52771" y="3891"/>
                  </a:cubicBezTo>
                  <a:cubicBezTo>
                    <a:pt x="53033" y="3830"/>
                    <a:pt x="53500" y="3319"/>
                    <a:pt x="53761" y="3274"/>
                  </a:cubicBezTo>
                  <a:cubicBezTo>
                    <a:pt x="54033" y="3213"/>
                    <a:pt x="54572" y="3436"/>
                    <a:pt x="54850" y="3458"/>
                  </a:cubicBezTo>
                  <a:cubicBezTo>
                    <a:pt x="55534" y="3530"/>
                    <a:pt x="56923" y="3647"/>
                    <a:pt x="57607" y="3541"/>
                  </a:cubicBezTo>
                  <a:cubicBezTo>
                    <a:pt x="58290" y="3436"/>
                    <a:pt x="59669" y="3063"/>
                    <a:pt x="60302" y="2607"/>
                  </a:cubicBezTo>
                  <a:cubicBezTo>
                    <a:pt x="60653" y="2362"/>
                    <a:pt x="61203" y="1417"/>
                    <a:pt x="61547" y="1150"/>
                  </a:cubicBezTo>
                  <a:cubicBezTo>
                    <a:pt x="61736" y="1011"/>
                    <a:pt x="62131" y="722"/>
                    <a:pt x="62325" y="800"/>
                  </a:cubicBezTo>
                  <a:cubicBezTo>
                    <a:pt x="62642" y="917"/>
                    <a:pt x="62976" y="2012"/>
                    <a:pt x="63276" y="2190"/>
                  </a:cubicBezTo>
                  <a:cubicBezTo>
                    <a:pt x="63632" y="2396"/>
                    <a:pt x="64415" y="2040"/>
                    <a:pt x="64793" y="2073"/>
                  </a:cubicBezTo>
                  <a:cubicBezTo>
                    <a:pt x="65132" y="2107"/>
                    <a:pt x="65794" y="2501"/>
                    <a:pt x="66138" y="2446"/>
                  </a:cubicBezTo>
                  <a:cubicBezTo>
                    <a:pt x="66466" y="2374"/>
                    <a:pt x="67050" y="1734"/>
                    <a:pt x="67378" y="1629"/>
                  </a:cubicBezTo>
                  <a:cubicBezTo>
                    <a:pt x="67861" y="1478"/>
                    <a:pt x="68862" y="1595"/>
                    <a:pt x="69356" y="1629"/>
                  </a:cubicBezTo>
                  <a:cubicBezTo>
                    <a:pt x="70012" y="1690"/>
                    <a:pt x="71318" y="2129"/>
                    <a:pt x="71974" y="2073"/>
                  </a:cubicBezTo>
                  <a:cubicBezTo>
                    <a:pt x="72630" y="2012"/>
                    <a:pt x="73886" y="1373"/>
                    <a:pt x="74525" y="1162"/>
                  </a:cubicBezTo>
                  <a:cubicBezTo>
                    <a:pt x="75125" y="978"/>
                    <a:pt x="76320" y="394"/>
                    <a:pt x="76932" y="478"/>
                  </a:cubicBezTo>
                  <a:cubicBezTo>
                    <a:pt x="77382" y="533"/>
                    <a:pt x="78182" y="1373"/>
                    <a:pt x="78627" y="1456"/>
                  </a:cubicBezTo>
                  <a:cubicBezTo>
                    <a:pt x="79127" y="1545"/>
                    <a:pt x="80127" y="1234"/>
                    <a:pt x="80611" y="1056"/>
                  </a:cubicBezTo>
                  <a:cubicBezTo>
                    <a:pt x="81072" y="884"/>
                    <a:pt x="81945" y="161"/>
                    <a:pt x="82412" y="66"/>
                  </a:cubicBezTo>
                  <a:cubicBezTo>
                    <a:pt x="82928" y="-22"/>
                    <a:pt x="84040" y="-94"/>
                    <a:pt x="84462" y="361"/>
                  </a:cubicBezTo>
                  <a:cubicBezTo>
                    <a:pt x="84479" y="372"/>
                    <a:pt x="84496" y="383"/>
                    <a:pt x="84501" y="405"/>
                  </a:cubicBezTo>
                  <a:cubicBezTo>
                    <a:pt x="84757" y="767"/>
                    <a:pt x="84863" y="1923"/>
                    <a:pt x="85107" y="2268"/>
                  </a:cubicBezTo>
                  <a:cubicBezTo>
                    <a:pt x="85313" y="2574"/>
                    <a:pt x="85874" y="2841"/>
                    <a:pt x="86147" y="2935"/>
                  </a:cubicBezTo>
                  <a:cubicBezTo>
                    <a:pt x="86574" y="3063"/>
                    <a:pt x="87441" y="3063"/>
                    <a:pt x="87864" y="2935"/>
                  </a:cubicBezTo>
                  <a:cubicBezTo>
                    <a:pt x="88120" y="2841"/>
                    <a:pt x="88575" y="2340"/>
                    <a:pt x="88842" y="2268"/>
                  </a:cubicBezTo>
                  <a:cubicBezTo>
                    <a:pt x="89131" y="2179"/>
                    <a:pt x="89742" y="2257"/>
                    <a:pt x="90043" y="2351"/>
                  </a:cubicBezTo>
                  <a:cubicBezTo>
                    <a:pt x="90182" y="2396"/>
                    <a:pt x="90476" y="2479"/>
                    <a:pt x="90559" y="2668"/>
                  </a:cubicBezTo>
                  <a:cubicBezTo>
                    <a:pt x="90671" y="2946"/>
                    <a:pt x="90471" y="3702"/>
                    <a:pt x="90559" y="3997"/>
                  </a:cubicBezTo>
                  <a:cubicBezTo>
                    <a:pt x="90665" y="4392"/>
                    <a:pt x="91132" y="4914"/>
                    <a:pt x="91371" y="5126"/>
                  </a:cubicBezTo>
                  <a:cubicBezTo>
                    <a:pt x="91482" y="5231"/>
                    <a:pt x="91732" y="5382"/>
                    <a:pt x="91860" y="5382"/>
                  </a:cubicBezTo>
                  <a:cubicBezTo>
                    <a:pt x="92116" y="5382"/>
                    <a:pt x="92583" y="4926"/>
                    <a:pt x="92838" y="4870"/>
                  </a:cubicBezTo>
                  <a:cubicBezTo>
                    <a:pt x="93044" y="4809"/>
                    <a:pt x="93477" y="4731"/>
                    <a:pt x="93672" y="4870"/>
                  </a:cubicBezTo>
                  <a:cubicBezTo>
                    <a:pt x="93900" y="5031"/>
                    <a:pt x="94155" y="5826"/>
                    <a:pt x="94361" y="6043"/>
                  </a:cubicBezTo>
                  <a:cubicBezTo>
                    <a:pt x="94506" y="6210"/>
                    <a:pt x="94839" y="6455"/>
                    <a:pt x="95011" y="6488"/>
                  </a:cubicBezTo>
                  <a:cubicBezTo>
                    <a:pt x="95189" y="6510"/>
                    <a:pt x="95539" y="6171"/>
                    <a:pt x="95700" y="6254"/>
                  </a:cubicBezTo>
                  <a:cubicBezTo>
                    <a:pt x="95895" y="6349"/>
                    <a:pt x="96095" y="6988"/>
                    <a:pt x="96251" y="7177"/>
                  </a:cubicBezTo>
                  <a:cubicBezTo>
                    <a:pt x="96406" y="7361"/>
                    <a:pt x="96734" y="7772"/>
                    <a:pt x="96929" y="7756"/>
                  </a:cubicBezTo>
                  <a:cubicBezTo>
                    <a:pt x="97218" y="7733"/>
                    <a:pt x="97696" y="7022"/>
                    <a:pt x="97935" y="6744"/>
                  </a:cubicBezTo>
                  <a:cubicBezTo>
                    <a:pt x="98168" y="6466"/>
                    <a:pt x="98568" y="5743"/>
                    <a:pt x="98813" y="5498"/>
                  </a:cubicBezTo>
                  <a:cubicBezTo>
                    <a:pt x="99235" y="5092"/>
                    <a:pt x="100163" y="4486"/>
                    <a:pt x="100641" y="4320"/>
                  </a:cubicBezTo>
                  <a:cubicBezTo>
                    <a:pt x="101086" y="4169"/>
                    <a:pt x="102020" y="4125"/>
                    <a:pt x="102476" y="4225"/>
                  </a:cubicBezTo>
                  <a:cubicBezTo>
                    <a:pt x="102776" y="4297"/>
                    <a:pt x="103309" y="4798"/>
                    <a:pt x="103609" y="4831"/>
                  </a:cubicBezTo>
                  <a:cubicBezTo>
                    <a:pt x="103926" y="4881"/>
                    <a:pt x="104560" y="4720"/>
                    <a:pt x="104838" y="4497"/>
                  </a:cubicBezTo>
                  <a:cubicBezTo>
                    <a:pt x="105099" y="4275"/>
                    <a:pt x="105438" y="3391"/>
                    <a:pt x="105682" y="3130"/>
                  </a:cubicBezTo>
                  <a:cubicBezTo>
                    <a:pt x="105949" y="2863"/>
                    <a:pt x="106549" y="2513"/>
                    <a:pt x="106855" y="2424"/>
                  </a:cubicBezTo>
                  <a:cubicBezTo>
                    <a:pt x="107039" y="2362"/>
                    <a:pt x="107350" y="2457"/>
                    <a:pt x="107628" y="2490"/>
                  </a:cubicBezTo>
                  <a:lnTo>
                    <a:pt x="92610" y="16879"/>
                  </a:lnTo>
                  <a:cubicBezTo>
                    <a:pt x="92610" y="16879"/>
                    <a:pt x="92544" y="17814"/>
                    <a:pt x="92610" y="18092"/>
                  </a:cubicBezTo>
                  <a:cubicBezTo>
                    <a:pt x="92694" y="18503"/>
                    <a:pt x="93044" y="19226"/>
                    <a:pt x="93277" y="19431"/>
                  </a:cubicBezTo>
                  <a:cubicBezTo>
                    <a:pt x="93477" y="19598"/>
                    <a:pt x="93955" y="19654"/>
                    <a:pt x="94161" y="19537"/>
                  </a:cubicBezTo>
                  <a:cubicBezTo>
                    <a:pt x="94389" y="19420"/>
                    <a:pt x="94633" y="18514"/>
                    <a:pt x="94878" y="18503"/>
                  </a:cubicBezTo>
                  <a:cubicBezTo>
                    <a:pt x="95134" y="18503"/>
                    <a:pt x="95517" y="19237"/>
                    <a:pt x="95650" y="19598"/>
                  </a:cubicBezTo>
                  <a:cubicBezTo>
                    <a:pt x="95778" y="19960"/>
                    <a:pt x="95728" y="20866"/>
                    <a:pt x="95867" y="21216"/>
                  </a:cubicBezTo>
                  <a:cubicBezTo>
                    <a:pt x="96051" y="21717"/>
                    <a:pt x="96773" y="22206"/>
                    <a:pt x="96990" y="22662"/>
                  </a:cubicBezTo>
                  <a:cubicBezTo>
                    <a:pt x="97257" y="23184"/>
                    <a:pt x="97485" y="24524"/>
                    <a:pt x="97701" y="25097"/>
                  </a:cubicBezTo>
                  <a:cubicBezTo>
                    <a:pt x="97940" y="25725"/>
                    <a:pt x="98635" y="26748"/>
                    <a:pt x="98824" y="27427"/>
                  </a:cubicBezTo>
                  <a:cubicBezTo>
                    <a:pt x="99002" y="28055"/>
                    <a:pt x="99002" y="29500"/>
                    <a:pt x="99152" y="30151"/>
                  </a:cubicBezTo>
                  <a:cubicBezTo>
                    <a:pt x="99274" y="30668"/>
                    <a:pt x="99558" y="31702"/>
                    <a:pt x="99813" y="32041"/>
                  </a:cubicBezTo>
                  <a:cubicBezTo>
                    <a:pt x="100013" y="32308"/>
                    <a:pt x="100530" y="32497"/>
                    <a:pt x="100780" y="32586"/>
                  </a:cubicBezTo>
                  <a:cubicBezTo>
                    <a:pt x="101158" y="32703"/>
                    <a:pt x="101942" y="32586"/>
                    <a:pt x="102314" y="32775"/>
                  </a:cubicBezTo>
                  <a:cubicBezTo>
                    <a:pt x="102726" y="32987"/>
                    <a:pt x="103409" y="33871"/>
                    <a:pt x="103804" y="34160"/>
                  </a:cubicBezTo>
                  <a:cubicBezTo>
                    <a:pt x="104032" y="34338"/>
                    <a:pt x="104515" y="34660"/>
                    <a:pt x="104765" y="34699"/>
                  </a:cubicBezTo>
                  <a:cubicBezTo>
                    <a:pt x="105099" y="34766"/>
                    <a:pt x="105755" y="34488"/>
                    <a:pt x="106088" y="34477"/>
                  </a:cubicBezTo>
                  <a:cubicBezTo>
                    <a:pt x="106605" y="34443"/>
                    <a:pt x="107644" y="34393"/>
                    <a:pt x="108145" y="34593"/>
                  </a:cubicBezTo>
                  <a:cubicBezTo>
                    <a:pt x="108495" y="34721"/>
                    <a:pt x="109089" y="35433"/>
                    <a:pt x="109440" y="35550"/>
                  </a:cubicBezTo>
                  <a:cubicBezTo>
                    <a:pt x="109745" y="35650"/>
                    <a:pt x="110423" y="35805"/>
                    <a:pt x="110685" y="35550"/>
                  </a:cubicBezTo>
                  <a:cubicBezTo>
                    <a:pt x="110912" y="35338"/>
                    <a:pt x="110985" y="34276"/>
                    <a:pt x="111207" y="34043"/>
                  </a:cubicBezTo>
                  <a:cubicBezTo>
                    <a:pt x="111429" y="33821"/>
                    <a:pt x="111991" y="33937"/>
                    <a:pt x="112246" y="33987"/>
                  </a:cubicBezTo>
                  <a:cubicBezTo>
                    <a:pt x="112596" y="34054"/>
                    <a:pt x="113258" y="34532"/>
                    <a:pt x="113608" y="34571"/>
                  </a:cubicBezTo>
                  <a:cubicBezTo>
                    <a:pt x="113958" y="34605"/>
                    <a:pt x="114653" y="34427"/>
                    <a:pt x="114992" y="34254"/>
                  </a:cubicBezTo>
                  <a:cubicBezTo>
                    <a:pt x="115242" y="34115"/>
                    <a:pt x="115653" y="33520"/>
                    <a:pt x="115909" y="33437"/>
                  </a:cubicBezTo>
                  <a:cubicBezTo>
                    <a:pt x="116354" y="33298"/>
                    <a:pt x="117254" y="33576"/>
                    <a:pt x="117699" y="33732"/>
                  </a:cubicBezTo>
                  <a:cubicBezTo>
                    <a:pt x="117932" y="33809"/>
                    <a:pt x="118404" y="34021"/>
                    <a:pt x="118616" y="34221"/>
                  </a:cubicBezTo>
                  <a:cubicBezTo>
                    <a:pt x="118966" y="34543"/>
                    <a:pt x="119627" y="35383"/>
                    <a:pt x="119822" y="35956"/>
                  </a:cubicBezTo>
                  <a:cubicBezTo>
                    <a:pt x="119949" y="36339"/>
                    <a:pt x="120050" y="37262"/>
                    <a:pt x="119977" y="37690"/>
                  </a:cubicBezTo>
                  <a:cubicBezTo>
                    <a:pt x="119872" y="38319"/>
                    <a:pt x="119283" y="39336"/>
                    <a:pt x="118955" y="39709"/>
                  </a:cubicBezTo>
                  <a:cubicBezTo>
                    <a:pt x="118566" y="40164"/>
                    <a:pt x="117526" y="40265"/>
                    <a:pt x="117176" y="40793"/>
                  </a:cubicBezTo>
                  <a:cubicBezTo>
                    <a:pt x="116943" y="41126"/>
                    <a:pt x="116687" y="42133"/>
                    <a:pt x="116609" y="42644"/>
                  </a:cubicBezTo>
                  <a:cubicBezTo>
                    <a:pt x="116598" y="42689"/>
                    <a:pt x="116598" y="42739"/>
                    <a:pt x="116593" y="42794"/>
                  </a:cubicBezTo>
                  <a:cubicBezTo>
                    <a:pt x="116192" y="43072"/>
                    <a:pt x="115598" y="43517"/>
                    <a:pt x="115359" y="43795"/>
                  </a:cubicBezTo>
                  <a:cubicBezTo>
                    <a:pt x="115142" y="44051"/>
                    <a:pt x="114814" y="44774"/>
                    <a:pt x="114608" y="45068"/>
                  </a:cubicBezTo>
                  <a:cubicBezTo>
                    <a:pt x="114364" y="45407"/>
                    <a:pt x="113864" y="46080"/>
                    <a:pt x="113563" y="46258"/>
                  </a:cubicBezTo>
                  <a:cubicBezTo>
                    <a:pt x="113158" y="46514"/>
                    <a:pt x="112252" y="46442"/>
                    <a:pt x="111818" y="46525"/>
                  </a:cubicBezTo>
                  <a:cubicBezTo>
                    <a:pt x="111535" y="46592"/>
                    <a:pt x="110962" y="46686"/>
                    <a:pt x="110685" y="46836"/>
                  </a:cubicBezTo>
                  <a:cubicBezTo>
                    <a:pt x="110257" y="47070"/>
                    <a:pt x="109523" y="48015"/>
                    <a:pt x="109084" y="48187"/>
                  </a:cubicBezTo>
                  <a:cubicBezTo>
                    <a:pt x="108578" y="48388"/>
                    <a:pt x="107511" y="48110"/>
                    <a:pt x="106989" y="48187"/>
                  </a:cubicBezTo>
                  <a:cubicBezTo>
                    <a:pt x="106616" y="48249"/>
                    <a:pt x="105855" y="48376"/>
                    <a:pt x="105521" y="48643"/>
                  </a:cubicBezTo>
                  <a:cubicBezTo>
                    <a:pt x="105127" y="48960"/>
                    <a:pt x="104615" y="50289"/>
                    <a:pt x="104204" y="50534"/>
                  </a:cubicBezTo>
                  <a:cubicBezTo>
                    <a:pt x="103937" y="50695"/>
                    <a:pt x="103348" y="50461"/>
                    <a:pt x="103070" y="50534"/>
                  </a:cubicBezTo>
                  <a:cubicBezTo>
                    <a:pt x="102437" y="50706"/>
                    <a:pt x="101253" y="51546"/>
                    <a:pt x="100641" y="51846"/>
                  </a:cubicBezTo>
                  <a:cubicBezTo>
                    <a:pt x="100197" y="52057"/>
                    <a:pt x="99308" y="52524"/>
                    <a:pt x="98846" y="52619"/>
                  </a:cubicBezTo>
                  <a:cubicBezTo>
                    <a:pt x="98529" y="52674"/>
                    <a:pt x="97890" y="52652"/>
                    <a:pt x="97573" y="52580"/>
                  </a:cubicBezTo>
                  <a:cubicBezTo>
                    <a:pt x="97246" y="52502"/>
                    <a:pt x="96629" y="52090"/>
                    <a:pt x="96301" y="52035"/>
                  </a:cubicBezTo>
                  <a:cubicBezTo>
                    <a:pt x="95695" y="51940"/>
                    <a:pt x="94478" y="52280"/>
                    <a:pt x="93872" y="52302"/>
                  </a:cubicBezTo>
                  <a:cubicBezTo>
                    <a:pt x="93416" y="52324"/>
                    <a:pt x="92505" y="52385"/>
                    <a:pt x="92055" y="52268"/>
                  </a:cubicBezTo>
                  <a:cubicBezTo>
                    <a:pt x="91838" y="52207"/>
                    <a:pt x="91443" y="51846"/>
                    <a:pt x="91226" y="51846"/>
                  </a:cubicBezTo>
                  <a:cubicBezTo>
                    <a:pt x="90976" y="51846"/>
                    <a:pt x="90498" y="52152"/>
                    <a:pt x="90287" y="52352"/>
                  </a:cubicBezTo>
                  <a:cubicBezTo>
                    <a:pt x="89865" y="52724"/>
                    <a:pt x="89159" y="53809"/>
                    <a:pt x="88820" y="54353"/>
                  </a:cubicBezTo>
                  <a:cubicBezTo>
                    <a:pt x="88553" y="54770"/>
                    <a:pt x="88147" y="55832"/>
                    <a:pt x="87858" y="56194"/>
                  </a:cubicBezTo>
                  <a:cubicBezTo>
                    <a:pt x="87375" y="56778"/>
                    <a:pt x="86202" y="57372"/>
                    <a:pt x="85663" y="57778"/>
                  </a:cubicBezTo>
                  <a:cubicBezTo>
                    <a:pt x="85168" y="58140"/>
                    <a:pt x="84196" y="58840"/>
                    <a:pt x="83723" y="59246"/>
                  </a:cubicBezTo>
                  <a:cubicBezTo>
                    <a:pt x="83245" y="59658"/>
                    <a:pt x="82306" y="60542"/>
                    <a:pt x="81861" y="61053"/>
                  </a:cubicBezTo>
                  <a:cubicBezTo>
                    <a:pt x="81578" y="61381"/>
                    <a:pt x="81072" y="62137"/>
                    <a:pt x="80800" y="62476"/>
                  </a:cubicBezTo>
                  <a:cubicBezTo>
                    <a:pt x="80411" y="62977"/>
                    <a:pt x="79705" y="64245"/>
                    <a:pt x="79221" y="64411"/>
                  </a:cubicBezTo>
                  <a:cubicBezTo>
                    <a:pt x="78927" y="64500"/>
                    <a:pt x="78321" y="64128"/>
                    <a:pt x="78065" y="63905"/>
                  </a:cubicBezTo>
                  <a:cubicBezTo>
                    <a:pt x="77665" y="63561"/>
                    <a:pt x="77082" y="62382"/>
                    <a:pt x="76720" y="61937"/>
                  </a:cubicBezTo>
                  <a:cubicBezTo>
                    <a:pt x="76548" y="61731"/>
                    <a:pt x="76198" y="61159"/>
                    <a:pt x="75987" y="61203"/>
                  </a:cubicBezTo>
                  <a:cubicBezTo>
                    <a:pt x="75770" y="61253"/>
                    <a:pt x="75537" y="61965"/>
                    <a:pt x="75409" y="62243"/>
                  </a:cubicBezTo>
                  <a:cubicBezTo>
                    <a:pt x="75203" y="62699"/>
                    <a:pt x="74875" y="63711"/>
                    <a:pt x="74681" y="64189"/>
                  </a:cubicBezTo>
                  <a:cubicBezTo>
                    <a:pt x="74342" y="65062"/>
                    <a:pt x="73497" y="66669"/>
                    <a:pt x="73247" y="67625"/>
                  </a:cubicBezTo>
                  <a:cubicBezTo>
                    <a:pt x="73119" y="68125"/>
                    <a:pt x="73052" y="69232"/>
                    <a:pt x="72963" y="69754"/>
                  </a:cubicBezTo>
                  <a:cubicBezTo>
                    <a:pt x="72863" y="70399"/>
                    <a:pt x="72585" y="71634"/>
                    <a:pt x="72507" y="72273"/>
                  </a:cubicBezTo>
                  <a:cubicBezTo>
                    <a:pt x="72430" y="72901"/>
                    <a:pt x="72424" y="74208"/>
                    <a:pt x="72352" y="74847"/>
                  </a:cubicBezTo>
                  <a:cubicBezTo>
                    <a:pt x="72296" y="75292"/>
                    <a:pt x="72196" y="76237"/>
                    <a:pt x="72030" y="76610"/>
                  </a:cubicBezTo>
                  <a:cubicBezTo>
                    <a:pt x="71874" y="76949"/>
                    <a:pt x="71296" y="77194"/>
                    <a:pt x="71162" y="77566"/>
                  </a:cubicBezTo>
                  <a:cubicBezTo>
                    <a:pt x="70912" y="78239"/>
                    <a:pt x="71057" y="79940"/>
                    <a:pt x="70946" y="80707"/>
                  </a:cubicBezTo>
                  <a:cubicBezTo>
                    <a:pt x="70829" y="81619"/>
                    <a:pt x="70462" y="83404"/>
                    <a:pt x="70207" y="84227"/>
                  </a:cubicBezTo>
                  <a:cubicBezTo>
                    <a:pt x="69973" y="85000"/>
                    <a:pt x="69151" y="86234"/>
                    <a:pt x="69000" y="87062"/>
                  </a:cubicBezTo>
                  <a:cubicBezTo>
                    <a:pt x="68884" y="87746"/>
                    <a:pt x="68917" y="89264"/>
                    <a:pt x="69073" y="89926"/>
                  </a:cubicBezTo>
                  <a:cubicBezTo>
                    <a:pt x="69239" y="90638"/>
                    <a:pt x="69984" y="91638"/>
                    <a:pt x="70257" y="92255"/>
                  </a:cubicBezTo>
                  <a:cubicBezTo>
                    <a:pt x="70423" y="92639"/>
                    <a:pt x="70779" y="93434"/>
                    <a:pt x="70857" y="93890"/>
                  </a:cubicBezTo>
                  <a:cubicBezTo>
                    <a:pt x="70929" y="94307"/>
                    <a:pt x="71035" y="95297"/>
                    <a:pt x="70857" y="95625"/>
                  </a:cubicBezTo>
                  <a:cubicBezTo>
                    <a:pt x="70707" y="95903"/>
                    <a:pt x="70173" y="95936"/>
                    <a:pt x="69956" y="95819"/>
                  </a:cubicBezTo>
                  <a:cubicBezTo>
                    <a:pt x="69806" y="95742"/>
                    <a:pt x="69656" y="95180"/>
                    <a:pt x="69506" y="95085"/>
                  </a:cubicBezTo>
                  <a:cubicBezTo>
                    <a:pt x="69289" y="94946"/>
                    <a:pt x="68784" y="95263"/>
                    <a:pt x="68545" y="95180"/>
                  </a:cubicBezTo>
                  <a:cubicBezTo>
                    <a:pt x="68428" y="95147"/>
                    <a:pt x="68233" y="94819"/>
                    <a:pt x="68106" y="94819"/>
                  </a:cubicBezTo>
                  <a:cubicBezTo>
                    <a:pt x="67967" y="94807"/>
                    <a:pt x="67683" y="95019"/>
                    <a:pt x="67611" y="95202"/>
                  </a:cubicBezTo>
                  <a:cubicBezTo>
                    <a:pt x="67522" y="95436"/>
                    <a:pt x="67544" y="96070"/>
                    <a:pt x="67600" y="96336"/>
                  </a:cubicBezTo>
                  <a:cubicBezTo>
                    <a:pt x="67650" y="96570"/>
                    <a:pt x="67933" y="96870"/>
                    <a:pt x="67961" y="97115"/>
                  </a:cubicBezTo>
                  <a:cubicBezTo>
                    <a:pt x="68017" y="97521"/>
                    <a:pt x="67861" y="98410"/>
                    <a:pt x="67689" y="98722"/>
                  </a:cubicBezTo>
                  <a:cubicBezTo>
                    <a:pt x="67533" y="99050"/>
                    <a:pt x="66989" y="99189"/>
                    <a:pt x="66788" y="99444"/>
                  </a:cubicBezTo>
                  <a:cubicBezTo>
                    <a:pt x="66577" y="99700"/>
                    <a:pt x="66266" y="100390"/>
                    <a:pt x="66116" y="100729"/>
                  </a:cubicBezTo>
                  <a:cubicBezTo>
                    <a:pt x="65910" y="101196"/>
                    <a:pt x="65688" y="102391"/>
                    <a:pt x="65382" y="102675"/>
                  </a:cubicBezTo>
                  <a:cubicBezTo>
                    <a:pt x="65171" y="102869"/>
                    <a:pt x="64626" y="102814"/>
                    <a:pt x="64393" y="102675"/>
                  </a:cubicBezTo>
                  <a:cubicBezTo>
                    <a:pt x="64248" y="102591"/>
                    <a:pt x="64060" y="102124"/>
                    <a:pt x="63909" y="102058"/>
                  </a:cubicBezTo>
                  <a:cubicBezTo>
                    <a:pt x="63632" y="101941"/>
                    <a:pt x="63031" y="102102"/>
                    <a:pt x="62776" y="102313"/>
                  </a:cubicBezTo>
                  <a:cubicBezTo>
                    <a:pt x="62553" y="102486"/>
                    <a:pt x="62270" y="103186"/>
                    <a:pt x="62086" y="103442"/>
                  </a:cubicBezTo>
                  <a:cubicBezTo>
                    <a:pt x="61898" y="103687"/>
                    <a:pt x="61420" y="103976"/>
                    <a:pt x="61314" y="104315"/>
                  </a:cubicBezTo>
                  <a:cubicBezTo>
                    <a:pt x="61208" y="104654"/>
                    <a:pt x="61319" y="105460"/>
                    <a:pt x="61314" y="105833"/>
                  </a:cubicBezTo>
                  <a:cubicBezTo>
                    <a:pt x="61297" y="106311"/>
                    <a:pt x="61208" y="107718"/>
                    <a:pt x="61208" y="107718"/>
                  </a:cubicBezTo>
                  <a:lnTo>
                    <a:pt x="52621" y="120000"/>
                  </a:lnTo>
                  <a:cubicBezTo>
                    <a:pt x="52316" y="119966"/>
                    <a:pt x="52016" y="119905"/>
                    <a:pt x="51882" y="119683"/>
                  </a:cubicBezTo>
                  <a:cubicBezTo>
                    <a:pt x="51693" y="119393"/>
                    <a:pt x="51771" y="118415"/>
                    <a:pt x="51632" y="118065"/>
                  </a:cubicBezTo>
                  <a:cubicBezTo>
                    <a:pt x="51415" y="117542"/>
                    <a:pt x="50726" y="116875"/>
                    <a:pt x="50393" y="116563"/>
                  </a:cubicBezTo>
                  <a:cubicBezTo>
                    <a:pt x="50143" y="116341"/>
                    <a:pt x="49609" y="115957"/>
                    <a:pt x="49331" y="115874"/>
                  </a:cubicBezTo>
                  <a:cubicBezTo>
                    <a:pt x="49137" y="115818"/>
                    <a:pt x="48736" y="115791"/>
                    <a:pt x="48553" y="115874"/>
                  </a:cubicBezTo>
                  <a:cubicBezTo>
                    <a:pt x="48303" y="115969"/>
                    <a:pt x="47814" y="116308"/>
                    <a:pt x="47647" y="116619"/>
                  </a:cubicBezTo>
                  <a:cubicBezTo>
                    <a:pt x="47519" y="116864"/>
                    <a:pt x="47575" y="117692"/>
                    <a:pt x="47397" y="117831"/>
                  </a:cubicBezTo>
                  <a:cubicBezTo>
                    <a:pt x="47258" y="117959"/>
                    <a:pt x="46880" y="117714"/>
                    <a:pt x="46763" y="117520"/>
                  </a:cubicBezTo>
                  <a:cubicBezTo>
                    <a:pt x="46619" y="117286"/>
                    <a:pt x="46558" y="116597"/>
                    <a:pt x="46536" y="116269"/>
                  </a:cubicBezTo>
                  <a:cubicBezTo>
                    <a:pt x="46508" y="115969"/>
                    <a:pt x="46602" y="115363"/>
                    <a:pt x="46569" y="115057"/>
                  </a:cubicBezTo>
                  <a:cubicBezTo>
                    <a:pt x="46530" y="114684"/>
                    <a:pt x="46391" y="113884"/>
                    <a:pt x="46197" y="113672"/>
                  </a:cubicBezTo>
                  <a:cubicBezTo>
                    <a:pt x="45996" y="113461"/>
                    <a:pt x="45457" y="113767"/>
                    <a:pt x="45224" y="113672"/>
                  </a:cubicBezTo>
                  <a:cubicBezTo>
                    <a:pt x="44952" y="113578"/>
                    <a:pt x="44407" y="113266"/>
                    <a:pt x="44235" y="112927"/>
                  </a:cubicBezTo>
                  <a:cubicBezTo>
                    <a:pt x="44079" y="112610"/>
                    <a:pt x="43973" y="111737"/>
                    <a:pt x="44007" y="111332"/>
                  </a:cubicBezTo>
                  <a:cubicBezTo>
                    <a:pt x="44029" y="111026"/>
                    <a:pt x="44335" y="110564"/>
                    <a:pt x="44379" y="110270"/>
                  </a:cubicBezTo>
                  <a:cubicBezTo>
                    <a:pt x="44429" y="109897"/>
                    <a:pt x="44446" y="109058"/>
                    <a:pt x="44307" y="108768"/>
                  </a:cubicBezTo>
                  <a:cubicBezTo>
                    <a:pt x="44157" y="108463"/>
                    <a:pt x="43645" y="108240"/>
                    <a:pt x="43423" y="108324"/>
                  </a:cubicBezTo>
                  <a:cubicBezTo>
                    <a:pt x="43256" y="108396"/>
                    <a:pt x="43123" y="109119"/>
                    <a:pt x="42956" y="109080"/>
                  </a:cubicBezTo>
                  <a:cubicBezTo>
                    <a:pt x="42740" y="109035"/>
                    <a:pt x="42539" y="108174"/>
                    <a:pt x="42495" y="107812"/>
                  </a:cubicBezTo>
                  <a:cubicBezTo>
                    <a:pt x="42467" y="107495"/>
                    <a:pt x="42634" y="106878"/>
                    <a:pt x="42662" y="106567"/>
                  </a:cubicBezTo>
                  <a:cubicBezTo>
                    <a:pt x="42678" y="106333"/>
                    <a:pt x="42773" y="105822"/>
                    <a:pt x="42695" y="105610"/>
                  </a:cubicBezTo>
                  <a:cubicBezTo>
                    <a:pt x="42601" y="105388"/>
                    <a:pt x="42217" y="105154"/>
                    <a:pt x="42056" y="105238"/>
                  </a:cubicBezTo>
                  <a:cubicBezTo>
                    <a:pt x="41906" y="105316"/>
                    <a:pt x="41839" y="106005"/>
                    <a:pt x="41684" y="106077"/>
                  </a:cubicBezTo>
                  <a:cubicBezTo>
                    <a:pt x="41567" y="106133"/>
                    <a:pt x="41306" y="105922"/>
                    <a:pt x="41244" y="105761"/>
                  </a:cubicBezTo>
                  <a:cubicBezTo>
                    <a:pt x="41100" y="105399"/>
                    <a:pt x="41306" y="104482"/>
                    <a:pt x="41261" y="104048"/>
                  </a:cubicBezTo>
                  <a:cubicBezTo>
                    <a:pt x="41222" y="103687"/>
                    <a:pt x="41044" y="102975"/>
                    <a:pt x="40944" y="102636"/>
                  </a:cubicBezTo>
                  <a:cubicBezTo>
                    <a:pt x="40783" y="102135"/>
                    <a:pt x="40377" y="101218"/>
                    <a:pt x="40200" y="100729"/>
                  </a:cubicBezTo>
                  <a:cubicBezTo>
                    <a:pt x="40038" y="100295"/>
                    <a:pt x="39794" y="99328"/>
                    <a:pt x="39560" y="99005"/>
                  </a:cubicBezTo>
                  <a:cubicBezTo>
                    <a:pt x="39310" y="98644"/>
                    <a:pt x="38643" y="98360"/>
                    <a:pt x="38343" y="98127"/>
                  </a:cubicBezTo>
                  <a:cubicBezTo>
                    <a:pt x="37971" y="97849"/>
                    <a:pt x="37265" y="97176"/>
                    <a:pt x="36887" y="96915"/>
                  </a:cubicBezTo>
                  <a:cubicBezTo>
                    <a:pt x="36526" y="96659"/>
                    <a:pt x="35731" y="96403"/>
                    <a:pt x="35386" y="96081"/>
                  </a:cubicBezTo>
                  <a:cubicBezTo>
                    <a:pt x="34981" y="95691"/>
                    <a:pt x="34308" y="94596"/>
                    <a:pt x="33953" y="94085"/>
                  </a:cubicBezTo>
                  <a:cubicBezTo>
                    <a:pt x="33719" y="93746"/>
                    <a:pt x="33302" y="92945"/>
                    <a:pt x="33035" y="92700"/>
                  </a:cubicBezTo>
                  <a:cubicBezTo>
                    <a:pt x="32769" y="92467"/>
                    <a:pt x="32152" y="92394"/>
                    <a:pt x="31885" y="92178"/>
                  </a:cubicBezTo>
                  <a:cubicBezTo>
                    <a:pt x="31702" y="92022"/>
                    <a:pt x="31424" y="91499"/>
                    <a:pt x="31246" y="91338"/>
                  </a:cubicBezTo>
                  <a:cubicBezTo>
                    <a:pt x="31001" y="91116"/>
                    <a:pt x="30473" y="90660"/>
                    <a:pt x="30207" y="90732"/>
                  </a:cubicBezTo>
                  <a:cubicBezTo>
                    <a:pt x="30029" y="90777"/>
                    <a:pt x="29712" y="91199"/>
                    <a:pt x="29634" y="91455"/>
                  </a:cubicBezTo>
                  <a:cubicBezTo>
                    <a:pt x="29540" y="91800"/>
                    <a:pt x="29779" y="92617"/>
                    <a:pt x="29667" y="92956"/>
                  </a:cubicBezTo>
                  <a:cubicBezTo>
                    <a:pt x="29562" y="93317"/>
                    <a:pt x="29101" y="93818"/>
                    <a:pt x="28856" y="93890"/>
                  </a:cubicBezTo>
                  <a:cubicBezTo>
                    <a:pt x="28667" y="93935"/>
                    <a:pt x="28217" y="93807"/>
                    <a:pt x="28117" y="93540"/>
                  </a:cubicBezTo>
                  <a:cubicBezTo>
                    <a:pt x="27972" y="93178"/>
                    <a:pt x="28322" y="92278"/>
                    <a:pt x="28272" y="91861"/>
                  </a:cubicBezTo>
                  <a:cubicBezTo>
                    <a:pt x="28245" y="91583"/>
                    <a:pt x="28089" y="91021"/>
                    <a:pt x="27939" y="90882"/>
                  </a:cubicBezTo>
                  <a:cubicBezTo>
                    <a:pt x="27772" y="90732"/>
                    <a:pt x="27366" y="90777"/>
                    <a:pt x="27200" y="90882"/>
                  </a:cubicBezTo>
                  <a:cubicBezTo>
                    <a:pt x="26888" y="91043"/>
                    <a:pt x="26366" y="91733"/>
                    <a:pt x="26172" y="92150"/>
                  </a:cubicBezTo>
                  <a:cubicBezTo>
                    <a:pt x="25977" y="92550"/>
                    <a:pt x="25844" y="93562"/>
                    <a:pt x="25694" y="94007"/>
                  </a:cubicBezTo>
                  <a:cubicBezTo>
                    <a:pt x="25532" y="94446"/>
                    <a:pt x="24993" y="95169"/>
                    <a:pt x="24932" y="95669"/>
                  </a:cubicBezTo>
                  <a:cubicBezTo>
                    <a:pt x="24865" y="96125"/>
                    <a:pt x="25132" y="97009"/>
                    <a:pt x="25160" y="97465"/>
                  </a:cubicBezTo>
                  <a:cubicBezTo>
                    <a:pt x="25188" y="97899"/>
                    <a:pt x="25238" y="98772"/>
                    <a:pt x="25143" y="99166"/>
                  </a:cubicBezTo>
                  <a:cubicBezTo>
                    <a:pt x="25038" y="99595"/>
                    <a:pt x="24638" y="100334"/>
                    <a:pt x="24382" y="100529"/>
                  </a:cubicBezTo>
                  <a:cubicBezTo>
                    <a:pt x="24132" y="100718"/>
                    <a:pt x="23520" y="100379"/>
                    <a:pt x="23287" y="100612"/>
                  </a:cubicBezTo>
                  <a:cubicBezTo>
                    <a:pt x="23109" y="100784"/>
                    <a:pt x="23009" y="101518"/>
                    <a:pt x="22881" y="101774"/>
                  </a:cubicBezTo>
                  <a:cubicBezTo>
                    <a:pt x="22692" y="102113"/>
                    <a:pt x="22253" y="102664"/>
                    <a:pt x="22009" y="102869"/>
                  </a:cubicBezTo>
                  <a:cubicBezTo>
                    <a:pt x="21759" y="103081"/>
                    <a:pt x="21075" y="103014"/>
                    <a:pt x="20947" y="103420"/>
                  </a:cubicBezTo>
                  <a:cubicBezTo>
                    <a:pt x="20842" y="103748"/>
                    <a:pt x="21314" y="104493"/>
                    <a:pt x="21236" y="104826"/>
                  </a:cubicBezTo>
                  <a:cubicBezTo>
                    <a:pt x="21142" y="105238"/>
                    <a:pt x="20558" y="105494"/>
                    <a:pt x="20330" y="105705"/>
                  </a:cubicBezTo>
                  <a:cubicBezTo>
                    <a:pt x="20063" y="105938"/>
                    <a:pt x="19552" y="106578"/>
                    <a:pt x="19252" y="106600"/>
                  </a:cubicBezTo>
                  <a:cubicBezTo>
                    <a:pt x="18941" y="106622"/>
                    <a:pt x="18396" y="105994"/>
                    <a:pt x="18096" y="105877"/>
                  </a:cubicBezTo>
                  <a:cubicBezTo>
                    <a:pt x="17812" y="105761"/>
                    <a:pt x="17201" y="105794"/>
                    <a:pt x="16918" y="105644"/>
                  </a:cubicBezTo>
                  <a:cubicBezTo>
                    <a:pt x="16568" y="105460"/>
                    <a:pt x="15867" y="104932"/>
                    <a:pt x="15628" y="104493"/>
                  </a:cubicBezTo>
                  <a:cubicBezTo>
                    <a:pt x="15389" y="104048"/>
                    <a:pt x="15300" y="102814"/>
                    <a:pt x="15111" y="102324"/>
                  </a:cubicBezTo>
                  <a:cubicBezTo>
                    <a:pt x="14978" y="101974"/>
                    <a:pt x="14644" y="101335"/>
                    <a:pt x="14422" y="101135"/>
                  </a:cubicBezTo>
                  <a:cubicBezTo>
                    <a:pt x="14255" y="100996"/>
                    <a:pt x="13866" y="101051"/>
                    <a:pt x="13694" y="100934"/>
                  </a:cubicBezTo>
                  <a:cubicBezTo>
                    <a:pt x="13411" y="100718"/>
                    <a:pt x="12938" y="100006"/>
                    <a:pt x="12716" y="99633"/>
                  </a:cubicBezTo>
                  <a:cubicBezTo>
                    <a:pt x="12499" y="99250"/>
                    <a:pt x="12199" y="98232"/>
                    <a:pt x="11943" y="97899"/>
                  </a:cubicBezTo>
                  <a:cubicBezTo>
                    <a:pt x="11643" y="97510"/>
                    <a:pt x="10843" y="97265"/>
                    <a:pt x="10532" y="96915"/>
                  </a:cubicBezTo>
                  <a:cubicBezTo>
                    <a:pt x="10070" y="96414"/>
                    <a:pt x="9365" y="94985"/>
                    <a:pt x="8948" y="94379"/>
                  </a:cubicBezTo>
                  <a:cubicBezTo>
                    <a:pt x="8536" y="93762"/>
                    <a:pt x="7530" y="92795"/>
                    <a:pt x="7219" y="92033"/>
                  </a:cubicBezTo>
                  <a:cubicBezTo>
                    <a:pt x="7025" y="91555"/>
                    <a:pt x="6830" y="90426"/>
                    <a:pt x="6797" y="89870"/>
                  </a:cubicBezTo>
                  <a:cubicBezTo>
                    <a:pt x="6763" y="89459"/>
                    <a:pt x="6902" y="88647"/>
                    <a:pt x="6869" y="88247"/>
                  </a:cubicBezTo>
                  <a:cubicBezTo>
                    <a:pt x="6802" y="87702"/>
                    <a:pt x="6474" y="86712"/>
                    <a:pt x="6319" y="86234"/>
                  </a:cubicBezTo>
                  <a:cubicBezTo>
                    <a:pt x="6169" y="85767"/>
                    <a:pt x="5769" y="84939"/>
                    <a:pt x="5641" y="84460"/>
                  </a:cubicBezTo>
                  <a:cubicBezTo>
                    <a:pt x="5530" y="84032"/>
                    <a:pt x="5457" y="83065"/>
                    <a:pt x="5324" y="82642"/>
                  </a:cubicBezTo>
                  <a:cubicBezTo>
                    <a:pt x="5157" y="82109"/>
                    <a:pt x="4701" y="81119"/>
                    <a:pt x="4401" y="80769"/>
                  </a:cubicBezTo>
                  <a:cubicBezTo>
                    <a:pt x="4190" y="80513"/>
                    <a:pt x="3607" y="80463"/>
                    <a:pt x="3401" y="80185"/>
                  </a:cubicBezTo>
                  <a:cubicBezTo>
                    <a:pt x="3162" y="79873"/>
                    <a:pt x="3006" y="78812"/>
                    <a:pt x="2795" y="78461"/>
                  </a:cubicBezTo>
                  <a:cubicBezTo>
                    <a:pt x="2595" y="78111"/>
                    <a:pt x="1961" y="77866"/>
                    <a:pt x="1789" y="77472"/>
                  </a:cubicBezTo>
                  <a:cubicBezTo>
                    <a:pt x="1617" y="77099"/>
                    <a:pt x="1717" y="76015"/>
                    <a:pt x="1539" y="75653"/>
                  </a:cubicBezTo>
                  <a:cubicBezTo>
                    <a:pt x="1339" y="75259"/>
                    <a:pt x="589" y="75209"/>
                    <a:pt x="394" y="74814"/>
                  </a:cubicBezTo>
                  <a:cubicBezTo>
                    <a:pt x="116" y="74252"/>
                    <a:pt x="0" y="72017"/>
                    <a:pt x="0" y="72017"/>
                  </a:cubicBezTo>
                  <a:lnTo>
                    <a:pt x="0" y="67636"/>
                  </a:ln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59" name="Shape 1159"/>
            <p:cNvSpPr/>
            <p:nvPr/>
          </p:nvSpPr>
          <p:spPr>
            <a:xfrm>
              <a:off x="858754" y="1407791"/>
              <a:ext cx="796200" cy="615300"/>
            </a:xfrm>
            <a:custGeom>
              <a:avLst/>
              <a:gdLst/>
              <a:ahLst/>
              <a:cxnLst/>
              <a:rect l="0" t="0" r="0" b="0"/>
              <a:pathLst>
                <a:path w="120000" h="120000" extrusionOk="0">
                  <a:moveTo>
                    <a:pt x="120000" y="0"/>
                  </a:moveTo>
                  <a:lnTo>
                    <a:pt x="120000" y="73152"/>
                  </a:lnTo>
                  <a:cubicBezTo>
                    <a:pt x="119994" y="73136"/>
                    <a:pt x="119977" y="73124"/>
                    <a:pt x="119966" y="73119"/>
                  </a:cubicBezTo>
                  <a:cubicBezTo>
                    <a:pt x="119561" y="72813"/>
                    <a:pt x="118505" y="72858"/>
                    <a:pt x="118022" y="72924"/>
                  </a:cubicBezTo>
                  <a:cubicBezTo>
                    <a:pt x="117577" y="72985"/>
                    <a:pt x="116755" y="73475"/>
                    <a:pt x="116316" y="73591"/>
                  </a:cubicBezTo>
                  <a:cubicBezTo>
                    <a:pt x="115855" y="73708"/>
                    <a:pt x="114911" y="73919"/>
                    <a:pt x="114438" y="73858"/>
                  </a:cubicBezTo>
                  <a:cubicBezTo>
                    <a:pt x="114011" y="73802"/>
                    <a:pt x="113255" y="73236"/>
                    <a:pt x="112833" y="73197"/>
                  </a:cubicBezTo>
                  <a:cubicBezTo>
                    <a:pt x="112250" y="73141"/>
                    <a:pt x="111116" y="73536"/>
                    <a:pt x="110550" y="73658"/>
                  </a:cubicBezTo>
                  <a:cubicBezTo>
                    <a:pt x="109944" y="73802"/>
                    <a:pt x="108755" y="74236"/>
                    <a:pt x="108133" y="74275"/>
                  </a:cubicBezTo>
                  <a:cubicBezTo>
                    <a:pt x="107511" y="74314"/>
                    <a:pt x="106277" y="74014"/>
                    <a:pt x="105655" y="73975"/>
                  </a:cubicBezTo>
                  <a:cubicBezTo>
                    <a:pt x="105183" y="73953"/>
                    <a:pt x="104238" y="73875"/>
                    <a:pt x="103777" y="73975"/>
                  </a:cubicBezTo>
                  <a:cubicBezTo>
                    <a:pt x="103466" y="74047"/>
                    <a:pt x="102916" y="74475"/>
                    <a:pt x="102605" y="74525"/>
                  </a:cubicBezTo>
                  <a:cubicBezTo>
                    <a:pt x="102277" y="74564"/>
                    <a:pt x="101650" y="74297"/>
                    <a:pt x="101327" y="74275"/>
                  </a:cubicBezTo>
                  <a:cubicBezTo>
                    <a:pt x="100972" y="74247"/>
                    <a:pt x="100227" y="74492"/>
                    <a:pt x="99888" y="74353"/>
                  </a:cubicBezTo>
                  <a:cubicBezTo>
                    <a:pt x="99605" y="74236"/>
                    <a:pt x="99288" y="73497"/>
                    <a:pt x="98994" y="73419"/>
                  </a:cubicBezTo>
                  <a:cubicBezTo>
                    <a:pt x="98811" y="73363"/>
                    <a:pt x="98433" y="73558"/>
                    <a:pt x="98255" y="73652"/>
                  </a:cubicBezTo>
                  <a:cubicBezTo>
                    <a:pt x="97927" y="73830"/>
                    <a:pt x="97405" y="74469"/>
                    <a:pt x="97077" y="74636"/>
                  </a:cubicBezTo>
                  <a:cubicBezTo>
                    <a:pt x="96477" y="74942"/>
                    <a:pt x="95172" y="75192"/>
                    <a:pt x="94522" y="75259"/>
                  </a:cubicBezTo>
                  <a:cubicBezTo>
                    <a:pt x="93877" y="75331"/>
                    <a:pt x="92561" y="75253"/>
                    <a:pt x="91911" y="75209"/>
                  </a:cubicBezTo>
                  <a:cubicBezTo>
                    <a:pt x="91650" y="75192"/>
                    <a:pt x="91133" y="75042"/>
                    <a:pt x="90877" y="75081"/>
                  </a:cubicBezTo>
                  <a:cubicBezTo>
                    <a:pt x="90627" y="75114"/>
                    <a:pt x="90188" y="75459"/>
                    <a:pt x="89938" y="75498"/>
                  </a:cubicBezTo>
                  <a:cubicBezTo>
                    <a:pt x="89577" y="75542"/>
                    <a:pt x="88794" y="75487"/>
                    <a:pt x="88466" y="75286"/>
                  </a:cubicBezTo>
                  <a:cubicBezTo>
                    <a:pt x="88172" y="75097"/>
                    <a:pt x="87888" y="74325"/>
                    <a:pt x="87616" y="74091"/>
                  </a:cubicBezTo>
                  <a:cubicBezTo>
                    <a:pt x="87405" y="73903"/>
                    <a:pt x="86894" y="73669"/>
                    <a:pt x="86633" y="73597"/>
                  </a:cubicBezTo>
                  <a:cubicBezTo>
                    <a:pt x="86372" y="73536"/>
                    <a:pt x="85827" y="73525"/>
                    <a:pt x="85561" y="73575"/>
                  </a:cubicBezTo>
                  <a:cubicBezTo>
                    <a:pt x="85372" y="73608"/>
                    <a:pt x="84961" y="73697"/>
                    <a:pt x="84822" y="73858"/>
                  </a:cubicBezTo>
                  <a:cubicBezTo>
                    <a:pt x="84627" y="74086"/>
                    <a:pt x="84533" y="74758"/>
                    <a:pt x="84488" y="75081"/>
                  </a:cubicBezTo>
                  <a:cubicBezTo>
                    <a:pt x="84461" y="75303"/>
                    <a:pt x="84405" y="75781"/>
                    <a:pt x="84488" y="75981"/>
                  </a:cubicBezTo>
                  <a:cubicBezTo>
                    <a:pt x="84561" y="76165"/>
                    <a:pt x="84911" y="76337"/>
                    <a:pt x="85005" y="76504"/>
                  </a:cubicBezTo>
                  <a:cubicBezTo>
                    <a:pt x="85116" y="76704"/>
                    <a:pt x="85250" y="77176"/>
                    <a:pt x="85227" y="77410"/>
                  </a:cubicBezTo>
                  <a:cubicBezTo>
                    <a:pt x="85216" y="77560"/>
                    <a:pt x="85116" y="77865"/>
                    <a:pt x="85005" y="77932"/>
                  </a:cubicBezTo>
                  <a:cubicBezTo>
                    <a:pt x="84838" y="78032"/>
                    <a:pt x="84433" y="77882"/>
                    <a:pt x="84266" y="77771"/>
                  </a:cubicBezTo>
                  <a:cubicBezTo>
                    <a:pt x="84083" y="77654"/>
                    <a:pt x="83838" y="77237"/>
                    <a:pt x="83711" y="77048"/>
                  </a:cubicBezTo>
                  <a:cubicBezTo>
                    <a:pt x="83577" y="76854"/>
                    <a:pt x="83422" y="76304"/>
                    <a:pt x="83216" y="76242"/>
                  </a:cubicBezTo>
                  <a:cubicBezTo>
                    <a:pt x="82972" y="76181"/>
                    <a:pt x="82583" y="76704"/>
                    <a:pt x="82344" y="76793"/>
                  </a:cubicBezTo>
                  <a:cubicBezTo>
                    <a:pt x="82200" y="76837"/>
                    <a:pt x="81894" y="76887"/>
                    <a:pt x="81738" y="76870"/>
                  </a:cubicBezTo>
                  <a:cubicBezTo>
                    <a:pt x="81522" y="76848"/>
                    <a:pt x="81111" y="76598"/>
                    <a:pt x="80894" y="76581"/>
                  </a:cubicBezTo>
                  <a:cubicBezTo>
                    <a:pt x="80633" y="76570"/>
                    <a:pt x="80105" y="76704"/>
                    <a:pt x="79861" y="76815"/>
                  </a:cubicBezTo>
                  <a:cubicBezTo>
                    <a:pt x="79583" y="76943"/>
                    <a:pt x="79077" y="77309"/>
                    <a:pt x="78855" y="77543"/>
                  </a:cubicBezTo>
                  <a:cubicBezTo>
                    <a:pt x="78666" y="77749"/>
                    <a:pt x="78416" y="78293"/>
                    <a:pt x="78227" y="78504"/>
                  </a:cubicBezTo>
                  <a:cubicBezTo>
                    <a:pt x="78044" y="78716"/>
                    <a:pt x="77633" y="79132"/>
                    <a:pt x="77383" y="79233"/>
                  </a:cubicBezTo>
                  <a:cubicBezTo>
                    <a:pt x="77111" y="79333"/>
                    <a:pt x="76505" y="79216"/>
                    <a:pt x="76222" y="79233"/>
                  </a:cubicBezTo>
                  <a:cubicBezTo>
                    <a:pt x="75927" y="79249"/>
                    <a:pt x="75327" y="79216"/>
                    <a:pt x="75055" y="79360"/>
                  </a:cubicBezTo>
                  <a:cubicBezTo>
                    <a:pt x="74861" y="79466"/>
                    <a:pt x="74550" y="79855"/>
                    <a:pt x="74433" y="80055"/>
                  </a:cubicBezTo>
                  <a:cubicBezTo>
                    <a:pt x="74316" y="80266"/>
                    <a:pt x="74261" y="80800"/>
                    <a:pt x="74116" y="80989"/>
                  </a:cubicBezTo>
                  <a:cubicBezTo>
                    <a:pt x="73944" y="81239"/>
                    <a:pt x="73438" y="81556"/>
                    <a:pt x="73177" y="81667"/>
                  </a:cubicBezTo>
                  <a:cubicBezTo>
                    <a:pt x="72883" y="81800"/>
                    <a:pt x="72250" y="81867"/>
                    <a:pt x="71933" y="81900"/>
                  </a:cubicBezTo>
                  <a:cubicBezTo>
                    <a:pt x="71511" y="81939"/>
                    <a:pt x="70666" y="81867"/>
                    <a:pt x="70255" y="81900"/>
                  </a:cubicBezTo>
                  <a:cubicBezTo>
                    <a:pt x="69994" y="81923"/>
                    <a:pt x="69438" y="81895"/>
                    <a:pt x="69222" y="82056"/>
                  </a:cubicBezTo>
                  <a:cubicBezTo>
                    <a:pt x="69022" y="82217"/>
                    <a:pt x="68844" y="82790"/>
                    <a:pt x="68733" y="83045"/>
                  </a:cubicBezTo>
                  <a:cubicBezTo>
                    <a:pt x="68594" y="83368"/>
                    <a:pt x="68488" y="84162"/>
                    <a:pt x="68244" y="84390"/>
                  </a:cubicBezTo>
                  <a:cubicBezTo>
                    <a:pt x="68011" y="84618"/>
                    <a:pt x="67350" y="84740"/>
                    <a:pt x="67055" y="84657"/>
                  </a:cubicBezTo>
                  <a:cubicBezTo>
                    <a:pt x="66855" y="84590"/>
                    <a:pt x="66538" y="84223"/>
                    <a:pt x="66411" y="84029"/>
                  </a:cubicBezTo>
                  <a:cubicBezTo>
                    <a:pt x="66250" y="83784"/>
                    <a:pt x="66194" y="83062"/>
                    <a:pt x="65961" y="82912"/>
                  </a:cubicBezTo>
                  <a:cubicBezTo>
                    <a:pt x="65677" y="82734"/>
                    <a:pt x="64966" y="82945"/>
                    <a:pt x="64666" y="83095"/>
                  </a:cubicBezTo>
                  <a:cubicBezTo>
                    <a:pt x="64294" y="83284"/>
                    <a:pt x="63755" y="84035"/>
                    <a:pt x="63411" y="84285"/>
                  </a:cubicBezTo>
                  <a:cubicBezTo>
                    <a:pt x="63061" y="84551"/>
                    <a:pt x="62222" y="84818"/>
                    <a:pt x="61905" y="85141"/>
                  </a:cubicBezTo>
                  <a:cubicBezTo>
                    <a:pt x="61544" y="85518"/>
                    <a:pt x="60977" y="86508"/>
                    <a:pt x="60833" y="87047"/>
                  </a:cubicBezTo>
                  <a:cubicBezTo>
                    <a:pt x="60738" y="87419"/>
                    <a:pt x="61000" y="88247"/>
                    <a:pt x="60833" y="88570"/>
                  </a:cubicBezTo>
                  <a:cubicBezTo>
                    <a:pt x="60616" y="88981"/>
                    <a:pt x="59700" y="89153"/>
                    <a:pt x="59355" y="89426"/>
                  </a:cubicBezTo>
                  <a:cubicBezTo>
                    <a:pt x="59177" y="89576"/>
                    <a:pt x="58922" y="90031"/>
                    <a:pt x="58722" y="90126"/>
                  </a:cubicBezTo>
                  <a:cubicBezTo>
                    <a:pt x="58433" y="90259"/>
                    <a:pt x="57777" y="90009"/>
                    <a:pt x="57477" y="90126"/>
                  </a:cubicBezTo>
                  <a:cubicBezTo>
                    <a:pt x="57183" y="90243"/>
                    <a:pt x="56777" y="90904"/>
                    <a:pt x="56472" y="91021"/>
                  </a:cubicBezTo>
                  <a:cubicBezTo>
                    <a:pt x="56283" y="91099"/>
                    <a:pt x="55872" y="91021"/>
                    <a:pt x="55672" y="91021"/>
                  </a:cubicBezTo>
                  <a:lnTo>
                    <a:pt x="54666" y="91021"/>
                  </a:lnTo>
                  <a:cubicBezTo>
                    <a:pt x="54183" y="91021"/>
                    <a:pt x="53205" y="90848"/>
                    <a:pt x="52755" y="91021"/>
                  </a:cubicBezTo>
                  <a:cubicBezTo>
                    <a:pt x="52488" y="91121"/>
                    <a:pt x="52022" y="91543"/>
                    <a:pt x="51850" y="91799"/>
                  </a:cubicBezTo>
                  <a:cubicBezTo>
                    <a:pt x="51705" y="92010"/>
                    <a:pt x="51672" y="92627"/>
                    <a:pt x="51477" y="92771"/>
                  </a:cubicBezTo>
                  <a:cubicBezTo>
                    <a:pt x="51200" y="92988"/>
                    <a:pt x="50466" y="92849"/>
                    <a:pt x="50138" y="92771"/>
                  </a:cubicBezTo>
                  <a:cubicBezTo>
                    <a:pt x="49950" y="92733"/>
                    <a:pt x="49627" y="92416"/>
                    <a:pt x="49433" y="92427"/>
                  </a:cubicBezTo>
                  <a:cubicBezTo>
                    <a:pt x="49255" y="92427"/>
                    <a:pt x="48966" y="92705"/>
                    <a:pt x="48800" y="92771"/>
                  </a:cubicBezTo>
                  <a:cubicBezTo>
                    <a:pt x="48538" y="92883"/>
                    <a:pt x="48000" y="93133"/>
                    <a:pt x="47722" y="93083"/>
                  </a:cubicBezTo>
                  <a:cubicBezTo>
                    <a:pt x="47422" y="93027"/>
                    <a:pt x="46950" y="92471"/>
                    <a:pt x="46650" y="92344"/>
                  </a:cubicBezTo>
                  <a:cubicBezTo>
                    <a:pt x="46305" y="92199"/>
                    <a:pt x="45577" y="92071"/>
                    <a:pt x="45211" y="92032"/>
                  </a:cubicBezTo>
                  <a:cubicBezTo>
                    <a:pt x="44905" y="91999"/>
                    <a:pt x="44266" y="92143"/>
                    <a:pt x="43972" y="92032"/>
                  </a:cubicBezTo>
                  <a:cubicBezTo>
                    <a:pt x="43794" y="91971"/>
                    <a:pt x="43555" y="91571"/>
                    <a:pt x="43372" y="91532"/>
                  </a:cubicBezTo>
                  <a:cubicBezTo>
                    <a:pt x="43033" y="91454"/>
                    <a:pt x="42372" y="91893"/>
                    <a:pt x="42027" y="91877"/>
                  </a:cubicBezTo>
                  <a:cubicBezTo>
                    <a:pt x="41822" y="91866"/>
                    <a:pt x="41433" y="91721"/>
                    <a:pt x="41255" y="91610"/>
                  </a:cubicBezTo>
                  <a:cubicBezTo>
                    <a:pt x="41150" y="91538"/>
                    <a:pt x="41005" y="91238"/>
                    <a:pt x="40888" y="91215"/>
                  </a:cubicBezTo>
                  <a:cubicBezTo>
                    <a:pt x="40705" y="91187"/>
                    <a:pt x="40338" y="91443"/>
                    <a:pt x="40216" y="91610"/>
                  </a:cubicBezTo>
                  <a:cubicBezTo>
                    <a:pt x="40077" y="91788"/>
                    <a:pt x="39950" y="92544"/>
                    <a:pt x="39950" y="92544"/>
                  </a:cubicBezTo>
                  <a:lnTo>
                    <a:pt x="39950" y="118432"/>
                  </a:lnTo>
                  <a:cubicBezTo>
                    <a:pt x="39394" y="118238"/>
                    <a:pt x="38611" y="117988"/>
                    <a:pt x="38244" y="117971"/>
                  </a:cubicBezTo>
                  <a:cubicBezTo>
                    <a:pt x="37261" y="117932"/>
                    <a:pt x="35316" y="118510"/>
                    <a:pt x="34361" y="118799"/>
                  </a:cubicBezTo>
                  <a:cubicBezTo>
                    <a:pt x="33616" y="119021"/>
                    <a:pt x="32194" y="119777"/>
                    <a:pt x="31438" y="119916"/>
                  </a:cubicBezTo>
                  <a:cubicBezTo>
                    <a:pt x="30922" y="120011"/>
                    <a:pt x="29877" y="120050"/>
                    <a:pt x="29377" y="119916"/>
                  </a:cubicBezTo>
                  <a:cubicBezTo>
                    <a:pt x="28966" y="119805"/>
                    <a:pt x="28183" y="119366"/>
                    <a:pt x="27861" y="119060"/>
                  </a:cubicBezTo>
                  <a:cubicBezTo>
                    <a:pt x="27561" y="118771"/>
                    <a:pt x="27205" y="117938"/>
                    <a:pt x="26922" y="117632"/>
                  </a:cubicBezTo>
                  <a:cubicBezTo>
                    <a:pt x="26733" y="117426"/>
                    <a:pt x="26311" y="117065"/>
                    <a:pt x="26072" y="116982"/>
                  </a:cubicBezTo>
                  <a:cubicBezTo>
                    <a:pt x="25733" y="116865"/>
                    <a:pt x="24983" y="117154"/>
                    <a:pt x="24661" y="116982"/>
                  </a:cubicBezTo>
                  <a:cubicBezTo>
                    <a:pt x="24227" y="116748"/>
                    <a:pt x="23711" y="115725"/>
                    <a:pt x="23427" y="115270"/>
                  </a:cubicBezTo>
                  <a:cubicBezTo>
                    <a:pt x="23200" y="114903"/>
                    <a:pt x="22872" y="114047"/>
                    <a:pt x="22605" y="113714"/>
                  </a:cubicBezTo>
                  <a:cubicBezTo>
                    <a:pt x="22377" y="113425"/>
                    <a:pt x="21827" y="112902"/>
                    <a:pt x="21511" y="112780"/>
                  </a:cubicBezTo>
                  <a:cubicBezTo>
                    <a:pt x="21072" y="112608"/>
                    <a:pt x="20138" y="112813"/>
                    <a:pt x="19677" y="112780"/>
                  </a:cubicBezTo>
                  <a:cubicBezTo>
                    <a:pt x="18950" y="112719"/>
                    <a:pt x="17488" y="112463"/>
                    <a:pt x="16772" y="112285"/>
                  </a:cubicBezTo>
                  <a:cubicBezTo>
                    <a:pt x="16194" y="112141"/>
                    <a:pt x="15033" y="111818"/>
                    <a:pt x="14494" y="111535"/>
                  </a:cubicBezTo>
                  <a:cubicBezTo>
                    <a:pt x="13938" y="111246"/>
                    <a:pt x="12844" y="110546"/>
                    <a:pt x="12433" y="110029"/>
                  </a:cubicBezTo>
                  <a:cubicBezTo>
                    <a:pt x="11666" y="109045"/>
                    <a:pt x="10727" y="106561"/>
                    <a:pt x="10333" y="105304"/>
                  </a:cubicBezTo>
                  <a:cubicBezTo>
                    <a:pt x="9988" y="104204"/>
                    <a:pt x="9655" y="101892"/>
                    <a:pt x="9466" y="100736"/>
                  </a:cubicBezTo>
                  <a:cubicBezTo>
                    <a:pt x="9311" y="99797"/>
                    <a:pt x="9155" y="97874"/>
                    <a:pt x="8933" y="96951"/>
                  </a:cubicBezTo>
                  <a:cubicBezTo>
                    <a:pt x="8755" y="96240"/>
                    <a:pt x="8133" y="94922"/>
                    <a:pt x="7966" y="94200"/>
                  </a:cubicBezTo>
                  <a:cubicBezTo>
                    <a:pt x="7850" y="93694"/>
                    <a:pt x="7744" y="92644"/>
                    <a:pt x="7722" y="92127"/>
                  </a:cubicBezTo>
                  <a:cubicBezTo>
                    <a:pt x="7688" y="91332"/>
                    <a:pt x="7900" y="89748"/>
                    <a:pt x="7827" y="88953"/>
                  </a:cubicBezTo>
                  <a:cubicBezTo>
                    <a:pt x="7788" y="88436"/>
                    <a:pt x="7444" y="87458"/>
                    <a:pt x="7411" y="86941"/>
                  </a:cubicBezTo>
                  <a:cubicBezTo>
                    <a:pt x="7355" y="86274"/>
                    <a:pt x="7316" y="84896"/>
                    <a:pt x="7538" y="84285"/>
                  </a:cubicBezTo>
                  <a:cubicBezTo>
                    <a:pt x="7761" y="83707"/>
                    <a:pt x="8733" y="82962"/>
                    <a:pt x="9061" y="82451"/>
                  </a:cubicBezTo>
                  <a:cubicBezTo>
                    <a:pt x="9377" y="81956"/>
                    <a:pt x="9938" y="80905"/>
                    <a:pt x="10094" y="80316"/>
                  </a:cubicBezTo>
                  <a:cubicBezTo>
                    <a:pt x="10238" y="79761"/>
                    <a:pt x="10305" y="78566"/>
                    <a:pt x="10266" y="77982"/>
                  </a:cubicBezTo>
                  <a:cubicBezTo>
                    <a:pt x="10238" y="77515"/>
                    <a:pt x="10100" y="76548"/>
                    <a:pt x="9888" y="76142"/>
                  </a:cubicBezTo>
                  <a:cubicBezTo>
                    <a:pt x="9638" y="75653"/>
                    <a:pt x="8877" y="74870"/>
                    <a:pt x="8438" y="74608"/>
                  </a:cubicBezTo>
                  <a:cubicBezTo>
                    <a:pt x="8005" y="74358"/>
                    <a:pt x="6966" y="74431"/>
                    <a:pt x="6533" y="74169"/>
                  </a:cubicBezTo>
                  <a:cubicBezTo>
                    <a:pt x="6194" y="73958"/>
                    <a:pt x="5722" y="73208"/>
                    <a:pt x="5422" y="72924"/>
                  </a:cubicBezTo>
                  <a:cubicBezTo>
                    <a:pt x="5083" y="72619"/>
                    <a:pt x="4361" y="72046"/>
                    <a:pt x="3966" y="71829"/>
                  </a:cubicBezTo>
                  <a:cubicBezTo>
                    <a:pt x="3522" y="71596"/>
                    <a:pt x="2561" y="71346"/>
                    <a:pt x="2083" y="71190"/>
                  </a:cubicBezTo>
                  <a:cubicBezTo>
                    <a:pt x="1733" y="71062"/>
                    <a:pt x="1027" y="70840"/>
                    <a:pt x="683" y="70696"/>
                  </a:cubicBezTo>
                  <a:cubicBezTo>
                    <a:pt x="533" y="70629"/>
                    <a:pt x="244" y="70473"/>
                    <a:pt x="0" y="70340"/>
                  </a:cubicBezTo>
                  <a:cubicBezTo>
                    <a:pt x="222" y="69879"/>
                    <a:pt x="588" y="69123"/>
                    <a:pt x="811" y="68761"/>
                  </a:cubicBezTo>
                  <a:cubicBezTo>
                    <a:pt x="1138" y="68211"/>
                    <a:pt x="1816" y="67094"/>
                    <a:pt x="2283" y="66700"/>
                  </a:cubicBezTo>
                  <a:cubicBezTo>
                    <a:pt x="2766" y="66294"/>
                    <a:pt x="3988" y="66027"/>
                    <a:pt x="4516" y="65688"/>
                  </a:cubicBezTo>
                  <a:cubicBezTo>
                    <a:pt x="4988" y="65382"/>
                    <a:pt x="5905" y="64665"/>
                    <a:pt x="6244" y="64165"/>
                  </a:cubicBezTo>
                  <a:cubicBezTo>
                    <a:pt x="6438" y="63865"/>
                    <a:pt x="6594" y="63104"/>
                    <a:pt x="6744" y="62770"/>
                  </a:cubicBezTo>
                  <a:cubicBezTo>
                    <a:pt x="6877" y="62470"/>
                    <a:pt x="7183" y="61903"/>
                    <a:pt x="7366" y="61636"/>
                  </a:cubicBezTo>
                  <a:cubicBezTo>
                    <a:pt x="7622" y="61258"/>
                    <a:pt x="8288" y="60664"/>
                    <a:pt x="8505" y="60258"/>
                  </a:cubicBezTo>
                  <a:cubicBezTo>
                    <a:pt x="8738" y="59791"/>
                    <a:pt x="9016" y="58741"/>
                    <a:pt x="9094" y="58218"/>
                  </a:cubicBezTo>
                  <a:cubicBezTo>
                    <a:pt x="9205" y="57401"/>
                    <a:pt x="9033" y="55728"/>
                    <a:pt x="9094" y="54906"/>
                  </a:cubicBezTo>
                  <a:cubicBezTo>
                    <a:pt x="9138" y="54172"/>
                    <a:pt x="9311" y="52733"/>
                    <a:pt x="9477" y="52021"/>
                  </a:cubicBezTo>
                  <a:cubicBezTo>
                    <a:pt x="9583" y="51554"/>
                    <a:pt x="9850" y="50593"/>
                    <a:pt x="10100" y="50193"/>
                  </a:cubicBezTo>
                  <a:cubicBezTo>
                    <a:pt x="10350" y="49781"/>
                    <a:pt x="11138" y="49237"/>
                    <a:pt x="11422" y="48853"/>
                  </a:cubicBezTo>
                  <a:cubicBezTo>
                    <a:pt x="11733" y="48431"/>
                    <a:pt x="12222" y="47469"/>
                    <a:pt x="12427" y="46964"/>
                  </a:cubicBezTo>
                  <a:cubicBezTo>
                    <a:pt x="12627" y="46441"/>
                    <a:pt x="12938" y="45335"/>
                    <a:pt x="13016" y="44763"/>
                  </a:cubicBezTo>
                  <a:cubicBezTo>
                    <a:pt x="13022" y="44668"/>
                    <a:pt x="13027" y="44551"/>
                    <a:pt x="13033" y="44429"/>
                  </a:cubicBezTo>
                  <a:cubicBezTo>
                    <a:pt x="13266" y="44512"/>
                    <a:pt x="13550" y="44613"/>
                    <a:pt x="13688" y="44629"/>
                  </a:cubicBezTo>
                  <a:cubicBezTo>
                    <a:pt x="13994" y="44657"/>
                    <a:pt x="14616" y="44590"/>
                    <a:pt x="14900" y="44457"/>
                  </a:cubicBezTo>
                  <a:cubicBezTo>
                    <a:pt x="15138" y="44346"/>
                    <a:pt x="15600" y="44001"/>
                    <a:pt x="15744" y="43746"/>
                  </a:cubicBezTo>
                  <a:cubicBezTo>
                    <a:pt x="15911" y="43451"/>
                    <a:pt x="15816" y="42667"/>
                    <a:pt x="15977" y="42373"/>
                  </a:cubicBezTo>
                  <a:cubicBezTo>
                    <a:pt x="16177" y="42011"/>
                    <a:pt x="16927" y="41689"/>
                    <a:pt x="17188" y="41383"/>
                  </a:cubicBezTo>
                  <a:cubicBezTo>
                    <a:pt x="17572" y="40933"/>
                    <a:pt x="18200" y="39877"/>
                    <a:pt x="18416" y="39294"/>
                  </a:cubicBezTo>
                  <a:cubicBezTo>
                    <a:pt x="18555" y="38916"/>
                    <a:pt x="18622" y="38076"/>
                    <a:pt x="18738" y="37687"/>
                  </a:cubicBezTo>
                  <a:cubicBezTo>
                    <a:pt x="18866" y="37248"/>
                    <a:pt x="19172" y="36376"/>
                    <a:pt x="19405" y="35998"/>
                  </a:cubicBezTo>
                  <a:cubicBezTo>
                    <a:pt x="19644" y="35637"/>
                    <a:pt x="20344" y="35175"/>
                    <a:pt x="20572" y="34803"/>
                  </a:cubicBezTo>
                  <a:cubicBezTo>
                    <a:pt x="20800" y="34442"/>
                    <a:pt x="20972" y="33525"/>
                    <a:pt x="21188" y="33147"/>
                  </a:cubicBezTo>
                  <a:cubicBezTo>
                    <a:pt x="21333" y="32891"/>
                    <a:pt x="21633" y="32513"/>
                    <a:pt x="21911" y="32185"/>
                  </a:cubicBezTo>
                  <a:lnTo>
                    <a:pt x="24950" y="32185"/>
                  </a:lnTo>
                  <a:cubicBezTo>
                    <a:pt x="24950" y="32185"/>
                    <a:pt x="26166" y="31518"/>
                    <a:pt x="26494" y="31179"/>
                  </a:cubicBezTo>
                  <a:cubicBezTo>
                    <a:pt x="26816" y="30835"/>
                    <a:pt x="27155" y="29823"/>
                    <a:pt x="27500" y="29517"/>
                  </a:cubicBezTo>
                  <a:cubicBezTo>
                    <a:pt x="27838" y="29217"/>
                    <a:pt x="28666" y="28928"/>
                    <a:pt x="29088" y="28839"/>
                  </a:cubicBezTo>
                  <a:cubicBezTo>
                    <a:pt x="29516" y="28756"/>
                    <a:pt x="30427" y="28989"/>
                    <a:pt x="30855" y="28839"/>
                  </a:cubicBezTo>
                  <a:cubicBezTo>
                    <a:pt x="31327" y="28667"/>
                    <a:pt x="32066" y="27806"/>
                    <a:pt x="32511" y="27544"/>
                  </a:cubicBezTo>
                  <a:cubicBezTo>
                    <a:pt x="33094" y="27194"/>
                    <a:pt x="34405" y="26850"/>
                    <a:pt x="34988" y="26477"/>
                  </a:cubicBezTo>
                  <a:cubicBezTo>
                    <a:pt x="35427" y="26205"/>
                    <a:pt x="36350" y="25599"/>
                    <a:pt x="36572" y="25082"/>
                  </a:cubicBezTo>
                  <a:cubicBezTo>
                    <a:pt x="36700" y="24782"/>
                    <a:pt x="36716" y="24043"/>
                    <a:pt x="36572" y="23754"/>
                  </a:cubicBezTo>
                  <a:cubicBezTo>
                    <a:pt x="36444" y="23482"/>
                    <a:pt x="35844" y="23309"/>
                    <a:pt x="35655" y="23081"/>
                  </a:cubicBezTo>
                  <a:cubicBezTo>
                    <a:pt x="35438" y="22803"/>
                    <a:pt x="35033" y="22131"/>
                    <a:pt x="35055" y="21753"/>
                  </a:cubicBezTo>
                  <a:cubicBezTo>
                    <a:pt x="35066" y="21520"/>
                    <a:pt x="35494" y="21214"/>
                    <a:pt x="35544" y="20975"/>
                  </a:cubicBezTo>
                  <a:cubicBezTo>
                    <a:pt x="35616" y="20680"/>
                    <a:pt x="35583" y="20013"/>
                    <a:pt x="35433" y="19763"/>
                  </a:cubicBezTo>
                  <a:cubicBezTo>
                    <a:pt x="35305" y="19524"/>
                    <a:pt x="34777" y="19408"/>
                    <a:pt x="34611" y="19213"/>
                  </a:cubicBezTo>
                  <a:cubicBezTo>
                    <a:pt x="34433" y="19007"/>
                    <a:pt x="34122" y="18491"/>
                    <a:pt x="34116" y="18202"/>
                  </a:cubicBezTo>
                  <a:cubicBezTo>
                    <a:pt x="34111" y="17940"/>
                    <a:pt x="34372" y="17468"/>
                    <a:pt x="34522" y="17262"/>
                  </a:cubicBezTo>
                  <a:cubicBezTo>
                    <a:pt x="34711" y="16995"/>
                    <a:pt x="35255" y="16651"/>
                    <a:pt x="35477" y="16412"/>
                  </a:cubicBezTo>
                  <a:cubicBezTo>
                    <a:pt x="35777" y="16095"/>
                    <a:pt x="36277" y="15350"/>
                    <a:pt x="36555" y="15011"/>
                  </a:cubicBezTo>
                  <a:cubicBezTo>
                    <a:pt x="36755" y="14761"/>
                    <a:pt x="37105" y="14172"/>
                    <a:pt x="37377" y="14050"/>
                  </a:cubicBezTo>
                  <a:cubicBezTo>
                    <a:pt x="37611" y="13944"/>
                    <a:pt x="38138" y="14061"/>
                    <a:pt x="38383" y="14128"/>
                  </a:cubicBezTo>
                  <a:cubicBezTo>
                    <a:pt x="38794" y="14233"/>
                    <a:pt x="39588" y="14606"/>
                    <a:pt x="39950" y="14856"/>
                  </a:cubicBezTo>
                  <a:cubicBezTo>
                    <a:pt x="40250" y="15067"/>
                    <a:pt x="40838" y="15562"/>
                    <a:pt x="41022" y="15917"/>
                  </a:cubicBezTo>
                  <a:cubicBezTo>
                    <a:pt x="41266" y="16395"/>
                    <a:pt x="41277" y="17562"/>
                    <a:pt x="41400" y="18096"/>
                  </a:cubicBezTo>
                  <a:cubicBezTo>
                    <a:pt x="41577" y="18841"/>
                    <a:pt x="41938" y="20341"/>
                    <a:pt x="42272" y="21003"/>
                  </a:cubicBezTo>
                  <a:cubicBezTo>
                    <a:pt x="42488" y="21431"/>
                    <a:pt x="43005" y="22281"/>
                    <a:pt x="43388" y="22481"/>
                  </a:cubicBezTo>
                  <a:cubicBezTo>
                    <a:pt x="43822" y="22709"/>
                    <a:pt x="44833" y="22681"/>
                    <a:pt x="45288" y="22509"/>
                  </a:cubicBezTo>
                  <a:cubicBezTo>
                    <a:pt x="45650" y="22375"/>
                    <a:pt x="46150" y="21592"/>
                    <a:pt x="46516" y="21447"/>
                  </a:cubicBezTo>
                  <a:cubicBezTo>
                    <a:pt x="46866" y="21308"/>
                    <a:pt x="47627" y="21370"/>
                    <a:pt x="47994" y="21447"/>
                  </a:cubicBezTo>
                  <a:cubicBezTo>
                    <a:pt x="48611" y="21564"/>
                    <a:pt x="49744" y="22203"/>
                    <a:pt x="50344" y="22403"/>
                  </a:cubicBezTo>
                  <a:cubicBezTo>
                    <a:pt x="51033" y="22648"/>
                    <a:pt x="52488" y="22837"/>
                    <a:pt x="53133" y="23204"/>
                  </a:cubicBezTo>
                  <a:cubicBezTo>
                    <a:pt x="53833" y="23615"/>
                    <a:pt x="55550" y="25488"/>
                    <a:pt x="55550" y="25488"/>
                  </a:cubicBezTo>
                  <a:lnTo>
                    <a:pt x="58266" y="6358"/>
                  </a:lnTo>
                  <a:cubicBezTo>
                    <a:pt x="58300" y="6385"/>
                    <a:pt x="58327" y="6419"/>
                    <a:pt x="58344" y="6452"/>
                  </a:cubicBezTo>
                  <a:cubicBezTo>
                    <a:pt x="58466" y="6691"/>
                    <a:pt x="58322" y="7308"/>
                    <a:pt x="58411" y="7564"/>
                  </a:cubicBezTo>
                  <a:cubicBezTo>
                    <a:pt x="58505" y="7853"/>
                    <a:pt x="58911" y="8320"/>
                    <a:pt x="59094" y="8548"/>
                  </a:cubicBezTo>
                  <a:cubicBezTo>
                    <a:pt x="59472" y="9031"/>
                    <a:pt x="60366" y="9848"/>
                    <a:pt x="60700" y="10382"/>
                  </a:cubicBezTo>
                  <a:cubicBezTo>
                    <a:pt x="61111" y="11026"/>
                    <a:pt x="61811" y="12471"/>
                    <a:pt x="61938" y="13261"/>
                  </a:cubicBezTo>
                  <a:cubicBezTo>
                    <a:pt x="62022" y="13750"/>
                    <a:pt x="61644" y="14767"/>
                    <a:pt x="61772" y="15239"/>
                  </a:cubicBezTo>
                  <a:cubicBezTo>
                    <a:pt x="61911" y="15784"/>
                    <a:pt x="62677" y="16556"/>
                    <a:pt x="63016" y="16957"/>
                  </a:cubicBezTo>
                  <a:cubicBezTo>
                    <a:pt x="63366" y="17373"/>
                    <a:pt x="64150" y="18113"/>
                    <a:pt x="64516" y="18513"/>
                  </a:cubicBezTo>
                  <a:cubicBezTo>
                    <a:pt x="64994" y="19013"/>
                    <a:pt x="66050" y="19924"/>
                    <a:pt x="66361" y="20575"/>
                  </a:cubicBezTo>
                  <a:cubicBezTo>
                    <a:pt x="66555" y="20986"/>
                    <a:pt x="66483" y="22014"/>
                    <a:pt x="66700" y="22403"/>
                  </a:cubicBezTo>
                  <a:cubicBezTo>
                    <a:pt x="66827" y="22642"/>
                    <a:pt x="67233" y="23087"/>
                    <a:pt x="67466" y="23065"/>
                  </a:cubicBezTo>
                  <a:cubicBezTo>
                    <a:pt x="67622" y="23059"/>
                    <a:pt x="67761" y="22620"/>
                    <a:pt x="67905" y="22564"/>
                  </a:cubicBezTo>
                  <a:cubicBezTo>
                    <a:pt x="68172" y="22470"/>
                    <a:pt x="68711" y="22859"/>
                    <a:pt x="68983" y="22798"/>
                  </a:cubicBezTo>
                  <a:cubicBezTo>
                    <a:pt x="69277" y="22720"/>
                    <a:pt x="69688" y="22081"/>
                    <a:pt x="69988" y="21975"/>
                  </a:cubicBezTo>
                  <a:cubicBezTo>
                    <a:pt x="70344" y="21847"/>
                    <a:pt x="71122" y="22053"/>
                    <a:pt x="71494" y="21975"/>
                  </a:cubicBezTo>
                  <a:cubicBezTo>
                    <a:pt x="71938" y="21886"/>
                    <a:pt x="72772" y="21458"/>
                    <a:pt x="73205" y="21275"/>
                  </a:cubicBezTo>
                  <a:cubicBezTo>
                    <a:pt x="73505" y="21147"/>
                    <a:pt x="74083" y="20780"/>
                    <a:pt x="74400" y="20775"/>
                  </a:cubicBezTo>
                  <a:cubicBezTo>
                    <a:pt x="74777" y="20758"/>
                    <a:pt x="75477" y="21236"/>
                    <a:pt x="75855" y="21275"/>
                  </a:cubicBezTo>
                  <a:cubicBezTo>
                    <a:pt x="76244" y="21325"/>
                    <a:pt x="77038" y="21164"/>
                    <a:pt x="77427" y="21081"/>
                  </a:cubicBezTo>
                  <a:cubicBezTo>
                    <a:pt x="78122" y="20930"/>
                    <a:pt x="79516" y="20569"/>
                    <a:pt x="80144" y="20186"/>
                  </a:cubicBezTo>
                  <a:cubicBezTo>
                    <a:pt x="80772" y="19802"/>
                    <a:pt x="81711" y="18441"/>
                    <a:pt x="82355" y="18090"/>
                  </a:cubicBezTo>
                  <a:cubicBezTo>
                    <a:pt x="83088" y="17679"/>
                    <a:pt x="84727" y="17273"/>
                    <a:pt x="85538" y="17307"/>
                  </a:cubicBezTo>
                  <a:cubicBezTo>
                    <a:pt x="86127" y="17329"/>
                    <a:pt x="87272" y="17718"/>
                    <a:pt x="87788" y="18051"/>
                  </a:cubicBezTo>
                  <a:cubicBezTo>
                    <a:pt x="88105" y="18252"/>
                    <a:pt x="88522" y="19024"/>
                    <a:pt x="88861" y="19174"/>
                  </a:cubicBezTo>
                  <a:cubicBezTo>
                    <a:pt x="89072" y="19269"/>
                    <a:pt x="89544" y="19202"/>
                    <a:pt x="89766" y="19174"/>
                  </a:cubicBezTo>
                  <a:cubicBezTo>
                    <a:pt x="90294" y="19107"/>
                    <a:pt x="91372" y="18918"/>
                    <a:pt x="91844" y="18629"/>
                  </a:cubicBezTo>
                  <a:cubicBezTo>
                    <a:pt x="92377" y="18302"/>
                    <a:pt x="93183" y="17201"/>
                    <a:pt x="93583" y="16684"/>
                  </a:cubicBezTo>
                  <a:cubicBezTo>
                    <a:pt x="94127" y="15995"/>
                    <a:pt x="94994" y="14394"/>
                    <a:pt x="95600" y="13766"/>
                  </a:cubicBezTo>
                  <a:cubicBezTo>
                    <a:pt x="96050" y="13294"/>
                    <a:pt x="97083" y="12516"/>
                    <a:pt x="97644" y="12249"/>
                  </a:cubicBezTo>
                  <a:cubicBezTo>
                    <a:pt x="98238" y="11966"/>
                    <a:pt x="99544" y="11849"/>
                    <a:pt x="100155" y="11621"/>
                  </a:cubicBezTo>
                  <a:cubicBezTo>
                    <a:pt x="100605" y="11460"/>
                    <a:pt x="101483" y="11032"/>
                    <a:pt x="101900" y="10765"/>
                  </a:cubicBezTo>
                  <a:cubicBezTo>
                    <a:pt x="102611" y="10320"/>
                    <a:pt x="103872" y="9126"/>
                    <a:pt x="104583" y="8664"/>
                  </a:cubicBezTo>
                  <a:cubicBezTo>
                    <a:pt x="105211" y="8264"/>
                    <a:pt x="106561" y="7680"/>
                    <a:pt x="107194" y="7308"/>
                  </a:cubicBezTo>
                  <a:cubicBezTo>
                    <a:pt x="107916" y="6875"/>
                    <a:pt x="109288" y="5852"/>
                    <a:pt x="110011" y="5441"/>
                  </a:cubicBezTo>
                  <a:cubicBezTo>
                    <a:pt x="111033" y="4852"/>
                    <a:pt x="113161" y="3901"/>
                    <a:pt x="114200" y="3373"/>
                  </a:cubicBezTo>
                  <a:cubicBezTo>
                    <a:pt x="115355" y="2784"/>
                    <a:pt x="117727" y="1734"/>
                    <a:pt x="118800" y="955"/>
                  </a:cubicBezTo>
                  <a:cubicBezTo>
                    <a:pt x="119116" y="728"/>
                    <a:pt x="119555" y="383"/>
                    <a:pt x="120000" y="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0" name="Shape 1160"/>
            <p:cNvSpPr/>
            <p:nvPr/>
          </p:nvSpPr>
          <p:spPr>
            <a:xfrm>
              <a:off x="570308" y="1768326"/>
              <a:ext cx="1034400" cy="680100"/>
            </a:xfrm>
            <a:custGeom>
              <a:avLst/>
              <a:gdLst/>
              <a:ahLst/>
              <a:cxnLst/>
              <a:rect l="0" t="0" r="0" b="0"/>
              <a:pathLst>
                <a:path w="120000" h="120000" extrusionOk="0">
                  <a:moveTo>
                    <a:pt x="59380" y="110655"/>
                  </a:moveTo>
                  <a:cubicBezTo>
                    <a:pt x="59180" y="110538"/>
                    <a:pt x="58996" y="110427"/>
                    <a:pt x="58863" y="110349"/>
                  </a:cubicBezTo>
                  <a:cubicBezTo>
                    <a:pt x="58441" y="110099"/>
                    <a:pt x="57652" y="109405"/>
                    <a:pt x="57213" y="109221"/>
                  </a:cubicBezTo>
                  <a:cubicBezTo>
                    <a:pt x="56996" y="109132"/>
                    <a:pt x="56535" y="109149"/>
                    <a:pt x="56318" y="109082"/>
                  </a:cubicBezTo>
                  <a:cubicBezTo>
                    <a:pt x="56012" y="108982"/>
                    <a:pt x="55385" y="108760"/>
                    <a:pt x="55129" y="108516"/>
                  </a:cubicBezTo>
                  <a:cubicBezTo>
                    <a:pt x="54929" y="108332"/>
                    <a:pt x="54651" y="107793"/>
                    <a:pt x="54507" y="107532"/>
                  </a:cubicBezTo>
                  <a:cubicBezTo>
                    <a:pt x="54407" y="107338"/>
                    <a:pt x="54290" y="106849"/>
                    <a:pt x="54151" y="106716"/>
                  </a:cubicBezTo>
                  <a:cubicBezTo>
                    <a:pt x="53962" y="106538"/>
                    <a:pt x="53462" y="106593"/>
                    <a:pt x="53251" y="106477"/>
                  </a:cubicBezTo>
                  <a:cubicBezTo>
                    <a:pt x="53106" y="106393"/>
                    <a:pt x="52851" y="106132"/>
                    <a:pt x="52723" y="106004"/>
                  </a:cubicBezTo>
                  <a:cubicBezTo>
                    <a:pt x="52595" y="105888"/>
                    <a:pt x="52384" y="105554"/>
                    <a:pt x="52239" y="105515"/>
                  </a:cubicBezTo>
                  <a:cubicBezTo>
                    <a:pt x="52106" y="105477"/>
                    <a:pt x="51845" y="105621"/>
                    <a:pt x="51723" y="105677"/>
                  </a:cubicBezTo>
                  <a:cubicBezTo>
                    <a:pt x="51595" y="105732"/>
                    <a:pt x="51373" y="105993"/>
                    <a:pt x="51239" y="105982"/>
                  </a:cubicBezTo>
                  <a:cubicBezTo>
                    <a:pt x="51117" y="105977"/>
                    <a:pt x="50900" y="105760"/>
                    <a:pt x="50828" y="105632"/>
                  </a:cubicBezTo>
                  <a:cubicBezTo>
                    <a:pt x="50711" y="105427"/>
                    <a:pt x="50745" y="104827"/>
                    <a:pt x="50606" y="104665"/>
                  </a:cubicBezTo>
                  <a:cubicBezTo>
                    <a:pt x="50533" y="104588"/>
                    <a:pt x="50328" y="104604"/>
                    <a:pt x="50239" y="104621"/>
                  </a:cubicBezTo>
                  <a:cubicBezTo>
                    <a:pt x="50150" y="104632"/>
                    <a:pt x="49983" y="104765"/>
                    <a:pt x="49894" y="104788"/>
                  </a:cubicBezTo>
                  <a:cubicBezTo>
                    <a:pt x="49733" y="104810"/>
                    <a:pt x="49411" y="104760"/>
                    <a:pt x="49255" y="104688"/>
                  </a:cubicBezTo>
                  <a:cubicBezTo>
                    <a:pt x="49094" y="104621"/>
                    <a:pt x="48766" y="104421"/>
                    <a:pt x="48677" y="104221"/>
                  </a:cubicBezTo>
                  <a:cubicBezTo>
                    <a:pt x="48572" y="103988"/>
                    <a:pt x="48633" y="103399"/>
                    <a:pt x="48639" y="103121"/>
                  </a:cubicBezTo>
                  <a:cubicBezTo>
                    <a:pt x="48644" y="102926"/>
                    <a:pt x="48766" y="102543"/>
                    <a:pt x="48705" y="102365"/>
                  </a:cubicBezTo>
                  <a:cubicBezTo>
                    <a:pt x="48639" y="102138"/>
                    <a:pt x="48294" y="101899"/>
                    <a:pt x="48138" y="101776"/>
                  </a:cubicBezTo>
                  <a:cubicBezTo>
                    <a:pt x="47988" y="101660"/>
                    <a:pt x="47638" y="101532"/>
                    <a:pt x="47483" y="101404"/>
                  </a:cubicBezTo>
                  <a:cubicBezTo>
                    <a:pt x="47360" y="101304"/>
                    <a:pt x="47172" y="100976"/>
                    <a:pt x="47038" y="100910"/>
                  </a:cubicBezTo>
                  <a:cubicBezTo>
                    <a:pt x="46938" y="100860"/>
                    <a:pt x="46727" y="100882"/>
                    <a:pt x="46627" y="100910"/>
                  </a:cubicBezTo>
                  <a:cubicBezTo>
                    <a:pt x="46477" y="100954"/>
                    <a:pt x="46210" y="101160"/>
                    <a:pt x="46077" y="101238"/>
                  </a:cubicBezTo>
                  <a:cubicBezTo>
                    <a:pt x="45938" y="101315"/>
                    <a:pt x="45671" y="101565"/>
                    <a:pt x="45527" y="101543"/>
                  </a:cubicBezTo>
                  <a:cubicBezTo>
                    <a:pt x="45382" y="101521"/>
                    <a:pt x="45149" y="101243"/>
                    <a:pt x="45054" y="101099"/>
                  </a:cubicBezTo>
                  <a:cubicBezTo>
                    <a:pt x="44988" y="100988"/>
                    <a:pt x="44949" y="100676"/>
                    <a:pt x="44871" y="100587"/>
                  </a:cubicBezTo>
                  <a:cubicBezTo>
                    <a:pt x="44799" y="100493"/>
                    <a:pt x="44588" y="100360"/>
                    <a:pt x="44488" y="100393"/>
                  </a:cubicBezTo>
                  <a:cubicBezTo>
                    <a:pt x="44360" y="100443"/>
                    <a:pt x="44271" y="100904"/>
                    <a:pt x="44149" y="100982"/>
                  </a:cubicBezTo>
                  <a:cubicBezTo>
                    <a:pt x="43943" y="101110"/>
                    <a:pt x="43471" y="100910"/>
                    <a:pt x="43254" y="100960"/>
                  </a:cubicBezTo>
                  <a:cubicBezTo>
                    <a:pt x="43121" y="100988"/>
                    <a:pt x="42876" y="101115"/>
                    <a:pt x="42754" y="101193"/>
                  </a:cubicBezTo>
                  <a:cubicBezTo>
                    <a:pt x="42637" y="101265"/>
                    <a:pt x="42448" y="101521"/>
                    <a:pt x="42320" y="101543"/>
                  </a:cubicBezTo>
                  <a:cubicBezTo>
                    <a:pt x="42154" y="101571"/>
                    <a:pt x="41848" y="101315"/>
                    <a:pt x="41687" y="101288"/>
                  </a:cubicBezTo>
                  <a:cubicBezTo>
                    <a:pt x="41504" y="101254"/>
                    <a:pt x="41120" y="101365"/>
                    <a:pt x="40942" y="101288"/>
                  </a:cubicBezTo>
                  <a:cubicBezTo>
                    <a:pt x="40820" y="101232"/>
                    <a:pt x="40592" y="100999"/>
                    <a:pt x="40514" y="100843"/>
                  </a:cubicBezTo>
                  <a:cubicBezTo>
                    <a:pt x="40353" y="100493"/>
                    <a:pt x="40453" y="99515"/>
                    <a:pt x="40237" y="99221"/>
                  </a:cubicBezTo>
                  <a:cubicBezTo>
                    <a:pt x="40064" y="98987"/>
                    <a:pt x="39459" y="99160"/>
                    <a:pt x="39292" y="98915"/>
                  </a:cubicBezTo>
                  <a:cubicBezTo>
                    <a:pt x="39153" y="98704"/>
                    <a:pt x="39242" y="98043"/>
                    <a:pt x="39170" y="97765"/>
                  </a:cubicBezTo>
                  <a:cubicBezTo>
                    <a:pt x="39109" y="97515"/>
                    <a:pt x="38831" y="97104"/>
                    <a:pt x="38775" y="96848"/>
                  </a:cubicBezTo>
                  <a:cubicBezTo>
                    <a:pt x="38742" y="96671"/>
                    <a:pt x="38697" y="96254"/>
                    <a:pt x="38775" y="96098"/>
                  </a:cubicBezTo>
                  <a:cubicBezTo>
                    <a:pt x="38847" y="95965"/>
                    <a:pt x="39159" y="96015"/>
                    <a:pt x="39242" y="95887"/>
                  </a:cubicBezTo>
                  <a:cubicBezTo>
                    <a:pt x="39320" y="95759"/>
                    <a:pt x="39347" y="95382"/>
                    <a:pt x="39325" y="95209"/>
                  </a:cubicBezTo>
                  <a:cubicBezTo>
                    <a:pt x="39303" y="94982"/>
                    <a:pt x="39025" y="94637"/>
                    <a:pt x="38997" y="94409"/>
                  </a:cubicBezTo>
                  <a:cubicBezTo>
                    <a:pt x="38970" y="94176"/>
                    <a:pt x="39125" y="93704"/>
                    <a:pt x="39120" y="93470"/>
                  </a:cubicBezTo>
                  <a:cubicBezTo>
                    <a:pt x="39114" y="93193"/>
                    <a:pt x="39014" y="92637"/>
                    <a:pt x="38931" y="92393"/>
                  </a:cubicBezTo>
                  <a:cubicBezTo>
                    <a:pt x="38803" y="92015"/>
                    <a:pt x="38442" y="91320"/>
                    <a:pt x="38208" y="91048"/>
                  </a:cubicBezTo>
                  <a:cubicBezTo>
                    <a:pt x="37931" y="90737"/>
                    <a:pt x="37253" y="90320"/>
                    <a:pt x="36902" y="90181"/>
                  </a:cubicBezTo>
                  <a:cubicBezTo>
                    <a:pt x="36652" y="90093"/>
                    <a:pt x="36125" y="90098"/>
                    <a:pt x="35863" y="90070"/>
                  </a:cubicBezTo>
                  <a:cubicBezTo>
                    <a:pt x="35619" y="90031"/>
                    <a:pt x="35119" y="90070"/>
                    <a:pt x="34885" y="89948"/>
                  </a:cubicBezTo>
                  <a:cubicBezTo>
                    <a:pt x="34702" y="89854"/>
                    <a:pt x="34424" y="89437"/>
                    <a:pt x="34246" y="89315"/>
                  </a:cubicBezTo>
                  <a:cubicBezTo>
                    <a:pt x="34013" y="89148"/>
                    <a:pt x="33513" y="88881"/>
                    <a:pt x="33252" y="88848"/>
                  </a:cubicBezTo>
                  <a:cubicBezTo>
                    <a:pt x="33052" y="88820"/>
                    <a:pt x="32657" y="89004"/>
                    <a:pt x="32463" y="88981"/>
                  </a:cubicBezTo>
                  <a:cubicBezTo>
                    <a:pt x="32229" y="88970"/>
                    <a:pt x="31740" y="88898"/>
                    <a:pt x="31579" y="88676"/>
                  </a:cubicBezTo>
                  <a:cubicBezTo>
                    <a:pt x="31379" y="88409"/>
                    <a:pt x="31312" y="87565"/>
                    <a:pt x="31268" y="87181"/>
                  </a:cubicBezTo>
                  <a:cubicBezTo>
                    <a:pt x="31246" y="86898"/>
                    <a:pt x="31307" y="86315"/>
                    <a:pt x="31268" y="86031"/>
                  </a:cubicBezTo>
                  <a:cubicBezTo>
                    <a:pt x="31240" y="85765"/>
                    <a:pt x="30996" y="85281"/>
                    <a:pt x="31012" y="85020"/>
                  </a:cubicBezTo>
                  <a:cubicBezTo>
                    <a:pt x="31023" y="84815"/>
                    <a:pt x="31262" y="84509"/>
                    <a:pt x="31307" y="84309"/>
                  </a:cubicBezTo>
                  <a:cubicBezTo>
                    <a:pt x="31368" y="84042"/>
                    <a:pt x="31412" y="83464"/>
                    <a:pt x="31373" y="83187"/>
                  </a:cubicBezTo>
                  <a:cubicBezTo>
                    <a:pt x="31335" y="82920"/>
                    <a:pt x="31151" y="82420"/>
                    <a:pt x="31012" y="82226"/>
                  </a:cubicBezTo>
                  <a:cubicBezTo>
                    <a:pt x="30868" y="82009"/>
                    <a:pt x="30495" y="81692"/>
                    <a:pt x="30290" y="81614"/>
                  </a:cubicBezTo>
                  <a:cubicBezTo>
                    <a:pt x="30040" y="81520"/>
                    <a:pt x="29484" y="81776"/>
                    <a:pt x="29256" y="81614"/>
                  </a:cubicBezTo>
                  <a:cubicBezTo>
                    <a:pt x="29117" y="81514"/>
                    <a:pt x="29023" y="81009"/>
                    <a:pt x="28878" y="80909"/>
                  </a:cubicBezTo>
                  <a:cubicBezTo>
                    <a:pt x="28762" y="80831"/>
                    <a:pt x="28489" y="80881"/>
                    <a:pt x="28362" y="80909"/>
                  </a:cubicBezTo>
                  <a:cubicBezTo>
                    <a:pt x="28139" y="80959"/>
                    <a:pt x="27723" y="81237"/>
                    <a:pt x="27500" y="81287"/>
                  </a:cubicBezTo>
                  <a:cubicBezTo>
                    <a:pt x="27361" y="81314"/>
                    <a:pt x="27061" y="81320"/>
                    <a:pt x="26917" y="81287"/>
                  </a:cubicBezTo>
                  <a:cubicBezTo>
                    <a:pt x="26767" y="81253"/>
                    <a:pt x="26461" y="81142"/>
                    <a:pt x="26350" y="81003"/>
                  </a:cubicBezTo>
                  <a:cubicBezTo>
                    <a:pt x="26156" y="80770"/>
                    <a:pt x="26000" y="80059"/>
                    <a:pt x="25883" y="79737"/>
                  </a:cubicBezTo>
                  <a:cubicBezTo>
                    <a:pt x="25811" y="79525"/>
                    <a:pt x="25600" y="79125"/>
                    <a:pt x="25594" y="78892"/>
                  </a:cubicBezTo>
                  <a:cubicBezTo>
                    <a:pt x="25583" y="78681"/>
                    <a:pt x="25705" y="78281"/>
                    <a:pt x="25761" y="78092"/>
                  </a:cubicBezTo>
                  <a:cubicBezTo>
                    <a:pt x="25817" y="77920"/>
                    <a:pt x="26006" y="77620"/>
                    <a:pt x="26022" y="77436"/>
                  </a:cubicBezTo>
                  <a:cubicBezTo>
                    <a:pt x="26044" y="77175"/>
                    <a:pt x="25944" y="76620"/>
                    <a:pt x="25833" y="76403"/>
                  </a:cubicBezTo>
                  <a:cubicBezTo>
                    <a:pt x="25705" y="76153"/>
                    <a:pt x="25211" y="75959"/>
                    <a:pt x="25094" y="75697"/>
                  </a:cubicBezTo>
                  <a:cubicBezTo>
                    <a:pt x="24966" y="75431"/>
                    <a:pt x="24983" y="74747"/>
                    <a:pt x="24939" y="74436"/>
                  </a:cubicBezTo>
                  <a:cubicBezTo>
                    <a:pt x="24894" y="74131"/>
                    <a:pt x="24889" y="73470"/>
                    <a:pt x="24750" y="73236"/>
                  </a:cubicBezTo>
                  <a:cubicBezTo>
                    <a:pt x="24505" y="72842"/>
                    <a:pt x="23722" y="72558"/>
                    <a:pt x="23349" y="72458"/>
                  </a:cubicBezTo>
                  <a:cubicBezTo>
                    <a:pt x="23099" y="72392"/>
                    <a:pt x="22566" y="72431"/>
                    <a:pt x="22305" y="72458"/>
                  </a:cubicBezTo>
                  <a:cubicBezTo>
                    <a:pt x="22121" y="72481"/>
                    <a:pt x="21766" y="72603"/>
                    <a:pt x="21577" y="72625"/>
                  </a:cubicBezTo>
                  <a:cubicBezTo>
                    <a:pt x="21382" y="72647"/>
                    <a:pt x="20971" y="72686"/>
                    <a:pt x="20771" y="72625"/>
                  </a:cubicBezTo>
                  <a:cubicBezTo>
                    <a:pt x="20504" y="72536"/>
                    <a:pt x="20043" y="72047"/>
                    <a:pt x="19776" y="71964"/>
                  </a:cubicBezTo>
                  <a:cubicBezTo>
                    <a:pt x="19560" y="71897"/>
                    <a:pt x="19115" y="72075"/>
                    <a:pt x="18909" y="71964"/>
                  </a:cubicBezTo>
                  <a:cubicBezTo>
                    <a:pt x="18737" y="71869"/>
                    <a:pt x="18470" y="71464"/>
                    <a:pt x="18382" y="71236"/>
                  </a:cubicBezTo>
                  <a:cubicBezTo>
                    <a:pt x="18309" y="71064"/>
                    <a:pt x="18320" y="70636"/>
                    <a:pt x="18243" y="70464"/>
                  </a:cubicBezTo>
                  <a:cubicBezTo>
                    <a:pt x="18176" y="70314"/>
                    <a:pt x="17981" y="70075"/>
                    <a:pt x="17859" y="70019"/>
                  </a:cubicBezTo>
                  <a:cubicBezTo>
                    <a:pt x="17754" y="69958"/>
                    <a:pt x="17504" y="70047"/>
                    <a:pt x="17381" y="70019"/>
                  </a:cubicBezTo>
                  <a:cubicBezTo>
                    <a:pt x="17159" y="69969"/>
                    <a:pt x="16720" y="69825"/>
                    <a:pt x="16537" y="69642"/>
                  </a:cubicBezTo>
                  <a:cubicBezTo>
                    <a:pt x="16387" y="69492"/>
                    <a:pt x="16270" y="68925"/>
                    <a:pt x="16109" y="68797"/>
                  </a:cubicBezTo>
                  <a:cubicBezTo>
                    <a:pt x="15914" y="68647"/>
                    <a:pt x="15442" y="68647"/>
                    <a:pt x="15231" y="68703"/>
                  </a:cubicBezTo>
                  <a:cubicBezTo>
                    <a:pt x="15020" y="68753"/>
                    <a:pt x="14658" y="69108"/>
                    <a:pt x="14458" y="69192"/>
                  </a:cubicBezTo>
                  <a:cubicBezTo>
                    <a:pt x="14186" y="69308"/>
                    <a:pt x="13630" y="69486"/>
                    <a:pt x="13353" y="69430"/>
                  </a:cubicBezTo>
                  <a:cubicBezTo>
                    <a:pt x="13158" y="69392"/>
                    <a:pt x="12802" y="69114"/>
                    <a:pt x="12630" y="68986"/>
                  </a:cubicBezTo>
                  <a:cubicBezTo>
                    <a:pt x="12430" y="68825"/>
                    <a:pt x="12086" y="68386"/>
                    <a:pt x="11874" y="68258"/>
                  </a:cubicBezTo>
                  <a:cubicBezTo>
                    <a:pt x="11719" y="68164"/>
                    <a:pt x="11369" y="68092"/>
                    <a:pt x="11202" y="68042"/>
                  </a:cubicBezTo>
                  <a:cubicBezTo>
                    <a:pt x="11069" y="68008"/>
                    <a:pt x="10796" y="68003"/>
                    <a:pt x="10685" y="67903"/>
                  </a:cubicBezTo>
                  <a:cubicBezTo>
                    <a:pt x="10480" y="67725"/>
                    <a:pt x="10280" y="67069"/>
                    <a:pt x="10113" y="66825"/>
                  </a:cubicBezTo>
                  <a:cubicBezTo>
                    <a:pt x="9891" y="66486"/>
                    <a:pt x="9296" y="65997"/>
                    <a:pt x="9102" y="65630"/>
                  </a:cubicBezTo>
                  <a:cubicBezTo>
                    <a:pt x="8968" y="65358"/>
                    <a:pt x="8813" y="64730"/>
                    <a:pt x="8757" y="64408"/>
                  </a:cubicBezTo>
                  <a:cubicBezTo>
                    <a:pt x="8718" y="64175"/>
                    <a:pt x="8774" y="63669"/>
                    <a:pt x="8690" y="63469"/>
                  </a:cubicBezTo>
                  <a:cubicBezTo>
                    <a:pt x="8596" y="63241"/>
                    <a:pt x="8257" y="62952"/>
                    <a:pt x="8085" y="62858"/>
                  </a:cubicBezTo>
                  <a:cubicBezTo>
                    <a:pt x="7824" y="62714"/>
                    <a:pt x="7251" y="62675"/>
                    <a:pt x="6968" y="62669"/>
                  </a:cubicBezTo>
                  <a:cubicBezTo>
                    <a:pt x="6595" y="62664"/>
                    <a:pt x="5812" y="62625"/>
                    <a:pt x="5490" y="62880"/>
                  </a:cubicBezTo>
                  <a:cubicBezTo>
                    <a:pt x="5484" y="62891"/>
                    <a:pt x="5479" y="62891"/>
                    <a:pt x="5473" y="62897"/>
                  </a:cubicBezTo>
                  <a:cubicBezTo>
                    <a:pt x="5367" y="62636"/>
                    <a:pt x="5256" y="62369"/>
                    <a:pt x="5178" y="62247"/>
                  </a:cubicBezTo>
                  <a:cubicBezTo>
                    <a:pt x="4984" y="61947"/>
                    <a:pt x="4434" y="61597"/>
                    <a:pt x="4245" y="61286"/>
                  </a:cubicBezTo>
                  <a:cubicBezTo>
                    <a:pt x="4128" y="61086"/>
                    <a:pt x="4078" y="60530"/>
                    <a:pt x="3939" y="60369"/>
                  </a:cubicBezTo>
                  <a:cubicBezTo>
                    <a:pt x="3850" y="60269"/>
                    <a:pt x="3600" y="60125"/>
                    <a:pt x="3506" y="60202"/>
                  </a:cubicBezTo>
                  <a:cubicBezTo>
                    <a:pt x="3428" y="60269"/>
                    <a:pt x="3495" y="60602"/>
                    <a:pt x="3439" y="60697"/>
                  </a:cubicBezTo>
                  <a:cubicBezTo>
                    <a:pt x="3356" y="60836"/>
                    <a:pt x="3084" y="60986"/>
                    <a:pt x="2956" y="60980"/>
                  </a:cubicBezTo>
                  <a:cubicBezTo>
                    <a:pt x="2828" y="60969"/>
                    <a:pt x="2567" y="60797"/>
                    <a:pt x="2495" y="60652"/>
                  </a:cubicBezTo>
                  <a:cubicBezTo>
                    <a:pt x="2367" y="60408"/>
                    <a:pt x="2344" y="59786"/>
                    <a:pt x="2389" y="59502"/>
                  </a:cubicBezTo>
                  <a:cubicBezTo>
                    <a:pt x="2417" y="59347"/>
                    <a:pt x="2611" y="59113"/>
                    <a:pt x="2650" y="58963"/>
                  </a:cubicBezTo>
                  <a:cubicBezTo>
                    <a:pt x="2700" y="58741"/>
                    <a:pt x="2795" y="58208"/>
                    <a:pt x="2678" y="58047"/>
                  </a:cubicBezTo>
                  <a:cubicBezTo>
                    <a:pt x="2600" y="57930"/>
                    <a:pt x="2322" y="57980"/>
                    <a:pt x="2217" y="58047"/>
                  </a:cubicBezTo>
                  <a:cubicBezTo>
                    <a:pt x="2111" y="58108"/>
                    <a:pt x="2006" y="58430"/>
                    <a:pt x="1905" y="58513"/>
                  </a:cubicBezTo>
                  <a:cubicBezTo>
                    <a:pt x="1805" y="58602"/>
                    <a:pt x="1572" y="58758"/>
                    <a:pt x="1461" y="58730"/>
                  </a:cubicBezTo>
                  <a:cubicBezTo>
                    <a:pt x="1322" y="58691"/>
                    <a:pt x="1105" y="58402"/>
                    <a:pt x="1050" y="58230"/>
                  </a:cubicBezTo>
                  <a:cubicBezTo>
                    <a:pt x="950" y="57941"/>
                    <a:pt x="1122" y="57252"/>
                    <a:pt x="1050" y="56941"/>
                  </a:cubicBezTo>
                  <a:cubicBezTo>
                    <a:pt x="950" y="56541"/>
                    <a:pt x="494" y="55930"/>
                    <a:pt x="327" y="55580"/>
                  </a:cubicBezTo>
                  <a:cubicBezTo>
                    <a:pt x="244" y="55413"/>
                    <a:pt x="44" y="55091"/>
                    <a:pt x="11" y="54902"/>
                  </a:cubicBezTo>
                  <a:cubicBezTo>
                    <a:pt x="-27" y="54624"/>
                    <a:pt x="22" y="54041"/>
                    <a:pt x="116" y="53791"/>
                  </a:cubicBezTo>
                  <a:cubicBezTo>
                    <a:pt x="238" y="53474"/>
                    <a:pt x="739" y="53113"/>
                    <a:pt x="877" y="52813"/>
                  </a:cubicBezTo>
                  <a:cubicBezTo>
                    <a:pt x="966" y="52607"/>
                    <a:pt x="989" y="52096"/>
                    <a:pt x="1078" y="51896"/>
                  </a:cubicBezTo>
                  <a:cubicBezTo>
                    <a:pt x="1189" y="51657"/>
                    <a:pt x="1544" y="51324"/>
                    <a:pt x="1667" y="51096"/>
                  </a:cubicBezTo>
                  <a:cubicBezTo>
                    <a:pt x="1794" y="50852"/>
                    <a:pt x="1983" y="50307"/>
                    <a:pt x="2078" y="50035"/>
                  </a:cubicBezTo>
                  <a:cubicBezTo>
                    <a:pt x="2178" y="49768"/>
                    <a:pt x="2322" y="49207"/>
                    <a:pt x="2428" y="48935"/>
                  </a:cubicBezTo>
                  <a:cubicBezTo>
                    <a:pt x="2561" y="48568"/>
                    <a:pt x="2906" y="47863"/>
                    <a:pt x="3061" y="47502"/>
                  </a:cubicBezTo>
                  <a:cubicBezTo>
                    <a:pt x="3128" y="47346"/>
                    <a:pt x="3250" y="47046"/>
                    <a:pt x="3373" y="46768"/>
                  </a:cubicBezTo>
                  <a:cubicBezTo>
                    <a:pt x="3539" y="46768"/>
                    <a:pt x="3706" y="46791"/>
                    <a:pt x="3806" y="46829"/>
                  </a:cubicBezTo>
                  <a:cubicBezTo>
                    <a:pt x="4039" y="46913"/>
                    <a:pt x="4406" y="47379"/>
                    <a:pt x="4634" y="47468"/>
                  </a:cubicBezTo>
                  <a:cubicBezTo>
                    <a:pt x="4856" y="47546"/>
                    <a:pt x="5317" y="47496"/>
                    <a:pt x="5540" y="47468"/>
                  </a:cubicBezTo>
                  <a:cubicBezTo>
                    <a:pt x="5890" y="47407"/>
                    <a:pt x="6584" y="47218"/>
                    <a:pt x="6918" y="47063"/>
                  </a:cubicBezTo>
                  <a:cubicBezTo>
                    <a:pt x="7179" y="46935"/>
                    <a:pt x="7690" y="46652"/>
                    <a:pt x="7901" y="46407"/>
                  </a:cubicBezTo>
                  <a:cubicBezTo>
                    <a:pt x="8229" y="46029"/>
                    <a:pt x="8646" y="44968"/>
                    <a:pt x="8907" y="44507"/>
                  </a:cubicBezTo>
                  <a:cubicBezTo>
                    <a:pt x="9291" y="43852"/>
                    <a:pt x="10163" y="42657"/>
                    <a:pt x="10507" y="41968"/>
                  </a:cubicBezTo>
                  <a:cubicBezTo>
                    <a:pt x="10652" y="41685"/>
                    <a:pt x="10869" y="41063"/>
                    <a:pt x="10991" y="40757"/>
                  </a:cubicBezTo>
                  <a:cubicBezTo>
                    <a:pt x="11113" y="40424"/>
                    <a:pt x="11313" y="39696"/>
                    <a:pt x="11474" y="39401"/>
                  </a:cubicBezTo>
                  <a:cubicBezTo>
                    <a:pt x="11619" y="39151"/>
                    <a:pt x="11974" y="38751"/>
                    <a:pt x="12163" y="38568"/>
                  </a:cubicBezTo>
                  <a:cubicBezTo>
                    <a:pt x="12369" y="38362"/>
                    <a:pt x="12869" y="38112"/>
                    <a:pt x="13053" y="37868"/>
                  </a:cubicBezTo>
                  <a:cubicBezTo>
                    <a:pt x="13397" y="37407"/>
                    <a:pt x="13758" y="36140"/>
                    <a:pt x="14047" y="35618"/>
                  </a:cubicBezTo>
                  <a:cubicBezTo>
                    <a:pt x="14319" y="35112"/>
                    <a:pt x="14920" y="34123"/>
                    <a:pt x="15286" y="33746"/>
                  </a:cubicBezTo>
                  <a:cubicBezTo>
                    <a:pt x="15553" y="33479"/>
                    <a:pt x="16192" y="33173"/>
                    <a:pt x="16481" y="32951"/>
                  </a:cubicBezTo>
                  <a:cubicBezTo>
                    <a:pt x="16770" y="32740"/>
                    <a:pt x="17359" y="32334"/>
                    <a:pt x="17587" y="32023"/>
                  </a:cubicBezTo>
                  <a:cubicBezTo>
                    <a:pt x="17837" y="31684"/>
                    <a:pt x="18165" y="30806"/>
                    <a:pt x="18337" y="30384"/>
                  </a:cubicBezTo>
                  <a:cubicBezTo>
                    <a:pt x="18548" y="29845"/>
                    <a:pt x="18859" y="28673"/>
                    <a:pt x="19082" y="28134"/>
                  </a:cubicBezTo>
                  <a:cubicBezTo>
                    <a:pt x="19315" y="27562"/>
                    <a:pt x="19904" y="26534"/>
                    <a:pt x="20165" y="25978"/>
                  </a:cubicBezTo>
                  <a:cubicBezTo>
                    <a:pt x="20399" y="25484"/>
                    <a:pt x="20760" y="24390"/>
                    <a:pt x="21054" y="23956"/>
                  </a:cubicBezTo>
                  <a:cubicBezTo>
                    <a:pt x="21366" y="23501"/>
                    <a:pt x="22205" y="22934"/>
                    <a:pt x="22538" y="22517"/>
                  </a:cubicBezTo>
                  <a:cubicBezTo>
                    <a:pt x="23010" y="21934"/>
                    <a:pt x="23877" y="20656"/>
                    <a:pt x="24194" y="19912"/>
                  </a:cubicBezTo>
                  <a:cubicBezTo>
                    <a:pt x="24494" y="19200"/>
                    <a:pt x="24716" y="17545"/>
                    <a:pt x="24978" y="16806"/>
                  </a:cubicBezTo>
                  <a:cubicBezTo>
                    <a:pt x="25094" y="16489"/>
                    <a:pt x="25339" y="15828"/>
                    <a:pt x="25550" y="15611"/>
                  </a:cubicBezTo>
                  <a:cubicBezTo>
                    <a:pt x="25917" y="15245"/>
                    <a:pt x="26872" y="15167"/>
                    <a:pt x="27295" y="14922"/>
                  </a:cubicBezTo>
                  <a:cubicBezTo>
                    <a:pt x="27800" y="14634"/>
                    <a:pt x="28806" y="13922"/>
                    <a:pt x="29228" y="13428"/>
                  </a:cubicBezTo>
                  <a:cubicBezTo>
                    <a:pt x="29534" y="13072"/>
                    <a:pt x="30062" y="12217"/>
                    <a:pt x="30234" y="11722"/>
                  </a:cubicBezTo>
                  <a:cubicBezTo>
                    <a:pt x="30395" y="11261"/>
                    <a:pt x="30540" y="10239"/>
                    <a:pt x="30545" y="9733"/>
                  </a:cubicBezTo>
                  <a:cubicBezTo>
                    <a:pt x="30545" y="9344"/>
                    <a:pt x="30345" y="8589"/>
                    <a:pt x="30340" y="8200"/>
                  </a:cubicBezTo>
                  <a:cubicBezTo>
                    <a:pt x="30334" y="7739"/>
                    <a:pt x="30401" y="6789"/>
                    <a:pt x="30545" y="6366"/>
                  </a:cubicBezTo>
                  <a:cubicBezTo>
                    <a:pt x="30707" y="5878"/>
                    <a:pt x="31351" y="5178"/>
                    <a:pt x="31573" y="4727"/>
                  </a:cubicBezTo>
                  <a:cubicBezTo>
                    <a:pt x="31862" y="4166"/>
                    <a:pt x="32301" y="2939"/>
                    <a:pt x="32535" y="2333"/>
                  </a:cubicBezTo>
                  <a:cubicBezTo>
                    <a:pt x="32752" y="1783"/>
                    <a:pt x="33163" y="666"/>
                    <a:pt x="33385" y="122"/>
                  </a:cubicBezTo>
                  <a:cubicBezTo>
                    <a:pt x="33402" y="83"/>
                    <a:pt x="33418" y="44"/>
                    <a:pt x="33429" y="0"/>
                  </a:cubicBezTo>
                  <a:cubicBezTo>
                    <a:pt x="33618" y="122"/>
                    <a:pt x="33841" y="261"/>
                    <a:pt x="33957" y="322"/>
                  </a:cubicBezTo>
                  <a:cubicBezTo>
                    <a:pt x="34224" y="455"/>
                    <a:pt x="34769" y="655"/>
                    <a:pt x="35041" y="766"/>
                  </a:cubicBezTo>
                  <a:cubicBezTo>
                    <a:pt x="35402" y="911"/>
                    <a:pt x="36147" y="1133"/>
                    <a:pt x="36491" y="1350"/>
                  </a:cubicBezTo>
                  <a:cubicBezTo>
                    <a:pt x="36791" y="1538"/>
                    <a:pt x="37347" y="2061"/>
                    <a:pt x="37608" y="2333"/>
                  </a:cubicBezTo>
                  <a:cubicBezTo>
                    <a:pt x="37842" y="2589"/>
                    <a:pt x="38203" y="3272"/>
                    <a:pt x="38464" y="3466"/>
                  </a:cubicBezTo>
                  <a:cubicBezTo>
                    <a:pt x="38797" y="3700"/>
                    <a:pt x="39598" y="3633"/>
                    <a:pt x="39931" y="3861"/>
                  </a:cubicBezTo>
                  <a:cubicBezTo>
                    <a:pt x="40270" y="4094"/>
                    <a:pt x="40853" y="4805"/>
                    <a:pt x="41048" y="5244"/>
                  </a:cubicBezTo>
                  <a:cubicBezTo>
                    <a:pt x="41209" y="5616"/>
                    <a:pt x="41320" y="6489"/>
                    <a:pt x="41342" y="6916"/>
                  </a:cubicBezTo>
                  <a:cubicBezTo>
                    <a:pt x="41370" y="7439"/>
                    <a:pt x="41320" y="8522"/>
                    <a:pt x="41203" y="9022"/>
                  </a:cubicBezTo>
                  <a:cubicBezTo>
                    <a:pt x="41087" y="9555"/>
                    <a:pt x="40653" y="10506"/>
                    <a:pt x="40409" y="10956"/>
                  </a:cubicBezTo>
                  <a:cubicBezTo>
                    <a:pt x="40159" y="11417"/>
                    <a:pt x="39409" y="12089"/>
                    <a:pt x="39242" y="12617"/>
                  </a:cubicBezTo>
                  <a:cubicBezTo>
                    <a:pt x="39070" y="13172"/>
                    <a:pt x="39097" y="14411"/>
                    <a:pt x="39142" y="15017"/>
                  </a:cubicBezTo>
                  <a:cubicBezTo>
                    <a:pt x="39164" y="15484"/>
                    <a:pt x="39431" y="16372"/>
                    <a:pt x="39464" y="16839"/>
                  </a:cubicBezTo>
                  <a:cubicBezTo>
                    <a:pt x="39514" y="17561"/>
                    <a:pt x="39353" y="18995"/>
                    <a:pt x="39381" y="19712"/>
                  </a:cubicBezTo>
                  <a:cubicBezTo>
                    <a:pt x="39398" y="20178"/>
                    <a:pt x="39481" y="21128"/>
                    <a:pt x="39564" y="21584"/>
                  </a:cubicBezTo>
                  <a:cubicBezTo>
                    <a:pt x="39698" y="22239"/>
                    <a:pt x="40175" y="23434"/>
                    <a:pt x="40309" y="24078"/>
                  </a:cubicBezTo>
                  <a:cubicBezTo>
                    <a:pt x="40481" y="24917"/>
                    <a:pt x="40603" y="26645"/>
                    <a:pt x="40720" y="27501"/>
                  </a:cubicBezTo>
                  <a:cubicBezTo>
                    <a:pt x="40865" y="28545"/>
                    <a:pt x="41126" y="30640"/>
                    <a:pt x="41392" y="31634"/>
                  </a:cubicBezTo>
                  <a:cubicBezTo>
                    <a:pt x="41692" y="32768"/>
                    <a:pt x="42415" y="35018"/>
                    <a:pt x="43009" y="35907"/>
                  </a:cubicBezTo>
                  <a:cubicBezTo>
                    <a:pt x="43326" y="36373"/>
                    <a:pt x="44165" y="37007"/>
                    <a:pt x="44593" y="37268"/>
                  </a:cubicBezTo>
                  <a:cubicBezTo>
                    <a:pt x="45010" y="37523"/>
                    <a:pt x="45905" y="37818"/>
                    <a:pt x="46349" y="37951"/>
                  </a:cubicBezTo>
                  <a:cubicBezTo>
                    <a:pt x="46905" y="38107"/>
                    <a:pt x="48027" y="38340"/>
                    <a:pt x="48589" y="38401"/>
                  </a:cubicBezTo>
                  <a:cubicBezTo>
                    <a:pt x="48939" y="38429"/>
                    <a:pt x="49661" y="38240"/>
                    <a:pt x="50000" y="38401"/>
                  </a:cubicBezTo>
                  <a:cubicBezTo>
                    <a:pt x="50244" y="38507"/>
                    <a:pt x="50667" y="38979"/>
                    <a:pt x="50845" y="39246"/>
                  </a:cubicBezTo>
                  <a:cubicBezTo>
                    <a:pt x="51045" y="39540"/>
                    <a:pt x="51300" y="40318"/>
                    <a:pt x="51478" y="40651"/>
                  </a:cubicBezTo>
                  <a:cubicBezTo>
                    <a:pt x="51695" y="41063"/>
                    <a:pt x="52089" y="41985"/>
                    <a:pt x="52423" y="42196"/>
                  </a:cubicBezTo>
                  <a:cubicBezTo>
                    <a:pt x="52673" y="42351"/>
                    <a:pt x="53251" y="42090"/>
                    <a:pt x="53512" y="42196"/>
                  </a:cubicBezTo>
                  <a:cubicBezTo>
                    <a:pt x="53695" y="42274"/>
                    <a:pt x="54018" y="42601"/>
                    <a:pt x="54168" y="42785"/>
                  </a:cubicBezTo>
                  <a:cubicBezTo>
                    <a:pt x="54384" y="43063"/>
                    <a:pt x="54657" y="43818"/>
                    <a:pt x="54890" y="44079"/>
                  </a:cubicBezTo>
                  <a:cubicBezTo>
                    <a:pt x="55140" y="44357"/>
                    <a:pt x="55740" y="44752"/>
                    <a:pt x="56057" y="44852"/>
                  </a:cubicBezTo>
                  <a:cubicBezTo>
                    <a:pt x="56440" y="44974"/>
                    <a:pt x="57246" y="44940"/>
                    <a:pt x="57646" y="44852"/>
                  </a:cubicBezTo>
                  <a:cubicBezTo>
                    <a:pt x="58224" y="44724"/>
                    <a:pt x="59324" y="44046"/>
                    <a:pt x="59897" y="43846"/>
                  </a:cubicBezTo>
                  <a:cubicBezTo>
                    <a:pt x="60630" y="43585"/>
                    <a:pt x="62131" y="43057"/>
                    <a:pt x="62892" y="43090"/>
                  </a:cubicBezTo>
                  <a:cubicBezTo>
                    <a:pt x="63170" y="43107"/>
                    <a:pt x="63775" y="43335"/>
                    <a:pt x="64198" y="43513"/>
                  </a:cubicBezTo>
                  <a:lnTo>
                    <a:pt x="64198" y="46179"/>
                  </a:lnTo>
                  <a:cubicBezTo>
                    <a:pt x="64198" y="46179"/>
                    <a:pt x="64281" y="47546"/>
                    <a:pt x="64487" y="47885"/>
                  </a:cubicBezTo>
                  <a:cubicBezTo>
                    <a:pt x="64631" y="48124"/>
                    <a:pt x="65176" y="48157"/>
                    <a:pt x="65320" y="48396"/>
                  </a:cubicBezTo>
                  <a:cubicBezTo>
                    <a:pt x="65454" y="48618"/>
                    <a:pt x="65381" y="49280"/>
                    <a:pt x="65504" y="49502"/>
                  </a:cubicBezTo>
                  <a:cubicBezTo>
                    <a:pt x="65631" y="49746"/>
                    <a:pt x="66093" y="49896"/>
                    <a:pt x="66237" y="50107"/>
                  </a:cubicBezTo>
                  <a:cubicBezTo>
                    <a:pt x="66393" y="50318"/>
                    <a:pt x="66509" y="50969"/>
                    <a:pt x="66682" y="51157"/>
                  </a:cubicBezTo>
                  <a:cubicBezTo>
                    <a:pt x="66832" y="51330"/>
                    <a:pt x="67254" y="51357"/>
                    <a:pt x="67410" y="51513"/>
                  </a:cubicBezTo>
                  <a:cubicBezTo>
                    <a:pt x="67632" y="51724"/>
                    <a:pt x="67965" y="52330"/>
                    <a:pt x="68082" y="52657"/>
                  </a:cubicBezTo>
                  <a:cubicBezTo>
                    <a:pt x="68182" y="52913"/>
                    <a:pt x="68232" y="53502"/>
                    <a:pt x="68315" y="53763"/>
                  </a:cubicBezTo>
                  <a:cubicBezTo>
                    <a:pt x="68410" y="54058"/>
                    <a:pt x="68704" y="54558"/>
                    <a:pt x="68810" y="54846"/>
                  </a:cubicBezTo>
                  <a:cubicBezTo>
                    <a:pt x="68927" y="55135"/>
                    <a:pt x="69166" y="55741"/>
                    <a:pt x="69210" y="56074"/>
                  </a:cubicBezTo>
                  <a:cubicBezTo>
                    <a:pt x="69238" y="56313"/>
                    <a:pt x="69132" y="56813"/>
                    <a:pt x="69160" y="57058"/>
                  </a:cubicBezTo>
                  <a:cubicBezTo>
                    <a:pt x="69188" y="57402"/>
                    <a:pt x="69327" y="58091"/>
                    <a:pt x="69466" y="58380"/>
                  </a:cubicBezTo>
                  <a:cubicBezTo>
                    <a:pt x="69693" y="58841"/>
                    <a:pt x="70427" y="59430"/>
                    <a:pt x="70733" y="59808"/>
                  </a:cubicBezTo>
                  <a:cubicBezTo>
                    <a:pt x="71033" y="60175"/>
                    <a:pt x="71544" y="61052"/>
                    <a:pt x="71883" y="61352"/>
                  </a:cubicBezTo>
                  <a:cubicBezTo>
                    <a:pt x="72111" y="61569"/>
                    <a:pt x="72694" y="61719"/>
                    <a:pt x="72911" y="61952"/>
                  </a:cubicBezTo>
                  <a:cubicBezTo>
                    <a:pt x="73100" y="62158"/>
                    <a:pt x="73316" y="62775"/>
                    <a:pt x="73478" y="63008"/>
                  </a:cubicBezTo>
                  <a:cubicBezTo>
                    <a:pt x="73639" y="63236"/>
                    <a:pt x="73983" y="63669"/>
                    <a:pt x="74194" y="63802"/>
                  </a:cubicBezTo>
                  <a:cubicBezTo>
                    <a:pt x="74317" y="63875"/>
                    <a:pt x="74600" y="63841"/>
                    <a:pt x="74722" y="63925"/>
                  </a:cubicBezTo>
                  <a:cubicBezTo>
                    <a:pt x="74884" y="64047"/>
                    <a:pt x="75128" y="64436"/>
                    <a:pt x="75228" y="64647"/>
                  </a:cubicBezTo>
                  <a:cubicBezTo>
                    <a:pt x="75361" y="64947"/>
                    <a:pt x="75428" y="65703"/>
                    <a:pt x="75600" y="65969"/>
                  </a:cubicBezTo>
                  <a:cubicBezTo>
                    <a:pt x="75778" y="66241"/>
                    <a:pt x="76289" y="66558"/>
                    <a:pt x="76539" y="66675"/>
                  </a:cubicBezTo>
                  <a:cubicBezTo>
                    <a:pt x="76751" y="66764"/>
                    <a:pt x="77195" y="66741"/>
                    <a:pt x="77406" y="66814"/>
                  </a:cubicBezTo>
                  <a:cubicBezTo>
                    <a:pt x="77623" y="66886"/>
                    <a:pt x="78018" y="67269"/>
                    <a:pt x="78245" y="67258"/>
                  </a:cubicBezTo>
                  <a:cubicBezTo>
                    <a:pt x="78468" y="67242"/>
                    <a:pt x="78840" y="66853"/>
                    <a:pt x="79034" y="66708"/>
                  </a:cubicBezTo>
                  <a:cubicBezTo>
                    <a:pt x="79196" y="66580"/>
                    <a:pt x="79623" y="66425"/>
                    <a:pt x="79690" y="66175"/>
                  </a:cubicBezTo>
                  <a:cubicBezTo>
                    <a:pt x="79751" y="65969"/>
                    <a:pt x="79407" y="65514"/>
                    <a:pt x="79485" y="65319"/>
                  </a:cubicBezTo>
                  <a:cubicBezTo>
                    <a:pt x="79579" y="65069"/>
                    <a:pt x="80079" y="65114"/>
                    <a:pt x="80257" y="64986"/>
                  </a:cubicBezTo>
                  <a:cubicBezTo>
                    <a:pt x="80435" y="64858"/>
                    <a:pt x="80757" y="64519"/>
                    <a:pt x="80890" y="64314"/>
                  </a:cubicBezTo>
                  <a:cubicBezTo>
                    <a:pt x="80985" y="64158"/>
                    <a:pt x="81057" y="63714"/>
                    <a:pt x="81191" y="63608"/>
                  </a:cubicBezTo>
                  <a:cubicBezTo>
                    <a:pt x="81363" y="63464"/>
                    <a:pt x="81807" y="63669"/>
                    <a:pt x="81991" y="63558"/>
                  </a:cubicBezTo>
                  <a:cubicBezTo>
                    <a:pt x="82180" y="63436"/>
                    <a:pt x="82469" y="62986"/>
                    <a:pt x="82546" y="62725"/>
                  </a:cubicBezTo>
                  <a:cubicBezTo>
                    <a:pt x="82613" y="62486"/>
                    <a:pt x="82580" y="61952"/>
                    <a:pt x="82557" y="61691"/>
                  </a:cubicBezTo>
                  <a:cubicBezTo>
                    <a:pt x="82535" y="61413"/>
                    <a:pt x="82346" y="60875"/>
                    <a:pt x="82391" y="60597"/>
                  </a:cubicBezTo>
                  <a:cubicBezTo>
                    <a:pt x="82435" y="60291"/>
                    <a:pt x="82830" y="59852"/>
                    <a:pt x="82946" y="59580"/>
                  </a:cubicBezTo>
                  <a:cubicBezTo>
                    <a:pt x="83058" y="59308"/>
                    <a:pt x="83152" y="58691"/>
                    <a:pt x="83297" y="58452"/>
                  </a:cubicBezTo>
                  <a:cubicBezTo>
                    <a:pt x="83435" y="58197"/>
                    <a:pt x="83819" y="57774"/>
                    <a:pt x="84041" y="57674"/>
                  </a:cubicBezTo>
                  <a:cubicBezTo>
                    <a:pt x="84169" y="57613"/>
                    <a:pt x="84463" y="57585"/>
                    <a:pt x="84586" y="57674"/>
                  </a:cubicBezTo>
                  <a:cubicBezTo>
                    <a:pt x="84691" y="57763"/>
                    <a:pt x="84808" y="58102"/>
                    <a:pt x="84830" y="58274"/>
                  </a:cubicBezTo>
                  <a:cubicBezTo>
                    <a:pt x="84864" y="58530"/>
                    <a:pt x="84608" y="59074"/>
                    <a:pt x="84714" y="59297"/>
                  </a:cubicBezTo>
                  <a:cubicBezTo>
                    <a:pt x="84786" y="59458"/>
                    <a:pt x="85114" y="59536"/>
                    <a:pt x="85253" y="59508"/>
                  </a:cubicBezTo>
                  <a:cubicBezTo>
                    <a:pt x="85430" y="59469"/>
                    <a:pt x="85769" y="59163"/>
                    <a:pt x="85847" y="58941"/>
                  </a:cubicBezTo>
                  <a:cubicBezTo>
                    <a:pt x="85925" y="58736"/>
                    <a:pt x="85753" y="58236"/>
                    <a:pt x="85819" y="58024"/>
                  </a:cubicBezTo>
                  <a:cubicBezTo>
                    <a:pt x="85880" y="57869"/>
                    <a:pt x="86108" y="57613"/>
                    <a:pt x="86236" y="57585"/>
                  </a:cubicBezTo>
                  <a:cubicBezTo>
                    <a:pt x="86436" y="57541"/>
                    <a:pt x="86820" y="57824"/>
                    <a:pt x="86997" y="57952"/>
                  </a:cubicBezTo>
                  <a:cubicBezTo>
                    <a:pt x="87125" y="58052"/>
                    <a:pt x="87331" y="58374"/>
                    <a:pt x="87464" y="58463"/>
                  </a:cubicBezTo>
                  <a:cubicBezTo>
                    <a:pt x="87659" y="58602"/>
                    <a:pt x="88109" y="58641"/>
                    <a:pt x="88303" y="58786"/>
                  </a:cubicBezTo>
                  <a:cubicBezTo>
                    <a:pt x="88498" y="58936"/>
                    <a:pt x="88803" y="59424"/>
                    <a:pt x="88970" y="59630"/>
                  </a:cubicBezTo>
                  <a:cubicBezTo>
                    <a:pt x="89231" y="59941"/>
                    <a:pt x="89720" y="60608"/>
                    <a:pt x="90015" y="60841"/>
                  </a:cubicBezTo>
                  <a:cubicBezTo>
                    <a:pt x="90270" y="61041"/>
                    <a:pt x="90848" y="61197"/>
                    <a:pt x="91115" y="61352"/>
                  </a:cubicBezTo>
                  <a:cubicBezTo>
                    <a:pt x="91387" y="61513"/>
                    <a:pt x="91904" y="61925"/>
                    <a:pt x="92176" y="62091"/>
                  </a:cubicBezTo>
                  <a:cubicBezTo>
                    <a:pt x="92393" y="62236"/>
                    <a:pt x="92882" y="62408"/>
                    <a:pt x="93065" y="62625"/>
                  </a:cubicBezTo>
                  <a:cubicBezTo>
                    <a:pt x="93238" y="62825"/>
                    <a:pt x="93410" y="63414"/>
                    <a:pt x="93532" y="63675"/>
                  </a:cubicBezTo>
                  <a:cubicBezTo>
                    <a:pt x="93660" y="63975"/>
                    <a:pt x="93960" y="64536"/>
                    <a:pt x="94071" y="64841"/>
                  </a:cubicBezTo>
                  <a:cubicBezTo>
                    <a:pt x="94144" y="65047"/>
                    <a:pt x="94277" y="65480"/>
                    <a:pt x="94305" y="65708"/>
                  </a:cubicBezTo>
                  <a:cubicBezTo>
                    <a:pt x="94338" y="65964"/>
                    <a:pt x="94188" y="66525"/>
                    <a:pt x="94294" y="66741"/>
                  </a:cubicBezTo>
                  <a:cubicBezTo>
                    <a:pt x="94338" y="66841"/>
                    <a:pt x="94532" y="66969"/>
                    <a:pt x="94616" y="66936"/>
                  </a:cubicBezTo>
                  <a:cubicBezTo>
                    <a:pt x="94727" y="66891"/>
                    <a:pt x="94777" y="66475"/>
                    <a:pt x="94883" y="66425"/>
                  </a:cubicBezTo>
                  <a:cubicBezTo>
                    <a:pt x="95005" y="66375"/>
                    <a:pt x="95283" y="66519"/>
                    <a:pt x="95349" y="66653"/>
                  </a:cubicBezTo>
                  <a:cubicBezTo>
                    <a:pt x="95410" y="66780"/>
                    <a:pt x="95338" y="67091"/>
                    <a:pt x="95327" y="67236"/>
                  </a:cubicBezTo>
                  <a:cubicBezTo>
                    <a:pt x="95305" y="67425"/>
                    <a:pt x="95183" y="67803"/>
                    <a:pt x="95205" y="67992"/>
                  </a:cubicBezTo>
                  <a:cubicBezTo>
                    <a:pt x="95238" y="68214"/>
                    <a:pt x="95383" y="68742"/>
                    <a:pt x="95544" y="68769"/>
                  </a:cubicBezTo>
                  <a:cubicBezTo>
                    <a:pt x="95661" y="68792"/>
                    <a:pt x="95761" y="68347"/>
                    <a:pt x="95883" y="68308"/>
                  </a:cubicBezTo>
                  <a:cubicBezTo>
                    <a:pt x="96044" y="68258"/>
                    <a:pt x="96416" y="68392"/>
                    <a:pt x="96527" y="68575"/>
                  </a:cubicBezTo>
                  <a:cubicBezTo>
                    <a:pt x="96633" y="68753"/>
                    <a:pt x="96616" y="69264"/>
                    <a:pt x="96577" y="69492"/>
                  </a:cubicBezTo>
                  <a:cubicBezTo>
                    <a:pt x="96550" y="69669"/>
                    <a:pt x="96322" y="69953"/>
                    <a:pt x="96311" y="70136"/>
                  </a:cubicBezTo>
                  <a:cubicBezTo>
                    <a:pt x="96283" y="70386"/>
                    <a:pt x="96361" y="70919"/>
                    <a:pt x="96472" y="71108"/>
                  </a:cubicBezTo>
                  <a:cubicBezTo>
                    <a:pt x="96600" y="71319"/>
                    <a:pt x="97000" y="71508"/>
                    <a:pt x="97194" y="71564"/>
                  </a:cubicBezTo>
                  <a:cubicBezTo>
                    <a:pt x="97366" y="71619"/>
                    <a:pt x="97761" y="71436"/>
                    <a:pt x="97905" y="71564"/>
                  </a:cubicBezTo>
                  <a:cubicBezTo>
                    <a:pt x="98050" y="71692"/>
                    <a:pt x="98150" y="72181"/>
                    <a:pt x="98178" y="72408"/>
                  </a:cubicBezTo>
                  <a:cubicBezTo>
                    <a:pt x="98200" y="72597"/>
                    <a:pt x="98133" y="72964"/>
                    <a:pt x="98156" y="73147"/>
                  </a:cubicBezTo>
                  <a:cubicBezTo>
                    <a:pt x="98167" y="73347"/>
                    <a:pt x="98217" y="73764"/>
                    <a:pt x="98322" y="73908"/>
                  </a:cubicBezTo>
                  <a:cubicBezTo>
                    <a:pt x="98406" y="74031"/>
                    <a:pt x="98678" y="74181"/>
                    <a:pt x="98783" y="74103"/>
                  </a:cubicBezTo>
                  <a:cubicBezTo>
                    <a:pt x="98911" y="74014"/>
                    <a:pt x="98872" y="73508"/>
                    <a:pt x="98967" y="73364"/>
                  </a:cubicBezTo>
                  <a:cubicBezTo>
                    <a:pt x="99084" y="73170"/>
                    <a:pt x="99445" y="72964"/>
                    <a:pt x="99623" y="72908"/>
                  </a:cubicBezTo>
                  <a:cubicBezTo>
                    <a:pt x="99761" y="72858"/>
                    <a:pt x="100050" y="72870"/>
                    <a:pt x="100189" y="72908"/>
                  </a:cubicBezTo>
                  <a:cubicBezTo>
                    <a:pt x="100395" y="72958"/>
                    <a:pt x="100784" y="73192"/>
                    <a:pt x="100967" y="73325"/>
                  </a:cubicBezTo>
                  <a:cubicBezTo>
                    <a:pt x="101212" y="73520"/>
                    <a:pt x="101717" y="73925"/>
                    <a:pt x="101873" y="74242"/>
                  </a:cubicBezTo>
                  <a:cubicBezTo>
                    <a:pt x="101973" y="74453"/>
                    <a:pt x="101918" y="75053"/>
                    <a:pt x="102051" y="75231"/>
                  </a:cubicBezTo>
                  <a:cubicBezTo>
                    <a:pt x="102151" y="75364"/>
                    <a:pt x="102368" y="75397"/>
                    <a:pt x="102595" y="75420"/>
                  </a:cubicBezTo>
                  <a:cubicBezTo>
                    <a:pt x="102834" y="75447"/>
                    <a:pt x="103084" y="75464"/>
                    <a:pt x="103212" y="75586"/>
                  </a:cubicBezTo>
                  <a:cubicBezTo>
                    <a:pt x="103457" y="75814"/>
                    <a:pt x="103796" y="76536"/>
                    <a:pt x="103885" y="76920"/>
                  </a:cubicBezTo>
                  <a:cubicBezTo>
                    <a:pt x="103962" y="77236"/>
                    <a:pt x="103790" y="77970"/>
                    <a:pt x="103907" y="78253"/>
                  </a:cubicBezTo>
                  <a:cubicBezTo>
                    <a:pt x="104018" y="78514"/>
                    <a:pt x="104457" y="78781"/>
                    <a:pt x="104657" y="78892"/>
                  </a:cubicBezTo>
                  <a:cubicBezTo>
                    <a:pt x="104824" y="78986"/>
                    <a:pt x="105235" y="78920"/>
                    <a:pt x="105352" y="79109"/>
                  </a:cubicBezTo>
                  <a:cubicBezTo>
                    <a:pt x="105479" y="79292"/>
                    <a:pt x="105429" y="79864"/>
                    <a:pt x="105429" y="80120"/>
                  </a:cubicBezTo>
                  <a:cubicBezTo>
                    <a:pt x="105429" y="80475"/>
                    <a:pt x="105224" y="81209"/>
                    <a:pt x="105329" y="81537"/>
                  </a:cubicBezTo>
                  <a:cubicBezTo>
                    <a:pt x="105424" y="81820"/>
                    <a:pt x="105863" y="82164"/>
                    <a:pt x="106074" y="82276"/>
                  </a:cubicBezTo>
                  <a:cubicBezTo>
                    <a:pt x="106235" y="82353"/>
                    <a:pt x="106602" y="82231"/>
                    <a:pt x="106746" y="82342"/>
                  </a:cubicBezTo>
                  <a:cubicBezTo>
                    <a:pt x="106924" y="82481"/>
                    <a:pt x="107147" y="82998"/>
                    <a:pt x="107213" y="83259"/>
                  </a:cubicBezTo>
                  <a:cubicBezTo>
                    <a:pt x="107302" y="83609"/>
                    <a:pt x="107141" y="84409"/>
                    <a:pt x="107269" y="84737"/>
                  </a:cubicBezTo>
                  <a:cubicBezTo>
                    <a:pt x="107374" y="85026"/>
                    <a:pt x="107797" y="85420"/>
                    <a:pt x="108013" y="85548"/>
                  </a:cubicBezTo>
                  <a:cubicBezTo>
                    <a:pt x="108269" y="85703"/>
                    <a:pt x="108886" y="85598"/>
                    <a:pt x="109125" y="85792"/>
                  </a:cubicBezTo>
                  <a:cubicBezTo>
                    <a:pt x="109303" y="85942"/>
                    <a:pt x="109453" y="86531"/>
                    <a:pt x="109619" y="86709"/>
                  </a:cubicBezTo>
                  <a:cubicBezTo>
                    <a:pt x="109747" y="86854"/>
                    <a:pt x="110125" y="86881"/>
                    <a:pt x="110236" y="87059"/>
                  </a:cubicBezTo>
                  <a:cubicBezTo>
                    <a:pt x="110431" y="87376"/>
                    <a:pt x="110297" y="88342"/>
                    <a:pt x="110470" y="88676"/>
                  </a:cubicBezTo>
                  <a:cubicBezTo>
                    <a:pt x="110631" y="89004"/>
                    <a:pt x="111175" y="89393"/>
                    <a:pt x="111448" y="89520"/>
                  </a:cubicBezTo>
                  <a:cubicBezTo>
                    <a:pt x="111670" y="89631"/>
                    <a:pt x="112192" y="89470"/>
                    <a:pt x="112376" y="89665"/>
                  </a:cubicBezTo>
                  <a:cubicBezTo>
                    <a:pt x="112514" y="89809"/>
                    <a:pt x="112492" y="90387"/>
                    <a:pt x="112637" y="90509"/>
                  </a:cubicBezTo>
                  <a:cubicBezTo>
                    <a:pt x="112787" y="90643"/>
                    <a:pt x="113181" y="90498"/>
                    <a:pt x="113359" y="90476"/>
                  </a:cubicBezTo>
                  <a:cubicBezTo>
                    <a:pt x="113576" y="90454"/>
                    <a:pt x="114009" y="90237"/>
                    <a:pt x="114215" y="90337"/>
                  </a:cubicBezTo>
                  <a:cubicBezTo>
                    <a:pt x="114343" y="90398"/>
                    <a:pt x="114532" y="90704"/>
                    <a:pt x="114598" y="90865"/>
                  </a:cubicBezTo>
                  <a:cubicBezTo>
                    <a:pt x="114682" y="91065"/>
                    <a:pt x="114737" y="91520"/>
                    <a:pt x="114754" y="91743"/>
                  </a:cubicBezTo>
                  <a:cubicBezTo>
                    <a:pt x="114765" y="91893"/>
                    <a:pt x="114648" y="92237"/>
                    <a:pt x="114726" y="92343"/>
                  </a:cubicBezTo>
                  <a:cubicBezTo>
                    <a:pt x="114859" y="92532"/>
                    <a:pt x="115348" y="92498"/>
                    <a:pt x="115504" y="92343"/>
                  </a:cubicBezTo>
                  <a:cubicBezTo>
                    <a:pt x="115610" y="92237"/>
                    <a:pt x="115571" y="91743"/>
                    <a:pt x="115682" y="91637"/>
                  </a:cubicBezTo>
                  <a:cubicBezTo>
                    <a:pt x="115804" y="91526"/>
                    <a:pt x="116143" y="91559"/>
                    <a:pt x="116276" y="91637"/>
                  </a:cubicBezTo>
                  <a:cubicBezTo>
                    <a:pt x="116393" y="91704"/>
                    <a:pt x="116499" y="92065"/>
                    <a:pt x="116615" y="92126"/>
                  </a:cubicBezTo>
                  <a:cubicBezTo>
                    <a:pt x="116804" y="92243"/>
                    <a:pt x="117243" y="92198"/>
                    <a:pt x="117438" y="92098"/>
                  </a:cubicBezTo>
                  <a:cubicBezTo>
                    <a:pt x="117566" y="92032"/>
                    <a:pt x="117721" y="91676"/>
                    <a:pt x="117855" y="91604"/>
                  </a:cubicBezTo>
                  <a:cubicBezTo>
                    <a:pt x="118027" y="91504"/>
                    <a:pt x="118432" y="91482"/>
                    <a:pt x="118627" y="91532"/>
                  </a:cubicBezTo>
                  <a:cubicBezTo>
                    <a:pt x="118871" y="91598"/>
                    <a:pt x="119333" y="91915"/>
                    <a:pt x="119533" y="92126"/>
                  </a:cubicBezTo>
                  <a:cubicBezTo>
                    <a:pt x="119677" y="92298"/>
                    <a:pt x="119838" y="92632"/>
                    <a:pt x="120000" y="92965"/>
                  </a:cubicBezTo>
                  <a:cubicBezTo>
                    <a:pt x="119966" y="93287"/>
                    <a:pt x="119927" y="93598"/>
                    <a:pt x="119866" y="93754"/>
                  </a:cubicBezTo>
                  <a:cubicBezTo>
                    <a:pt x="119638" y="94315"/>
                    <a:pt x="118877" y="95159"/>
                    <a:pt x="118455" y="95443"/>
                  </a:cubicBezTo>
                  <a:cubicBezTo>
                    <a:pt x="117943" y="95787"/>
                    <a:pt x="116793" y="95932"/>
                    <a:pt x="116238" y="96054"/>
                  </a:cubicBezTo>
                  <a:cubicBezTo>
                    <a:pt x="115810" y="96143"/>
                    <a:pt x="114943" y="96154"/>
                    <a:pt x="114532" y="96310"/>
                  </a:cubicBezTo>
                  <a:cubicBezTo>
                    <a:pt x="114265" y="96410"/>
                    <a:pt x="113748" y="96715"/>
                    <a:pt x="113531" y="96943"/>
                  </a:cubicBezTo>
                  <a:cubicBezTo>
                    <a:pt x="113237" y="97254"/>
                    <a:pt x="112831" y="98148"/>
                    <a:pt x="112564" y="98521"/>
                  </a:cubicBezTo>
                  <a:cubicBezTo>
                    <a:pt x="112292" y="98887"/>
                    <a:pt x="111736" y="99643"/>
                    <a:pt x="111398" y="99876"/>
                  </a:cubicBezTo>
                  <a:cubicBezTo>
                    <a:pt x="111164" y="100037"/>
                    <a:pt x="110597" y="100010"/>
                    <a:pt x="110381" y="100210"/>
                  </a:cubicBezTo>
                  <a:cubicBezTo>
                    <a:pt x="110092" y="100476"/>
                    <a:pt x="109719" y="101360"/>
                    <a:pt x="109569" y="101804"/>
                  </a:cubicBezTo>
                  <a:cubicBezTo>
                    <a:pt x="109436" y="102210"/>
                    <a:pt x="109347" y="103115"/>
                    <a:pt x="109241" y="103538"/>
                  </a:cubicBezTo>
                  <a:cubicBezTo>
                    <a:pt x="109164" y="103865"/>
                    <a:pt x="109030" y="104549"/>
                    <a:pt x="108869" y="104810"/>
                  </a:cubicBezTo>
                  <a:cubicBezTo>
                    <a:pt x="108664" y="105138"/>
                    <a:pt x="108097" y="105582"/>
                    <a:pt x="107797" y="105699"/>
                  </a:cubicBezTo>
                  <a:cubicBezTo>
                    <a:pt x="107469" y="105827"/>
                    <a:pt x="106774" y="105777"/>
                    <a:pt x="106441" y="105699"/>
                  </a:cubicBezTo>
                  <a:cubicBezTo>
                    <a:pt x="106007" y="105599"/>
                    <a:pt x="105218" y="104982"/>
                    <a:pt x="104785" y="104904"/>
                  </a:cubicBezTo>
                  <a:cubicBezTo>
                    <a:pt x="104474" y="104843"/>
                    <a:pt x="103829" y="104888"/>
                    <a:pt x="103529" y="105021"/>
                  </a:cubicBezTo>
                  <a:cubicBezTo>
                    <a:pt x="103307" y="105121"/>
                    <a:pt x="102857" y="105432"/>
                    <a:pt x="102723" y="105699"/>
                  </a:cubicBezTo>
                  <a:cubicBezTo>
                    <a:pt x="102607" y="105927"/>
                    <a:pt x="102612" y="106527"/>
                    <a:pt x="102529" y="106782"/>
                  </a:cubicBezTo>
                  <a:cubicBezTo>
                    <a:pt x="102423" y="107116"/>
                    <a:pt x="102140" y="107771"/>
                    <a:pt x="101929" y="107999"/>
                  </a:cubicBezTo>
                  <a:cubicBezTo>
                    <a:pt x="101695" y="108260"/>
                    <a:pt x="101067" y="108410"/>
                    <a:pt x="100812" y="108638"/>
                  </a:cubicBezTo>
                  <a:cubicBezTo>
                    <a:pt x="100517" y="108888"/>
                    <a:pt x="99995" y="109527"/>
                    <a:pt x="99795" y="109899"/>
                  </a:cubicBezTo>
                  <a:cubicBezTo>
                    <a:pt x="99489" y="110482"/>
                    <a:pt x="99156" y="111855"/>
                    <a:pt x="98956" y="112505"/>
                  </a:cubicBezTo>
                  <a:cubicBezTo>
                    <a:pt x="98756" y="113138"/>
                    <a:pt x="98406" y="114421"/>
                    <a:pt x="98194" y="115044"/>
                  </a:cubicBezTo>
                  <a:cubicBezTo>
                    <a:pt x="98083" y="115383"/>
                    <a:pt x="97861" y="116088"/>
                    <a:pt x="97694" y="116383"/>
                  </a:cubicBezTo>
                  <a:cubicBezTo>
                    <a:pt x="97505" y="116733"/>
                    <a:pt x="97033" y="117355"/>
                    <a:pt x="96750" y="117555"/>
                  </a:cubicBezTo>
                  <a:cubicBezTo>
                    <a:pt x="96472" y="117749"/>
                    <a:pt x="95833" y="117933"/>
                    <a:pt x="95527" y="117883"/>
                  </a:cubicBezTo>
                  <a:cubicBezTo>
                    <a:pt x="95183" y="117833"/>
                    <a:pt x="94527" y="117444"/>
                    <a:pt x="94271" y="117138"/>
                  </a:cubicBezTo>
                  <a:cubicBezTo>
                    <a:pt x="94110" y="116938"/>
                    <a:pt x="93999" y="116322"/>
                    <a:pt x="93838" y="116122"/>
                  </a:cubicBezTo>
                  <a:cubicBezTo>
                    <a:pt x="93732" y="115994"/>
                    <a:pt x="93466" y="115822"/>
                    <a:pt x="93321" y="115816"/>
                  </a:cubicBezTo>
                  <a:cubicBezTo>
                    <a:pt x="93160" y="115810"/>
                    <a:pt x="92821" y="115988"/>
                    <a:pt x="92682" y="116122"/>
                  </a:cubicBezTo>
                  <a:cubicBezTo>
                    <a:pt x="92426" y="116399"/>
                    <a:pt x="92132" y="117249"/>
                    <a:pt x="91949" y="117627"/>
                  </a:cubicBezTo>
                  <a:cubicBezTo>
                    <a:pt x="91726" y="118066"/>
                    <a:pt x="91371" y="119044"/>
                    <a:pt x="91065" y="119388"/>
                  </a:cubicBezTo>
                  <a:cubicBezTo>
                    <a:pt x="90865" y="119622"/>
                    <a:pt x="90354" y="119988"/>
                    <a:pt x="90087" y="120000"/>
                  </a:cubicBezTo>
                  <a:cubicBezTo>
                    <a:pt x="89770" y="120005"/>
                    <a:pt x="89165" y="119577"/>
                    <a:pt x="88898" y="119338"/>
                  </a:cubicBezTo>
                  <a:cubicBezTo>
                    <a:pt x="88609" y="119077"/>
                    <a:pt x="88159" y="118299"/>
                    <a:pt x="87903" y="117983"/>
                  </a:cubicBezTo>
                  <a:cubicBezTo>
                    <a:pt x="87548" y="117544"/>
                    <a:pt x="86831" y="116677"/>
                    <a:pt x="86420" y="116333"/>
                  </a:cubicBezTo>
                  <a:cubicBezTo>
                    <a:pt x="86231" y="116177"/>
                    <a:pt x="85830" y="115888"/>
                    <a:pt x="85614" y="115844"/>
                  </a:cubicBezTo>
                  <a:cubicBezTo>
                    <a:pt x="85403" y="115799"/>
                    <a:pt x="84975" y="115922"/>
                    <a:pt x="84764" y="116005"/>
                  </a:cubicBezTo>
                  <a:cubicBezTo>
                    <a:pt x="84363" y="116172"/>
                    <a:pt x="83624" y="116794"/>
                    <a:pt x="83219" y="116994"/>
                  </a:cubicBezTo>
                  <a:cubicBezTo>
                    <a:pt x="82963" y="117116"/>
                    <a:pt x="82441" y="117372"/>
                    <a:pt x="82174" y="117372"/>
                  </a:cubicBezTo>
                  <a:cubicBezTo>
                    <a:pt x="81918" y="117366"/>
                    <a:pt x="81385" y="117205"/>
                    <a:pt x="81191" y="116994"/>
                  </a:cubicBezTo>
                  <a:cubicBezTo>
                    <a:pt x="80952" y="116733"/>
                    <a:pt x="80790" y="115866"/>
                    <a:pt x="80601" y="115538"/>
                  </a:cubicBezTo>
                  <a:cubicBezTo>
                    <a:pt x="80463" y="115288"/>
                    <a:pt x="80146" y="114794"/>
                    <a:pt x="79929" y="114666"/>
                  </a:cubicBezTo>
                  <a:cubicBezTo>
                    <a:pt x="79690" y="114533"/>
                    <a:pt x="79134" y="114516"/>
                    <a:pt x="78879" y="114594"/>
                  </a:cubicBezTo>
                  <a:cubicBezTo>
                    <a:pt x="78718" y="114649"/>
                    <a:pt x="78412" y="114877"/>
                    <a:pt x="78301" y="115044"/>
                  </a:cubicBezTo>
                  <a:cubicBezTo>
                    <a:pt x="78090" y="115338"/>
                    <a:pt x="77956" y="116194"/>
                    <a:pt x="77779" y="116527"/>
                  </a:cubicBezTo>
                  <a:cubicBezTo>
                    <a:pt x="77673" y="116727"/>
                    <a:pt x="77429" y="117099"/>
                    <a:pt x="77262" y="117199"/>
                  </a:cubicBezTo>
                  <a:cubicBezTo>
                    <a:pt x="76990" y="117372"/>
                    <a:pt x="76356" y="117238"/>
                    <a:pt x="76056" y="117322"/>
                  </a:cubicBezTo>
                  <a:cubicBezTo>
                    <a:pt x="75889" y="117372"/>
                    <a:pt x="75589" y="117622"/>
                    <a:pt x="75423" y="117649"/>
                  </a:cubicBezTo>
                  <a:cubicBezTo>
                    <a:pt x="75161" y="117688"/>
                    <a:pt x="74622" y="117638"/>
                    <a:pt x="74389" y="117483"/>
                  </a:cubicBezTo>
                  <a:cubicBezTo>
                    <a:pt x="74078" y="117288"/>
                    <a:pt x="73667" y="116477"/>
                    <a:pt x="73405" y="116172"/>
                  </a:cubicBezTo>
                  <a:cubicBezTo>
                    <a:pt x="73144" y="115860"/>
                    <a:pt x="72589" y="115260"/>
                    <a:pt x="72288" y="115021"/>
                  </a:cubicBezTo>
                  <a:cubicBezTo>
                    <a:pt x="72111" y="114877"/>
                    <a:pt x="71738" y="114610"/>
                    <a:pt x="71527" y="114549"/>
                  </a:cubicBezTo>
                  <a:cubicBezTo>
                    <a:pt x="71272" y="114471"/>
                    <a:pt x="70716" y="114610"/>
                    <a:pt x="70449" y="114549"/>
                  </a:cubicBezTo>
                  <a:cubicBezTo>
                    <a:pt x="70188" y="114494"/>
                    <a:pt x="69716" y="114099"/>
                    <a:pt x="69449" y="114083"/>
                  </a:cubicBezTo>
                  <a:cubicBezTo>
                    <a:pt x="69260" y="114071"/>
                    <a:pt x="68882" y="114266"/>
                    <a:pt x="68693" y="114316"/>
                  </a:cubicBezTo>
                  <a:cubicBezTo>
                    <a:pt x="68371" y="114394"/>
                    <a:pt x="67715" y="114544"/>
                    <a:pt x="67387" y="114533"/>
                  </a:cubicBezTo>
                  <a:cubicBezTo>
                    <a:pt x="66932" y="114510"/>
                    <a:pt x="65976" y="114438"/>
                    <a:pt x="65615" y="114083"/>
                  </a:cubicBezTo>
                  <a:cubicBezTo>
                    <a:pt x="65442" y="113921"/>
                    <a:pt x="65248" y="113366"/>
                    <a:pt x="65198" y="113094"/>
                  </a:cubicBezTo>
                  <a:cubicBezTo>
                    <a:pt x="65153" y="112871"/>
                    <a:pt x="65292" y="112349"/>
                    <a:pt x="65198" y="112160"/>
                  </a:cubicBezTo>
                  <a:cubicBezTo>
                    <a:pt x="65103" y="111960"/>
                    <a:pt x="64731" y="111832"/>
                    <a:pt x="64564" y="111782"/>
                  </a:cubicBezTo>
                  <a:cubicBezTo>
                    <a:pt x="64420" y="111738"/>
                    <a:pt x="64103" y="111860"/>
                    <a:pt x="63975" y="111755"/>
                  </a:cubicBezTo>
                  <a:cubicBezTo>
                    <a:pt x="63820" y="111632"/>
                    <a:pt x="63770" y="111038"/>
                    <a:pt x="63620" y="110910"/>
                  </a:cubicBezTo>
                  <a:cubicBezTo>
                    <a:pt x="63425" y="110755"/>
                    <a:pt x="62947" y="110921"/>
                    <a:pt x="62736" y="110844"/>
                  </a:cubicBezTo>
                  <a:cubicBezTo>
                    <a:pt x="62581" y="110782"/>
                    <a:pt x="62325" y="110460"/>
                    <a:pt x="62164" y="110421"/>
                  </a:cubicBezTo>
                  <a:cubicBezTo>
                    <a:pt x="61936" y="110355"/>
                    <a:pt x="61469" y="110505"/>
                    <a:pt x="61241" y="110560"/>
                  </a:cubicBezTo>
                  <a:cubicBezTo>
                    <a:pt x="60952" y="110632"/>
                    <a:pt x="60408" y="110971"/>
                    <a:pt x="60119" y="110960"/>
                  </a:cubicBezTo>
                  <a:cubicBezTo>
                    <a:pt x="59930" y="110944"/>
                    <a:pt x="59647" y="110810"/>
                    <a:pt x="59380" y="11065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1" name="Shape 1161"/>
            <p:cNvSpPr/>
            <p:nvPr/>
          </p:nvSpPr>
          <p:spPr>
            <a:xfrm>
              <a:off x="911275" y="1007120"/>
              <a:ext cx="558600" cy="447900"/>
            </a:xfrm>
            <a:custGeom>
              <a:avLst/>
              <a:gdLst/>
              <a:ahLst/>
              <a:cxnLst/>
              <a:rect l="0" t="0" r="0" b="0"/>
              <a:pathLst>
                <a:path w="120000" h="120000" extrusionOk="0">
                  <a:moveTo>
                    <a:pt x="99782" y="41287"/>
                  </a:moveTo>
                  <a:cubicBezTo>
                    <a:pt x="99721" y="42082"/>
                    <a:pt x="99704" y="43289"/>
                    <a:pt x="99810" y="43929"/>
                  </a:cubicBezTo>
                  <a:cubicBezTo>
                    <a:pt x="99915" y="44563"/>
                    <a:pt x="100321" y="45804"/>
                    <a:pt x="100637" y="46344"/>
                  </a:cubicBezTo>
                  <a:cubicBezTo>
                    <a:pt x="100826" y="46689"/>
                    <a:pt x="101321" y="47284"/>
                    <a:pt x="101615" y="47484"/>
                  </a:cubicBezTo>
                  <a:cubicBezTo>
                    <a:pt x="101915" y="47679"/>
                    <a:pt x="102743" y="47596"/>
                    <a:pt x="102926" y="47918"/>
                  </a:cubicBezTo>
                  <a:cubicBezTo>
                    <a:pt x="103099" y="48230"/>
                    <a:pt x="102810" y="49031"/>
                    <a:pt x="102704" y="49376"/>
                  </a:cubicBezTo>
                  <a:cubicBezTo>
                    <a:pt x="102521" y="49966"/>
                    <a:pt x="101771" y="50984"/>
                    <a:pt x="101654" y="51585"/>
                  </a:cubicBezTo>
                  <a:cubicBezTo>
                    <a:pt x="101521" y="52241"/>
                    <a:pt x="101849" y="53604"/>
                    <a:pt x="101782" y="54261"/>
                  </a:cubicBezTo>
                  <a:cubicBezTo>
                    <a:pt x="101721" y="54884"/>
                    <a:pt x="101493" y="56169"/>
                    <a:pt x="101176" y="56686"/>
                  </a:cubicBezTo>
                  <a:cubicBezTo>
                    <a:pt x="100849" y="57215"/>
                    <a:pt x="99837" y="57916"/>
                    <a:pt x="99326" y="58216"/>
                  </a:cubicBezTo>
                  <a:cubicBezTo>
                    <a:pt x="99021" y="58411"/>
                    <a:pt x="98243" y="58511"/>
                    <a:pt x="97993" y="58789"/>
                  </a:cubicBezTo>
                  <a:cubicBezTo>
                    <a:pt x="97798" y="59018"/>
                    <a:pt x="97532" y="59685"/>
                    <a:pt x="97643" y="59963"/>
                  </a:cubicBezTo>
                  <a:cubicBezTo>
                    <a:pt x="97771" y="60308"/>
                    <a:pt x="98537" y="60470"/>
                    <a:pt x="98849" y="60614"/>
                  </a:cubicBezTo>
                  <a:cubicBezTo>
                    <a:pt x="99326" y="60826"/>
                    <a:pt x="100321" y="61143"/>
                    <a:pt x="100793" y="61354"/>
                  </a:cubicBezTo>
                  <a:cubicBezTo>
                    <a:pt x="101376" y="61627"/>
                    <a:pt x="102510" y="62200"/>
                    <a:pt x="103049" y="62534"/>
                  </a:cubicBezTo>
                  <a:cubicBezTo>
                    <a:pt x="103549" y="62845"/>
                    <a:pt x="104627" y="63396"/>
                    <a:pt x="104938" y="63925"/>
                  </a:cubicBezTo>
                  <a:cubicBezTo>
                    <a:pt x="105160" y="64314"/>
                    <a:pt x="105015" y="65349"/>
                    <a:pt x="105227" y="65744"/>
                  </a:cubicBezTo>
                  <a:cubicBezTo>
                    <a:pt x="105388" y="66072"/>
                    <a:pt x="106004" y="66478"/>
                    <a:pt x="106271" y="66706"/>
                  </a:cubicBezTo>
                  <a:cubicBezTo>
                    <a:pt x="106582" y="66973"/>
                    <a:pt x="107332" y="67374"/>
                    <a:pt x="107543" y="67741"/>
                  </a:cubicBezTo>
                  <a:cubicBezTo>
                    <a:pt x="107704" y="68014"/>
                    <a:pt x="107871" y="68681"/>
                    <a:pt x="107804" y="68993"/>
                  </a:cubicBezTo>
                  <a:cubicBezTo>
                    <a:pt x="107743" y="69221"/>
                    <a:pt x="107427" y="69605"/>
                    <a:pt x="107227" y="69705"/>
                  </a:cubicBezTo>
                  <a:cubicBezTo>
                    <a:pt x="106977" y="69822"/>
                    <a:pt x="106349" y="69510"/>
                    <a:pt x="106149" y="69705"/>
                  </a:cubicBezTo>
                  <a:cubicBezTo>
                    <a:pt x="105860" y="69972"/>
                    <a:pt x="105966" y="70946"/>
                    <a:pt x="105860" y="71346"/>
                  </a:cubicBezTo>
                  <a:cubicBezTo>
                    <a:pt x="105727" y="71853"/>
                    <a:pt x="105360" y="72832"/>
                    <a:pt x="105160" y="73305"/>
                  </a:cubicBezTo>
                  <a:cubicBezTo>
                    <a:pt x="104982" y="73728"/>
                    <a:pt x="104410" y="74484"/>
                    <a:pt x="104360" y="74946"/>
                  </a:cubicBezTo>
                  <a:cubicBezTo>
                    <a:pt x="104310" y="75441"/>
                    <a:pt x="105015" y="76392"/>
                    <a:pt x="104871" y="76876"/>
                  </a:cubicBezTo>
                  <a:cubicBezTo>
                    <a:pt x="104782" y="77160"/>
                    <a:pt x="104265" y="77494"/>
                    <a:pt x="104015" y="77589"/>
                  </a:cubicBezTo>
                  <a:cubicBezTo>
                    <a:pt x="103715" y="77694"/>
                    <a:pt x="103049" y="77717"/>
                    <a:pt x="102771" y="77589"/>
                  </a:cubicBezTo>
                  <a:cubicBezTo>
                    <a:pt x="102365" y="77394"/>
                    <a:pt x="101760" y="76598"/>
                    <a:pt x="101560" y="76153"/>
                  </a:cubicBezTo>
                  <a:cubicBezTo>
                    <a:pt x="101388" y="75786"/>
                    <a:pt x="101521" y="74829"/>
                    <a:pt x="101271" y="74518"/>
                  </a:cubicBezTo>
                  <a:cubicBezTo>
                    <a:pt x="101138" y="74351"/>
                    <a:pt x="100687" y="74234"/>
                    <a:pt x="100471" y="74267"/>
                  </a:cubicBezTo>
                  <a:cubicBezTo>
                    <a:pt x="100043" y="74345"/>
                    <a:pt x="99282" y="74979"/>
                    <a:pt x="98982" y="75335"/>
                  </a:cubicBezTo>
                  <a:cubicBezTo>
                    <a:pt x="98637" y="75753"/>
                    <a:pt x="98393" y="76954"/>
                    <a:pt x="98021" y="77333"/>
                  </a:cubicBezTo>
                  <a:cubicBezTo>
                    <a:pt x="97704" y="77678"/>
                    <a:pt x="96743" y="77806"/>
                    <a:pt x="96393" y="78117"/>
                  </a:cubicBezTo>
                  <a:cubicBezTo>
                    <a:pt x="96154" y="78356"/>
                    <a:pt x="95815" y="79002"/>
                    <a:pt x="95704" y="79336"/>
                  </a:cubicBezTo>
                  <a:cubicBezTo>
                    <a:pt x="95565" y="79692"/>
                    <a:pt x="95626" y="80532"/>
                    <a:pt x="95443" y="80866"/>
                  </a:cubicBezTo>
                  <a:cubicBezTo>
                    <a:pt x="95204" y="81322"/>
                    <a:pt x="94393" y="81967"/>
                    <a:pt x="93982" y="82217"/>
                  </a:cubicBezTo>
                  <a:cubicBezTo>
                    <a:pt x="93537" y="82496"/>
                    <a:pt x="92432" y="82551"/>
                    <a:pt x="92065" y="82941"/>
                  </a:cubicBezTo>
                  <a:cubicBezTo>
                    <a:pt x="91798" y="83230"/>
                    <a:pt x="91737" y="84159"/>
                    <a:pt x="91526" y="84504"/>
                  </a:cubicBezTo>
                  <a:cubicBezTo>
                    <a:pt x="91404" y="84710"/>
                    <a:pt x="91054" y="85033"/>
                    <a:pt x="90854" y="85149"/>
                  </a:cubicBezTo>
                  <a:cubicBezTo>
                    <a:pt x="90593" y="85289"/>
                    <a:pt x="89948" y="85239"/>
                    <a:pt x="89709" y="85428"/>
                  </a:cubicBezTo>
                  <a:cubicBezTo>
                    <a:pt x="89448" y="85645"/>
                    <a:pt x="89220" y="86390"/>
                    <a:pt x="89076" y="86713"/>
                  </a:cubicBezTo>
                  <a:cubicBezTo>
                    <a:pt x="88893" y="87147"/>
                    <a:pt x="88681" y="88104"/>
                    <a:pt x="88409" y="88460"/>
                  </a:cubicBezTo>
                  <a:cubicBezTo>
                    <a:pt x="88131" y="88816"/>
                    <a:pt x="87381" y="89584"/>
                    <a:pt x="86976" y="89461"/>
                  </a:cubicBezTo>
                  <a:cubicBezTo>
                    <a:pt x="86292" y="89261"/>
                    <a:pt x="86159" y="87197"/>
                    <a:pt x="85603" y="86713"/>
                  </a:cubicBezTo>
                  <a:cubicBezTo>
                    <a:pt x="85342" y="86485"/>
                    <a:pt x="84592" y="86551"/>
                    <a:pt x="84331" y="86323"/>
                  </a:cubicBezTo>
                  <a:cubicBezTo>
                    <a:pt x="83987" y="86012"/>
                    <a:pt x="83814" y="84921"/>
                    <a:pt x="83503" y="84576"/>
                  </a:cubicBezTo>
                  <a:cubicBezTo>
                    <a:pt x="83214" y="84265"/>
                    <a:pt x="82498" y="83770"/>
                    <a:pt x="82103" y="83792"/>
                  </a:cubicBezTo>
                  <a:cubicBezTo>
                    <a:pt x="81803" y="83803"/>
                    <a:pt x="81303" y="84276"/>
                    <a:pt x="81081" y="84504"/>
                  </a:cubicBezTo>
                  <a:cubicBezTo>
                    <a:pt x="80659" y="84955"/>
                    <a:pt x="80098" y="86151"/>
                    <a:pt x="79742" y="86679"/>
                  </a:cubicBezTo>
                  <a:cubicBezTo>
                    <a:pt x="79320" y="87308"/>
                    <a:pt x="78492" y="88588"/>
                    <a:pt x="77964" y="89105"/>
                  </a:cubicBezTo>
                  <a:cubicBezTo>
                    <a:pt x="77675" y="89378"/>
                    <a:pt x="76909" y="89634"/>
                    <a:pt x="76659" y="89962"/>
                  </a:cubicBezTo>
                  <a:cubicBezTo>
                    <a:pt x="76425" y="90262"/>
                    <a:pt x="76186" y="91030"/>
                    <a:pt x="76120" y="91414"/>
                  </a:cubicBezTo>
                  <a:cubicBezTo>
                    <a:pt x="76014" y="91987"/>
                    <a:pt x="76281" y="93183"/>
                    <a:pt x="76120" y="93734"/>
                  </a:cubicBezTo>
                  <a:cubicBezTo>
                    <a:pt x="76014" y="94090"/>
                    <a:pt x="75397" y="94552"/>
                    <a:pt x="75320" y="94919"/>
                  </a:cubicBezTo>
                  <a:cubicBezTo>
                    <a:pt x="75225" y="95309"/>
                    <a:pt x="75347" y="96160"/>
                    <a:pt x="75514" y="96516"/>
                  </a:cubicBezTo>
                  <a:cubicBezTo>
                    <a:pt x="75581" y="96688"/>
                    <a:pt x="75836" y="96950"/>
                    <a:pt x="75981" y="97055"/>
                  </a:cubicBezTo>
                  <a:cubicBezTo>
                    <a:pt x="76231" y="97239"/>
                    <a:pt x="76875" y="97306"/>
                    <a:pt x="77098" y="97523"/>
                  </a:cubicBezTo>
                  <a:cubicBezTo>
                    <a:pt x="77342" y="97756"/>
                    <a:pt x="77703" y="98435"/>
                    <a:pt x="77703" y="98802"/>
                  </a:cubicBezTo>
                  <a:cubicBezTo>
                    <a:pt x="77703" y="99247"/>
                    <a:pt x="77225" y="100010"/>
                    <a:pt x="77003" y="100366"/>
                  </a:cubicBezTo>
                  <a:cubicBezTo>
                    <a:pt x="76725" y="100822"/>
                    <a:pt x="76031" y="101606"/>
                    <a:pt x="75664" y="101974"/>
                  </a:cubicBezTo>
                  <a:cubicBezTo>
                    <a:pt x="75186" y="102458"/>
                    <a:pt x="74136" y="103314"/>
                    <a:pt x="73597" y="103721"/>
                  </a:cubicBezTo>
                  <a:cubicBezTo>
                    <a:pt x="73297" y="103949"/>
                    <a:pt x="72714" y="104394"/>
                    <a:pt x="72386" y="104544"/>
                  </a:cubicBezTo>
                  <a:cubicBezTo>
                    <a:pt x="72081" y="104694"/>
                    <a:pt x="71347" y="104694"/>
                    <a:pt x="71075" y="104939"/>
                  </a:cubicBezTo>
                  <a:cubicBezTo>
                    <a:pt x="70847" y="105145"/>
                    <a:pt x="70608" y="105812"/>
                    <a:pt x="70542" y="106146"/>
                  </a:cubicBezTo>
                  <a:cubicBezTo>
                    <a:pt x="70431" y="106675"/>
                    <a:pt x="70597" y="107788"/>
                    <a:pt x="70542" y="108327"/>
                  </a:cubicBezTo>
                  <a:cubicBezTo>
                    <a:pt x="70492" y="108811"/>
                    <a:pt x="70308" y="109796"/>
                    <a:pt x="70125" y="110247"/>
                  </a:cubicBezTo>
                  <a:cubicBezTo>
                    <a:pt x="70003" y="110569"/>
                    <a:pt x="69519" y="111087"/>
                    <a:pt x="69425" y="111421"/>
                  </a:cubicBezTo>
                  <a:cubicBezTo>
                    <a:pt x="69325" y="111777"/>
                    <a:pt x="69347" y="112555"/>
                    <a:pt x="69425" y="112923"/>
                  </a:cubicBezTo>
                  <a:cubicBezTo>
                    <a:pt x="69530" y="113407"/>
                    <a:pt x="70008" y="114258"/>
                    <a:pt x="70242" y="114692"/>
                  </a:cubicBezTo>
                  <a:cubicBezTo>
                    <a:pt x="70386" y="114948"/>
                    <a:pt x="70769" y="115554"/>
                    <a:pt x="70992" y="115888"/>
                  </a:cubicBezTo>
                  <a:cubicBezTo>
                    <a:pt x="70719" y="116027"/>
                    <a:pt x="70442" y="116255"/>
                    <a:pt x="70319" y="116417"/>
                  </a:cubicBezTo>
                  <a:cubicBezTo>
                    <a:pt x="69992" y="116839"/>
                    <a:pt x="69758" y="117958"/>
                    <a:pt x="69614" y="118486"/>
                  </a:cubicBezTo>
                  <a:cubicBezTo>
                    <a:pt x="69536" y="118781"/>
                    <a:pt x="69569" y="119471"/>
                    <a:pt x="69358" y="119666"/>
                  </a:cubicBezTo>
                  <a:cubicBezTo>
                    <a:pt x="68892" y="120116"/>
                    <a:pt x="67530" y="120000"/>
                    <a:pt x="66914" y="119944"/>
                  </a:cubicBezTo>
                  <a:cubicBezTo>
                    <a:pt x="66175" y="119888"/>
                    <a:pt x="64625" y="119677"/>
                    <a:pt x="64047" y="119165"/>
                  </a:cubicBezTo>
                  <a:cubicBezTo>
                    <a:pt x="63814" y="118965"/>
                    <a:pt x="63575" y="118336"/>
                    <a:pt x="63497" y="118024"/>
                  </a:cubicBezTo>
                  <a:cubicBezTo>
                    <a:pt x="63391" y="117568"/>
                    <a:pt x="63669" y="116506"/>
                    <a:pt x="63402" y="116138"/>
                  </a:cubicBezTo>
                  <a:cubicBezTo>
                    <a:pt x="63230" y="115888"/>
                    <a:pt x="62602" y="115760"/>
                    <a:pt x="62325" y="115782"/>
                  </a:cubicBezTo>
                  <a:cubicBezTo>
                    <a:pt x="62102" y="115793"/>
                    <a:pt x="61697" y="116038"/>
                    <a:pt x="61497" y="116138"/>
                  </a:cubicBezTo>
                  <a:cubicBezTo>
                    <a:pt x="61269" y="116244"/>
                    <a:pt x="60825" y="116622"/>
                    <a:pt x="60575" y="116600"/>
                  </a:cubicBezTo>
                  <a:cubicBezTo>
                    <a:pt x="60297" y="116567"/>
                    <a:pt x="59841" y="116116"/>
                    <a:pt x="59652" y="115888"/>
                  </a:cubicBezTo>
                  <a:cubicBezTo>
                    <a:pt x="59297" y="115465"/>
                    <a:pt x="58908" y="114380"/>
                    <a:pt x="58563" y="113957"/>
                  </a:cubicBezTo>
                  <a:cubicBezTo>
                    <a:pt x="58297" y="113624"/>
                    <a:pt x="57469" y="113279"/>
                    <a:pt x="57263" y="112889"/>
                  </a:cubicBezTo>
                  <a:cubicBezTo>
                    <a:pt x="56969" y="112361"/>
                    <a:pt x="57185" y="110970"/>
                    <a:pt x="56908" y="110430"/>
                  </a:cubicBezTo>
                  <a:cubicBezTo>
                    <a:pt x="56591" y="109807"/>
                    <a:pt x="55485" y="108934"/>
                    <a:pt x="54908" y="108611"/>
                  </a:cubicBezTo>
                  <a:cubicBezTo>
                    <a:pt x="54396" y="108327"/>
                    <a:pt x="53274" y="107982"/>
                    <a:pt x="52707" y="108005"/>
                  </a:cubicBezTo>
                  <a:cubicBezTo>
                    <a:pt x="52419" y="108016"/>
                    <a:pt x="51907" y="108349"/>
                    <a:pt x="51630" y="108394"/>
                  </a:cubicBezTo>
                  <a:cubicBezTo>
                    <a:pt x="51280" y="108444"/>
                    <a:pt x="50541" y="108566"/>
                    <a:pt x="50252" y="108361"/>
                  </a:cubicBezTo>
                  <a:cubicBezTo>
                    <a:pt x="49924" y="108132"/>
                    <a:pt x="49618" y="107248"/>
                    <a:pt x="49524" y="106831"/>
                  </a:cubicBezTo>
                  <a:cubicBezTo>
                    <a:pt x="49385" y="106269"/>
                    <a:pt x="49418" y="105084"/>
                    <a:pt x="49452" y="104511"/>
                  </a:cubicBezTo>
                  <a:cubicBezTo>
                    <a:pt x="49491" y="103993"/>
                    <a:pt x="49491" y="102847"/>
                    <a:pt x="49813" y="102469"/>
                  </a:cubicBezTo>
                  <a:cubicBezTo>
                    <a:pt x="50024" y="102224"/>
                    <a:pt x="50763" y="102319"/>
                    <a:pt x="51024" y="102113"/>
                  </a:cubicBezTo>
                  <a:cubicBezTo>
                    <a:pt x="51502" y="101751"/>
                    <a:pt x="52252" y="100650"/>
                    <a:pt x="52391" y="100010"/>
                  </a:cubicBezTo>
                  <a:cubicBezTo>
                    <a:pt x="52563" y="99181"/>
                    <a:pt x="52013" y="97501"/>
                    <a:pt x="51852" y="96660"/>
                  </a:cubicBezTo>
                  <a:cubicBezTo>
                    <a:pt x="51646" y="95642"/>
                    <a:pt x="51213" y="93606"/>
                    <a:pt x="50885" y="92632"/>
                  </a:cubicBezTo>
                  <a:cubicBezTo>
                    <a:pt x="50569" y="91664"/>
                    <a:pt x="49818" y="89745"/>
                    <a:pt x="49263" y="88927"/>
                  </a:cubicBezTo>
                  <a:cubicBezTo>
                    <a:pt x="48946" y="88449"/>
                    <a:pt x="47991" y="87803"/>
                    <a:pt x="47674" y="87319"/>
                  </a:cubicBezTo>
                  <a:cubicBezTo>
                    <a:pt x="47307" y="86780"/>
                    <a:pt x="46791" y="85517"/>
                    <a:pt x="46624" y="84860"/>
                  </a:cubicBezTo>
                  <a:cubicBezTo>
                    <a:pt x="46463" y="84209"/>
                    <a:pt x="46696" y="82746"/>
                    <a:pt x="46368" y="82184"/>
                  </a:cubicBezTo>
                  <a:cubicBezTo>
                    <a:pt x="46096" y="81722"/>
                    <a:pt x="45002" y="81461"/>
                    <a:pt x="44646" y="81083"/>
                  </a:cubicBezTo>
                  <a:cubicBezTo>
                    <a:pt x="44346" y="80749"/>
                    <a:pt x="44085" y="79770"/>
                    <a:pt x="43763" y="79475"/>
                  </a:cubicBezTo>
                  <a:cubicBezTo>
                    <a:pt x="43396" y="79163"/>
                    <a:pt x="42463" y="78818"/>
                    <a:pt x="42007" y="78874"/>
                  </a:cubicBezTo>
                  <a:cubicBezTo>
                    <a:pt x="41835" y="78885"/>
                    <a:pt x="41490" y="79069"/>
                    <a:pt x="41401" y="79230"/>
                  </a:cubicBezTo>
                  <a:cubicBezTo>
                    <a:pt x="41213" y="79553"/>
                    <a:pt x="41529" y="80471"/>
                    <a:pt x="41307" y="80760"/>
                  </a:cubicBezTo>
                  <a:cubicBezTo>
                    <a:pt x="41107" y="81027"/>
                    <a:pt x="40374" y="81266"/>
                    <a:pt x="40096" y="81116"/>
                  </a:cubicBezTo>
                  <a:cubicBezTo>
                    <a:pt x="39568" y="80838"/>
                    <a:pt x="39218" y="79369"/>
                    <a:pt x="39107" y="78724"/>
                  </a:cubicBezTo>
                  <a:cubicBezTo>
                    <a:pt x="39057" y="78451"/>
                    <a:pt x="39068" y="77878"/>
                    <a:pt x="39140" y="77622"/>
                  </a:cubicBezTo>
                  <a:cubicBezTo>
                    <a:pt x="39307" y="77027"/>
                    <a:pt x="40251" y="76153"/>
                    <a:pt x="40385" y="75552"/>
                  </a:cubicBezTo>
                  <a:cubicBezTo>
                    <a:pt x="40490" y="75063"/>
                    <a:pt x="40468" y="73956"/>
                    <a:pt x="40190" y="73555"/>
                  </a:cubicBezTo>
                  <a:cubicBezTo>
                    <a:pt x="40029" y="73316"/>
                    <a:pt x="39440" y="73116"/>
                    <a:pt x="39174" y="73121"/>
                  </a:cubicBezTo>
                  <a:cubicBezTo>
                    <a:pt x="38712" y="73154"/>
                    <a:pt x="37901" y="73794"/>
                    <a:pt x="37518" y="74095"/>
                  </a:cubicBezTo>
                  <a:cubicBezTo>
                    <a:pt x="36912" y="74557"/>
                    <a:pt x="35918" y="75786"/>
                    <a:pt x="35351" y="76303"/>
                  </a:cubicBezTo>
                  <a:cubicBezTo>
                    <a:pt x="34929" y="76682"/>
                    <a:pt x="33940" y="77255"/>
                    <a:pt x="33562" y="77694"/>
                  </a:cubicBezTo>
                  <a:cubicBezTo>
                    <a:pt x="33323" y="77978"/>
                    <a:pt x="32957" y="78690"/>
                    <a:pt x="32807" y="79046"/>
                  </a:cubicBezTo>
                  <a:cubicBezTo>
                    <a:pt x="32601" y="79519"/>
                    <a:pt x="32484" y="80587"/>
                    <a:pt x="32229" y="81010"/>
                  </a:cubicBezTo>
                  <a:cubicBezTo>
                    <a:pt x="31945" y="81472"/>
                    <a:pt x="31112" y="82117"/>
                    <a:pt x="30695" y="82429"/>
                  </a:cubicBezTo>
                  <a:cubicBezTo>
                    <a:pt x="30445" y="82635"/>
                    <a:pt x="29901" y="82991"/>
                    <a:pt x="29618" y="83141"/>
                  </a:cubicBezTo>
                  <a:cubicBezTo>
                    <a:pt x="29256" y="83347"/>
                    <a:pt x="28523" y="83803"/>
                    <a:pt x="28117" y="83792"/>
                  </a:cubicBezTo>
                  <a:cubicBezTo>
                    <a:pt x="27723" y="83781"/>
                    <a:pt x="26995" y="83358"/>
                    <a:pt x="26684" y="83080"/>
                  </a:cubicBezTo>
                  <a:cubicBezTo>
                    <a:pt x="26156" y="82585"/>
                    <a:pt x="25640" y="81049"/>
                    <a:pt x="25128" y="80543"/>
                  </a:cubicBezTo>
                  <a:cubicBezTo>
                    <a:pt x="24790" y="80209"/>
                    <a:pt x="23973" y="79747"/>
                    <a:pt x="23534" y="79619"/>
                  </a:cubicBezTo>
                  <a:cubicBezTo>
                    <a:pt x="23023" y="79475"/>
                    <a:pt x="21945" y="79703"/>
                    <a:pt x="21434" y="79586"/>
                  </a:cubicBezTo>
                  <a:cubicBezTo>
                    <a:pt x="20778" y="79425"/>
                    <a:pt x="19484" y="78907"/>
                    <a:pt x="18984" y="78406"/>
                  </a:cubicBezTo>
                  <a:cubicBezTo>
                    <a:pt x="18500" y="77922"/>
                    <a:pt x="18039" y="76520"/>
                    <a:pt x="17700" y="75908"/>
                  </a:cubicBezTo>
                  <a:cubicBezTo>
                    <a:pt x="17378" y="75302"/>
                    <a:pt x="16661" y="74128"/>
                    <a:pt x="16339" y="73522"/>
                  </a:cubicBezTo>
                  <a:cubicBezTo>
                    <a:pt x="16161" y="73188"/>
                    <a:pt x="15761" y="72543"/>
                    <a:pt x="15672" y="72164"/>
                  </a:cubicBezTo>
                  <a:cubicBezTo>
                    <a:pt x="15556" y="71702"/>
                    <a:pt x="15578" y="70707"/>
                    <a:pt x="15672" y="70245"/>
                  </a:cubicBezTo>
                  <a:cubicBezTo>
                    <a:pt x="15750" y="69833"/>
                    <a:pt x="16228" y="69154"/>
                    <a:pt x="16267" y="68743"/>
                  </a:cubicBezTo>
                  <a:cubicBezTo>
                    <a:pt x="16339" y="68153"/>
                    <a:pt x="15884" y="67007"/>
                    <a:pt x="15895" y="66428"/>
                  </a:cubicBezTo>
                  <a:cubicBezTo>
                    <a:pt x="15895" y="65961"/>
                    <a:pt x="16228" y="65065"/>
                    <a:pt x="16211" y="64603"/>
                  </a:cubicBezTo>
                  <a:cubicBezTo>
                    <a:pt x="16184" y="63936"/>
                    <a:pt x="15906" y="62545"/>
                    <a:pt x="15511" y="62039"/>
                  </a:cubicBezTo>
                  <a:cubicBezTo>
                    <a:pt x="15267" y="61733"/>
                    <a:pt x="14539" y="61315"/>
                    <a:pt x="14172" y="61354"/>
                  </a:cubicBezTo>
                  <a:cubicBezTo>
                    <a:pt x="13778" y="61410"/>
                    <a:pt x="13211" y="62133"/>
                    <a:pt x="12933" y="62434"/>
                  </a:cubicBezTo>
                  <a:cubicBezTo>
                    <a:pt x="12539" y="62845"/>
                    <a:pt x="11967" y="63913"/>
                    <a:pt x="11528" y="64247"/>
                  </a:cubicBezTo>
                  <a:cubicBezTo>
                    <a:pt x="11144" y="64537"/>
                    <a:pt x="10217" y="64904"/>
                    <a:pt x="9750" y="64926"/>
                  </a:cubicBezTo>
                  <a:cubicBezTo>
                    <a:pt x="9322" y="64948"/>
                    <a:pt x="8517" y="64614"/>
                    <a:pt x="8122" y="64464"/>
                  </a:cubicBezTo>
                  <a:cubicBezTo>
                    <a:pt x="7678" y="64292"/>
                    <a:pt x="6861" y="63730"/>
                    <a:pt x="6400" y="63641"/>
                  </a:cubicBezTo>
                  <a:cubicBezTo>
                    <a:pt x="6150" y="63591"/>
                    <a:pt x="5611" y="63591"/>
                    <a:pt x="5383" y="63719"/>
                  </a:cubicBezTo>
                  <a:cubicBezTo>
                    <a:pt x="5072" y="63880"/>
                    <a:pt x="4744" y="64648"/>
                    <a:pt x="4455" y="64854"/>
                  </a:cubicBezTo>
                  <a:cubicBezTo>
                    <a:pt x="4161" y="65065"/>
                    <a:pt x="3466" y="65315"/>
                    <a:pt x="3122" y="65315"/>
                  </a:cubicBezTo>
                  <a:cubicBezTo>
                    <a:pt x="2744" y="65327"/>
                    <a:pt x="1994" y="65065"/>
                    <a:pt x="1661" y="64893"/>
                  </a:cubicBezTo>
                  <a:cubicBezTo>
                    <a:pt x="1377" y="64742"/>
                    <a:pt x="955" y="64203"/>
                    <a:pt x="666" y="64108"/>
                  </a:cubicBezTo>
                  <a:cubicBezTo>
                    <a:pt x="505" y="64053"/>
                    <a:pt x="261" y="64008"/>
                    <a:pt x="5" y="63997"/>
                  </a:cubicBezTo>
                  <a:cubicBezTo>
                    <a:pt x="-5" y="63502"/>
                    <a:pt x="5" y="63051"/>
                    <a:pt x="61" y="62717"/>
                  </a:cubicBezTo>
                  <a:cubicBezTo>
                    <a:pt x="233" y="61710"/>
                    <a:pt x="1111" y="59880"/>
                    <a:pt x="1588" y="59006"/>
                  </a:cubicBezTo>
                  <a:cubicBezTo>
                    <a:pt x="1800" y="58617"/>
                    <a:pt x="2477" y="58011"/>
                    <a:pt x="2611" y="57582"/>
                  </a:cubicBezTo>
                  <a:cubicBezTo>
                    <a:pt x="2705" y="57259"/>
                    <a:pt x="2622" y="56570"/>
                    <a:pt x="2611" y="56225"/>
                  </a:cubicBezTo>
                  <a:cubicBezTo>
                    <a:pt x="2611" y="55930"/>
                    <a:pt x="2483" y="55329"/>
                    <a:pt x="2583" y="55045"/>
                  </a:cubicBezTo>
                  <a:cubicBezTo>
                    <a:pt x="2661" y="54834"/>
                    <a:pt x="3016" y="54550"/>
                    <a:pt x="3150" y="54366"/>
                  </a:cubicBezTo>
                  <a:cubicBezTo>
                    <a:pt x="3377" y="54077"/>
                    <a:pt x="3900" y="53526"/>
                    <a:pt x="4016" y="53159"/>
                  </a:cubicBezTo>
                  <a:cubicBezTo>
                    <a:pt x="4200" y="52564"/>
                    <a:pt x="4122" y="51273"/>
                    <a:pt x="4016" y="50656"/>
                  </a:cubicBezTo>
                  <a:cubicBezTo>
                    <a:pt x="3939" y="50227"/>
                    <a:pt x="3639" y="49387"/>
                    <a:pt x="3411" y="49020"/>
                  </a:cubicBezTo>
                  <a:cubicBezTo>
                    <a:pt x="3205" y="48697"/>
                    <a:pt x="2466" y="48330"/>
                    <a:pt x="2361" y="47952"/>
                  </a:cubicBezTo>
                  <a:cubicBezTo>
                    <a:pt x="2083" y="47023"/>
                    <a:pt x="2661" y="45009"/>
                    <a:pt x="2994" y="44102"/>
                  </a:cubicBezTo>
                  <a:cubicBezTo>
                    <a:pt x="3244" y="43423"/>
                    <a:pt x="4100" y="42255"/>
                    <a:pt x="4505" y="41670"/>
                  </a:cubicBezTo>
                  <a:cubicBezTo>
                    <a:pt x="4950" y="41047"/>
                    <a:pt x="5900" y="39829"/>
                    <a:pt x="6422" y="39267"/>
                  </a:cubicBezTo>
                  <a:cubicBezTo>
                    <a:pt x="6494" y="39184"/>
                    <a:pt x="6594" y="39094"/>
                    <a:pt x="6705" y="39000"/>
                  </a:cubicBezTo>
                  <a:cubicBezTo>
                    <a:pt x="6766" y="39300"/>
                    <a:pt x="6816" y="39579"/>
                    <a:pt x="6816" y="39751"/>
                  </a:cubicBezTo>
                  <a:cubicBezTo>
                    <a:pt x="6833" y="40229"/>
                    <a:pt x="6516" y="41164"/>
                    <a:pt x="6594" y="41643"/>
                  </a:cubicBezTo>
                  <a:cubicBezTo>
                    <a:pt x="6661" y="42049"/>
                    <a:pt x="7111" y="42739"/>
                    <a:pt x="7294" y="43106"/>
                  </a:cubicBezTo>
                  <a:cubicBezTo>
                    <a:pt x="7555" y="43612"/>
                    <a:pt x="8150" y="44575"/>
                    <a:pt x="8372" y="45103"/>
                  </a:cubicBezTo>
                  <a:cubicBezTo>
                    <a:pt x="8633" y="45715"/>
                    <a:pt x="8855" y="47089"/>
                    <a:pt x="9172" y="47668"/>
                  </a:cubicBezTo>
                  <a:cubicBezTo>
                    <a:pt x="9606" y="48436"/>
                    <a:pt x="10767" y="49771"/>
                    <a:pt x="11467" y="50238"/>
                  </a:cubicBezTo>
                  <a:cubicBezTo>
                    <a:pt x="11933" y="50539"/>
                    <a:pt x="13000" y="50861"/>
                    <a:pt x="13539" y="50917"/>
                  </a:cubicBezTo>
                  <a:cubicBezTo>
                    <a:pt x="13900" y="50950"/>
                    <a:pt x="14689" y="50928"/>
                    <a:pt x="15000" y="50700"/>
                  </a:cubicBezTo>
                  <a:cubicBezTo>
                    <a:pt x="15289" y="50483"/>
                    <a:pt x="15450" y="49598"/>
                    <a:pt x="15728" y="49376"/>
                  </a:cubicBezTo>
                  <a:cubicBezTo>
                    <a:pt x="16017" y="49148"/>
                    <a:pt x="16767" y="48897"/>
                    <a:pt x="17106" y="49020"/>
                  </a:cubicBezTo>
                  <a:cubicBezTo>
                    <a:pt x="17367" y="49126"/>
                    <a:pt x="17673" y="49710"/>
                    <a:pt x="17800" y="49988"/>
                  </a:cubicBezTo>
                  <a:cubicBezTo>
                    <a:pt x="18023" y="50461"/>
                    <a:pt x="18234" y="51518"/>
                    <a:pt x="18278" y="52046"/>
                  </a:cubicBezTo>
                  <a:cubicBezTo>
                    <a:pt x="18345" y="52792"/>
                    <a:pt x="18023" y="54283"/>
                    <a:pt x="18117" y="55017"/>
                  </a:cubicBezTo>
                  <a:cubicBezTo>
                    <a:pt x="18161" y="55351"/>
                    <a:pt x="18511" y="55952"/>
                    <a:pt x="18567" y="56297"/>
                  </a:cubicBezTo>
                  <a:cubicBezTo>
                    <a:pt x="18645" y="56731"/>
                    <a:pt x="18500" y="57638"/>
                    <a:pt x="18567" y="58077"/>
                  </a:cubicBezTo>
                  <a:cubicBezTo>
                    <a:pt x="18628" y="58467"/>
                    <a:pt x="18800" y="59262"/>
                    <a:pt x="19050" y="59546"/>
                  </a:cubicBezTo>
                  <a:cubicBezTo>
                    <a:pt x="19278" y="59813"/>
                    <a:pt x="19950" y="60136"/>
                    <a:pt x="20289" y="60119"/>
                  </a:cubicBezTo>
                  <a:cubicBezTo>
                    <a:pt x="20434" y="60108"/>
                    <a:pt x="20723" y="59936"/>
                    <a:pt x="20800" y="59791"/>
                  </a:cubicBezTo>
                  <a:cubicBezTo>
                    <a:pt x="20917" y="59568"/>
                    <a:pt x="20734" y="59006"/>
                    <a:pt x="20800" y="58756"/>
                  </a:cubicBezTo>
                  <a:cubicBezTo>
                    <a:pt x="20856" y="58511"/>
                    <a:pt x="21089" y="58011"/>
                    <a:pt x="21273" y="57860"/>
                  </a:cubicBezTo>
                  <a:cubicBezTo>
                    <a:pt x="21445" y="57721"/>
                    <a:pt x="21895" y="57593"/>
                    <a:pt x="22101" y="57649"/>
                  </a:cubicBezTo>
                  <a:cubicBezTo>
                    <a:pt x="22389" y="57732"/>
                    <a:pt x="22723" y="58361"/>
                    <a:pt x="22962" y="58539"/>
                  </a:cubicBezTo>
                  <a:cubicBezTo>
                    <a:pt x="23289" y="58801"/>
                    <a:pt x="24073" y="59090"/>
                    <a:pt x="24395" y="59362"/>
                  </a:cubicBezTo>
                  <a:cubicBezTo>
                    <a:pt x="24606" y="59546"/>
                    <a:pt x="24973" y="59974"/>
                    <a:pt x="25128" y="60225"/>
                  </a:cubicBezTo>
                  <a:cubicBezTo>
                    <a:pt x="25328" y="60536"/>
                    <a:pt x="25512" y="61376"/>
                    <a:pt x="25790" y="61605"/>
                  </a:cubicBezTo>
                  <a:cubicBezTo>
                    <a:pt x="26078" y="61844"/>
                    <a:pt x="26829" y="61788"/>
                    <a:pt x="27167" y="61894"/>
                  </a:cubicBezTo>
                  <a:cubicBezTo>
                    <a:pt x="27629" y="62050"/>
                    <a:pt x="28617" y="62294"/>
                    <a:pt x="28945" y="62684"/>
                  </a:cubicBezTo>
                  <a:cubicBezTo>
                    <a:pt x="29206" y="62973"/>
                    <a:pt x="29245" y="63891"/>
                    <a:pt x="29429" y="64247"/>
                  </a:cubicBezTo>
                  <a:cubicBezTo>
                    <a:pt x="29679" y="64731"/>
                    <a:pt x="30262" y="65727"/>
                    <a:pt x="30734" y="65927"/>
                  </a:cubicBezTo>
                  <a:cubicBezTo>
                    <a:pt x="30968" y="66028"/>
                    <a:pt x="31468" y="65799"/>
                    <a:pt x="31718" y="65777"/>
                  </a:cubicBezTo>
                  <a:cubicBezTo>
                    <a:pt x="32162" y="65744"/>
                    <a:pt x="33034" y="65705"/>
                    <a:pt x="33468" y="65777"/>
                  </a:cubicBezTo>
                  <a:cubicBezTo>
                    <a:pt x="33757" y="65833"/>
                    <a:pt x="34268" y="66156"/>
                    <a:pt x="34557" y="66211"/>
                  </a:cubicBezTo>
                  <a:cubicBezTo>
                    <a:pt x="34862" y="66267"/>
                    <a:pt x="35490" y="66284"/>
                    <a:pt x="35796" y="66211"/>
                  </a:cubicBezTo>
                  <a:cubicBezTo>
                    <a:pt x="36101" y="66133"/>
                    <a:pt x="36640" y="65738"/>
                    <a:pt x="36940" y="65638"/>
                  </a:cubicBezTo>
                  <a:cubicBezTo>
                    <a:pt x="37323" y="65510"/>
                    <a:pt x="38140" y="65544"/>
                    <a:pt x="38496" y="65360"/>
                  </a:cubicBezTo>
                  <a:cubicBezTo>
                    <a:pt x="38929" y="65132"/>
                    <a:pt x="39501" y="64203"/>
                    <a:pt x="39929" y="63997"/>
                  </a:cubicBezTo>
                  <a:cubicBezTo>
                    <a:pt x="40324" y="63813"/>
                    <a:pt x="41201" y="63752"/>
                    <a:pt x="41624" y="63813"/>
                  </a:cubicBezTo>
                  <a:cubicBezTo>
                    <a:pt x="42007" y="63880"/>
                    <a:pt x="42740" y="64214"/>
                    <a:pt x="43057" y="64464"/>
                  </a:cubicBezTo>
                  <a:cubicBezTo>
                    <a:pt x="43479" y="64798"/>
                    <a:pt x="43952" y="65972"/>
                    <a:pt x="44424" y="66211"/>
                  </a:cubicBezTo>
                  <a:cubicBezTo>
                    <a:pt x="44635" y="66317"/>
                    <a:pt x="45146" y="66339"/>
                    <a:pt x="45346" y="66211"/>
                  </a:cubicBezTo>
                  <a:cubicBezTo>
                    <a:pt x="45696" y="65983"/>
                    <a:pt x="45979" y="65054"/>
                    <a:pt x="46146" y="64648"/>
                  </a:cubicBezTo>
                  <a:cubicBezTo>
                    <a:pt x="46396" y="63997"/>
                    <a:pt x="46818" y="62662"/>
                    <a:pt x="46907" y="61972"/>
                  </a:cubicBezTo>
                  <a:cubicBezTo>
                    <a:pt x="46985" y="61365"/>
                    <a:pt x="46935" y="60136"/>
                    <a:pt x="46846" y="59546"/>
                  </a:cubicBezTo>
                  <a:cubicBezTo>
                    <a:pt x="46791" y="59134"/>
                    <a:pt x="46529" y="58367"/>
                    <a:pt x="46435" y="57972"/>
                  </a:cubicBezTo>
                  <a:cubicBezTo>
                    <a:pt x="46357" y="57649"/>
                    <a:pt x="46096" y="56987"/>
                    <a:pt x="46146" y="56653"/>
                  </a:cubicBezTo>
                  <a:cubicBezTo>
                    <a:pt x="46196" y="56364"/>
                    <a:pt x="46618" y="55930"/>
                    <a:pt x="46724" y="55652"/>
                  </a:cubicBezTo>
                  <a:cubicBezTo>
                    <a:pt x="46841" y="55340"/>
                    <a:pt x="46896" y="54628"/>
                    <a:pt x="47002" y="54305"/>
                  </a:cubicBezTo>
                  <a:cubicBezTo>
                    <a:pt x="47202" y="53743"/>
                    <a:pt x="47674" y="52619"/>
                    <a:pt x="48057" y="52202"/>
                  </a:cubicBezTo>
                  <a:cubicBezTo>
                    <a:pt x="48291" y="51941"/>
                    <a:pt x="48946" y="51701"/>
                    <a:pt x="49202" y="51490"/>
                  </a:cubicBezTo>
                  <a:cubicBezTo>
                    <a:pt x="49513" y="51217"/>
                    <a:pt x="50080" y="50605"/>
                    <a:pt x="50280" y="50238"/>
                  </a:cubicBezTo>
                  <a:cubicBezTo>
                    <a:pt x="50541" y="49771"/>
                    <a:pt x="50630" y="48597"/>
                    <a:pt x="50924" y="48169"/>
                  </a:cubicBezTo>
                  <a:cubicBezTo>
                    <a:pt x="51130" y="47863"/>
                    <a:pt x="51707" y="47273"/>
                    <a:pt x="52041" y="47312"/>
                  </a:cubicBezTo>
                  <a:cubicBezTo>
                    <a:pt x="52457" y="47367"/>
                    <a:pt x="52869" y="48380"/>
                    <a:pt x="53185" y="48703"/>
                  </a:cubicBezTo>
                  <a:cubicBezTo>
                    <a:pt x="53669" y="49203"/>
                    <a:pt x="54824" y="49955"/>
                    <a:pt x="55285" y="50483"/>
                  </a:cubicBezTo>
                  <a:cubicBezTo>
                    <a:pt x="55830" y="51112"/>
                    <a:pt x="56930" y="52458"/>
                    <a:pt x="57130" y="53298"/>
                  </a:cubicBezTo>
                  <a:cubicBezTo>
                    <a:pt x="57263" y="53849"/>
                    <a:pt x="57091" y="55017"/>
                    <a:pt x="56935" y="55546"/>
                  </a:cubicBezTo>
                  <a:cubicBezTo>
                    <a:pt x="56791" y="56063"/>
                    <a:pt x="56341" y="57065"/>
                    <a:pt x="55985" y="57443"/>
                  </a:cubicBezTo>
                  <a:cubicBezTo>
                    <a:pt x="55641" y="57799"/>
                    <a:pt x="54641" y="58005"/>
                    <a:pt x="54302" y="58367"/>
                  </a:cubicBezTo>
                  <a:cubicBezTo>
                    <a:pt x="54041" y="58628"/>
                    <a:pt x="53724" y="59329"/>
                    <a:pt x="53602" y="59685"/>
                  </a:cubicBezTo>
                  <a:cubicBezTo>
                    <a:pt x="53419" y="60214"/>
                    <a:pt x="53108" y="61338"/>
                    <a:pt x="53185" y="61894"/>
                  </a:cubicBezTo>
                  <a:cubicBezTo>
                    <a:pt x="53263" y="62489"/>
                    <a:pt x="53802" y="63602"/>
                    <a:pt x="54208" y="63997"/>
                  </a:cubicBezTo>
                  <a:cubicBezTo>
                    <a:pt x="54502" y="64292"/>
                    <a:pt x="55302" y="64687"/>
                    <a:pt x="55697" y="64648"/>
                  </a:cubicBezTo>
                  <a:cubicBezTo>
                    <a:pt x="56024" y="64603"/>
                    <a:pt x="56580" y="64142"/>
                    <a:pt x="56785" y="63858"/>
                  </a:cubicBezTo>
                  <a:cubicBezTo>
                    <a:pt x="56958" y="63624"/>
                    <a:pt x="57080" y="63007"/>
                    <a:pt x="57169" y="62717"/>
                  </a:cubicBezTo>
                  <a:cubicBezTo>
                    <a:pt x="57258" y="62361"/>
                    <a:pt x="57263" y="61582"/>
                    <a:pt x="57447" y="61293"/>
                  </a:cubicBezTo>
                  <a:cubicBezTo>
                    <a:pt x="57652" y="60970"/>
                    <a:pt x="58297" y="60581"/>
                    <a:pt x="58630" y="60470"/>
                  </a:cubicBezTo>
                  <a:cubicBezTo>
                    <a:pt x="59052" y="60331"/>
                    <a:pt x="59997" y="60648"/>
                    <a:pt x="60408" y="60470"/>
                  </a:cubicBezTo>
                  <a:cubicBezTo>
                    <a:pt x="60997" y="60225"/>
                    <a:pt x="61891" y="59179"/>
                    <a:pt x="62297" y="58650"/>
                  </a:cubicBezTo>
                  <a:cubicBezTo>
                    <a:pt x="62630" y="58194"/>
                    <a:pt x="63202" y="57159"/>
                    <a:pt x="63402" y="56620"/>
                  </a:cubicBezTo>
                  <a:cubicBezTo>
                    <a:pt x="63575" y="56180"/>
                    <a:pt x="63652" y="55190"/>
                    <a:pt x="63852" y="54767"/>
                  </a:cubicBezTo>
                  <a:cubicBezTo>
                    <a:pt x="64008" y="54433"/>
                    <a:pt x="64441" y="53788"/>
                    <a:pt x="64747" y="53621"/>
                  </a:cubicBezTo>
                  <a:cubicBezTo>
                    <a:pt x="65203" y="53387"/>
                    <a:pt x="66258" y="53493"/>
                    <a:pt x="66747" y="53593"/>
                  </a:cubicBezTo>
                  <a:cubicBezTo>
                    <a:pt x="67492" y="53732"/>
                    <a:pt x="68808" y="54678"/>
                    <a:pt x="69547" y="54767"/>
                  </a:cubicBezTo>
                  <a:cubicBezTo>
                    <a:pt x="70325" y="54850"/>
                    <a:pt x="72647" y="54194"/>
                    <a:pt x="72647" y="54194"/>
                  </a:cubicBezTo>
                  <a:lnTo>
                    <a:pt x="84487" y="40435"/>
                  </a:lnTo>
                  <a:cubicBezTo>
                    <a:pt x="84487" y="40435"/>
                    <a:pt x="83976" y="36185"/>
                    <a:pt x="84487" y="34933"/>
                  </a:cubicBezTo>
                  <a:cubicBezTo>
                    <a:pt x="84609" y="34649"/>
                    <a:pt x="85181" y="34371"/>
                    <a:pt x="85353" y="34115"/>
                  </a:cubicBezTo>
                  <a:cubicBezTo>
                    <a:pt x="85553" y="33798"/>
                    <a:pt x="85842" y="33047"/>
                    <a:pt x="85892" y="32657"/>
                  </a:cubicBezTo>
                  <a:cubicBezTo>
                    <a:pt x="85959" y="32118"/>
                    <a:pt x="85892" y="30983"/>
                    <a:pt x="85698" y="30477"/>
                  </a:cubicBezTo>
                  <a:cubicBezTo>
                    <a:pt x="85409" y="29731"/>
                    <a:pt x="84237" y="28685"/>
                    <a:pt x="83787" y="28051"/>
                  </a:cubicBezTo>
                  <a:cubicBezTo>
                    <a:pt x="83392" y="27489"/>
                    <a:pt x="82426" y="26410"/>
                    <a:pt x="82292" y="25697"/>
                  </a:cubicBezTo>
                  <a:cubicBezTo>
                    <a:pt x="82248" y="25475"/>
                    <a:pt x="82314" y="24958"/>
                    <a:pt x="82448" y="24774"/>
                  </a:cubicBezTo>
                  <a:cubicBezTo>
                    <a:pt x="82642" y="24512"/>
                    <a:pt x="83264" y="24318"/>
                    <a:pt x="83564" y="24279"/>
                  </a:cubicBezTo>
                  <a:cubicBezTo>
                    <a:pt x="84003" y="24212"/>
                    <a:pt x="84920" y="24307"/>
                    <a:pt x="85315" y="24524"/>
                  </a:cubicBezTo>
                  <a:cubicBezTo>
                    <a:pt x="85826" y="24802"/>
                    <a:pt x="86631" y="25787"/>
                    <a:pt x="86909" y="26348"/>
                  </a:cubicBezTo>
                  <a:cubicBezTo>
                    <a:pt x="87198" y="26916"/>
                    <a:pt x="87287" y="28290"/>
                    <a:pt x="87476" y="28913"/>
                  </a:cubicBezTo>
                  <a:cubicBezTo>
                    <a:pt x="87631" y="29397"/>
                    <a:pt x="87854" y="30521"/>
                    <a:pt x="88248" y="30799"/>
                  </a:cubicBezTo>
                  <a:cubicBezTo>
                    <a:pt x="88526" y="31005"/>
                    <a:pt x="89259" y="30888"/>
                    <a:pt x="89587" y="30799"/>
                  </a:cubicBezTo>
                  <a:cubicBezTo>
                    <a:pt x="89931" y="30705"/>
                    <a:pt x="90548" y="30271"/>
                    <a:pt x="90854" y="30087"/>
                  </a:cubicBezTo>
                  <a:cubicBezTo>
                    <a:pt x="91276" y="29842"/>
                    <a:pt x="92115" y="29369"/>
                    <a:pt x="92520" y="29086"/>
                  </a:cubicBezTo>
                  <a:cubicBezTo>
                    <a:pt x="92987" y="28752"/>
                    <a:pt x="94021" y="28145"/>
                    <a:pt x="94326" y="27628"/>
                  </a:cubicBezTo>
                  <a:cubicBezTo>
                    <a:pt x="94459" y="27405"/>
                    <a:pt x="94565" y="26855"/>
                    <a:pt x="94548" y="26593"/>
                  </a:cubicBezTo>
                  <a:cubicBezTo>
                    <a:pt x="94537" y="26293"/>
                    <a:pt x="94221" y="25753"/>
                    <a:pt x="94171" y="25453"/>
                  </a:cubicBezTo>
                  <a:cubicBezTo>
                    <a:pt x="94104" y="25052"/>
                    <a:pt x="94037" y="24223"/>
                    <a:pt x="94171" y="23845"/>
                  </a:cubicBezTo>
                  <a:cubicBezTo>
                    <a:pt x="94326" y="23394"/>
                    <a:pt x="95076" y="22777"/>
                    <a:pt x="95348" y="22387"/>
                  </a:cubicBezTo>
                  <a:cubicBezTo>
                    <a:pt x="95626" y="21992"/>
                    <a:pt x="96365" y="20707"/>
                    <a:pt x="96365" y="20707"/>
                  </a:cubicBezTo>
                  <a:lnTo>
                    <a:pt x="96365" y="7193"/>
                  </a:lnTo>
                  <a:cubicBezTo>
                    <a:pt x="96365" y="7193"/>
                    <a:pt x="96893" y="7204"/>
                    <a:pt x="97071" y="7238"/>
                  </a:cubicBezTo>
                  <a:cubicBezTo>
                    <a:pt x="97393" y="7277"/>
                    <a:pt x="98048" y="7416"/>
                    <a:pt x="98337" y="7588"/>
                  </a:cubicBezTo>
                  <a:cubicBezTo>
                    <a:pt x="98715" y="7794"/>
                    <a:pt x="99221" y="8606"/>
                    <a:pt x="99615" y="8768"/>
                  </a:cubicBezTo>
                  <a:cubicBezTo>
                    <a:pt x="100071" y="8951"/>
                    <a:pt x="101088" y="8907"/>
                    <a:pt x="101560" y="8768"/>
                  </a:cubicBezTo>
                  <a:cubicBezTo>
                    <a:pt x="102004" y="8629"/>
                    <a:pt x="102771" y="8033"/>
                    <a:pt x="103121" y="7688"/>
                  </a:cubicBezTo>
                  <a:cubicBezTo>
                    <a:pt x="103454" y="7366"/>
                    <a:pt x="104021" y="6576"/>
                    <a:pt x="104227" y="6136"/>
                  </a:cubicBezTo>
                  <a:cubicBezTo>
                    <a:pt x="104465" y="5585"/>
                    <a:pt x="104521" y="4322"/>
                    <a:pt x="104771" y="3783"/>
                  </a:cubicBezTo>
                  <a:cubicBezTo>
                    <a:pt x="104943" y="3427"/>
                    <a:pt x="105377" y="2715"/>
                    <a:pt x="105704" y="2553"/>
                  </a:cubicBezTo>
                  <a:cubicBezTo>
                    <a:pt x="105899" y="2447"/>
                    <a:pt x="106399" y="2403"/>
                    <a:pt x="106560" y="2553"/>
                  </a:cubicBezTo>
                  <a:cubicBezTo>
                    <a:pt x="106754" y="2703"/>
                    <a:pt x="106638" y="3404"/>
                    <a:pt x="106832" y="3566"/>
                  </a:cubicBezTo>
                  <a:cubicBezTo>
                    <a:pt x="107004" y="3722"/>
                    <a:pt x="107516" y="3666"/>
                    <a:pt x="107716" y="3566"/>
                  </a:cubicBezTo>
                  <a:cubicBezTo>
                    <a:pt x="107888" y="3482"/>
                    <a:pt x="108093" y="3093"/>
                    <a:pt x="108238" y="2954"/>
                  </a:cubicBezTo>
                  <a:cubicBezTo>
                    <a:pt x="108438" y="2759"/>
                    <a:pt x="108955" y="2509"/>
                    <a:pt x="109071" y="2253"/>
                  </a:cubicBezTo>
                  <a:cubicBezTo>
                    <a:pt x="109227" y="1919"/>
                    <a:pt x="108938" y="1079"/>
                    <a:pt x="109071" y="734"/>
                  </a:cubicBezTo>
                  <a:cubicBezTo>
                    <a:pt x="109160" y="506"/>
                    <a:pt x="109505" y="105"/>
                    <a:pt x="109716" y="33"/>
                  </a:cubicBezTo>
                  <a:cubicBezTo>
                    <a:pt x="109993" y="-55"/>
                    <a:pt x="110599" y="139"/>
                    <a:pt x="110860" y="278"/>
                  </a:cubicBezTo>
                  <a:cubicBezTo>
                    <a:pt x="111082" y="383"/>
                    <a:pt x="111382" y="828"/>
                    <a:pt x="111605" y="912"/>
                  </a:cubicBezTo>
                  <a:cubicBezTo>
                    <a:pt x="112044" y="1084"/>
                    <a:pt x="112999" y="1012"/>
                    <a:pt x="113449" y="912"/>
                  </a:cubicBezTo>
                  <a:cubicBezTo>
                    <a:pt x="113777" y="851"/>
                    <a:pt x="114433" y="589"/>
                    <a:pt x="114710" y="383"/>
                  </a:cubicBezTo>
                  <a:cubicBezTo>
                    <a:pt x="114805" y="311"/>
                    <a:pt x="114938" y="172"/>
                    <a:pt x="115077" y="0"/>
                  </a:cubicBezTo>
                  <a:cubicBezTo>
                    <a:pt x="115344" y="417"/>
                    <a:pt x="115660" y="828"/>
                    <a:pt x="115899" y="1023"/>
                  </a:cubicBezTo>
                  <a:cubicBezTo>
                    <a:pt x="116410" y="1435"/>
                    <a:pt x="117633" y="1819"/>
                    <a:pt x="118249" y="1941"/>
                  </a:cubicBezTo>
                  <a:cubicBezTo>
                    <a:pt x="118683" y="2014"/>
                    <a:pt x="119338" y="2036"/>
                    <a:pt x="120000" y="2025"/>
                  </a:cubicBezTo>
                  <a:cubicBezTo>
                    <a:pt x="119788" y="2726"/>
                    <a:pt x="119288" y="4311"/>
                    <a:pt x="119088" y="4929"/>
                  </a:cubicBezTo>
                  <a:cubicBezTo>
                    <a:pt x="118749" y="5930"/>
                    <a:pt x="118038" y="7928"/>
                    <a:pt x="117672" y="8918"/>
                  </a:cubicBezTo>
                  <a:cubicBezTo>
                    <a:pt x="117460" y="9480"/>
                    <a:pt x="116938" y="10570"/>
                    <a:pt x="116788" y="11160"/>
                  </a:cubicBezTo>
                  <a:cubicBezTo>
                    <a:pt x="116577" y="11989"/>
                    <a:pt x="116683" y="13814"/>
                    <a:pt x="116333" y="14582"/>
                  </a:cubicBezTo>
                  <a:cubicBezTo>
                    <a:pt x="116044" y="15227"/>
                    <a:pt x="114871" y="16034"/>
                    <a:pt x="114516" y="16640"/>
                  </a:cubicBezTo>
                  <a:cubicBezTo>
                    <a:pt x="114160" y="17263"/>
                    <a:pt x="113844" y="18743"/>
                    <a:pt x="113544" y="19400"/>
                  </a:cubicBezTo>
                  <a:cubicBezTo>
                    <a:pt x="113277" y="19973"/>
                    <a:pt x="112477" y="20952"/>
                    <a:pt x="112294" y="21569"/>
                  </a:cubicBezTo>
                  <a:cubicBezTo>
                    <a:pt x="112082" y="22304"/>
                    <a:pt x="112238" y="23900"/>
                    <a:pt x="112132" y="24663"/>
                  </a:cubicBezTo>
                  <a:cubicBezTo>
                    <a:pt x="112027" y="25486"/>
                    <a:pt x="111816" y="27166"/>
                    <a:pt x="111438" y="27878"/>
                  </a:cubicBezTo>
                  <a:cubicBezTo>
                    <a:pt x="111132" y="28451"/>
                    <a:pt x="110110" y="29236"/>
                    <a:pt x="109649" y="29670"/>
                  </a:cubicBezTo>
                  <a:cubicBezTo>
                    <a:pt x="109282" y="30004"/>
                    <a:pt x="108610" y="30777"/>
                    <a:pt x="108166" y="30955"/>
                  </a:cubicBezTo>
                  <a:cubicBezTo>
                    <a:pt x="107882" y="31061"/>
                    <a:pt x="107243" y="31083"/>
                    <a:pt x="106977" y="30955"/>
                  </a:cubicBezTo>
                  <a:cubicBezTo>
                    <a:pt x="106727" y="30833"/>
                    <a:pt x="106454" y="30248"/>
                    <a:pt x="106232" y="30098"/>
                  </a:cubicBezTo>
                  <a:cubicBezTo>
                    <a:pt x="106021" y="29948"/>
                    <a:pt x="105532" y="29703"/>
                    <a:pt x="105304" y="29776"/>
                  </a:cubicBezTo>
                  <a:cubicBezTo>
                    <a:pt x="105043" y="29865"/>
                    <a:pt x="104677" y="30404"/>
                    <a:pt x="104582" y="30682"/>
                  </a:cubicBezTo>
                  <a:cubicBezTo>
                    <a:pt x="104438" y="31116"/>
                    <a:pt x="104677" y="32084"/>
                    <a:pt x="104582" y="32530"/>
                  </a:cubicBezTo>
                  <a:cubicBezTo>
                    <a:pt x="104454" y="33142"/>
                    <a:pt x="103954" y="34293"/>
                    <a:pt x="103610" y="34783"/>
                  </a:cubicBezTo>
                  <a:cubicBezTo>
                    <a:pt x="103126" y="35439"/>
                    <a:pt x="101693" y="36218"/>
                    <a:pt x="101193" y="36864"/>
                  </a:cubicBezTo>
                  <a:cubicBezTo>
                    <a:pt x="100888" y="37264"/>
                    <a:pt x="100432" y="38210"/>
                    <a:pt x="100260" y="38705"/>
                  </a:cubicBezTo>
                  <a:cubicBezTo>
                    <a:pt x="100076" y="39245"/>
                    <a:pt x="99865" y="40380"/>
                    <a:pt x="99810" y="40953"/>
                  </a:cubicBezTo>
                  <a:cubicBezTo>
                    <a:pt x="99799" y="41047"/>
                    <a:pt x="99787" y="41164"/>
                    <a:pt x="99782" y="412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2" name="Shape 1162"/>
            <p:cNvSpPr/>
            <p:nvPr/>
          </p:nvSpPr>
          <p:spPr>
            <a:xfrm>
              <a:off x="941908" y="812691"/>
              <a:ext cx="418200" cy="442200"/>
            </a:xfrm>
            <a:custGeom>
              <a:avLst/>
              <a:gdLst/>
              <a:ahLst/>
              <a:cxnLst/>
              <a:rect l="0" t="0" r="0" b="0"/>
              <a:pathLst>
                <a:path w="120000" h="120000" extrusionOk="0">
                  <a:moveTo>
                    <a:pt x="34612" y="41591"/>
                  </a:moveTo>
                  <a:cubicBezTo>
                    <a:pt x="34701" y="40724"/>
                    <a:pt x="34796" y="39907"/>
                    <a:pt x="34896" y="39329"/>
                  </a:cubicBezTo>
                  <a:cubicBezTo>
                    <a:pt x="35063" y="38423"/>
                    <a:pt x="35797" y="36672"/>
                    <a:pt x="35858" y="35756"/>
                  </a:cubicBezTo>
                  <a:cubicBezTo>
                    <a:pt x="35897" y="35055"/>
                    <a:pt x="35357" y="33683"/>
                    <a:pt x="35474" y="32994"/>
                  </a:cubicBezTo>
                  <a:cubicBezTo>
                    <a:pt x="35591" y="32238"/>
                    <a:pt x="36375" y="30843"/>
                    <a:pt x="36814" y="30176"/>
                  </a:cubicBezTo>
                  <a:cubicBezTo>
                    <a:pt x="37492" y="29137"/>
                    <a:pt x="39560" y="27414"/>
                    <a:pt x="40127" y="26330"/>
                  </a:cubicBezTo>
                  <a:cubicBezTo>
                    <a:pt x="40850" y="24985"/>
                    <a:pt x="41300" y="22040"/>
                    <a:pt x="41606" y="20584"/>
                  </a:cubicBezTo>
                  <a:cubicBezTo>
                    <a:pt x="41784" y="19745"/>
                    <a:pt x="42262" y="18033"/>
                    <a:pt x="42173" y="17177"/>
                  </a:cubicBezTo>
                  <a:cubicBezTo>
                    <a:pt x="42084" y="16271"/>
                    <a:pt x="41134" y="14593"/>
                    <a:pt x="40833" y="13704"/>
                  </a:cubicBezTo>
                  <a:cubicBezTo>
                    <a:pt x="40439" y="12537"/>
                    <a:pt x="39933" y="10114"/>
                    <a:pt x="39499" y="8947"/>
                  </a:cubicBezTo>
                  <a:cubicBezTo>
                    <a:pt x="39216" y="8202"/>
                    <a:pt x="38187" y="6846"/>
                    <a:pt x="38098" y="6074"/>
                  </a:cubicBezTo>
                  <a:cubicBezTo>
                    <a:pt x="37981" y="5229"/>
                    <a:pt x="38482" y="3528"/>
                    <a:pt x="38793" y="2717"/>
                  </a:cubicBezTo>
                  <a:cubicBezTo>
                    <a:pt x="39010" y="2172"/>
                    <a:pt x="39499" y="1050"/>
                    <a:pt x="40011" y="655"/>
                  </a:cubicBezTo>
                  <a:cubicBezTo>
                    <a:pt x="40411" y="350"/>
                    <a:pt x="41595" y="283"/>
                    <a:pt x="42095" y="0"/>
                  </a:cubicBezTo>
                  <a:cubicBezTo>
                    <a:pt x="42223" y="194"/>
                    <a:pt x="42440" y="394"/>
                    <a:pt x="42596" y="472"/>
                  </a:cubicBezTo>
                  <a:cubicBezTo>
                    <a:pt x="42868" y="611"/>
                    <a:pt x="43624" y="427"/>
                    <a:pt x="43869" y="600"/>
                  </a:cubicBezTo>
                  <a:cubicBezTo>
                    <a:pt x="44252" y="872"/>
                    <a:pt x="44230" y="1867"/>
                    <a:pt x="44514" y="2228"/>
                  </a:cubicBezTo>
                  <a:cubicBezTo>
                    <a:pt x="44808" y="2623"/>
                    <a:pt x="45876" y="3101"/>
                    <a:pt x="46170" y="3506"/>
                  </a:cubicBezTo>
                  <a:cubicBezTo>
                    <a:pt x="46582" y="4073"/>
                    <a:pt x="46610" y="5524"/>
                    <a:pt x="47032" y="6107"/>
                  </a:cubicBezTo>
                  <a:cubicBezTo>
                    <a:pt x="47299" y="6463"/>
                    <a:pt x="48200" y="6913"/>
                    <a:pt x="48533" y="7241"/>
                  </a:cubicBezTo>
                  <a:cubicBezTo>
                    <a:pt x="48895" y="7613"/>
                    <a:pt x="49628" y="8397"/>
                    <a:pt x="49767" y="8869"/>
                  </a:cubicBezTo>
                  <a:cubicBezTo>
                    <a:pt x="49962" y="9436"/>
                    <a:pt x="49962" y="10692"/>
                    <a:pt x="49640" y="11214"/>
                  </a:cubicBezTo>
                  <a:cubicBezTo>
                    <a:pt x="49245" y="11903"/>
                    <a:pt x="47432" y="12570"/>
                    <a:pt x="46865" y="13170"/>
                  </a:cubicBezTo>
                  <a:cubicBezTo>
                    <a:pt x="46476" y="13587"/>
                    <a:pt x="45826" y="14538"/>
                    <a:pt x="45720" y="15060"/>
                  </a:cubicBezTo>
                  <a:cubicBezTo>
                    <a:pt x="45653" y="15377"/>
                    <a:pt x="46004" y="16021"/>
                    <a:pt x="45937" y="16338"/>
                  </a:cubicBezTo>
                  <a:cubicBezTo>
                    <a:pt x="45887" y="16677"/>
                    <a:pt x="45337" y="17244"/>
                    <a:pt x="45242" y="17583"/>
                  </a:cubicBezTo>
                  <a:cubicBezTo>
                    <a:pt x="45131" y="18000"/>
                    <a:pt x="45242" y="19267"/>
                    <a:pt x="45242" y="19267"/>
                  </a:cubicBezTo>
                  <a:lnTo>
                    <a:pt x="52175" y="19267"/>
                  </a:lnTo>
                  <a:cubicBezTo>
                    <a:pt x="52175" y="19267"/>
                    <a:pt x="52831" y="19984"/>
                    <a:pt x="53125" y="20162"/>
                  </a:cubicBezTo>
                  <a:cubicBezTo>
                    <a:pt x="53548" y="20389"/>
                    <a:pt x="54593" y="20534"/>
                    <a:pt x="55043" y="20728"/>
                  </a:cubicBezTo>
                  <a:cubicBezTo>
                    <a:pt x="55477" y="20912"/>
                    <a:pt x="56289" y="21362"/>
                    <a:pt x="56633" y="21645"/>
                  </a:cubicBezTo>
                  <a:cubicBezTo>
                    <a:pt x="57173" y="22096"/>
                    <a:pt x="57895" y="23251"/>
                    <a:pt x="58396" y="23729"/>
                  </a:cubicBezTo>
                  <a:cubicBezTo>
                    <a:pt x="59118" y="24430"/>
                    <a:pt x="60669" y="25797"/>
                    <a:pt x="61620" y="26275"/>
                  </a:cubicBezTo>
                  <a:cubicBezTo>
                    <a:pt x="62354" y="26647"/>
                    <a:pt x="64050" y="27108"/>
                    <a:pt x="64900" y="27192"/>
                  </a:cubicBezTo>
                  <a:cubicBezTo>
                    <a:pt x="65389" y="27247"/>
                    <a:pt x="66379" y="26997"/>
                    <a:pt x="66857" y="27086"/>
                  </a:cubicBezTo>
                  <a:cubicBezTo>
                    <a:pt x="67457" y="27214"/>
                    <a:pt x="68425" y="27970"/>
                    <a:pt x="68986" y="28175"/>
                  </a:cubicBezTo>
                  <a:cubicBezTo>
                    <a:pt x="69787" y="28459"/>
                    <a:pt x="71444" y="28964"/>
                    <a:pt x="72305" y="28953"/>
                  </a:cubicBezTo>
                  <a:cubicBezTo>
                    <a:pt x="72822" y="28953"/>
                    <a:pt x="73951" y="28809"/>
                    <a:pt x="74262" y="28470"/>
                  </a:cubicBezTo>
                  <a:cubicBezTo>
                    <a:pt x="74501" y="28186"/>
                    <a:pt x="74145" y="27403"/>
                    <a:pt x="74262" y="27064"/>
                  </a:cubicBezTo>
                  <a:cubicBezTo>
                    <a:pt x="74429" y="26519"/>
                    <a:pt x="75185" y="25558"/>
                    <a:pt x="75596" y="25108"/>
                  </a:cubicBezTo>
                  <a:cubicBezTo>
                    <a:pt x="75852" y="24846"/>
                    <a:pt x="76781" y="24191"/>
                    <a:pt x="76781" y="24191"/>
                  </a:cubicBezTo>
                  <a:lnTo>
                    <a:pt x="82874" y="24191"/>
                  </a:lnTo>
                  <a:cubicBezTo>
                    <a:pt x="82874" y="24191"/>
                    <a:pt x="83874" y="24663"/>
                    <a:pt x="84225" y="24791"/>
                  </a:cubicBezTo>
                  <a:cubicBezTo>
                    <a:pt x="84558" y="24913"/>
                    <a:pt x="85225" y="25197"/>
                    <a:pt x="85587" y="25219"/>
                  </a:cubicBezTo>
                  <a:cubicBezTo>
                    <a:pt x="85959" y="25241"/>
                    <a:pt x="86715" y="25074"/>
                    <a:pt x="87066" y="24946"/>
                  </a:cubicBezTo>
                  <a:cubicBezTo>
                    <a:pt x="87321" y="24858"/>
                    <a:pt x="87744" y="24474"/>
                    <a:pt x="88016" y="24407"/>
                  </a:cubicBezTo>
                  <a:cubicBezTo>
                    <a:pt x="88350" y="24324"/>
                    <a:pt x="89095" y="24302"/>
                    <a:pt x="89417" y="24407"/>
                  </a:cubicBezTo>
                  <a:cubicBezTo>
                    <a:pt x="89645" y="24485"/>
                    <a:pt x="90056" y="24758"/>
                    <a:pt x="90151" y="24946"/>
                  </a:cubicBezTo>
                  <a:cubicBezTo>
                    <a:pt x="90396" y="25391"/>
                    <a:pt x="90045" y="26419"/>
                    <a:pt x="90151" y="26897"/>
                  </a:cubicBezTo>
                  <a:cubicBezTo>
                    <a:pt x="90229" y="27236"/>
                    <a:pt x="90523" y="27903"/>
                    <a:pt x="90768" y="28175"/>
                  </a:cubicBezTo>
                  <a:cubicBezTo>
                    <a:pt x="91230" y="28692"/>
                    <a:pt x="92603" y="29326"/>
                    <a:pt x="93181" y="29737"/>
                  </a:cubicBezTo>
                  <a:cubicBezTo>
                    <a:pt x="93609" y="30043"/>
                    <a:pt x="94543" y="30615"/>
                    <a:pt x="94815" y="31015"/>
                  </a:cubicBezTo>
                  <a:cubicBezTo>
                    <a:pt x="95149" y="31510"/>
                    <a:pt x="95177" y="32699"/>
                    <a:pt x="95394" y="33232"/>
                  </a:cubicBezTo>
                  <a:cubicBezTo>
                    <a:pt x="95599" y="33749"/>
                    <a:pt x="96127" y="34727"/>
                    <a:pt x="96472" y="35189"/>
                  </a:cubicBezTo>
                  <a:cubicBezTo>
                    <a:pt x="96961" y="35833"/>
                    <a:pt x="98840" y="37517"/>
                    <a:pt x="98840" y="37517"/>
                  </a:cubicBezTo>
                  <a:lnTo>
                    <a:pt x="99302" y="49277"/>
                  </a:lnTo>
                  <a:cubicBezTo>
                    <a:pt x="99302" y="49277"/>
                    <a:pt x="98479" y="49560"/>
                    <a:pt x="98262" y="49727"/>
                  </a:cubicBezTo>
                  <a:cubicBezTo>
                    <a:pt x="97929" y="49977"/>
                    <a:pt x="97373" y="50588"/>
                    <a:pt x="97245" y="50949"/>
                  </a:cubicBezTo>
                  <a:cubicBezTo>
                    <a:pt x="97106" y="51322"/>
                    <a:pt x="96939" y="52228"/>
                    <a:pt x="97245" y="52522"/>
                  </a:cubicBezTo>
                  <a:cubicBezTo>
                    <a:pt x="97489" y="52761"/>
                    <a:pt x="98379" y="52600"/>
                    <a:pt x="98735" y="52650"/>
                  </a:cubicBezTo>
                  <a:cubicBezTo>
                    <a:pt x="99185" y="52728"/>
                    <a:pt x="100497" y="53056"/>
                    <a:pt x="100497" y="53056"/>
                  </a:cubicBezTo>
                  <a:lnTo>
                    <a:pt x="102826" y="55229"/>
                  </a:lnTo>
                  <a:lnTo>
                    <a:pt x="107646" y="55229"/>
                  </a:lnTo>
                  <a:lnTo>
                    <a:pt x="108441" y="56357"/>
                  </a:lnTo>
                  <a:lnTo>
                    <a:pt x="115407" y="56357"/>
                  </a:lnTo>
                  <a:cubicBezTo>
                    <a:pt x="115407" y="56357"/>
                    <a:pt x="116102" y="57296"/>
                    <a:pt x="116219" y="57657"/>
                  </a:cubicBezTo>
                  <a:cubicBezTo>
                    <a:pt x="116347" y="58124"/>
                    <a:pt x="116063" y="59130"/>
                    <a:pt x="116219" y="59608"/>
                  </a:cubicBezTo>
                  <a:cubicBezTo>
                    <a:pt x="116297" y="59869"/>
                    <a:pt x="116569" y="60441"/>
                    <a:pt x="116847" y="60580"/>
                  </a:cubicBezTo>
                  <a:cubicBezTo>
                    <a:pt x="117298" y="60803"/>
                    <a:pt x="118432" y="60464"/>
                    <a:pt x="118932" y="60580"/>
                  </a:cubicBezTo>
                  <a:cubicBezTo>
                    <a:pt x="119188" y="60636"/>
                    <a:pt x="119616" y="60747"/>
                    <a:pt x="120000" y="60886"/>
                  </a:cubicBezTo>
                  <a:lnTo>
                    <a:pt x="120000" y="73829"/>
                  </a:lnTo>
                  <a:cubicBezTo>
                    <a:pt x="120000" y="73829"/>
                    <a:pt x="119010" y="75129"/>
                    <a:pt x="118637" y="75535"/>
                  </a:cubicBezTo>
                  <a:cubicBezTo>
                    <a:pt x="118276" y="75924"/>
                    <a:pt x="117275" y="76547"/>
                    <a:pt x="117070" y="77008"/>
                  </a:cubicBezTo>
                  <a:cubicBezTo>
                    <a:pt x="116886" y="77391"/>
                    <a:pt x="116981" y="78230"/>
                    <a:pt x="117070" y="78636"/>
                  </a:cubicBezTo>
                  <a:cubicBezTo>
                    <a:pt x="117131" y="78942"/>
                    <a:pt x="117559" y="79486"/>
                    <a:pt x="117570" y="79792"/>
                  </a:cubicBezTo>
                  <a:cubicBezTo>
                    <a:pt x="117598" y="80053"/>
                    <a:pt x="117453" y="80609"/>
                    <a:pt x="117275" y="80842"/>
                  </a:cubicBezTo>
                  <a:cubicBezTo>
                    <a:pt x="116864" y="81365"/>
                    <a:pt x="115485" y="81976"/>
                    <a:pt x="114857" y="82315"/>
                  </a:cubicBezTo>
                  <a:cubicBezTo>
                    <a:pt x="114318" y="82598"/>
                    <a:pt x="113200" y="83082"/>
                    <a:pt x="112633" y="83332"/>
                  </a:cubicBezTo>
                  <a:cubicBezTo>
                    <a:pt x="112222" y="83515"/>
                    <a:pt x="111399" y="83954"/>
                    <a:pt x="110938" y="84055"/>
                  </a:cubicBezTo>
                  <a:cubicBezTo>
                    <a:pt x="110498" y="84138"/>
                    <a:pt x="109520" y="84260"/>
                    <a:pt x="109148" y="84055"/>
                  </a:cubicBezTo>
                  <a:cubicBezTo>
                    <a:pt x="108636" y="83766"/>
                    <a:pt x="108325" y="82632"/>
                    <a:pt x="108119" y="82143"/>
                  </a:cubicBezTo>
                  <a:cubicBezTo>
                    <a:pt x="107863" y="81509"/>
                    <a:pt x="107747" y="80120"/>
                    <a:pt x="107363" y="79542"/>
                  </a:cubicBezTo>
                  <a:cubicBezTo>
                    <a:pt x="106990" y="78975"/>
                    <a:pt x="105912" y="77980"/>
                    <a:pt x="105228" y="77697"/>
                  </a:cubicBezTo>
                  <a:cubicBezTo>
                    <a:pt x="104700" y="77475"/>
                    <a:pt x="103482" y="77380"/>
                    <a:pt x="102888" y="77447"/>
                  </a:cubicBezTo>
                  <a:cubicBezTo>
                    <a:pt x="102493" y="77486"/>
                    <a:pt x="101653" y="77686"/>
                    <a:pt x="101398" y="77947"/>
                  </a:cubicBezTo>
                  <a:cubicBezTo>
                    <a:pt x="101220" y="78130"/>
                    <a:pt x="101125" y="78658"/>
                    <a:pt x="101192" y="78886"/>
                  </a:cubicBezTo>
                  <a:cubicBezTo>
                    <a:pt x="101370" y="79609"/>
                    <a:pt x="102660" y="80698"/>
                    <a:pt x="103182" y="81265"/>
                  </a:cubicBezTo>
                  <a:cubicBezTo>
                    <a:pt x="103788" y="81909"/>
                    <a:pt x="105356" y="82971"/>
                    <a:pt x="105745" y="83727"/>
                  </a:cubicBezTo>
                  <a:cubicBezTo>
                    <a:pt x="106001" y="84238"/>
                    <a:pt x="106090" y="85383"/>
                    <a:pt x="106001" y="85933"/>
                  </a:cubicBezTo>
                  <a:cubicBezTo>
                    <a:pt x="105934" y="86322"/>
                    <a:pt x="105551" y="87089"/>
                    <a:pt x="105278" y="87406"/>
                  </a:cubicBezTo>
                  <a:cubicBezTo>
                    <a:pt x="105050" y="87667"/>
                    <a:pt x="104289" y="87950"/>
                    <a:pt x="104122" y="88234"/>
                  </a:cubicBezTo>
                  <a:cubicBezTo>
                    <a:pt x="103444" y="89501"/>
                    <a:pt x="104122" y="93802"/>
                    <a:pt x="104122" y="93802"/>
                  </a:cubicBezTo>
                  <a:lnTo>
                    <a:pt x="88300" y="107740"/>
                  </a:lnTo>
                  <a:cubicBezTo>
                    <a:pt x="88300" y="107740"/>
                    <a:pt x="85198" y="108407"/>
                    <a:pt x="84158" y="108318"/>
                  </a:cubicBezTo>
                  <a:cubicBezTo>
                    <a:pt x="83168" y="108235"/>
                    <a:pt x="81406" y="107273"/>
                    <a:pt x="80416" y="107129"/>
                  </a:cubicBezTo>
                  <a:cubicBezTo>
                    <a:pt x="79760" y="107029"/>
                    <a:pt x="78348" y="106923"/>
                    <a:pt x="77742" y="107162"/>
                  </a:cubicBezTo>
                  <a:cubicBezTo>
                    <a:pt x="77331" y="107323"/>
                    <a:pt x="76753" y="107979"/>
                    <a:pt x="76547" y="108318"/>
                  </a:cubicBezTo>
                  <a:cubicBezTo>
                    <a:pt x="76280" y="108746"/>
                    <a:pt x="76175" y="109752"/>
                    <a:pt x="75941" y="110196"/>
                  </a:cubicBezTo>
                  <a:cubicBezTo>
                    <a:pt x="75674" y="110747"/>
                    <a:pt x="74913" y="111791"/>
                    <a:pt x="74468" y="112253"/>
                  </a:cubicBezTo>
                  <a:cubicBezTo>
                    <a:pt x="73923" y="112786"/>
                    <a:pt x="72728" y="113848"/>
                    <a:pt x="71944" y="114098"/>
                  </a:cubicBezTo>
                  <a:cubicBezTo>
                    <a:pt x="71394" y="114270"/>
                    <a:pt x="70132" y="113953"/>
                    <a:pt x="69570" y="114098"/>
                  </a:cubicBezTo>
                  <a:cubicBezTo>
                    <a:pt x="69120" y="114209"/>
                    <a:pt x="68258" y="114598"/>
                    <a:pt x="67986" y="114926"/>
                  </a:cubicBezTo>
                  <a:cubicBezTo>
                    <a:pt x="67741" y="115220"/>
                    <a:pt x="67730" y="116009"/>
                    <a:pt x="67613" y="116371"/>
                  </a:cubicBezTo>
                  <a:cubicBezTo>
                    <a:pt x="67496" y="116665"/>
                    <a:pt x="67330" y="117288"/>
                    <a:pt x="67102" y="117526"/>
                  </a:cubicBezTo>
                  <a:cubicBezTo>
                    <a:pt x="66829" y="117810"/>
                    <a:pt x="66084" y="118282"/>
                    <a:pt x="65645" y="118321"/>
                  </a:cubicBezTo>
                  <a:cubicBezTo>
                    <a:pt x="65117" y="118366"/>
                    <a:pt x="64050" y="117966"/>
                    <a:pt x="63655" y="117671"/>
                  </a:cubicBezTo>
                  <a:cubicBezTo>
                    <a:pt x="63116" y="117265"/>
                    <a:pt x="62393" y="116137"/>
                    <a:pt x="62293" y="115537"/>
                  </a:cubicBezTo>
                  <a:cubicBezTo>
                    <a:pt x="62187" y="114970"/>
                    <a:pt x="62599" y="113836"/>
                    <a:pt x="62843" y="113297"/>
                  </a:cubicBezTo>
                  <a:cubicBezTo>
                    <a:pt x="63010" y="112942"/>
                    <a:pt x="63438" y="112230"/>
                    <a:pt x="63783" y="111969"/>
                  </a:cubicBezTo>
                  <a:cubicBezTo>
                    <a:pt x="64233" y="111597"/>
                    <a:pt x="65567" y="111391"/>
                    <a:pt x="66034" y="111030"/>
                  </a:cubicBezTo>
                  <a:cubicBezTo>
                    <a:pt x="66507" y="110646"/>
                    <a:pt x="67113" y="109629"/>
                    <a:pt x="67307" y="109107"/>
                  </a:cubicBezTo>
                  <a:cubicBezTo>
                    <a:pt x="67513" y="108568"/>
                    <a:pt x="67741" y="107390"/>
                    <a:pt x="67563" y="106834"/>
                  </a:cubicBezTo>
                  <a:cubicBezTo>
                    <a:pt x="67291" y="105984"/>
                    <a:pt x="65829" y="104617"/>
                    <a:pt x="65095" y="103983"/>
                  </a:cubicBezTo>
                  <a:cubicBezTo>
                    <a:pt x="64478" y="103450"/>
                    <a:pt x="62932" y="102683"/>
                    <a:pt x="62293" y="102183"/>
                  </a:cubicBezTo>
                  <a:cubicBezTo>
                    <a:pt x="61865" y="101855"/>
                    <a:pt x="61314" y="100827"/>
                    <a:pt x="60764" y="100771"/>
                  </a:cubicBezTo>
                  <a:cubicBezTo>
                    <a:pt x="60314" y="100727"/>
                    <a:pt x="59541" y="101332"/>
                    <a:pt x="59268" y="101638"/>
                  </a:cubicBezTo>
                  <a:cubicBezTo>
                    <a:pt x="58874" y="102071"/>
                    <a:pt x="58757" y="103261"/>
                    <a:pt x="58407" y="103733"/>
                  </a:cubicBezTo>
                  <a:cubicBezTo>
                    <a:pt x="58140" y="104105"/>
                    <a:pt x="57378" y="104728"/>
                    <a:pt x="56967" y="105000"/>
                  </a:cubicBezTo>
                  <a:cubicBezTo>
                    <a:pt x="56622" y="105217"/>
                    <a:pt x="55749" y="105456"/>
                    <a:pt x="55438" y="105723"/>
                  </a:cubicBezTo>
                  <a:cubicBezTo>
                    <a:pt x="54927" y="106145"/>
                    <a:pt x="54293" y="107284"/>
                    <a:pt x="54026" y="107851"/>
                  </a:cubicBezTo>
                  <a:cubicBezTo>
                    <a:pt x="53881" y="108179"/>
                    <a:pt x="53809" y="108896"/>
                    <a:pt x="53653" y="109213"/>
                  </a:cubicBezTo>
                  <a:cubicBezTo>
                    <a:pt x="53509" y="109502"/>
                    <a:pt x="52947" y="109935"/>
                    <a:pt x="52881" y="110230"/>
                  </a:cubicBezTo>
                  <a:cubicBezTo>
                    <a:pt x="52814" y="110569"/>
                    <a:pt x="53164" y="111236"/>
                    <a:pt x="53264" y="111563"/>
                  </a:cubicBezTo>
                  <a:cubicBezTo>
                    <a:pt x="53398" y="111969"/>
                    <a:pt x="53742" y="112742"/>
                    <a:pt x="53820" y="113158"/>
                  </a:cubicBezTo>
                  <a:cubicBezTo>
                    <a:pt x="53937" y="113759"/>
                    <a:pt x="53998" y="115003"/>
                    <a:pt x="53898" y="115615"/>
                  </a:cubicBezTo>
                  <a:cubicBezTo>
                    <a:pt x="53781" y="116315"/>
                    <a:pt x="53214" y="117671"/>
                    <a:pt x="52881" y="118321"/>
                  </a:cubicBezTo>
                  <a:cubicBezTo>
                    <a:pt x="52664" y="118738"/>
                    <a:pt x="52291" y="119677"/>
                    <a:pt x="51813" y="119905"/>
                  </a:cubicBezTo>
                  <a:cubicBezTo>
                    <a:pt x="51558" y="120038"/>
                    <a:pt x="50863" y="120016"/>
                    <a:pt x="50579" y="119905"/>
                  </a:cubicBezTo>
                  <a:cubicBezTo>
                    <a:pt x="49951" y="119666"/>
                    <a:pt x="49323" y="118477"/>
                    <a:pt x="48756" y="118138"/>
                  </a:cubicBezTo>
                  <a:cubicBezTo>
                    <a:pt x="48328" y="117888"/>
                    <a:pt x="47355" y="117549"/>
                    <a:pt x="46838" y="117482"/>
                  </a:cubicBezTo>
                  <a:cubicBezTo>
                    <a:pt x="46271" y="117415"/>
                    <a:pt x="45103" y="117482"/>
                    <a:pt x="44575" y="117671"/>
                  </a:cubicBezTo>
                  <a:cubicBezTo>
                    <a:pt x="43997" y="117877"/>
                    <a:pt x="43241" y="118816"/>
                    <a:pt x="42662" y="119044"/>
                  </a:cubicBezTo>
                  <a:cubicBezTo>
                    <a:pt x="42184" y="119233"/>
                    <a:pt x="41095" y="119199"/>
                    <a:pt x="40578" y="119327"/>
                  </a:cubicBezTo>
                  <a:cubicBezTo>
                    <a:pt x="40177" y="119427"/>
                    <a:pt x="39460" y="119833"/>
                    <a:pt x="39049" y="119905"/>
                  </a:cubicBezTo>
                  <a:cubicBezTo>
                    <a:pt x="38637" y="119983"/>
                    <a:pt x="37804" y="119961"/>
                    <a:pt x="37392" y="119905"/>
                  </a:cubicBezTo>
                  <a:cubicBezTo>
                    <a:pt x="37003" y="119855"/>
                    <a:pt x="36325" y="119527"/>
                    <a:pt x="35936" y="119472"/>
                  </a:cubicBezTo>
                  <a:cubicBezTo>
                    <a:pt x="35357" y="119394"/>
                    <a:pt x="34190" y="119438"/>
                    <a:pt x="33595" y="119472"/>
                  </a:cubicBezTo>
                  <a:cubicBezTo>
                    <a:pt x="33261" y="119494"/>
                    <a:pt x="32594" y="119722"/>
                    <a:pt x="32289" y="119622"/>
                  </a:cubicBezTo>
                  <a:cubicBezTo>
                    <a:pt x="31655" y="119416"/>
                    <a:pt x="30871" y="118410"/>
                    <a:pt x="30537" y="117921"/>
                  </a:cubicBezTo>
                  <a:cubicBezTo>
                    <a:pt x="30293" y="117560"/>
                    <a:pt x="30243" y="116632"/>
                    <a:pt x="29892" y="116337"/>
                  </a:cubicBezTo>
                  <a:cubicBezTo>
                    <a:pt x="29459" y="115943"/>
                    <a:pt x="28136" y="115693"/>
                    <a:pt x="27519" y="115537"/>
                  </a:cubicBezTo>
                  <a:cubicBezTo>
                    <a:pt x="27068" y="115431"/>
                    <a:pt x="26062" y="115481"/>
                    <a:pt x="25678" y="115242"/>
                  </a:cubicBezTo>
                  <a:cubicBezTo>
                    <a:pt x="25306" y="115015"/>
                    <a:pt x="25072" y="114164"/>
                    <a:pt x="24789" y="113848"/>
                  </a:cubicBezTo>
                  <a:cubicBezTo>
                    <a:pt x="24583" y="113597"/>
                    <a:pt x="24100" y="113158"/>
                    <a:pt x="23816" y="112969"/>
                  </a:cubicBezTo>
                  <a:cubicBezTo>
                    <a:pt x="23377" y="112697"/>
                    <a:pt x="22337" y="112403"/>
                    <a:pt x="21898" y="112141"/>
                  </a:cubicBezTo>
                  <a:cubicBezTo>
                    <a:pt x="21576" y="111958"/>
                    <a:pt x="21125" y="111324"/>
                    <a:pt x="20742" y="111236"/>
                  </a:cubicBezTo>
                  <a:cubicBezTo>
                    <a:pt x="20475" y="111180"/>
                    <a:pt x="19869" y="111313"/>
                    <a:pt x="19635" y="111452"/>
                  </a:cubicBezTo>
                  <a:cubicBezTo>
                    <a:pt x="19391" y="111608"/>
                    <a:pt x="19085" y="112108"/>
                    <a:pt x="19007" y="112358"/>
                  </a:cubicBezTo>
                  <a:cubicBezTo>
                    <a:pt x="18918" y="112614"/>
                    <a:pt x="19163" y="113181"/>
                    <a:pt x="19007" y="113408"/>
                  </a:cubicBezTo>
                  <a:cubicBezTo>
                    <a:pt x="18902" y="113553"/>
                    <a:pt x="18518" y="113725"/>
                    <a:pt x="18323" y="113736"/>
                  </a:cubicBezTo>
                  <a:cubicBezTo>
                    <a:pt x="17873" y="113759"/>
                    <a:pt x="16978" y="113431"/>
                    <a:pt x="16667" y="113158"/>
                  </a:cubicBezTo>
                  <a:cubicBezTo>
                    <a:pt x="16333" y="112875"/>
                    <a:pt x="16100" y="112064"/>
                    <a:pt x="16022" y="111675"/>
                  </a:cubicBezTo>
                  <a:cubicBezTo>
                    <a:pt x="15933" y="111224"/>
                    <a:pt x="16127" y="110307"/>
                    <a:pt x="16022" y="109868"/>
                  </a:cubicBezTo>
                  <a:cubicBezTo>
                    <a:pt x="15949" y="109518"/>
                    <a:pt x="15482" y="108907"/>
                    <a:pt x="15432" y="108568"/>
                  </a:cubicBezTo>
                  <a:cubicBezTo>
                    <a:pt x="15293" y="107829"/>
                    <a:pt x="15727" y="106323"/>
                    <a:pt x="15638" y="105567"/>
                  </a:cubicBezTo>
                  <a:cubicBezTo>
                    <a:pt x="15571" y="105034"/>
                    <a:pt x="15293" y="103961"/>
                    <a:pt x="14993" y="103483"/>
                  </a:cubicBezTo>
                  <a:cubicBezTo>
                    <a:pt x="14826" y="103200"/>
                    <a:pt x="14415" y="102605"/>
                    <a:pt x="14070" y="102499"/>
                  </a:cubicBezTo>
                  <a:cubicBezTo>
                    <a:pt x="13620" y="102377"/>
                    <a:pt x="12619" y="102627"/>
                    <a:pt x="12230" y="102861"/>
                  </a:cubicBezTo>
                  <a:cubicBezTo>
                    <a:pt x="11858" y="103088"/>
                    <a:pt x="11641" y="103983"/>
                    <a:pt x="11257" y="104200"/>
                  </a:cubicBezTo>
                  <a:cubicBezTo>
                    <a:pt x="10846" y="104433"/>
                    <a:pt x="9790" y="104456"/>
                    <a:pt x="9300" y="104422"/>
                  </a:cubicBezTo>
                  <a:cubicBezTo>
                    <a:pt x="8583" y="104367"/>
                    <a:pt x="7154" y="104039"/>
                    <a:pt x="6537" y="103733"/>
                  </a:cubicBezTo>
                  <a:cubicBezTo>
                    <a:pt x="5598" y="103261"/>
                    <a:pt x="4041" y="101910"/>
                    <a:pt x="3463" y="101132"/>
                  </a:cubicBezTo>
                  <a:cubicBezTo>
                    <a:pt x="3041" y="100543"/>
                    <a:pt x="2746" y="99154"/>
                    <a:pt x="2396" y="98531"/>
                  </a:cubicBezTo>
                  <a:cubicBezTo>
                    <a:pt x="2101" y="97998"/>
                    <a:pt x="1306" y="97025"/>
                    <a:pt x="956" y="96514"/>
                  </a:cubicBezTo>
                  <a:cubicBezTo>
                    <a:pt x="711" y="96142"/>
                    <a:pt x="111" y="95442"/>
                    <a:pt x="16" y="95030"/>
                  </a:cubicBezTo>
                  <a:cubicBezTo>
                    <a:pt x="-83" y="94547"/>
                    <a:pt x="339" y="93596"/>
                    <a:pt x="316" y="93119"/>
                  </a:cubicBezTo>
                  <a:cubicBezTo>
                    <a:pt x="316" y="92941"/>
                    <a:pt x="250" y="92657"/>
                    <a:pt x="172" y="92352"/>
                  </a:cubicBezTo>
                  <a:cubicBezTo>
                    <a:pt x="972" y="91829"/>
                    <a:pt x="2257" y="91173"/>
                    <a:pt x="2718" y="90629"/>
                  </a:cubicBezTo>
                  <a:cubicBezTo>
                    <a:pt x="3157" y="90101"/>
                    <a:pt x="3307" y="88762"/>
                    <a:pt x="3747" y="88234"/>
                  </a:cubicBezTo>
                  <a:cubicBezTo>
                    <a:pt x="4058" y="87872"/>
                    <a:pt x="4920" y="87283"/>
                    <a:pt x="5403" y="87100"/>
                  </a:cubicBezTo>
                  <a:cubicBezTo>
                    <a:pt x="5815" y="86944"/>
                    <a:pt x="6899" y="87133"/>
                    <a:pt x="7193" y="86828"/>
                  </a:cubicBezTo>
                  <a:cubicBezTo>
                    <a:pt x="7644" y="86377"/>
                    <a:pt x="7282" y="85033"/>
                    <a:pt x="7193" y="84444"/>
                  </a:cubicBezTo>
                  <a:cubicBezTo>
                    <a:pt x="7077" y="83704"/>
                    <a:pt x="6382" y="82271"/>
                    <a:pt x="6293" y="81520"/>
                  </a:cubicBezTo>
                  <a:cubicBezTo>
                    <a:pt x="6165" y="80459"/>
                    <a:pt x="5998" y="78208"/>
                    <a:pt x="6548" y="77247"/>
                  </a:cubicBezTo>
                  <a:cubicBezTo>
                    <a:pt x="6910" y="76613"/>
                    <a:pt x="8300" y="75707"/>
                    <a:pt x="9045" y="75402"/>
                  </a:cubicBezTo>
                  <a:cubicBezTo>
                    <a:pt x="9662" y="75152"/>
                    <a:pt x="11102" y="75207"/>
                    <a:pt x="11719" y="74963"/>
                  </a:cubicBezTo>
                  <a:cubicBezTo>
                    <a:pt x="12414" y="74701"/>
                    <a:pt x="13542" y="73840"/>
                    <a:pt x="14082" y="73401"/>
                  </a:cubicBezTo>
                  <a:cubicBezTo>
                    <a:pt x="14599" y="72990"/>
                    <a:pt x="15405" y="71995"/>
                    <a:pt x="15933" y="71612"/>
                  </a:cubicBezTo>
                  <a:cubicBezTo>
                    <a:pt x="16911" y="70900"/>
                    <a:pt x="19224" y="69900"/>
                    <a:pt x="20280" y="69289"/>
                  </a:cubicBezTo>
                  <a:cubicBezTo>
                    <a:pt x="21064" y="68816"/>
                    <a:pt x="22699" y="67933"/>
                    <a:pt x="23338" y="67332"/>
                  </a:cubicBezTo>
                  <a:cubicBezTo>
                    <a:pt x="23838" y="66871"/>
                    <a:pt x="24533" y="65749"/>
                    <a:pt x="24933" y="65221"/>
                  </a:cubicBezTo>
                  <a:cubicBezTo>
                    <a:pt x="25395" y="64609"/>
                    <a:pt x="26268" y="63353"/>
                    <a:pt x="26785" y="62787"/>
                  </a:cubicBezTo>
                  <a:cubicBezTo>
                    <a:pt x="27246" y="62275"/>
                    <a:pt x="28236" y="61280"/>
                    <a:pt x="28831" y="60886"/>
                  </a:cubicBezTo>
                  <a:cubicBezTo>
                    <a:pt x="29765" y="60286"/>
                    <a:pt x="31899" y="59435"/>
                    <a:pt x="32978" y="59041"/>
                  </a:cubicBezTo>
                  <a:cubicBezTo>
                    <a:pt x="33662" y="58802"/>
                    <a:pt x="35168" y="58563"/>
                    <a:pt x="35797" y="58235"/>
                  </a:cubicBezTo>
                  <a:cubicBezTo>
                    <a:pt x="36308" y="57963"/>
                    <a:pt x="37287" y="57251"/>
                    <a:pt x="37520" y="56768"/>
                  </a:cubicBezTo>
                  <a:cubicBezTo>
                    <a:pt x="37776" y="56246"/>
                    <a:pt x="37659" y="55056"/>
                    <a:pt x="37520" y="54500"/>
                  </a:cubicBezTo>
                  <a:cubicBezTo>
                    <a:pt x="37353" y="53845"/>
                    <a:pt x="36514" y="52661"/>
                    <a:pt x="36180" y="52061"/>
                  </a:cubicBezTo>
                  <a:cubicBezTo>
                    <a:pt x="35758" y="51311"/>
                    <a:pt x="34679" y="49888"/>
                    <a:pt x="34446" y="49082"/>
                  </a:cubicBezTo>
                  <a:cubicBezTo>
                    <a:pt x="34162" y="48043"/>
                    <a:pt x="34346" y="45870"/>
                    <a:pt x="34384" y="44797"/>
                  </a:cubicBezTo>
                  <a:cubicBezTo>
                    <a:pt x="34418" y="44014"/>
                    <a:pt x="34496" y="42769"/>
                    <a:pt x="34612" y="4159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3" name="Shape 1163"/>
            <p:cNvSpPr/>
            <p:nvPr/>
          </p:nvSpPr>
          <p:spPr>
            <a:xfrm>
              <a:off x="861524" y="1238665"/>
              <a:ext cx="383100" cy="393900"/>
            </a:xfrm>
            <a:custGeom>
              <a:avLst/>
              <a:gdLst/>
              <a:ahLst/>
              <a:cxnLst/>
              <a:rect l="0" t="0" r="0" b="0"/>
              <a:pathLst>
                <a:path w="120000" h="120000" extrusionOk="0">
                  <a:moveTo>
                    <a:pt x="10753" y="30842"/>
                  </a:moveTo>
                  <a:cubicBezTo>
                    <a:pt x="10781" y="30397"/>
                    <a:pt x="10825" y="29991"/>
                    <a:pt x="10897" y="29685"/>
                  </a:cubicBezTo>
                  <a:cubicBezTo>
                    <a:pt x="11120" y="28768"/>
                    <a:pt x="12159" y="27062"/>
                    <a:pt x="12526" y="26167"/>
                  </a:cubicBezTo>
                  <a:cubicBezTo>
                    <a:pt x="13043" y="24889"/>
                    <a:pt x="14010" y="22327"/>
                    <a:pt x="14376" y="21015"/>
                  </a:cubicBezTo>
                  <a:cubicBezTo>
                    <a:pt x="14726" y="19803"/>
                    <a:pt x="15232" y="17346"/>
                    <a:pt x="15399" y="16107"/>
                  </a:cubicBezTo>
                  <a:cubicBezTo>
                    <a:pt x="15582" y="14884"/>
                    <a:pt x="15610" y="12394"/>
                    <a:pt x="15777" y="11166"/>
                  </a:cubicBezTo>
                  <a:cubicBezTo>
                    <a:pt x="15877" y="10415"/>
                    <a:pt x="16383" y="8948"/>
                    <a:pt x="16344" y="8198"/>
                  </a:cubicBezTo>
                  <a:cubicBezTo>
                    <a:pt x="16299" y="7670"/>
                    <a:pt x="15777" y="6691"/>
                    <a:pt x="15682" y="6175"/>
                  </a:cubicBezTo>
                  <a:cubicBezTo>
                    <a:pt x="15543" y="5413"/>
                    <a:pt x="15360" y="4124"/>
                    <a:pt x="15316" y="3006"/>
                  </a:cubicBezTo>
                  <a:cubicBezTo>
                    <a:pt x="15693" y="3023"/>
                    <a:pt x="16044" y="3073"/>
                    <a:pt x="16283" y="3134"/>
                  </a:cubicBezTo>
                  <a:cubicBezTo>
                    <a:pt x="16705" y="3240"/>
                    <a:pt x="17322" y="3857"/>
                    <a:pt x="17733" y="4029"/>
                  </a:cubicBezTo>
                  <a:cubicBezTo>
                    <a:pt x="18222" y="4224"/>
                    <a:pt x="19317" y="4518"/>
                    <a:pt x="19861" y="4507"/>
                  </a:cubicBezTo>
                  <a:cubicBezTo>
                    <a:pt x="20367" y="4507"/>
                    <a:pt x="21379" y="4224"/>
                    <a:pt x="21818" y="3979"/>
                  </a:cubicBezTo>
                  <a:cubicBezTo>
                    <a:pt x="22234" y="3746"/>
                    <a:pt x="22712" y="2873"/>
                    <a:pt x="23163" y="2690"/>
                  </a:cubicBezTo>
                  <a:cubicBezTo>
                    <a:pt x="23502" y="2545"/>
                    <a:pt x="24285" y="2545"/>
                    <a:pt x="24652" y="2606"/>
                  </a:cubicBezTo>
                  <a:cubicBezTo>
                    <a:pt x="25324" y="2701"/>
                    <a:pt x="26519" y="3340"/>
                    <a:pt x="27164" y="3534"/>
                  </a:cubicBezTo>
                  <a:cubicBezTo>
                    <a:pt x="27736" y="3707"/>
                    <a:pt x="28920" y="4090"/>
                    <a:pt x="29537" y="4062"/>
                  </a:cubicBezTo>
                  <a:cubicBezTo>
                    <a:pt x="30220" y="4040"/>
                    <a:pt x="31571" y="3623"/>
                    <a:pt x="32132" y="3290"/>
                  </a:cubicBezTo>
                  <a:cubicBezTo>
                    <a:pt x="32777" y="2912"/>
                    <a:pt x="33605" y="1695"/>
                    <a:pt x="34183" y="1233"/>
                  </a:cubicBezTo>
                  <a:cubicBezTo>
                    <a:pt x="34588" y="889"/>
                    <a:pt x="35417" y="66"/>
                    <a:pt x="35994" y="5"/>
                  </a:cubicBezTo>
                  <a:cubicBezTo>
                    <a:pt x="36528" y="-44"/>
                    <a:pt x="37589" y="433"/>
                    <a:pt x="37945" y="778"/>
                  </a:cubicBezTo>
                  <a:cubicBezTo>
                    <a:pt x="38518" y="1356"/>
                    <a:pt x="38923" y="2934"/>
                    <a:pt x="38968" y="3696"/>
                  </a:cubicBezTo>
                  <a:cubicBezTo>
                    <a:pt x="38995" y="4224"/>
                    <a:pt x="38506" y="5241"/>
                    <a:pt x="38506" y="5769"/>
                  </a:cubicBezTo>
                  <a:cubicBezTo>
                    <a:pt x="38490" y="6430"/>
                    <a:pt x="39151" y="7731"/>
                    <a:pt x="39068" y="8403"/>
                  </a:cubicBezTo>
                  <a:cubicBezTo>
                    <a:pt x="38995" y="8870"/>
                    <a:pt x="38295" y="9643"/>
                    <a:pt x="38184" y="10110"/>
                  </a:cubicBezTo>
                  <a:cubicBezTo>
                    <a:pt x="38040" y="10638"/>
                    <a:pt x="38012" y="11766"/>
                    <a:pt x="38184" y="12294"/>
                  </a:cubicBezTo>
                  <a:cubicBezTo>
                    <a:pt x="38306" y="12722"/>
                    <a:pt x="38895" y="13461"/>
                    <a:pt x="39151" y="13839"/>
                  </a:cubicBezTo>
                  <a:cubicBezTo>
                    <a:pt x="39629" y="14528"/>
                    <a:pt x="40668" y="15862"/>
                    <a:pt x="41141" y="16552"/>
                  </a:cubicBezTo>
                  <a:cubicBezTo>
                    <a:pt x="41635" y="17252"/>
                    <a:pt x="42308" y="18842"/>
                    <a:pt x="43008" y="19397"/>
                  </a:cubicBezTo>
                  <a:cubicBezTo>
                    <a:pt x="43741" y="19959"/>
                    <a:pt x="45637" y="20548"/>
                    <a:pt x="46587" y="20731"/>
                  </a:cubicBezTo>
                  <a:cubicBezTo>
                    <a:pt x="47332" y="20870"/>
                    <a:pt x="48904" y="20609"/>
                    <a:pt x="49649" y="20770"/>
                  </a:cubicBezTo>
                  <a:cubicBezTo>
                    <a:pt x="50294" y="20915"/>
                    <a:pt x="51488" y="21443"/>
                    <a:pt x="51977" y="21826"/>
                  </a:cubicBezTo>
                  <a:cubicBezTo>
                    <a:pt x="52722" y="22399"/>
                    <a:pt x="53483" y="24144"/>
                    <a:pt x="54256" y="24705"/>
                  </a:cubicBezTo>
                  <a:cubicBezTo>
                    <a:pt x="54701" y="25028"/>
                    <a:pt x="55768" y="25506"/>
                    <a:pt x="56346" y="25517"/>
                  </a:cubicBezTo>
                  <a:cubicBezTo>
                    <a:pt x="56935" y="25528"/>
                    <a:pt x="58002" y="25011"/>
                    <a:pt x="58535" y="24783"/>
                  </a:cubicBezTo>
                  <a:cubicBezTo>
                    <a:pt x="58941" y="24611"/>
                    <a:pt x="59741" y="24205"/>
                    <a:pt x="60108" y="23972"/>
                  </a:cubicBezTo>
                  <a:cubicBezTo>
                    <a:pt x="60708" y="23616"/>
                    <a:pt x="61931" y="22877"/>
                    <a:pt x="62336" y="22354"/>
                  </a:cubicBezTo>
                  <a:cubicBezTo>
                    <a:pt x="62720" y="21876"/>
                    <a:pt x="62887" y="20659"/>
                    <a:pt x="63181" y="20120"/>
                  </a:cubicBezTo>
                  <a:cubicBezTo>
                    <a:pt x="63403" y="19714"/>
                    <a:pt x="63937" y="18903"/>
                    <a:pt x="64287" y="18586"/>
                  </a:cubicBezTo>
                  <a:cubicBezTo>
                    <a:pt x="64837" y="18086"/>
                    <a:pt x="66282" y="17435"/>
                    <a:pt x="66899" y="17002"/>
                  </a:cubicBezTo>
                  <a:cubicBezTo>
                    <a:pt x="67727" y="16418"/>
                    <a:pt x="69172" y="15018"/>
                    <a:pt x="70056" y="14490"/>
                  </a:cubicBezTo>
                  <a:cubicBezTo>
                    <a:pt x="70622" y="14145"/>
                    <a:pt x="71801" y="13422"/>
                    <a:pt x="72473" y="13383"/>
                  </a:cubicBezTo>
                  <a:cubicBezTo>
                    <a:pt x="72868" y="13372"/>
                    <a:pt x="73723" y="13606"/>
                    <a:pt x="73962" y="13878"/>
                  </a:cubicBezTo>
                  <a:cubicBezTo>
                    <a:pt x="74368" y="14328"/>
                    <a:pt x="74396" y="15596"/>
                    <a:pt x="74240" y="16146"/>
                  </a:cubicBezTo>
                  <a:cubicBezTo>
                    <a:pt x="74046" y="16835"/>
                    <a:pt x="72667" y="17824"/>
                    <a:pt x="72429" y="18503"/>
                  </a:cubicBezTo>
                  <a:cubicBezTo>
                    <a:pt x="72317" y="18797"/>
                    <a:pt x="72306" y="19447"/>
                    <a:pt x="72373" y="19753"/>
                  </a:cubicBezTo>
                  <a:cubicBezTo>
                    <a:pt x="72545" y="20487"/>
                    <a:pt x="73045" y="22154"/>
                    <a:pt x="73818" y="22477"/>
                  </a:cubicBezTo>
                  <a:cubicBezTo>
                    <a:pt x="74229" y="22649"/>
                    <a:pt x="75296" y="22377"/>
                    <a:pt x="75591" y="22071"/>
                  </a:cubicBezTo>
                  <a:cubicBezTo>
                    <a:pt x="75913" y="21737"/>
                    <a:pt x="75446" y="20698"/>
                    <a:pt x="75730" y="20326"/>
                  </a:cubicBezTo>
                  <a:cubicBezTo>
                    <a:pt x="75857" y="20142"/>
                    <a:pt x="76363" y="19937"/>
                    <a:pt x="76613" y="19925"/>
                  </a:cubicBezTo>
                  <a:cubicBezTo>
                    <a:pt x="77275" y="19864"/>
                    <a:pt x="78636" y="20253"/>
                    <a:pt x="79170" y="20609"/>
                  </a:cubicBezTo>
                  <a:cubicBezTo>
                    <a:pt x="79648" y="20943"/>
                    <a:pt x="80025" y="22060"/>
                    <a:pt x="80459" y="22438"/>
                  </a:cubicBezTo>
                  <a:cubicBezTo>
                    <a:pt x="80976" y="22866"/>
                    <a:pt x="82576" y="23160"/>
                    <a:pt x="82971" y="23688"/>
                  </a:cubicBezTo>
                  <a:cubicBezTo>
                    <a:pt x="83449" y="24327"/>
                    <a:pt x="83110" y="25995"/>
                    <a:pt x="83349" y="26729"/>
                  </a:cubicBezTo>
                  <a:cubicBezTo>
                    <a:pt x="83588" y="27479"/>
                    <a:pt x="84349" y="28913"/>
                    <a:pt x="84883" y="29530"/>
                  </a:cubicBezTo>
                  <a:cubicBezTo>
                    <a:pt x="85344" y="30080"/>
                    <a:pt x="86733" y="30814"/>
                    <a:pt x="87194" y="31353"/>
                  </a:cubicBezTo>
                  <a:cubicBezTo>
                    <a:pt x="88011" y="32287"/>
                    <a:pt x="89106" y="34471"/>
                    <a:pt x="89567" y="35577"/>
                  </a:cubicBezTo>
                  <a:cubicBezTo>
                    <a:pt x="90045" y="36678"/>
                    <a:pt x="90679" y="38995"/>
                    <a:pt x="90973" y="40151"/>
                  </a:cubicBezTo>
                  <a:cubicBezTo>
                    <a:pt x="91212" y="41107"/>
                    <a:pt x="92013" y="43019"/>
                    <a:pt x="91757" y="43964"/>
                  </a:cubicBezTo>
                  <a:cubicBezTo>
                    <a:pt x="91563" y="44687"/>
                    <a:pt x="90468" y="45937"/>
                    <a:pt x="89767" y="46354"/>
                  </a:cubicBezTo>
                  <a:cubicBezTo>
                    <a:pt x="89384" y="46588"/>
                    <a:pt x="88306" y="46477"/>
                    <a:pt x="87995" y="46760"/>
                  </a:cubicBezTo>
                  <a:cubicBezTo>
                    <a:pt x="87533" y="47188"/>
                    <a:pt x="87533" y="48489"/>
                    <a:pt x="87478" y="49078"/>
                  </a:cubicBezTo>
                  <a:cubicBezTo>
                    <a:pt x="87422" y="49728"/>
                    <a:pt x="87378" y="51079"/>
                    <a:pt x="87578" y="51718"/>
                  </a:cubicBezTo>
                  <a:cubicBezTo>
                    <a:pt x="87717" y="52196"/>
                    <a:pt x="88167" y="53202"/>
                    <a:pt x="88645" y="53458"/>
                  </a:cubicBezTo>
                  <a:cubicBezTo>
                    <a:pt x="89062" y="53691"/>
                    <a:pt x="90145" y="53558"/>
                    <a:pt x="90651" y="53496"/>
                  </a:cubicBezTo>
                  <a:cubicBezTo>
                    <a:pt x="91057" y="53446"/>
                    <a:pt x="91801" y="53063"/>
                    <a:pt x="92224" y="53052"/>
                  </a:cubicBezTo>
                  <a:cubicBezTo>
                    <a:pt x="93052" y="53030"/>
                    <a:pt x="94691" y="53419"/>
                    <a:pt x="95436" y="53741"/>
                  </a:cubicBezTo>
                  <a:cubicBezTo>
                    <a:pt x="96281" y="54108"/>
                    <a:pt x="97892" y="55103"/>
                    <a:pt x="98354" y="55814"/>
                  </a:cubicBezTo>
                  <a:cubicBezTo>
                    <a:pt x="98765" y="56426"/>
                    <a:pt x="98437" y="58010"/>
                    <a:pt x="98876" y="58610"/>
                  </a:cubicBezTo>
                  <a:cubicBezTo>
                    <a:pt x="99171" y="59049"/>
                    <a:pt x="100376" y="59444"/>
                    <a:pt x="100771" y="59822"/>
                  </a:cubicBezTo>
                  <a:cubicBezTo>
                    <a:pt x="101277" y="60300"/>
                    <a:pt x="101838" y="61539"/>
                    <a:pt x="102355" y="62017"/>
                  </a:cubicBezTo>
                  <a:cubicBezTo>
                    <a:pt x="102638" y="62278"/>
                    <a:pt x="103294" y="62790"/>
                    <a:pt x="103705" y="62829"/>
                  </a:cubicBezTo>
                  <a:cubicBezTo>
                    <a:pt x="104067" y="62851"/>
                    <a:pt x="104711" y="62423"/>
                    <a:pt x="105050" y="62301"/>
                  </a:cubicBezTo>
                  <a:cubicBezTo>
                    <a:pt x="105345" y="62189"/>
                    <a:pt x="105934" y="61906"/>
                    <a:pt x="106256" y="61895"/>
                  </a:cubicBezTo>
                  <a:cubicBezTo>
                    <a:pt x="106667" y="61873"/>
                    <a:pt x="107579" y="62017"/>
                    <a:pt x="107829" y="62301"/>
                  </a:cubicBezTo>
                  <a:cubicBezTo>
                    <a:pt x="108223" y="62717"/>
                    <a:pt x="107818" y="63935"/>
                    <a:pt x="107968" y="64446"/>
                  </a:cubicBezTo>
                  <a:cubicBezTo>
                    <a:pt x="108085" y="64802"/>
                    <a:pt x="108435" y="65513"/>
                    <a:pt x="108768" y="65747"/>
                  </a:cubicBezTo>
                  <a:cubicBezTo>
                    <a:pt x="109613" y="66325"/>
                    <a:pt x="111875" y="66569"/>
                    <a:pt x="112953" y="66630"/>
                  </a:cubicBezTo>
                  <a:cubicBezTo>
                    <a:pt x="113853" y="66691"/>
                    <a:pt x="115843" y="66825"/>
                    <a:pt x="116521" y="66314"/>
                  </a:cubicBezTo>
                  <a:cubicBezTo>
                    <a:pt x="116826" y="66091"/>
                    <a:pt x="116787" y="65308"/>
                    <a:pt x="116898" y="64974"/>
                  </a:cubicBezTo>
                  <a:cubicBezTo>
                    <a:pt x="117110" y="64374"/>
                    <a:pt x="117443" y="63101"/>
                    <a:pt x="117921" y="62617"/>
                  </a:cubicBezTo>
                  <a:cubicBezTo>
                    <a:pt x="118104" y="62434"/>
                    <a:pt x="118510" y="62178"/>
                    <a:pt x="118905" y="62017"/>
                  </a:cubicBezTo>
                  <a:cubicBezTo>
                    <a:pt x="119099" y="61934"/>
                    <a:pt x="119299" y="61884"/>
                    <a:pt x="119449" y="61895"/>
                  </a:cubicBezTo>
                  <a:cubicBezTo>
                    <a:pt x="119605" y="61895"/>
                    <a:pt x="119844" y="62017"/>
                    <a:pt x="120000" y="62156"/>
                  </a:cubicBezTo>
                  <a:lnTo>
                    <a:pt x="114342" y="92059"/>
                  </a:lnTo>
                  <a:cubicBezTo>
                    <a:pt x="114342" y="92059"/>
                    <a:pt x="110780" y="89124"/>
                    <a:pt x="109318" y="88490"/>
                  </a:cubicBezTo>
                  <a:cubicBezTo>
                    <a:pt x="107984" y="87912"/>
                    <a:pt x="104950" y="87618"/>
                    <a:pt x="103522" y="87234"/>
                  </a:cubicBezTo>
                  <a:cubicBezTo>
                    <a:pt x="102272" y="86918"/>
                    <a:pt x="99915" y="85923"/>
                    <a:pt x="98637" y="85739"/>
                  </a:cubicBezTo>
                  <a:cubicBezTo>
                    <a:pt x="97876" y="85617"/>
                    <a:pt x="96292" y="85522"/>
                    <a:pt x="95564" y="85739"/>
                  </a:cubicBezTo>
                  <a:cubicBezTo>
                    <a:pt x="94802" y="85962"/>
                    <a:pt x="93763" y="87190"/>
                    <a:pt x="93007" y="87396"/>
                  </a:cubicBezTo>
                  <a:cubicBezTo>
                    <a:pt x="92068" y="87668"/>
                    <a:pt x="89962" y="87718"/>
                    <a:pt x="89062" y="87362"/>
                  </a:cubicBezTo>
                  <a:cubicBezTo>
                    <a:pt x="88261" y="87040"/>
                    <a:pt x="87183" y="85717"/>
                    <a:pt x="86733" y="85039"/>
                  </a:cubicBezTo>
                  <a:cubicBezTo>
                    <a:pt x="86044" y="84011"/>
                    <a:pt x="85288" y="81671"/>
                    <a:pt x="84921" y="80503"/>
                  </a:cubicBezTo>
                  <a:cubicBezTo>
                    <a:pt x="84671" y="79670"/>
                    <a:pt x="84644" y="77841"/>
                    <a:pt x="84138" y="77091"/>
                  </a:cubicBezTo>
                  <a:cubicBezTo>
                    <a:pt x="83760" y="76540"/>
                    <a:pt x="82537" y="75768"/>
                    <a:pt x="81904" y="75440"/>
                  </a:cubicBezTo>
                  <a:cubicBezTo>
                    <a:pt x="81159" y="75045"/>
                    <a:pt x="79503" y="74467"/>
                    <a:pt x="78647" y="74295"/>
                  </a:cubicBezTo>
                  <a:cubicBezTo>
                    <a:pt x="78141" y="74201"/>
                    <a:pt x="77047" y="74017"/>
                    <a:pt x="76558" y="74173"/>
                  </a:cubicBezTo>
                  <a:cubicBezTo>
                    <a:pt x="75996" y="74373"/>
                    <a:pt x="75268" y="75290"/>
                    <a:pt x="74846" y="75685"/>
                  </a:cubicBezTo>
                  <a:cubicBezTo>
                    <a:pt x="74268" y="76213"/>
                    <a:pt x="73229" y="77374"/>
                    <a:pt x="72612" y="77863"/>
                  </a:cubicBezTo>
                  <a:cubicBezTo>
                    <a:pt x="72151" y="78247"/>
                    <a:pt x="71011" y="78786"/>
                    <a:pt x="70622" y="79203"/>
                  </a:cubicBezTo>
                  <a:cubicBezTo>
                    <a:pt x="70311" y="79520"/>
                    <a:pt x="69761" y="80259"/>
                    <a:pt x="69778" y="80665"/>
                  </a:cubicBezTo>
                  <a:cubicBezTo>
                    <a:pt x="69789" y="81115"/>
                    <a:pt x="70439" y="81926"/>
                    <a:pt x="70800" y="82243"/>
                  </a:cubicBezTo>
                  <a:cubicBezTo>
                    <a:pt x="71150" y="82549"/>
                    <a:pt x="72245" y="82738"/>
                    <a:pt x="72512" y="83105"/>
                  </a:cubicBezTo>
                  <a:cubicBezTo>
                    <a:pt x="72823" y="83494"/>
                    <a:pt x="72895" y="84539"/>
                    <a:pt x="72751" y="85006"/>
                  </a:cubicBezTo>
                  <a:cubicBezTo>
                    <a:pt x="72640" y="85372"/>
                    <a:pt x="71756" y="85850"/>
                    <a:pt x="71728" y="86217"/>
                  </a:cubicBezTo>
                  <a:cubicBezTo>
                    <a:pt x="71684" y="86806"/>
                    <a:pt x="72529" y="87862"/>
                    <a:pt x="72979" y="88290"/>
                  </a:cubicBezTo>
                  <a:cubicBezTo>
                    <a:pt x="73373" y="88646"/>
                    <a:pt x="74618" y="88918"/>
                    <a:pt x="74885" y="89346"/>
                  </a:cubicBezTo>
                  <a:cubicBezTo>
                    <a:pt x="75179" y="89802"/>
                    <a:pt x="75152" y="90953"/>
                    <a:pt x="74885" y="91420"/>
                  </a:cubicBezTo>
                  <a:cubicBezTo>
                    <a:pt x="74424" y="92231"/>
                    <a:pt x="72501" y="93176"/>
                    <a:pt x="71589" y="93604"/>
                  </a:cubicBezTo>
                  <a:cubicBezTo>
                    <a:pt x="70383" y="94182"/>
                    <a:pt x="67660" y="94721"/>
                    <a:pt x="66438" y="95271"/>
                  </a:cubicBezTo>
                  <a:cubicBezTo>
                    <a:pt x="65510" y="95677"/>
                    <a:pt x="63981" y="97022"/>
                    <a:pt x="62998" y="97295"/>
                  </a:cubicBezTo>
                  <a:cubicBezTo>
                    <a:pt x="62114" y="97528"/>
                    <a:pt x="60219" y="97161"/>
                    <a:pt x="59319" y="97295"/>
                  </a:cubicBezTo>
                  <a:cubicBezTo>
                    <a:pt x="58452" y="97428"/>
                    <a:pt x="56723" y="97884"/>
                    <a:pt x="56023" y="98351"/>
                  </a:cubicBezTo>
                  <a:cubicBezTo>
                    <a:pt x="55306" y="98829"/>
                    <a:pt x="54606" y="100413"/>
                    <a:pt x="53928" y="100952"/>
                  </a:cubicBezTo>
                  <a:cubicBezTo>
                    <a:pt x="53245" y="101480"/>
                    <a:pt x="50716" y="102519"/>
                    <a:pt x="50716" y="102519"/>
                  </a:cubicBezTo>
                  <a:lnTo>
                    <a:pt x="44397" y="102519"/>
                  </a:lnTo>
                  <a:cubicBezTo>
                    <a:pt x="44725" y="102236"/>
                    <a:pt x="45047" y="101991"/>
                    <a:pt x="45270" y="101808"/>
                  </a:cubicBezTo>
                  <a:cubicBezTo>
                    <a:pt x="45731" y="101452"/>
                    <a:pt x="46870" y="100985"/>
                    <a:pt x="47220" y="100557"/>
                  </a:cubicBezTo>
                  <a:cubicBezTo>
                    <a:pt x="47643" y="100079"/>
                    <a:pt x="47754" y="98779"/>
                    <a:pt x="48132" y="98278"/>
                  </a:cubicBezTo>
                  <a:cubicBezTo>
                    <a:pt x="48454" y="97861"/>
                    <a:pt x="49354" y="97211"/>
                    <a:pt x="49843" y="96939"/>
                  </a:cubicBezTo>
                  <a:cubicBezTo>
                    <a:pt x="50282" y="96694"/>
                    <a:pt x="51561" y="96633"/>
                    <a:pt x="51755" y="96205"/>
                  </a:cubicBezTo>
                  <a:cubicBezTo>
                    <a:pt x="51894" y="95911"/>
                    <a:pt x="51416" y="95260"/>
                    <a:pt x="51194" y="94988"/>
                  </a:cubicBezTo>
                  <a:cubicBezTo>
                    <a:pt x="50910" y="94643"/>
                    <a:pt x="49943" y="94265"/>
                    <a:pt x="49704" y="93899"/>
                  </a:cubicBezTo>
                  <a:cubicBezTo>
                    <a:pt x="49271" y="93209"/>
                    <a:pt x="49271" y="91581"/>
                    <a:pt x="49215" y="90792"/>
                  </a:cubicBezTo>
                  <a:cubicBezTo>
                    <a:pt x="49143" y="89741"/>
                    <a:pt x="48849" y="87529"/>
                    <a:pt x="49282" y="86540"/>
                  </a:cubicBezTo>
                  <a:cubicBezTo>
                    <a:pt x="49454" y="86145"/>
                    <a:pt x="50294" y="85617"/>
                    <a:pt x="50533" y="85261"/>
                  </a:cubicBezTo>
                  <a:cubicBezTo>
                    <a:pt x="50799" y="84872"/>
                    <a:pt x="51205" y="84038"/>
                    <a:pt x="51233" y="83583"/>
                  </a:cubicBezTo>
                  <a:cubicBezTo>
                    <a:pt x="51266" y="83077"/>
                    <a:pt x="50671" y="82121"/>
                    <a:pt x="50644" y="81610"/>
                  </a:cubicBezTo>
                  <a:cubicBezTo>
                    <a:pt x="50577" y="80748"/>
                    <a:pt x="50688" y="78947"/>
                    <a:pt x="51122" y="78175"/>
                  </a:cubicBezTo>
                  <a:cubicBezTo>
                    <a:pt x="51561" y="77424"/>
                    <a:pt x="53300" y="76490"/>
                    <a:pt x="53889" y="75829"/>
                  </a:cubicBezTo>
                  <a:cubicBezTo>
                    <a:pt x="54617" y="74984"/>
                    <a:pt x="55740" y="73083"/>
                    <a:pt x="56246" y="72127"/>
                  </a:cubicBezTo>
                  <a:cubicBezTo>
                    <a:pt x="56712" y="71294"/>
                    <a:pt x="57596" y="69587"/>
                    <a:pt x="57790" y="68681"/>
                  </a:cubicBezTo>
                  <a:cubicBezTo>
                    <a:pt x="57974" y="67798"/>
                    <a:pt x="57957" y="65958"/>
                    <a:pt x="57790" y="65063"/>
                  </a:cubicBezTo>
                  <a:cubicBezTo>
                    <a:pt x="57707" y="64629"/>
                    <a:pt x="57185" y="63857"/>
                    <a:pt x="57129" y="63418"/>
                  </a:cubicBezTo>
                  <a:cubicBezTo>
                    <a:pt x="56990" y="62545"/>
                    <a:pt x="57540" y="60778"/>
                    <a:pt x="57468" y="59899"/>
                  </a:cubicBezTo>
                  <a:cubicBezTo>
                    <a:pt x="57440" y="59344"/>
                    <a:pt x="57229" y="58226"/>
                    <a:pt x="56946" y="57737"/>
                  </a:cubicBezTo>
                  <a:cubicBezTo>
                    <a:pt x="56723" y="57348"/>
                    <a:pt x="56023" y="56681"/>
                    <a:pt x="55629" y="56426"/>
                  </a:cubicBezTo>
                  <a:cubicBezTo>
                    <a:pt x="55351" y="56242"/>
                    <a:pt x="54701" y="55909"/>
                    <a:pt x="54350" y="55937"/>
                  </a:cubicBezTo>
                  <a:cubicBezTo>
                    <a:pt x="53778" y="55959"/>
                    <a:pt x="52806" y="56609"/>
                    <a:pt x="52400" y="56943"/>
                  </a:cubicBezTo>
                  <a:cubicBezTo>
                    <a:pt x="51855" y="57382"/>
                    <a:pt x="51066" y="58488"/>
                    <a:pt x="50716" y="59049"/>
                  </a:cubicBezTo>
                  <a:cubicBezTo>
                    <a:pt x="50282" y="59799"/>
                    <a:pt x="49832" y="61478"/>
                    <a:pt x="49382" y="62217"/>
                  </a:cubicBezTo>
                  <a:cubicBezTo>
                    <a:pt x="48960" y="62879"/>
                    <a:pt x="47782" y="64007"/>
                    <a:pt x="47332" y="64646"/>
                  </a:cubicBezTo>
                  <a:cubicBezTo>
                    <a:pt x="46981" y="65135"/>
                    <a:pt x="46620" y="66297"/>
                    <a:pt x="46126" y="66680"/>
                  </a:cubicBezTo>
                  <a:cubicBezTo>
                    <a:pt x="45803" y="66925"/>
                    <a:pt x="44920" y="67025"/>
                    <a:pt x="44542" y="67208"/>
                  </a:cubicBezTo>
                  <a:cubicBezTo>
                    <a:pt x="44219" y="67364"/>
                    <a:pt x="43475" y="67675"/>
                    <a:pt x="43330" y="67981"/>
                  </a:cubicBezTo>
                  <a:cubicBezTo>
                    <a:pt x="43163" y="68348"/>
                    <a:pt x="43458" y="69220"/>
                    <a:pt x="43714" y="69559"/>
                  </a:cubicBezTo>
                  <a:cubicBezTo>
                    <a:pt x="43980" y="69932"/>
                    <a:pt x="45059" y="70238"/>
                    <a:pt x="45325" y="70604"/>
                  </a:cubicBezTo>
                  <a:cubicBezTo>
                    <a:pt x="45803" y="71244"/>
                    <a:pt x="46087" y="72778"/>
                    <a:pt x="46126" y="73522"/>
                  </a:cubicBezTo>
                  <a:cubicBezTo>
                    <a:pt x="46153" y="74345"/>
                    <a:pt x="45703" y="75929"/>
                    <a:pt x="45564" y="76735"/>
                  </a:cubicBezTo>
                  <a:cubicBezTo>
                    <a:pt x="45453" y="77374"/>
                    <a:pt x="45564" y="78747"/>
                    <a:pt x="45142" y="79286"/>
                  </a:cubicBezTo>
                  <a:cubicBezTo>
                    <a:pt x="44892" y="79620"/>
                    <a:pt x="43853" y="79792"/>
                    <a:pt x="43569" y="80098"/>
                  </a:cubicBezTo>
                  <a:cubicBezTo>
                    <a:pt x="43302" y="80381"/>
                    <a:pt x="42841" y="81143"/>
                    <a:pt x="43008" y="81482"/>
                  </a:cubicBezTo>
                  <a:cubicBezTo>
                    <a:pt x="43163" y="81765"/>
                    <a:pt x="44147" y="81693"/>
                    <a:pt x="44358" y="81949"/>
                  </a:cubicBezTo>
                  <a:cubicBezTo>
                    <a:pt x="44681" y="82343"/>
                    <a:pt x="44569" y="83433"/>
                    <a:pt x="44442" y="83911"/>
                  </a:cubicBezTo>
                  <a:cubicBezTo>
                    <a:pt x="44314" y="84466"/>
                    <a:pt x="43514" y="85395"/>
                    <a:pt x="43330" y="85939"/>
                  </a:cubicBezTo>
                  <a:cubicBezTo>
                    <a:pt x="43219" y="86278"/>
                    <a:pt x="43052" y="87006"/>
                    <a:pt x="43108" y="87362"/>
                  </a:cubicBezTo>
                  <a:cubicBezTo>
                    <a:pt x="43180" y="87924"/>
                    <a:pt x="43925" y="88941"/>
                    <a:pt x="44036" y="89508"/>
                  </a:cubicBezTo>
                  <a:cubicBezTo>
                    <a:pt x="44119" y="89997"/>
                    <a:pt x="44192" y="91053"/>
                    <a:pt x="43936" y="91492"/>
                  </a:cubicBezTo>
                  <a:cubicBezTo>
                    <a:pt x="43780" y="91786"/>
                    <a:pt x="42952" y="92048"/>
                    <a:pt x="42830" y="92353"/>
                  </a:cubicBezTo>
                  <a:cubicBezTo>
                    <a:pt x="42647" y="92759"/>
                    <a:pt x="43275" y="93676"/>
                    <a:pt x="43108" y="94093"/>
                  </a:cubicBezTo>
                  <a:cubicBezTo>
                    <a:pt x="42980" y="94377"/>
                    <a:pt x="42224" y="94632"/>
                    <a:pt x="42030" y="94905"/>
                  </a:cubicBezTo>
                  <a:cubicBezTo>
                    <a:pt x="41763" y="95283"/>
                    <a:pt x="41674" y="96216"/>
                    <a:pt x="41507" y="96644"/>
                  </a:cubicBezTo>
                  <a:cubicBezTo>
                    <a:pt x="41341" y="97072"/>
                    <a:pt x="41029" y="98006"/>
                    <a:pt x="40640" y="98312"/>
                  </a:cubicBezTo>
                  <a:cubicBezTo>
                    <a:pt x="40285" y="98584"/>
                    <a:pt x="39307" y="98829"/>
                    <a:pt x="38829" y="98790"/>
                  </a:cubicBezTo>
                  <a:cubicBezTo>
                    <a:pt x="38267" y="98756"/>
                    <a:pt x="37339" y="98056"/>
                    <a:pt x="36778" y="97945"/>
                  </a:cubicBezTo>
                  <a:cubicBezTo>
                    <a:pt x="36289" y="97845"/>
                    <a:pt x="35222" y="97811"/>
                    <a:pt x="34744" y="97945"/>
                  </a:cubicBezTo>
                  <a:cubicBezTo>
                    <a:pt x="34266" y="98078"/>
                    <a:pt x="33477" y="98634"/>
                    <a:pt x="33155" y="98951"/>
                  </a:cubicBezTo>
                  <a:cubicBezTo>
                    <a:pt x="32832" y="99284"/>
                    <a:pt x="32427" y="100090"/>
                    <a:pt x="32271" y="100496"/>
                  </a:cubicBezTo>
                  <a:cubicBezTo>
                    <a:pt x="32088" y="100985"/>
                    <a:pt x="31793" y="102019"/>
                    <a:pt x="31849" y="102519"/>
                  </a:cubicBezTo>
                  <a:cubicBezTo>
                    <a:pt x="31921" y="103058"/>
                    <a:pt x="32666" y="103981"/>
                    <a:pt x="32793" y="104509"/>
                  </a:cubicBezTo>
                  <a:cubicBezTo>
                    <a:pt x="32944" y="105204"/>
                    <a:pt x="32916" y="106654"/>
                    <a:pt x="32793" y="107355"/>
                  </a:cubicBezTo>
                  <a:cubicBezTo>
                    <a:pt x="32710" y="107733"/>
                    <a:pt x="32299" y="108433"/>
                    <a:pt x="32232" y="108811"/>
                  </a:cubicBezTo>
                  <a:cubicBezTo>
                    <a:pt x="32177" y="109094"/>
                    <a:pt x="32299" y="109684"/>
                    <a:pt x="32177" y="109950"/>
                  </a:cubicBezTo>
                  <a:cubicBezTo>
                    <a:pt x="32077" y="110173"/>
                    <a:pt x="31471" y="110434"/>
                    <a:pt x="31443" y="110679"/>
                  </a:cubicBezTo>
                  <a:cubicBezTo>
                    <a:pt x="31404" y="110945"/>
                    <a:pt x="31993" y="111340"/>
                    <a:pt x="32049" y="111607"/>
                  </a:cubicBezTo>
                  <a:cubicBezTo>
                    <a:pt x="32132" y="112124"/>
                    <a:pt x="31754" y="113141"/>
                    <a:pt x="31571" y="113630"/>
                  </a:cubicBezTo>
                  <a:cubicBezTo>
                    <a:pt x="31387" y="114197"/>
                    <a:pt x="30954" y="115347"/>
                    <a:pt x="30559" y="115825"/>
                  </a:cubicBezTo>
                  <a:cubicBezTo>
                    <a:pt x="30220" y="116231"/>
                    <a:pt x="29126" y="116687"/>
                    <a:pt x="28792" y="117081"/>
                  </a:cubicBezTo>
                  <a:cubicBezTo>
                    <a:pt x="28453" y="117471"/>
                    <a:pt x="28270" y="118477"/>
                    <a:pt x="27947" y="118871"/>
                  </a:cubicBezTo>
                  <a:cubicBezTo>
                    <a:pt x="27670" y="119216"/>
                    <a:pt x="26953" y="119816"/>
                    <a:pt x="26519" y="119961"/>
                  </a:cubicBezTo>
                  <a:cubicBezTo>
                    <a:pt x="26375" y="120000"/>
                    <a:pt x="26136" y="120011"/>
                    <a:pt x="25886" y="120000"/>
                  </a:cubicBezTo>
                  <a:cubicBezTo>
                    <a:pt x="25869" y="119616"/>
                    <a:pt x="25858" y="119260"/>
                    <a:pt x="25858" y="118993"/>
                  </a:cubicBezTo>
                  <a:cubicBezTo>
                    <a:pt x="25886" y="118354"/>
                    <a:pt x="26252" y="117081"/>
                    <a:pt x="26069" y="116465"/>
                  </a:cubicBezTo>
                  <a:cubicBezTo>
                    <a:pt x="25869" y="115792"/>
                    <a:pt x="24985" y="114530"/>
                    <a:pt x="24330" y="114147"/>
                  </a:cubicBezTo>
                  <a:cubicBezTo>
                    <a:pt x="24035" y="113986"/>
                    <a:pt x="23235" y="113891"/>
                    <a:pt x="22657" y="113852"/>
                  </a:cubicBezTo>
                  <a:cubicBezTo>
                    <a:pt x="22757" y="112735"/>
                    <a:pt x="22701" y="111068"/>
                    <a:pt x="23024" y="110234"/>
                  </a:cubicBezTo>
                  <a:cubicBezTo>
                    <a:pt x="23190" y="109817"/>
                    <a:pt x="23963" y="109194"/>
                    <a:pt x="24091" y="108778"/>
                  </a:cubicBezTo>
                  <a:cubicBezTo>
                    <a:pt x="24257" y="108283"/>
                    <a:pt x="24118" y="107244"/>
                    <a:pt x="24046" y="106738"/>
                  </a:cubicBezTo>
                  <a:cubicBezTo>
                    <a:pt x="23979" y="106210"/>
                    <a:pt x="23457" y="105204"/>
                    <a:pt x="23485" y="104681"/>
                  </a:cubicBezTo>
                  <a:cubicBezTo>
                    <a:pt x="23513" y="104214"/>
                    <a:pt x="24091" y="103381"/>
                    <a:pt x="24185" y="102936"/>
                  </a:cubicBezTo>
                  <a:cubicBezTo>
                    <a:pt x="24369" y="102080"/>
                    <a:pt x="23963" y="100301"/>
                    <a:pt x="24285" y="99490"/>
                  </a:cubicBezTo>
                  <a:cubicBezTo>
                    <a:pt x="24496" y="98962"/>
                    <a:pt x="25602" y="98228"/>
                    <a:pt x="25813" y="97700"/>
                  </a:cubicBezTo>
                  <a:cubicBezTo>
                    <a:pt x="26025" y="97183"/>
                    <a:pt x="25969" y="96055"/>
                    <a:pt x="25902" y="95505"/>
                  </a:cubicBezTo>
                  <a:cubicBezTo>
                    <a:pt x="25802" y="94610"/>
                    <a:pt x="25280" y="92820"/>
                    <a:pt x="24891" y="91981"/>
                  </a:cubicBezTo>
                  <a:cubicBezTo>
                    <a:pt x="24541" y="91258"/>
                    <a:pt x="23696" y="89824"/>
                    <a:pt x="23024" y="89308"/>
                  </a:cubicBezTo>
                  <a:cubicBezTo>
                    <a:pt x="22657" y="89013"/>
                    <a:pt x="21729" y="88674"/>
                    <a:pt x="21256" y="88574"/>
                  </a:cubicBezTo>
                  <a:cubicBezTo>
                    <a:pt x="20734" y="88463"/>
                    <a:pt x="19595" y="88379"/>
                    <a:pt x="19078" y="88535"/>
                  </a:cubicBezTo>
                  <a:cubicBezTo>
                    <a:pt x="18672" y="88657"/>
                    <a:pt x="18000" y="89174"/>
                    <a:pt x="17733" y="89469"/>
                  </a:cubicBezTo>
                  <a:cubicBezTo>
                    <a:pt x="17266" y="89947"/>
                    <a:pt x="16888" y="91225"/>
                    <a:pt x="16427" y="91703"/>
                  </a:cubicBezTo>
                  <a:cubicBezTo>
                    <a:pt x="16188" y="91948"/>
                    <a:pt x="15610" y="92364"/>
                    <a:pt x="15260" y="92476"/>
                  </a:cubicBezTo>
                  <a:cubicBezTo>
                    <a:pt x="14854" y="92587"/>
                    <a:pt x="13954" y="92587"/>
                    <a:pt x="13548" y="92476"/>
                  </a:cubicBezTo>
                  <a:cubicBezTo>
                    <a:pt x="12998" y="92303"/>
                    <a:pt x="12187" y="91553"/>
                    <a:pt x="11737" y="91247"/>
                  </a:cubicBezTo>
                  <a:cubicBezTo>
                    <a:pt x="11148" y="90869"/>
                    <a:pt x="10008" y="90058"/>
                    <a:pt x="9364" y="89752"/>
                  </a:cubicBezTo>
                  <a:cubicBezTo>
                    <a:pt x="8763" y="89469"/>
                    <a:pt x="7402" y="89202"/>
                    <a:pt x="6813" y="88907"/>
                  </a:cubicBezTo>
                  <a:cubicBezTo>
                    <a:pt x="6485" y="88735"/>
                    <a:pt x="6024" y="88207"/>
                    <a:pt x="5685" y="88085"/>
                  </a:cubicBezTo>
                  <a:cubicBezTo>
                    <a:pt x="5268" y="87935"/>
                    <a:pt x="4295" y="87874"/>
                    <a:pt x="3834" y="87924"/>
                  </a:cubicBezTo>
                  <a:cubicBezTo>
                    <a:pt x="3384" y="87974"/>
                    <a:pt x="2600" y="88390"/>
                    <a:pt x="2167" y="88452"/>
                  </a:cubicBezTo>
                  <a:cubicBezTo>
                    <a:pt x="1745" y="88513"/>
                    <a:pt x="805" y="88646"/>
                    <a:pt x="477" y="88413"/>
                  </a:cubicBezTo>
                  <a:cubicBezTo>
                    <a:pt x="61" y="88107"/>
                    <a:pt x="-38" y="87018"/>
                    <a:pt x="16" y="86551"/>
                  </a:cubicBezTo>
                  <a:cubicBezTo>
                    <a:pt x="127" y="85656"/>
                    <a:pt x="1294" y="84083"/>
                    <a:pt x="1745" y="83260"/>
                  </a:cubicBezTo>
                  <a:cubicBezTo>
                    <a:pt x="2261" y="82304"/>
                    <a:pt x="3356" y="80403"/>
                    <a:pt x="3879" y="79447"/>
                  </a:cubicBezTo>
                  <a:cubicBezTo>
                    <a:pt x="4395" y="78503"/>
                    <a:pt x="5746" y="76674"/>
                    <a:pt x="5885" y="75635"/>
                  </a:cubicBezTo>
                  <a:cubicBezTo>
                    <a:pt x="6013" y="74640"/>
                    <a:pt x="5001" y="72716"/>
                    <a:pt x="4946" y="71710"/>
                  </a:cubicBezTo>
                  <a:cubicBezTo>
                    <a:pt x="4901" y="70738"/>
                    <a:pt x="5518" y="68854"/>
                    <a:pt x="5507" y="67892"/>
                  </a:cubicBezTo>
                  <a:cubicBezTo>
                    <a:pt x="5490" y="67075"/>
                    <a:pt x="4918" y="65463"/>
                    <a:pt x="4901" y="64646"/>
                  </a:cubicBezTo>
                  <a:cubicBezTo>
                    <a:pt x="4890" y="64090"/>
                    <a:pt x="4973" y="62962"/>
                    <a:pt x="5223" y="62462"/>
                  </a:cubicBezTo>
                  <a:cubicBezTo>
                    <a:pt x="5462" y="61984"/>
                    <a:pt x="6446" y="61306"/>
                    <a:pt x="6752" y="60878"/>
                  </a:cubicBezTo>
                  <a:cubicBezTo>
                    <a:pt x="7313" y="60116"/>
                    <a:pt x="8202" y="58488"/>
                    <a:pt x="8524" y="57643"/>
                  </a:cubicBezTo>
                  <a:cubicBezTo>
                    <a:pt x="9141" y="56009"/>
                    <a:pt x="9897" y="52613"/>
                    <a:pt x="10069" y="50906"/>
                  </a:cubicBezTo>
                  <a:cubicBezTo>
                    <a:pt x="10181" y="49584"/>
                    <a:pt x="9786" y="46921"/>
                    <a:pt x="9869" y="45593"/>
                  </a:cubicBezTo>
                  <a:cubicBezTo>
                    <a:pt x="9981" y="43903"/>
                    <a:pt x="10897" y="40591"/>
                    <a:pt x="10992" y="38901"/>
                  </a:cubicBezTo>
                  <a:cubicBezTo>
                    <a:pt x="11064" y="37572"/>
                    <a:pt x="10714" y="34910"/>
                    <a:pt x="10714" y="33587"/>
                  </a:cubicBezTo>
                  <a:cubicBezTo>
                    <a:pt x="10714" y="32926"/>
                    <a:pt x="10686" y="31798"/>
                    <a:pt x="10753" y="3084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4" name="Shape 1164"/>
            <p:cNvSpPr/>
            <p:nvPr/>
          </p:nvSpPr>
          <p:spPr>
            <a:xfrm>
              <a:off x="382430" y="2053858"/>
              <a:ext cx="699300" cy="371100"/>
            </a:xfrm>
            <a:custGeom>
              <a:avLst/>
              <a:gdLst/>
              <a:ahLst/>
              <a:cxnLst/>
              <a:rect l="0" t="0" r="0" b="0"/>
              <a:pathLst>
                <a:path w="120000" h="120000" extrusionOk="0">
                  <a:moveTo>
                    <a:pt x="40348" y="22887"/>
                  </a:moveTo>
                  <a:cubicBezTo>
                    <a:pt x="40353" y="22876"/>
                    <a:pt x="40364" y="22876"/>
                    <a:pt x="40370" y="22865"/>
                  </a:cubicBezTo>
                  <a:cubicBezTo>
                    <a:pt x="40848" y="22393"/>
                    <a:pt x="42004" y="22459"/>
                    <a:pt x="42559" y="22470"/>
                  </a:cubicBezTo>
                  <a:cubicBezTo>
                    <a:pt x="42976" y="22487"/>
                    <a:pt x="43821" y="22548"/>
                    <a:pt x="44210" y="22826"/>
                  </a:cubicBezTo>
                  <a:cubicBezTo>
                    <a:pt x="44465" y="22993"/>
                    <a:pt x="44965" y="23526"/>
                    <a:pt x="45104" y="23943"/>
                  </a:cubicBezTo>
                  <a:cubicBezTo>
                    <a:pt x="45227" y="24310"/>
                    <a:pt x="45143" y="25232"/>
                    <a:pt x="45204" y="25660"/>
                  </a:cubicBezTo>
                  <a:cubicBezTo>
                    <a:pt x="45288" y="26243"/>
                    <a:pt x="45510" y="27405"/>
                    <a:pt x="45710" y="27899"/>
                  </a:cubicBezTo>
                  <a:cubicBezTo>
                    <a:pt x="45993" y="28577"/>
                    <a:pt x="46877" y="29472"/>
                    <a:pt x="47205" y="30083"/>
                  </a:cubicBezTo>
                  <a:cubicBezTo>
                    <a:pt x="47455" y="30538"/>
                    <a:pt x="47744" y="31739"/>
                    <a:pt x="48050" y="32061"/>
                  </a:cubicBezTo>
                  <a:cubicBezTo>
                    <a:pt x="48211" y="32244"/>
                    <a:pt x="48622" y="32255"/>
                    <a:pt x="48811" y="32322"/>
                  </a:cubicBezTo>
                  <a:cubicBezTo>
                    <a:pt x="49061" y="32411"/>
                    <a:pt x="49572" y="32544"/>
                    <a:pt x="49805" y="32711"/>
                  </a:cubicBezTo>
                  <a:cubicBezTo>
                    <a:pt x="50117" y="32944"/>
                    <a:pt x="50628" y="33750"/>
                    <a:pt x="50922" y="34050"/>
                  </a:cubicBezTo>
                  <a:cubicBezTo>
                    <a:pt x="51178" y="34284"/>
                    <a:pt x="51700" y="34795"/>
                    <a:pt x="51995" y="34856"/>
                  </a:cubicBezTo>
                  <a:cubicBezTo>
                    <a:pt x="52401" y="34962"/>
                    <a:pt x="53223" y="34639"/>
                    <a:pt x="53623" y="34428"/>
                  </a:cubicBezTo>
                  <a:cubicBezTo>
                    <a:pt x="53923" y="34273"/>
                    <a:pt x="54451" y="33622"/>
                    <a:pt x="54768" y="33533"/>
                  </a:cubicBezTo>
                  <a:cubicBezTo>
                    <a:pt x="55079" y="33428"/>
                    <a:pt x="55779" y="33428"/>
                    <a:pt x="56062" y="33700"/>
                  </a:cubicBezTo>
                  <a:cubicBezTo>
                    <a:pt x="56301" y="33934"/>
                    <a:pt x="56474" y="34978"/>
                    <a:pt x="56696" y="35250"/>
                  </a:cubicBezTo>
                  <a:cubicBezTo>
                    <a:pt x="56963" y="35589"/>
                    <a:pt x="57618" y="35845"/>
                    <a:pt x="57946" y="35939"/>
                  </a:cubicBezTo>
                  <a:cubicBezTo>
                    <a:pt x="58124" y="35989"/>
                    <a:pt x="58491" y="35834"/>
                    <a:pt x="58652" y="35939"/>
                  </a:cubicBezTo>
                  <a:cubicBezTo>
                    <a:pt x="58830" y="36045"/>
                    <a:pt x="59119" y="36484"/>
                    <a:pt x="59213" y="36756"/>
                  </a:cubicBezTo>
                  <a:cubicBezTo>
                    <a:pt x="59330" y="37073"/>
                    <a:pt x="59313" y="37851"/>
                    <a:pt x="59419" y="38179"/>
                  </a:cubicBezTo>
                  <a:cubicBezTo>
                    <a:pt x="59552" y="38590"/>
                    <a:pt x="59952" y="39335"/>
                    <a:pt x="60202" y="39501"/>
                  </a:cubicBezTo>
                  <a:cubicBezTo>
                    <a:pt x="60502" y="39712"/>
                    <a:pt x="61164" y="39385"/>
                    <a:pt x="61480" y="39501"/>
                  </a:cubicBezTo>
                  <a:cubicBezTo>
                    <a:pt x="61880" y="39657"/>
                    <a:pt x="62553" y="40557"/>
                    <a:pt x="62953" y="40713"/>
                  </a:cubicBezTo>
                  <a:cubicBezTo>
                    <a:pt x="63247" y="40829"/>
                    <a:pt x="63853" y="40751"/>
                    <a:pt x="64148" y="40713"/>
                  </a:cubicBezTo>
                  <a:cubicBezTo>
                    <a:pt x="64420" y="40674"/>
                    <a:pt x="64942" y="40451"/>
                    <a:pt x="65220" y="40413"/>
                  </a:cubicBezTo>
                  <a:cubicBezTo>
                    <a:pt x="65604" y="40363"/>
                    <a:pt x="66387" y="40285"/>
                    <a:pt x="66765" y="40413"/>
                  </a:cubicBezTo>
                  <a:cubicBezTo>
                    <a:pt x="67310" y="40596"/>
                    <a:pt x="68471" y="41118"/>
                    <a:pt x="68832" y="41829"/>
                  </a:cubicBezTo>
                  <a:cubicBezTo>
                    <a:pt x="69038" y="42263"/>
                    <a:pt x="69049" y="43474"/>
                    <a:pt x="69110" y="44030"/>
                  </a:cubicBezTo>
                  <a:cubicBezTo>
                    <a:pt x="69177" y="44602"/>
                    <a:pt x="69154" y="45852"/>
                    <a:pt x="69338" y="46347"/>
                  </a:cubicBezTo>
                  <a:cubicBezTo>
                    <a:pt x="69516" y="46830"/>
                    <a:pt x="70244" y="47180"/>
                    <a:pt x="70427" y="47636"/>
                  </a:cubicBezTo>
                  <a:cubicBezTo>
                    <a:pt x="70599" y="48036"/>
                    <a:pt x="70744" y="49053"/>
                    <a:pt x="70716" y="49536"/>
                  </a:cubicBezTo>
                  <a:cubicBezTo>
                    <a:pt x="70683" y="49875"/>
                    <a:pt x="70405" y="50420"/>
                    <a:pt x="70327" y="50731"/>
                  </a:cubicBezTo>
                  <a:cubicBezTo>
                    <a:pt x="70244" y="51081"/>
                    <a:pt x="70060" y="51809"/>
                    <a:pt x="70077" y="52204"/>
                  </a:cubicBezTo>
                  <a:cubicBezTo>
                    <a:pt x="70094" y="52631"/>
                    <a:pt x="70399" y="53359"/>
                    <a:pt x="70505" y="53748"/>
                  </a:cubicBezTo>
                  <a:cubicBezTo>
                    <a:pt x="70677" y="54337"/>
                    <a:pt x="70905" y="55638"/>
                    <a:pt x="71199" y="56065"/>
                  </a:cubicBezTo>
                  <a:cubicBezTo>
                    <a:pt x="71360" y="56327"/>
                    <a:pt x="71811" y="56521"/>
                    <a:pt x="72033" y="56588"/>
                  </a:cubicBezTo>
                  <a:cubicBezTo>
                    <a:pt x="72250" y="56649"/>
                    <a:pt x="72689" y="56638"/>
                    <a:pt x="72894" y="56588"/>
                  </a:cubicBezTo>
                  <a:cubicBezTo>
                    <a:pt x="73228" y="56493"/>
                    <a:pt x="73839" y="55988"/>
                    <a:pt x="74172" y="55899"/>
                  </a:cubicBezTo>
                  <a:cubicBezTo>
                    <a:pt x="74356" y="55843"/>
                    <a:pt x="74761" y="55754"/>
                    <a:pt x="74928" y="55899"/>
                  </a:cubicBezTo>
                  <a:cubicBezTo>
                    <a:pt x="75145" y="56077"/>
                    <a:pt x="75284" y="57005"/>
                    <a:pt x="75489" y="57182"/>
                  </a:cubicBezTo>
                  <a:cubicBezTo>
                    <a:pt x="75828" y="57482"/>
                    <a:pt x="76651" y="57016"/>
                    <a:pt x="77017" y="57182"/>
                  </a:cubicBezTo>
                  <a:cubicBezTo>
                    <a:pt x="77317" y="57327"/>
                    <a:pt x="77873" y="57916"/>
                    <a:pt x="78090" y="58305"/>
                  </a:cubicBezTo>
                  <a:cubicBezTo>
                    <a:pt x="78290" y="58666"/>
                    <a:pt x="78562" y="59577"/>
                    <a:pt x="78618" y="60072"/>
                  </a:cubicBezTo>
                  <a:cubicBezTo>
                    <a:pt x="78679" y="60583"/>
                    <a:pt x="78612" y="61633"/>
                    <a:pt x="78518" y="62128"/>
                  </a:cubicBezTo>
                  <a:cubicBezTo>
                    <a:pt x="78457" y="62494"/>
                    <a:pt x="78101" y="63050"/>
                    <a:pt x="78090" y="63428"/>
                  </a:cubicBezTo>
                  <a:cubicBezTo>
                    <a:pt x="78056" y="63911"/>
                    <a:pt x="78418" y="64795"/>
                    <a:pt x="78462" y="65278"/>
                  </a:cubicBezTo>
                  <a:cubicBezTo>
                    <a:pt x="78518" y="65795"/>
                    <a:pt x="78423" y="66862"/>
                    <a:pt x="78462" y="67384"/>
                  </a:cubicBezTo>
                  <a:cubicBezTo>
                    <a:pt x="78523" y="68090"/>
                    <a:pt x="78623" y="69635"/>
                    <a:pt x="78923" y="70129"/>
                  </a:cubicBezTo>
                  <a:cubicBezTo>
                    <a:pt x="79162" y="70535"/>
                    <a:pt x="79885" y="70663"/>
                    <a:pt x="80224" y="70690"/>
                  </a:cubicBezTo>
                  <a:cubicBezTo>
                    <a:pt x="80513" y="70729"/>
                    <a:pt x="81102" y="70390"/>
                    <a:pt x="81391" y="70440"/>
                  </a:cubicBezTo>
                  <a:cubicBezTo>
                    <a:pt x="81785" y="70507"/>
                    <a:pt x="82519" y="70990"/>
                    <a:pt x="82863" y="71302"/>
                  </a:cubicBezTo>
                  <a:cubicBezTo>
                    <a:pt x="83124" y="71524"/>
                    <a:pt x="83536" y="72291"/>
                    <a:pt x="83813" y="72457"/>
                  </a:cubicBezTo>
                  <a:cubicBezTo>
                    <a:pt x="84147" y="72680"/>
                    <a:pt x="84891" y="72613"/>
                    <a:pt x="85253" y="72680"/>
                  </a:cubicBezTo>
                  <a:cubicBezTo>
                    <a:pt x="85642" y="72730"/>
                    <a:pt x="86414" y="72719"/>
                    <a:pt x="86786" y="72891"/>
                  </a:cubicBezTo>
                  <a:cubicBezTo>
                    <a:pt x="87309" y="73135"/>
                    <a:pt x="88303" y="73902"/>
                    <a:pt x="88720" y="74474"/>
                  </a:cubicBezTo>
                  <a:cubicBezTo>
                    <a:pt x="89065" y="74969"/>
                    <a:pt x="89592" y="76247"/>
                    <a:pt x="89787" y="76936"/>
                  </a:cubicBezTo>
                  <a:cubicBezTo>
                    <a:pt x="89909" y="77392"/>
                    <a:pt x="90054" y="78403"/>
                    <a:pt x="90065" y="78914"/>
                  </a:cubicBezTo>
                  <a:cubicBezTo>
                    <a:pt x="90070" y="79342"/>
                    <a:pt x="89843" y="80198"/>
                    <a:pt x="89887" y="80631"/>
                  </a:cubicBezTo>
                  <a:cubicBezTo>
                    <a:pt x="89926" y="81048"/>
                    <a:pt x="90332" y="81681"/>
                    <a:pt x="90370" y="82098"/>
                  </a:cubicBezTo>
                  <a:cubicBezTo>
                    <a:pt x="90404" y="82415"/>
                    <a:pt x="90365" y="83104"/>
                    <a:pt x="90243" y="83337"/>
                  </a:cubicBezTo>
                  <a:cubicBezTo>
                    <a:pt x="90126" y="83571"/>
                    <a:pt x="89665" y="83482"/>
                    <a:pt x="89559" y="83726"/>
                  </a:cubicBezTo>
                  <a:cubicBezTo>
                    <a:pt x="89442" y="84015"/>
                    <a:pt x="89504" y="84782"/>
                    <a:pt x="89559" y="85104"/>
                  </a:cubicBezTo>
                  <a:cubicBezTo>
                    <a:pt x="89631" y="85571"/>
                    <a:pt x="90048" y="86327"/>
                    <a:pt x="90143" y="86782"/>
                  </a:cubicBezTo>
                  <a:cubicBezTo>
                    <a:pt x="90248" y="87293"/>
                    <a:pt x="90109" y="88499"/>
                    <a:pt x="90315" y="88894"/>
                  </a:cubicBezTo>
                  <a:cubicBezTo>
                    <a:pt x="90565" y="89333"/>
                    <a:pt x="91460" y="89022"/>
                    <a:pt x="91715" y="89449"/>
                  </a:cubicBezTo>
                  <a:cubicBezTo>
                    <a:pt x="92037" y="89983"/>
                    <a:pt x="91882" y="91778"/>
                    <a:pt x="92121" y="92417"/>
                  </a:cubicBezTo>
                  <a:cubicBezTo>
                    <a:pt x="92238" y="92706"/>
                    <a:pt x="92576" y="93133"/>
                    <a:pt x="92760" y="93239"/>
                  </a:cubicBezTo>
                  <a:cubicBezTo>
                    <a:pt x="93021" y="93378"/>
                    <a:pt x="93582" y="93172"/>
                    <a:pt x="93849" y="93239"/>
                  </a:cubicBezTo>
                  <a:cubicBezTo>
                    <a:pt x="94099" y="93289"/>
                    <a:pt x="94549" y="93756"/>
                    <a:pt x="94794" y="93706"/>
                  </a:cubicBezTo>
                  <a:cubicBezTo>
                    <a:pt x="94983" y="93667"/>
                    <a:pt x="95266" y="93200"/>
                    <a:pt x="95433" y="93067"/>
                  </a:cubicBezTo>
                  <a:cubicBezTo>
                    <a:pt x="95611" y="92922"/>
                    <a:pt x="95977" y="92689"/>
                    <a:pt x="96172" y="92639"/>
                  </a:cubicBezTo>
                  <a:cubicBezTo>
                    <a:pt x="96494" y="92550"/>
                    <a:pt x="97194" y="92911"/>
                    <a:pt x="97494" y="92678"/>
                  </a:cubicBezTo>
                  <a:cubicBezTo>
                    <a:pt x="97678" y="92533"/>
                    <a:pt x="97805" y="91689"/>
                    <a:pt x="98000" y="91600"/>
                  </a:cubicBezTo>
                  <a:cubicBezTo>
                    <a:pt x="98144" y="91533"/>
                    <a:pt x="98450" y="91778"/>
                    <a:pt x="98561" y="91950"/>
                  </a:cubicBezTo>
                  <a:cubicBezTo>
                    <a:pt x="98672" y="92117"/>
                    <a:pt x="98739" y="92689"/>
                    <a:pt x="98833" y="92883"/>
                  </a:cubicBezTo>
                  <a:cubicBezTo>
                    <a:pt x="98972" y="93161"/>
                    <a:pt x="99322" y="93667"/>
                    <a:pt x="99528" y="93706"/>
                  </a:cubicBezTo>
                  <a:cubicBezTo>
                    <a:pt x="99745" y="93745"/>
                    <a:pt x="100134" y="93289"/>
                    <a:pt x="100339" y="93145"/>
                  </a:cubicBezTo>
                  <a:cubicBezTo>
                    <a:pt x="100539" y="93000"/>
                    <a:pt x="100934" y="92628"/>
                    <a:pt x="101156" y="92550"/>
                  </a:cubicBezTo>
                  <a:cubicBezTo>
                    <a:pt x="101301" y="92494"/>
                    <a:pt x="101617" y="92456"/>
                    <a:pt x="101762" y="92550"/>
                  </a:cubicBezTo>
                  <a:cubicBezTo>
                    <a:pt x="101962" y="92667"/>
                    <a:pt x="102240" y="93261"/>
                    <a:pt x="102423" y="93445"/>
                  </a:cubicBezTo>
                  <a:cubicBezTo>
                    <a:pt x="102657" y="93678"/>
                    <a:pt x="103168" y="93911"/>
                    <a:pt x="103390" y="94134"/>
                  </a:cubicBezTo>
                  <a:cubicBezTo>
                    <a:pt x="103623" y="94356"/>
                    <a:pt x="104129" y="94800"/>
                    <a:pt x="104229" y="95217"/>
                  </a:cubicBezTo>
                  <a:cubicBezTo>
                    <a:pt x="104313" y="95539"/>
                    <a:pt x="104135" y="96240"/>
                    <a:pt x="104129" y="96595"/>
                  </a:cubicBezTo>
                  <a:cubicBezTo>
                    <a:pt x="104124" y="97101"/>
                    <a:pt x="104029" y="98179"/>
                    <a:pt x="104185" y="98612"/>
                  </a:cubicBezTo>
                  <a:cubicBezTo>
                    <a:pt x="104313" y="98973"/>
                    <a:pt x="104807" y="99340"/>
                    <a:pt x="105040" y="99468"/>
                  </a:cubicBezTo>
                  <a:cubicBezTo>
                    <a:pt x="105268" y="99601"/>
                    <a:pt x="105752" y="99690"/>
                    <a:pt x="105991" y="99651"/>
                  </a:cubicBezTo>
                  <a:cubicBezTo>
                    <a:pt x="106119" y="99612"/>
                    <a:pt x="106363" y="99362"/>
                    <a:pt x="106496" y="99340"/>
                  </a:cubicBezTo>
                  <a:cubicBezTo>
                    <a:pt x="106624" y="99312"/>
                    <a:pt x="106924" y="99285"/>
                    <a:pt x="107035" y="99429"/>
                  </a:cubicBezTo>
                  <a:cubicBezTo>
                    <a:pt x="107241" y="99718"/>
                    <a:pt x="107197" y="100824"/>
                    <a:pt x="107363" y="101202"/>
                  </a:cubicBezTo>
                  <a:cubicBezTo>
                    <a:pt x="107469" y="101435"/>
                    <a:pt x="107791" y="101824"/>
                    <a:pt x="107969" y="101835"/>
                  </a:cubicBezTo>
                  <a:cubicBezTo>
                    <a:pt x="108169" y="101863"/>
                    <a:pt x="108502" y="101379"/>
                    <a:pt x="108686" y="101279"/>
                  </a:cubicBezTo>
                  <a:cubicBezTo>
                    <a:pt x="108869" y="101174"/>
                    <a:pt x="109253" y="100913"/>
                    <a:pt x="109447" y="100979"/>
                  </a:cubicBezTo>
                  <a:cubicBezTo>
                    <a:pt x="109658" y="101057"/>
                    <a:pt x="109975" y="101668"/>
                    <a:pt x="110158" y="101874"/>
                  </a:cubicBezTo>
                  <a:cubicBezTo>
                    <a:pt x="110353" y="102107"/>
                    <a:pt x="110725" y="102591"/>
                    <a:pt x="110942" y="102746"/>
                  </a:cubicBezTo>
                  <a:cubicBezTo>
                    <a:pt x="111259" y="102957"/>
                    <a:pt x="111998" y="102852"/>
                    <a:pt x="112264" y="103174"/>
                  </a:cubicBezTo>
                  <a:cubicBezTo>
                    <a:pt x="112481" y="103424"/>
                    <a:pt x="112648" y="104324"/>
                    <a:pt x="112803" y="104674"/>
                  </a:cubicBezTo>
                  <a:cubicBezTo>
                    <a:pt x="113009" y="105152"/>
                    <a:pt x="113426" y="106141"/>
                    <a:pt x="113715" y="106480"/>
                  </a:cubicBezTo>
                  <a:cubicBezTo>
                    <a:pt x="114098" y="106925"/>
                    <a:pt x="115021" y="107342"/>
                    <a:pt x="115476" y="107525"/>
                  </a:cubicBezTo>
                  <a:cubicBezTo>
                    <a:pt x="115799" y="107642"/>
                    <a:pt x="116471" y="107614"/>
                    <a:pt x="116799" y="107769"/>
                  </a:cubicBezTo>
                  <a:cubicBezTo>
                    <a:pt x="117449" y="108108"/>
                    <a:pt x="118610" y="109381"/>
                    <a:pt x="119238" y="109837"/>
                  </a:cubicBezTo>
                  <a:cubicBezTo>
                    <a:pt x="119433" y="109981"/>
                    <a:pt x="119705" y="110192"/>
                    <a:pt x="120000" y="110398"/>
                  </a:cubicBezTo>
                  <a:lnTo>
                    <a:pt x="99673" y="119999"/>
                  </a:lnTo>
                  <a:cubicBezTo>
                    <a:pt x="99650" y="119855"/>
                    <a:pt x="99617" y="119738"/>
                    <a:pt x="99573" y="119649"/>
                  </a:cubicBezTo>
                  <a:cubicBezTo>
                    <a:pt x="99434" y="119349"/>
                    <a:pt x="98922" y="119272"/>
                    <a:pt x="98761" y="118999"/>
                  </a:cubicBezTo>
                  <a:cubicBezTo>
                    <a:pt x="98467" y="118505"/>
                    <a:pt x="98339" y="116927"/>
                    <a:pt x="98028" y="116460"/>
                  </a:cubicBezTo>
                  <a:cubicBezTo>
                    <a:pt x="97717" y="116004"/>
                    <a:pt x="96855" y="115782"/>
                    <a:pt x="96472" y="115526"/>
                  </a:cubicBezTo>
                  <a:cubicBezTo>
                    <a:pt x="96038" y="115210"/>
                    <a:pt x="95116" y="114676"/>
                    <a:pt x="94771" y="114143"/>
                  </a:cubicBezTo>
                  <a:cubicBezTo>
                    <a:pt x="94305" y="113404"/>
                    <a:pt x="93927" y="111192"/>
                    <a:pt x="93499" y="110398"/>
                  </a:cubicBezTo>
                  <a:cubicBezTo>
                    <a:pt x="93138" y="109720"/>
                    <a:pt x="92271" y="108470"/>
                    <a:pt x="91749" y="108292"/>
                  </a:cubicBezTo>
                  <a:cubicBezTo>
                    <a:pt x="91493" y="108214"/>
                    <a:pt x="91009" y="108709"/>
                    <a:pt x="90754" y="108681"/>
                  </a:cubicBezTo>
                  <a:cubicBezTo>
                    <a:pt x="90426" y="108642"/>
                    <a:pt x="89843" y="108097"/>
                    <a:pt x="89531" y="107897"/>
                  </a:cubicBezTo>
                  <a:cubicBezTo>
                    <a:pt x="89287" y="107758"/>
                    <a:pt x="88764" y="107614"/>
                    <a:pt x="88564" y="107342"/>
                  </a:cubicBezTo>
                  <a:cubicBezTo>
                    <a:pt x="88287" y="106964"/>
                    <a:pt x="87964" y="105830"/>
                    <a:pt x="87831" y="105286"/>
                  </a:cubicBezTo>
                  <a:cubicBezTo>
                    <a:pt x="87592" y="104363"/>
                    <a:pt x="87375" y="102357"/>
                    <a:pt x="87192" y="101407"/>
                  </a:cubicBezTo>
                  <a:cubicBezTo>
                    <a:pt x="87020" y="100535"/>
                    <a:pt x="86775" y="98651"/>
                    <a:pt x="86397" y="97973"/>
                  </a:cubicBezTo>
                  <a:cubicBezTo>
                    <a:pt x="86208" y="97623"/>
                    <a:pt x="85669" y="97129"/>
                    <a:pt x="85386" y="97151"/>
                  </a:cubicBezTo>
                  <a:cubicBezTo>
                    <a:pt x="85103" y="97167"/>
                    <a:pt x="84619" y="97829"/>
                    <a:pt x="84397" y="98140"/>
                  </a:cubicBezTo>
                  <a:cubicBezTo>
                    <a:pt x="84180" y="98429"/>
                    <a:pt x="83897" y="99273"/>
                    <a:pt x="83658" y="99468"/>
                  </a:cubicBezTo>
                  <a:cubicBezTo>
                    <a:pt x="83324" y="99757"/>
                    <a:pt x="82513" y="100018"/>
                    <a:pt x="82180" y="99729"/>
                  </a:cubicBezTo>
                  <a:cubicBezTo>
                    <a:pt x="81985" y="99562"/>
                    <a:pt x="81918" y="98651"/>
                    <a:pt x="81752" y="98401"/>
                  </a:cubicBezTo>
                  <a:cubicBezTo>
                    <a:pt x="81329" y="97790"/>
                    <a:pt x="80090" y="97740"/>
                    <a:pt x="79662" y="97151"/>
                  </a:cubicBezTo>
                  <a:cubicBezTo>
                    <a:pt x="79323" y="96684"/>
                    <a:pt x="79107" y="95084"/>
                    <a:pt x="78773" y="94617"/>
                  </a:cubicBezTo>
                  <a:cubicBezTo>
                    <a:pt x="78395" y="94084"/>
                    <a:pt x="77306" y="93967"/>
                    <a:pt x="76912" y="93445"/>
                  </a:cubicBezTo>
                  <a:cubicBezTo>
                    <a:pt x="76467" y="92844"/>
                    <a:pt x="76134" y="90711"/>
                    <a:pt x="75645" y="90216"/>
                  </a:cubicBezTo>
                  <a:cubicBezTo>
                    <a:pt x="75178" y="89761"/>
                    <a:pt x="73983" y="90272"/>
                    <a:pt x="73489" y="89922"/>
                  </a:cubicBezTo>
                  <a:cubicBezTo>
                    <a:pt x="73189" y="89722"/>
                    <a:pt x="72794" y="88733"/>
                    <a:pt x="72489" y="88555"/>
                  </a:cubicBezTo>
                  <a:cubicBezTo>
                    <a:pt x="72166" y="88344"/>
                    <a:pt x="71388" y="88238"/>
                    <a:pt x="71088" y="88555"/>
                  </a:cubicBezTo>
                  <a:cubicBezTo>
                    <a:pt x="70738" y="88916"/>
                    <a:pt x="70616" y="90555"/>
                    <a:pt x="70327" y="91089"/>
                  </a:cubicBezTo>
                  <a:cubicBezTo>
                    <a:pt x="70055" y="91583"/>
                    <a:pt x="69343" y="92367"/>
                    <a:pt x="68954" y="92506"/>
                  </a:cubicBezTo>
                  <a:cubicBezTo>
                    <a:pt x="68571" y="92639"/>
                    <a:pt x="67787" y="92289"/>
                    <a:pt x="67404" y="92155"/>
                  </a:cubicBezTo>
                  <a:cubicBezTo>
                    <a:pt x="66626" y="91894"/>
                    <a:pt x="65081" y="91244"/>
                    <a:pt x="64353" y="90739"/>
                  </a:cubicBezTo>
                  <a:cubicBezTo>
                    <a:pt x="63409" y="90088"/>
                    <a:pt x="61697" y="88199"/>
                    <a:pt x="60786" y="87432"/>
                  </a:cubicBezTo>
                  <a:cubicBezTo>
                    <a:pt x="60291" y="87005"/>
                    <a:pt x="59213" y="86382"/>
                    <a:pt x="58763" y="85832"/>
                  </a:cubicBezTo>
                  <a:cubicBezTo>
                    <a:pt x="58174" y="85143"/>
                    <a:pt x="57452" y="82765"/>
                    <a:pt x="56768" y="82437"/>
                  </a:cubicBezTo>
                  <a:cubicBezTo>
                    <a:pt x="56324" y="82231"/>
                    <a:pt x="55429" y="83115"/>
                    <a:pt x="54968" y="83204"/>
                  </a:cubicBezTo>
                  <a:cubicBezTo>
                    <a:pt x="54151" y="83387"/>
                    <a:pt x="52489" y="83465"/>
                    <a:pt x="51684" y="83204"/>
                  </a:cubicBezTo>
                  <a:cubicBezTo>
                    <a:pt x="50956" y="82987"/>
                    <a:pt x="49494" y="82231"/>
                    <a:pt x="48911" y="81448"/>
                  </a:cubicBezTo>
                  <a:cubicBezTo>
                    <a:pt x="48511" y="80903"/>
                    <a:pt x="48188" y="79031"/>
                    <a:pt x="47766" y="78520"/>
                  </a:cubicBezTo>
                  <a:cubicBezTo>
                    <a:pt x="47283" y="77936"/>
                    <a:pt x="45955" y="78053"/>
                    <a:pt x="45454" y="77492"/>
                  </a:cubicBezTo>
                  <a:cubicBezTo>
                    <a:pt x="44871" y="76842"/>
                    <a:pt x="44087" y="74763"/>
                    <a:pt x="43726" y="73746"/>
                  </a:cubicBezTo>
                  <a:cubicBezTo>
                    <a:pt x="43448" y="72980"/>
                    <a:pt x="43048" y="71313"/>
                    <a:pt x="42859" y="70479"/>
                  </a:cubicBezTo>
                  <a:cubicBezTo>
                    <a:pt x="42659" y="69612"/>
                    <a:pt x="42620" y="67462"/>
                    <a:pt x="42176" y="66901"/>
                  </a:cubicBezTo>
                  <a:cubicBezTo>
                    <a:pt x="41843" y="66501"/>
                    <a:pt x="40887" y="67279"/>
                    <a:pt x="40548" y="66901"/>
                  </a:cubicBezTo>
                  <a:cubicBezTo>
                    <a:pt x="40309" y="66656"/>
                    <a:pt x="40342" y="65395"/>
                    <a:pt x="40087" y="65184"/>
                  </a:cubicBezTo>
                  <a:cubicBezTo>
                    <a:pt x="39848" y="64989"/>
                    <a:pt x="39320" y="65667"/>
                    <a:pt x="39047" y="65667"/>
                  </a:cubicBezTo>
                  <a:cubicBezTo>
                    <a:pt x="38797" y="65656"/>
                    <a:pt x="38275" y="65473"/>
                    <a:pt x="38081" y="65184"/>
                  </a:cubicBezTo>
                  <a:cubicBezTo>
                    <a:pt x="37842" y="64834"/>
                    <a:pt x="37836" y="63545"/>
                    <a:pt x="37575" y="63250"/>
                  </a:cubicBezTo>
                  <a:cubicBezTo>
                    <a:pt x="37219" y="62872"/>
                    <a:pt x="36297" y="63428"/>
                    <a:pt x="35891" y="63250"/>
                  </a:cubicBezTo>
                  <a:cubicBezTo>
                    <a:pt x="35524" y="63106"/>
                    <a:pt x="34891" y="62311"/>
                    <a:pt x="34546" y="62050"/>
                  </a:cubicBezTo>
                  <a:cubicBezTo>
                    <a:pt x="34241" y="61817"/>
                    <a:pt x="33585" y="61555"/>
                    <a:pt x="33296" y="61272"/>
                  </a:cubicBezTo>
                  <a:cubicBezTo>
                    <a:pt x="33040" y="61022"/>
                    <a:pt x="32674" y="60127"/>
                    <a:pt x="32379" y="60033"/>
                  </a:cubicBezTo>
                  <a:cubicBezTo>
                    <a:pt x="32068" y="59916"/>
                    <a:pt x="31390" y="60333"/>
                    <a:pt x="31134" y="60672"/>
                  </a:cubicBezTo>
                  <a:cubicBezTo>
                    <a:pt x="30907" y="60983"/>
                    <a:pt x="30807" y="62144"/>
                    <a:pt x="30551" y="62389"/>
                  </a:cubicBezTo>
                  <a:cubicBezTo>
                    <a:pt x="30223" y="62717"/>
                    <a:pt x="29395" y="62183"/>
                    <a:pt x="29023" y="62350"/>
                  </a:cubicBezTo>
                  <a:cubicBezTo>
                    <a:pt x="28756" y="62478"/>
                    <a:pt x="28217" y="62933"/>
                    <a:pt x="28056" y="63339"/>
                  </a:cubicBezTo>
                  <a:cubicBezTo>
                    <a:pt x="27789" y="64039"/>
                    <a:pt x="27850" y="65823"/>
                    <a:pt x="27778" y="66656"/>
                  </a:cubicBezTo>
                  <a:cubicBezTo>
                    <a:pt x="27689" y="67812"/>
                    <a:pt x="27939" y="70518"/>
                    <a:pt x="27428" y="71302"/>
                  </a:cubicBezTo>
                  <a:cubicBezTo>
                    <a:pt x="26917" y="72041"/>
                    <a:pt x="25405" y="71040"/>
                    <a:pt x="24755" y="71302"/>
                  </a:cubicBezTo>
                  <a:cubicBezTo>
                    <a:pt x="24294" y="71485"/>
                    <a:pt x="23510" y="72535"/>
                    <a:pt x="23049" y="72719"/>
                  </a:cubicBezTo>
                  <a:cubicBezTo>
                    <a:pt x="22688" y="72863"/>
                    <a:pt x="21855" y="73069"/>
                    <a:pt x="21549" y="72719"/>
                  </a:cubicBezTo>
                  <a:cubicBezTo>
                    <a:pt x="21288" y="72418"/>
                    <a:pt x="21299" y="71107"/>
                    <a:pt x="21065" y="70740"/>
                  </a:cubicBezTo>
                  <a:cubicBezTo>
                    <a:pt x="20643" y="70062"/>
                    <a:pt x="19432" y="69740"/>
                    <a:pt x="18876" y="69451"/>
                  </a:cubicBezTo>
                  <a:cubicBezTo>
                    <a:pt x="18387" y="69196"/>
                    <a:pt x="17409" y="68596"/>
                    <a:pt x="16892" y="68546"/>
                  </a:cubicBezTo>
                  <a:cubicBezTo>
                    <a:pt x="16542" y="68518"/>
                    <a:pt x="15659" y="68401"/>
                    <a:pt x="15498" y="68934"/>
                  </a:cubicBezTo>
                  <a:cubicBezTo>
                    <a:pt x="15425" y="69157"/>
                    <a:pt x="15648" y="69651"/>
                    <a:pt x="15748" y="69829"/>
                  </a:cubicBezTo>
                  <a:cubicBezTo>
                    <a:pt x="15859" y="70024"/>
                    <a:pt x="16242" y="70101"/>
                    <a:pt x="16309" y="70351"/>
                  </a:cubicBezTo>
                  <a:cubicBezTo>
                    <a:pt x="16409" y="70701"/>
                    <a:pt x="16337" y="71641"/>
                    <a:pt x="16159" y="71902"/>
                  </a:cubicBezTo>
                  <a:cubicBezTo>
                    <a:pt x="15987" y="72157"/>
                    <a:pt x="15459" y="72080"/>
                    <a:pt x="15242" y="71941"/>
                  </a:cubicBezTo>
                  <a:cubicBezTo>
                    <a:pt x="14964" y="71768"/>
                    <a:pt x="14653" y="70768"/>
                    <a:pt x="14375" y="70557"/>
                  </a:cubicBezTo>
                  <a:cubicBezTo>
                    <a:pt x="14053" y="70324"/>
                    <a:pt x="13286" y="70185"/>
                    <a:pt x="12952" y="70390"/>
                  </a:cubicBezTo>
                  <a:cubicBezTo>
                    <a:pt x="12752" y="70518"/>
                    <a:pt x="12552" y="71274"/>
                    <a:pt x="12369" y="71429"/>
                  </a:cubicBezTo>
                  <a:cubicBezTo>
                    <a:pt x="12141" y="71602"/>
                    <a:pt x="11619" y="71652"/>
                    <a:pt x="11380" y="71563"/>
                  </a:cubicBezTo>
                  <a:cubicBezTo>
                    <a:pt x="10896" y="71368"/>
                    <a:pt x="10080" y="70351"/>
                    <a:pt x="9696" y="69829"/>
                  </a:cubicBezTo>
                  <a:cubicBezTo>
                    <a:pt x="9391" y="69412"/>
                    <a:pt x="8957" y="68168"/>
                    <a:pt x="8607" y="67851"/>
                  </a:cubicBezTo>
                  <a:cubicBezTo>
                    <a:pt x="8046" y="67356"/>
                    <a:pt x="6695" y="67673"/>
                    <a:pt x="6112" y="67256"/>
                  </a:cubicBezTo>
                  <a:cubicBezTo>
                    <a:pt x="5556" y="66851"/>
                    <a:pt x="4773" y="65162"/>
                    <a:pt x="4189" y="64717"/>
                  </a:cubicBezTo>
                  <a:cubicBezTo>
                    <a:pt x="4250" y="63522"/>
                    <a:pt x="4317" y="61789"/>
                    <a:pt x="4284" y="61011"/>
                  </a:cubicBezTo>
                  <a:cubicBezTo>
                    <a:pt x="4206" y="59538"/>
                    <a:pt x="3811" y="56610"/>
                    <a:pt x="3511" y="55210"/>
                  </a:cubicBezTo>
                  <a:cubicBezTo>
                    <a:pt x="3272" y="54048"/>
                    <a:pt x="2639" y="51798"/>
                    <a:pt x="2222" y="50781"/>
                  </a:cubicBezTo>
                  <a:cubicBezTo>
                    <a:pt x="1861" y="49898"/>
                    <a:pt x="833" y="48547"/>
                    <a:pt x="489" y="47636"/>
                  </a:cubicBezTo>
                  <a:cubicBezTo>
                    <a:pt x="316" y="47192"/>
                    <a:pt x="50" y="46191"/>
                    <a:pt x="11" y="45658"/>
                  </a:cubicBezTo>
                  <a:cubicBezTo>
                    <a:pt x="-27" y="45163"/>
                    <a:pt x="50" y="44147"/>
                    <a:pt x="155" y="43680"/>
                  </a:cubicBezTo>
                  <a:cubicBezTo>
                    <a:pt x="288" y="43157"/>
                    <a:pt x="789" y="42380"/>
                    <a:pt x="972" y="41924"/>
                  </a:cubicBezTo>
                  <a:cubicBezTo>
                    <a:pt x="1322" y="41063"/>
                    <a:pt x="1878" y="39190"/>
                    <a:pt x="2244" y="38345"/>
                  </a:cubicBezTo>
                  <a:cubicBezTo>
                    <a:pt x="2700" y="37318"/>
                    <a:pt x="3734" y="35417"/>
                    <a:pt x="4284" y="34523"/>
                  </a:cubicBezTo>
                  <a:cubicBezTo>
                    <a:pt x="4656" y="33911"/>
                    <a:pt x="5612" y="33000"/>
                    <a:pt x="5879" y="32244"/>
                  </a:cubicBezTo>
                  <a:cubicBezTo>
                    <a:pt x="6034" y="31828"/>
                    <a:pt x="6156" y="30827"/>
                    <a:pt x="6134" y="30344"/>
                  </a:cubicBezTo>
                  <a:cubicBezTo>
                    <a:pt x="6112" y="29666"/>
                    <a:pt x="5695" y="28433"/>
                    <a:pt x="5601" y="27766"/>
                  </a:cubicBezTo>
                  <a:cubicBezTo>
                    <a:pt x="5501" y="26999"/>
                    <a:pt x="5617" y="25321"/>
                    <a:pt x="5395" y="24621"/>
                  </a:cubicBezTo>
                  <a:cubicBezTo>
                    <a:pt x="5256" y="24165"/>
                    <a:pt x="4617" y="23737"/>
                    <a:pt x="4456" y="23293"/>
                  </a:cubicBezTo>
                  <a:cubicBezTo>
                    <a:pt x="4250" y="22709"/>
                    <a:pt x="4173" y="21303"/>
                    <a:pt x="4106" y="20626"/>
                  </a:cubicBezTo>
                  <a:cubicBezTo>
                    <a:pt x="4023" y="19820"/>
                    <a:pt x="3834" y="18181"/>
                    <a:pt x="3845" y="17358"/>
                  </a:cubicBezTo>
                  <a:cubicBezTo>
                    <a:pt x="3856" y="16603"/>
                    <a:pt x="3923" y="15030"/>
                    <a:pt x="4150" y="14391"/>
                  </a:cubicBezTo>
                  <a:cubicBezTo>
                    <a:pt x="4395" y="13719"/>
                    <a:pt x="5251" y="12885"/>
                    <a:pt x="5656" y="12491"/>
                  </a:cubicBezTo>
                  <a:cubicBezTo>
                    <a:pt x="6212" y="11957"/>
                    <a:pt x="7418" y="11207"/>
                    <a:pt x="8012" y="10868"/>
                  </a:cubicBezTo>
                  <a:cubicBezTo>
                    <a:pt x="8746" y="10451"/>
                    <a:pt x="10296" y="10140"/>
                    <a:pt x="10974" y="9529"/>
                  </a:cubicBezTo>
                  <a:cubicBezTo>
                    <a:pt x="11402" y="9123"/>
                    <a:pt x="12130" y="8279"/>
                    <a:pt x="12630" y="7406"/>
                  </a:cubicBezTo>
                  <a:cubicBezTo>
                    <a:pt x="12930" y="7734"/>
                    <a:pt x="13247" y="8029"/>
                    <a:pt x="13436" y="8134"/>
                  </a:cubicBezTo>
                  <a:cubicBezTo>
                    <a:pt x="13919" y="8357"/>
                    <a:pt x="14975" y="8357"/>
                    <a:pt x="15459" y="8134"/>
                  </a:cubicBezTo>
                  <a:cubicBezTo>
                    <a:pt x="15814" y="7968"/>
                    <a:pt x="16487" y="7318"/>
                    <a:pt x="16720" y="6834"/>
                  </a:cubicBezTo>
                  <a:cubicBezTo>
                    <a:pt x="17065" y="6117"/>
                    <a:pt x="17209" y="4195"/>
                    <a:pt x="17442" y="3361"/>
                  </a:cubicBezTo>
                  <a:cubicBezTo>
                    <a:pt x="17615" y="2711"/>
                    <a:pt x="17970" y="1383"/>
                    <a:pt x="18276" y="900"/>
                  </a:cubicBezTo>
                  <a:cubicBezTo>
                    <a:pt x="18509" y="550"/>
                    <a:pt x="19082" y="44"/>
                    <a:pt x="19382" y="5"/>
                  </a:cubicBezTo>
                  <a:cubicBezTo>
                    <a:pt x="19582" y="-22"/>
                    <a:pt x="20004" y="161"/>
                    <a:pt x="20154" y="383"/>
                  </a:cubicBezTo>
                  <a:cubicBezTo>
                    <a:pt x="20254" y="550"/>
                    <a:pt x="20282" y="1072"/>
                    <a:pt x="20343" y="1289"/>
                  </a:cubicBezTo>
                  <a:cubicBezTo>
                    <a:pt x="20465" y="1744"/>
                    <a:pt x="20760" y="2644"/>
                    <a:pt x="20949" y="3033"/>
                  </a:cubicBezTo>
                  <a:cubicBezTo>
                    <a:pt x="21288" y="3700"/>
                    <a:pt x="22310" y="4506"/>
                    <a:pt x="22555" y="5284"/>
                  </a:cubicBezTo>
                  <a:cubicBezTo>
                    <a:pt x="22999" y="6756"/>
                    <a:pt x="22888" y="10218"/>
                    <a:pt x="22855" y="11868"/>
                  </a:cubicBezTo>
                  <a:cubicBezTo>
                    <a:pt x="22838" y="12819"/>
                    <a:pt x="22510" y="14680"/>
                    <a:pt x="22555" y="15614"/>
                  </a:cubicBezTo>
                  <a:cubicBezTo>
                    <a:pt x="22577" y="16147"/>
                    <a:pt x="22888" y="17136"/>
                    <a:pt x="22933" y="17686"/>
                  </a:cubicBezTo>
                  <a:cubicBezTo>
                    <a:pt x="23010" y="18503"/>
                    <a:pt x="22799" y="20220"/>
                    <a:pt x="22933" y="21026"/>
                  </a:cubicBezTo>
                  <a:cubicBezTo>
                    <a:pt x="23027" y="21576"/>
                    <a:pt x="23355" y="22615"/>
                    <a:pt x="23622" y="22965"/>
                  </a:cubicBezTo>
                  <a:cubicBezTo>
                    <a:pt x="23933" y="23370"/>
                    <a:pt x="24761" y="23459"/>
                    <a:pt x="25105" y="23748"/>
                  </a:cubicBezTo>
                  <a:cubicBezTo>
                    <a:pt x="25650" y="24187"/>
                    <a:pt x="26533" y="25671"/>
                    <a:pt x="27095" y="26065"/>
                  </a:cubicBezTo>
                  <a:cubicBezTo>
                    <a:pt x="27334" y="26232"/>
                    <a:pt x="27873" y="26271"/>
                    <a:pt x="28123" y="26388"/>
                  </a:cubicBezTo>
                  <a:cubicBezTo>
                    <a:pt x="28539" y="26582"/>
                    <a:pt x="29340" y="27221"/>
                    <a:pt x="29762" y="27349"/>
                  </a:cubicBezTo>
                  <a:cubicBezTo>
                    <a:pt x="30484" y="27599"/>
                    <a:pt x="31968" y="27688"/>
                    <a:pt x="32702" y="27610"/>
                  </a:cubicBezTo>
                  <a:cubicBezTo>
                    <a:pt x="33302" y="27549"/>
                    <a:pt x="34507" y="27232"/>
                    <a:pt x="35080" y="26910"/>
                  </a:cubicBezTo>
                  <a:cubicBezTo>
                    <a:pt x="35330" y="26754"/>
                    <a:pt x="35808" y="26321"/>
                    <a:pt x="36025" y="26049"/>
                  </a:cubicBezTo>
                  <a:cubicBezTo>
                    <a:pt x="36213" y="25788"/>
                    <a:pt x="36452" y="24982"/>
                    <a:pt x="36680" y="24843"/>
                  </a:cubicBezTo>
                  <a:cubicBezTo>
                    <a:pt x="37075" y="24604"/>
                    <a:pt x="37919" y="25243"/>
                    <a:pt x="38336" y="25232"/>
                  </a:cubicBezTo>
                  <a:cubicBezTo>
                    <a:pt x="38636" y="25215"/>
                    <a:pt x="39259" y="25115"/>
                    <a:pt x="39503" y="24843"/>
                  </a:cubicBezTo>
                  <a:cubicBezTo>
                    <a:pt x="39803" y="24515"/>
                    <a:pt x="40042" y="23226"/>
                    <a:pt x="40348" y="228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5" name="Shape 1165"/>
            <p:cNvSpPr/>
            <p:nvPr/>
          </p:nvSpPr>
          <p:spPr>
            <a:xfrm>
              <a:off x="402353" y="666241"/>
              <a:ext cx="670800" cy="637500"/>
            </a:xfrm>
            <a:custGeom>
              <a:avLst/>
              <a:gdLst/>
              <a:ahLst/>
              <a:cxnLst/>
              <a:rect l="0" t="0" r="0" b="0"/>
              <a:pathLst>
                <a:path w="120000" h="120000" extrusionOk="0">
                  <a:moveTo>
                    <a:pt x="46285" y="119488"/>
                  </a:moveTo>
                  <a:cubicBezTo>
                    <a:pt x="46068" y="119677"/>
                    <a:pt x="45801" y="119922"/>
                    <a:pt x="45601" y="119972"/>
                  </a:cubicBezTo>
                  <a:cubicBezTo>
                    <a:pt x="45273" y="120050"/>
                    <a:pt x="44551" y="119938"/>
                    <a:pt x="44250" y="119794"/>
                  </a:cubicBezTo>
                  <a:cubicBezTo>
                    <a:pt x="44050" y="119699"/>
                    <a:pt x="43822" y="119260"/>
                    <a:pt x="43617" y="119194"/>
                  </a:cubicBezTo>
                  <a:cubicBezTo>
                    <a:pt x="43294" y="119105"/>
                    <a:pt x="42633" y="119316"/>
                    <a:pt x="42310" y="119399"/>
                  </a:cubicBezTo>
                  <a:cubicBezTo>
                    <a:pt x="42188" y="119427"/>
                    <a:pt x="42032" y="119488"/>
                    <a:pt x="41854" y="119566"/>
                  </a:cubicBezTo>
                  <a:cubicBezTo>
                    <a:pt x="41832" y="119483"/>
                    <a:pt x="41788" y="119416"/>
                    <a:pt x="41760" y="119366"/>
                  </a:cubicBezTo>
                  <a:cubicBezTo>
                    <a:pt x="41532" y="119110"/>
                    <a:pt x="40726" y="119032"/>
                    <a:pt x="40481" y="118793"/>
                  </a:cubicBezTo>
                  <a:cubicBezTo>
                    <a:pt x="40292" y="118604"/>
                    <a:pt x="40114" y="118071"/>
                    <a:pt x="40059" y="117815"/>
                  </a:cubicBezTo>
                  <a:cubicBezTo>
                    <a:pt x="39987" y="117465"/>
                    <a:pt x="40203" y="116726"/>
                    <a:pt x="40059" y="116392"/>
                  </a:cubicBezTo>
                  <a:cubicBezTo>
                    <a:pt x="39875" y="115959"/>
                    <a:pt x="38936" y="115470"/>
                    <a:pt x="38708" y="115064"/>
                  </a:cubicBezTo>
                  <a:cubicBezTo>
                    <a:pt x="38480" y="114664"/>
                    <a:pt x="38363" y="113736"/>
                    <a:pt x="38308" y="113286"/>
                  </a:cubicBezTo>
                  <a:cubicBezTo>
                    <a:pt x="38263" y="112908"/>
                    <a:pt x="38385" y="112135"/>
                    <a:pt x="38308" y="111757"/>
                  </a:cubicBezTo>
                  <a:cubicBezTo>
                    <a:pt x="38219" y="111285"/>
                    <a:pt x="37857" y="110384"/>
                    <a:pt x="37591" y="109979"/>
                  </a:cubicBezTo>
                  <a:cubicBezTo>
                    <a:pt x="37390" y="109667"/>
                    <a:pt x="36746" y="109206"/>
                    <a:pt x="36562" y="108878"/>
                  </a:cubicBezTo>
                  <a:cubicBezTo>
                    <a:pt x="36418" y="108623"/>
                    <a:pt x="36279" y="108039"/>
                    <a:pt x="36273" y="107750"/>
                  </a:cubicBezTo>
                  <a:cubicBezTo>
                    <a:pt x="36245" y="107378"/>
                    <a:pt x="36418" y="106638"/>
                    <a:pt x="36501" y="106272"/>
                  </a:cubicBezTo>
                  <a:cubicBezTo>
                    <a:pt x="36590" y="105938"/>
                    <a:pt x="36846" y="105299"/>
                    <a:pt x="36962" y="104971"/>
                  </a:cubicBezTo>
                  <a:cubicBezTo>
                    <a:pt x="37090" y="104571"/>
                    <a:pt x="37402" y="103782"/>
                    <a:pt x="37463" y="103376"/>
                  </a:cubicBezTo>
                  <a:cubicBezTo>
                    <a:pt x="37513" y="103042"/>
                    <a:pt x="37585" y="102353"/>
                    <a:pt x="37463" y="102042"/>
                  </a:cubicBezTo>
                  <a:cubicBezTo>
                    <a:pt x="37385" y="101859"/>
                    <a:pt x="37096" y="101547"/>
                    <a:pt x="36901" y="101464"/>
                  </a:cubicBezTo>
                  <a:cubicBezTo>
                    <a:pt x="36607" y="101342"/>
                    <a:pt x="35928" y="101503"/>
                    <a:pt x="35606" y="101464"/>
                  </a:cubicBezTo>
                  <a:cubicBezTo>
                    <a:pt x="35334" y="101436"/>
                    <a:pt x="34772" y="101353"/>
                    <a:pt x="34544" y="101214"/>
                  </a:cubicBezTo>
                  <a:cubicBezTo>
                    <a:pt x="34110" y="100958"/>
                    <a:pt x="33466" y="100147"/>
                    <a:pt x="33221" y="99713"/>
                  </a:cubicBezTo>
                  <a:cubicBezTo>
                    <a:pt x="32988" y="99313"/>
                    <a:pt x="32732" y="98435"/>
                    <a:pt x="32660" y="97990"/>
                  </a:cubicBezTo>
                  <a:cubicBezTo>
                    <a:pt x="32582" y="97490"/>
                    <a:pt x="32604" y="96484"/>
                    <a:pt x="32660" y="95984"/>
                  </a:cubicBezTo>
                  <a:cubicBezTo>
                    <a:pt x="32693" y="95756"/>
                    <a:pt x="32949" y="95300"/>
                    <a:pt x="32876" y="95078"/>
                  </a:cubicBezTo>
                  <a:cubicBezTo>
                    <a:pt x="32793" y="94839"/>
                    <a:pt x="32332" y="94483"/>
                    <a:pt x="32076" y="94383"/>
                  </a:cubicBezTo>
                  <a:cubicBezTo>
                    <a:pt x="31776" y="94261"/>
                    <a:pt x="31103" y="94272"/>
                    <a:pt x="30775" y="94311"/>
                  </a:cubicBezTo>
                  <a:cubicBezTo>
                    <a:pt x="30275" y="94361"/>
                    <a:pt x="29319" y="94756"/>
                    <a:pt x="28813" y="94833"/>
                  </a:cubicBezTo>
                  <a:cubicBezTo>
                    <a:pt x="28279" y="94922"/>
                    <a:pt x="27189" y="94945"/>
                    <a:pt x="26645" y="94961"/>
                  </a:cubicBezTo>
                  <a:cubicBezTo>
                    <a:pt x="26094" y="94967"/>
                    <a:pt x="24988" y="94878"/>
                    <a:pt x="24443" y="94906"/>
                  </a:cubicBezTo>
                  <a:cubicBezTo>
                    <a:pt x="23971" y="94939"/>
                    <a:pt x="22998" y="95022"/>
                    <a:pt x="22559" y="95178"/>
                  </a:cubicBezTo>
                  <a:cubicBezTo>
                    <a:pt x="22269" y="95284"/>
                    <a:pt x="21814" y="95712"/>
                    <a:pt x="21525" y="95806"/>
                  </a:cubicBezTo>
                  <a:cubicBezTo>
                    <a:pt x="21180" y="95928"/>
                    <a:pt x="20429" y="96034"/>
                    <a:pt x="20068" y="95984"/>
                  </a:cubicBezTo>
                  <a:cubicBezTo>
                    <a:pt x="19835" y="95951"/>
                    <a:pt x="19434" y="95678"/>
                    <a:pt x="19218" y="95612"/>
                  </a:cubicBezTo>
                  <a:cubicBezTo>
                    <a:pt x="18990" y="95528"/>
                    <a:pt x="18506" y="95378"/>
                    <a:pt x="18261" y="95384"/>
                  </a:cubicBezTo>
                  <a:cubicBezTo>
                    <a:pt x="17906" y="95400"/>
                    <a:pt x="17261" y="95734"/>
                    <a:pt x="16916" y="95806"/>
                  </a:cubicBezTo>
                  <a:cubicBezTo>
                    <a:pt x="16560" y="95884"/>
                    <a:pt x="15843" y="96095"/>
                    <a:pt x="15504" y="95984"/>
                  </a:cubicBezTo>
                  <a:cubicBezTo>
                    <a:pt x="15309" y="95912"/>
                    <a:pt x="15054" y="95573"/>
                    <a:pt x="14954" y="95406"/>
                  </a:cubicBezTo>
                  <a:cubicBezTo>
                    <a:pt x="14837" y="95223"/>
                    <a:pt x="14742" y="94817"/>
                    <a:pt x="14681" y="94617"/>
                  </a:cubicBezTo>
                  <a:cubicBezTo>
                    <a:pt x="14526" y="94172"/>
                    <a:pt x="14325" y="93249"/>
                    <a:pt x="14103" y="92833"/>
                  </a:cubicBezTo>
                  <a:cubicBezTo>
                    <a:pt x="13847" y="92377"/>
                    <a:pt x="13013" y="91660"/>
                    <a:pt x="12747" y="91204"/>
                  </a:cubicBezTo>
                  <a:cubicBezTo>
                    <a:pt x="12574" y="90898"/>
                    <a:pt x="12307" y="90248"/>
                    <a:pt x="12269" y="89909"/>
                  </a:cubicBezTo>
                  <a:cubicBezTo>
                    <a:pt x="12230" y="89537"/>
                    <a:pt x="12469" y="88809"/>
                    <a:pt x="12491" y="88436"/>
                  </a:cubicBezTo>
                  <a:cubicBezTo>
                    <a:pt x="12524" y="87881"/>
                    <a:pt x="12524" y="86741"/>
                    <a:pt x="12452" y="86191"/>
                  </a:cubicBezTo>
                  <a:cubicBezTo>
                    <a:pt x="12380" y="85696"/>
                    <a:pt x="12130" y="84729"/>
                    <a:pt x="11929" y="84274"/>
                  </a:cubicBezTo>
                  <a:cubicBezTo>
                    <a:pt x="11790" y="83940"/>
                    <a:pt x="11396" y="83318"/>
                    <a:pt x="11157" y="83056"/>
                  </a:cubicBezTo>
                  <a:cubicBezTo>
                    <a:pt x="10884" y="82751"/>
                    <a:pt x="10245" y="82228"/>
                    <a:pt x="9884" y="82017"/>
                  </a:cubicBezTo>
                  <a:cubicBezTo>
                    <a:pt x="9700" y="81906"/>
                    <a:pt x="9267" y="81784"/>
                    <a:pt x="9066" y="81684"/>
                  </a:cubicBezTo>
                  <a:cubicBezTo>
                    <a:pt x="8872" y="81583"/>
                    <a:pt x="8466" y="81395"/>
                    <a:pt x="8338" y="81228"/>
                  </a:cubicBezTo>
                  <a:cubicBezTo>
                    <a:pt x="8216" y="81078"/>
                    <a:pt x="8049" y="80666"/>
                    <a:pt x="8138" y="80494"/>
                  </a:cubicBezTo>
                  <a:cubicBezTo>
                    <a:pt x="8210" y="80350"/>
                    <a:pt x="8633" y="80322"/>
                    <a:pt x="8766" y="80216"/>
                  </a:cubicBezTo>
                  <a:cubicBezTo>
                    <a:pt x="8883" y="80122"/>
                    <a:pt x="9083" y="79888"/>
                    <a:pt x="9105" y="79744"/>
                  </a:cubicBezTo>
                  <a:cubicBezTo>
                    <a:pt x="9144" y="79577"/>
                    <a:pt x="9066" y="79205"/>
                    <a:pt x="8955" y="79071"/>
                  </a:cubicBezTo>
                  <a:cubicBezTo>
                    <a:pt x="8761" y="78843"/>
                    <a:pt x="8149" y="78677"/>
                    <a:pt x="7871" y="78566"/>
                  </a:cubicBezTo>
                  <a:cubicBezTo>
                    <a:pt x="7632" y="78466"/>
                    <a:pt x="7110" y="78354"/>
                    <a:pt x="6876" y="78221"/>
                  </a:cubicBezTo>
                  <a:cubicBezTo>
                    <a:pt x="6654" y="78104"/>
                    <a:pt x="6220" y="77815"/>
                    <a:pt x="6087" y="77604"/>
                  </a:cubicBezTo>
                  <a:cubicBezTo>
                    <a:pt x="5798" y="77176"/>
                    <a:pt x="5636" y="76131"/>
                    <a:pt x="5548" y="75631"/>
                  </a:cubicBezTo>
                  <a:cubicBezTo>
                    <a:pt x="5459" y="75131"/>
                    <a:pt x="5247" y="74108"/>
                    <a:pt x="5375" y="73625"/>
                  </a:cubicBezTo>
                  <a:cubicBezTo>
                    <a:pt x="5431" y="73408"/>
                    <a:pt x="5725" y="73019"/>
                    <a:pt x="5887" y="72852"/>
                  </a:cubicBezTo>
                  <a:cubicBezTo>
                    <a:pt x="6059" y="72680"/>
                    <a:pt x="6509" y="72452"/>
                    <a:pt x="6704" y="72291"/>
                  </a:cubicBezTo>
                  <a:cubicBezTo>
                    <a:pt x="6854" y="72157"/>
                    <a:pt x="7076" y="71802"/>
                    <a:pt x="7254" y="71707"/>
                  </a:cubicBezTo>
                  <a:cubicBezTo>
                    <a:pt x="7421" y="71618"/>
                    <a:pt x="7821" y="71574"/>
                    <a:pt x="8016" y="71596"/>
                  </a:cubicBezTo>
                  <a:cubicBezTo>
                    <a:pt x="8310" y="71629"/>
                    <a:pt x="8833" y="71957"/>
                    <a:pt x="9128" y="72013"/>
                  </a:cubicBezTo>
                  <a:cubicBezTo>
                    <a:pt x="9456" y="72068"/>
                    <a:pt x="10156" y="72052"/>
                    <a:pt x="10484" y="71974"/>
                  </a:cubicBezTo>
                  <a:cubicBezTo>
                    <a:pt x="10701" y="71913"/>
                    <a:pt x="11118" y="71724"/>
                    <a:pt x="11273" y="71579"/>
                  </a:cubicBezTo>
                  <a:cubicBezTo>
                    <a:pt x="11557" y="71318"/>
                    <a:pt x="11946" y="70640"/>
                    <a:pt x="12052" y="70279"/>
                  </a:cubicBezTo>
                  <a:cubicBezTo>
                    <a:pt x="12146" y="69951"/>
                    <a:pt x="12118" y="69256"/>
                    <a:pt x="12091" y="68906"/>
                  </a:cubicBezTo>
                  <a:cubicBezTo>
                    <a:pt x="12063" y="68567"/>
                    <a:pt x="11941" y="67883"/>
                    <a:pt x="11835" y="67561"/>
                  </a:cubicBezTo>
                  <a:cubicBezTo>
                    <a:pt x="11746" y="67311"/>
                    <a:pt x="11418" y="66877"/>
                    <a:pt x="11374" y="66622"/>
                  </a:cubicBezTo>
                  <a:cubicBezTo>
                    <a:pt x="11346" y="66455"/>
                    <a:pt x="11346" y="66088"/>
                    <a:pt x="11451" y="65960"/>
                  </a:cubicBezTo>
                  <a:cubicBezTo>
                    <a:pt x="11613" y="65782"/>
                    <a:pt x="12163" y="65721"/>
                    <a:pt x="12413" y="65660"/>
                  </a:cubicBezTo>
                  <a:cubicBezTo>
                    <a:pt x="12574" y="65621"/>
                    <a:pt x="12902" y="65555"/>
                    <a:pt x="13069" y="65555"/>
                  </a:cubicBezTo>
                  <a:cubicBezTo>
                    <a:pt x="13558" y="65538"/>
                    <a:pt x="14526" y="65749"/>
                    <a:pt x="15015" y="65771"/>
                  </a:cubicBezTo>
                  <a:cubicBezTo>
                    <a:pt x="15271" y="65788"/>
                    <a:pt x="15793" y="65827"/>
                    <a:pt x="16049" y="65771"/>
                  </a:cubicBezTo>
                  <a:cubicBezTo>
                    <a:pt x="16199" y="65744"/>
                    <a:pt x="16471" y="65499"/>
                    <a:pt x="16627" y="65532"/>
                  </a:cubicBezTo>
                  <a:cubicBezTo>
                    <a:pt x="16794" y="65566"/>
                    <a:pt x="16916" y="65955"/>
                    <a:pt x="17066" y="66038"/>
                  </a:cubicBezTo>
                  <a:cubicBezTo>
                    <a:pt x="17361" y="66205"/>
                    <a:pt x="18089" y="66210"/>
                    <a:pt x="18434" y="66244"/>
                  </a:cubicBezTo>
                  <a:cubicBezTo>
                    <a:pt x="18778" y="66283"/>
                    <a:pt x="19507" y="66160"/>
                    <a:pt x="19807" y="66316"/>
                  </a:cubicBezTo>
                  <a:cubicBezTo>
                    <a:pt x="20101" y="66477"/>
                    <a:pt x="20318" y="67166"/>
                    <a:pt x="20568" y="67394"/>
                  </a:cubicBezTo>
                  <a:cubicBezTo>
                    <a:pt x="20752" y="67567"/>
                    <a:pt x="21191" y="67967"/>
                    <a:pt x="21452" y="67933"/>
                  </a:cubicBezTo>
                  <a:cubicBezTo>
                    <a:pt x="21702" y="67900"/>
                    <a:pt x="22025" y="67455"/>
                    <a:pt x="22114" y="67244"/>
                  </a:cubicBezTo>
                  <a:cubicBezTo>
                    <a:pt x="22197" y="67044"/>
                    <a:pt x="22158" y="66605"/>
                    <a:pt x="22136" y="66394"/>
                  </a:cubicBezTo>
                  <a:cubicBezTo>
                    <a:pt x="22103" y="66144"/>
                    <a:pt x="21903" y="65666"/>
                    <a:pt x="21880" y="65416"/>
                  </a:cubicBezTo>
                  <a:cubicBezTo>
                    <a:pt x="21853" y="65204"/>
                    <a:pt x="21880" y="64765"/>
                    <a:pt x="21919" y="64554"/>
                  </a:cubicBezTo>
                  <a:cubicBezTo>
                    <a:pt x="21969" y="64243"/>
                    <a:pt x="22169" y="63643"/>
                    <a:pt x="22297" y="63348"/>
                  </a:cubicBezTo>
                  <a:cubicBezTo>
                    <a:pt x="22392" y="63131"/>
                    <a:pt x="22681" y="62720"/>
                    <a:pt x="22770" y="62487"/>
                  </a:cubicBezTo>
                  <a:cubicBezTo>
                    <a:pt x="22881" y="62203"/>
                    <a:pt x="23087" y="61625"/>
                    <a:pt x="23070" y="61325"/>
                  </a:cubicBezTo>
                  <a:cubicBezTo>
                    <a:pt x="23048" y="61003"/>
                    <a:pt x="22686" y="60419"/>
                    <a:pt x="22609" y="60102"/>
                  </a:cubicBezTo>
                  <a:cubicBezTo>
                    <a:pt x="22514" y="59691"/>
                    <a:pt x="22514" y="58830"/>
                    <a:pt x="22414" y="58413"/>
                  </a:cubicBezTo>
                  <a:cubicBezTo>
                    <a:pt x="22342" y="58107"/>
                    <a:pt x="22197" y="57462"/>
                    <a:pt x="21992" y="57212"/>
                  </a:cubicBezTo>
                  <a:cubicBezTo>
                    <a:pt x="21714" y="56857"/>
                    <a:pt x="20807" y="56512"/>
                    <a:pt x="20446" y="56240"/>
                  </a:cubicBezTo>
                  <a:cubicBezTo>
                    <a:pt x="20179" y="56040"/>
                    <a:pt x="19790" y="55456"/>
                    <a:pt x="19468" y="55373"/>
                  </a:cubicBezTo>
                  <a:cubicBezTo>
                    <a:pt x="19284" y="55323"/>
                    <a:pt x="18890" y="55495"/>
                    <a:pt x="18689" y="55506"/>
                  </a:cubicBezTo>
                  <a:cubicBezTo>
                    <a:pt x="18395" y="55517"/>
                    <a:pt x="17789" y="55517"/>
                    <a:pt x="17522" y="55411"/>
                  </a:cubicBezTo>
                  <a:cubicBezTo>
                    <a:pt x="17088" y="55228"/>
                    <a:pt x="16449" y="54517"/>
                    <a:pt x="16127" y="54183"/>
                  </a:cubicBezTo>
                  <a:cubicBezTo>
                    <a:pt x="15754" y="53800"/>
                    <a:pt x="15104" y="52944"/>
                    <a:pt x="14776" y="52521"/>
                  </a:cubicBezTo>
                  <a:cubicBezTo>
                    <a:pt x="14342" y="51949"/>
                    <a:pt x="13542" y="50765"/>
                    <a:pt x="13086" y="50209"/>
                  </a:cubicBezTo>
                  <a:cubicBezTo>
                    <a:pt x="12652" y="49670"/>
                    <a:pt x="11757" y="48620"/>
                    <a:pt x="11235" y="48158"/>
                  </a:cubicBezTo>
                  <a:cubicBezTo>
                    <a:pt x="10923" y="47886"/>
                    <a:pt x="10178" y="47453"/>
                    <a:pt x="9839" y="47203"/>
                  </a:cubicBezTo>
                  <a:cubicBezTo>
                    <a:pt x="9111" y="46658"/>
                    <a:pt x="7749" y="45452"/>
                    <a:pt x="7021" y="44907"/>
                  </a:cubicBezTo>
                  <a:cubicBezTo>
                    <a:pt x="6593" y="44596"/>
                    <a:pt x="5659" y="44046"/>
                    <a:pt x="5231" y="43729"/>
                  </a:cubicBezTo>
                  <a:cubicBezTo>
                    <a:pt x="4858" y="43462"/>
                    <a:pt x="4108" y="42934"/>
                    <a:pt x="3796" y="42601"/>
                  </a:cubicBezTo>
                  <a:cubicBezTo>
                    <a:pt x="3491" y="42278"/>
                    <a:pt x="3074" y="41495"/>
                    <a:pt x="2785" y="41150"/>
                  </a:cubicBezTo>
                  <a:cubicBezTo>
                    <a:pt x="2490" y="40811"/>
                    <a:pt x="1806" y="40188"/>
                    <a:pt x="1473" y="39877"/>
                  </a:cubicBezTo>
                  <a:cubicBezTo>
                    <a:pt x="1184" y="39605"/>
                    <a:pt x="511" y="39144"/>
                    <a:pt x="277" y="38827"/>
                  </a:cubicBezTo>
                  <a:cubicBezTo>
                    <a:pt x="177" y="38693"/>
                    <a:pt x="16" y="38371"/>
                    <a:pt x="0" y="38204"/>
                  </a:cubicBezTo>
                  <a:cubicBezTo>
                    <a:pt x="-16" y="37988"/>
                    <a:pt x="72" y="37515"/>
                    <a:pt x="216" y="37343"/>
                  </a:cubicBezTo>
                  <a:cubicBezTo>
                    <a:pt x="322" y="37221"/>
                    <a:pt x="655" y="37098"/>
                    <a:pt x="817" y="37065"/>
                  </a:cubicBezTo>
                  <a:cubicBezTo>
                    <a:pt x="1017" y="37015"/>
                    <a:pt x="1467" y="37154"/>
                    <a:pt x="1651" y="37065"/>
                  </a:cubicBezTo>
                  <a:cubicBezTo>
                    <a:pt x="1945" y="36920"/>
                    <a:pt x="2201" y="36276"/>
                    <a:pt x="2412" y="36031"/>
                  </a:cubicBezTo>
                  <a:cubicBezTo>
                    <a:pt x="2579" y="35820"/>
                    <a:pt x="3040" y="35498"/>
                    <a:pt x="3163" y="35259"/>
                  </a:cubicBezTo>
                  <a:cubicBezTo>
                    <a:pt x="3296" y="34981"/>
                    <a:pt x="3240" y="34330"/>
                    <a:pt x="3341" y="34041"/>
                  </a:cubicBezTo>
                  <a:cubicBezTo>
                    <a:pt x="3452" y="33708"/>
                    <a:pt x="3930" y="33152"/>
                    <a:pt x="4019" y="32824"/>
                  </a:cubicBezTo>
                  <a:cubicBezTo>
                    <a:pt x="4091" y="32513"/>
                    <a:pt x="4091" y="31857"/>
                    <a:pt x="3997" y="31557"/>
                  </a:cubicBezTo>
                  <a:cubicBezTo>
                    <a:pt x="3947" y="31390"/>
                    <a:pt x="3741" y="31085"/>
                    <a:pt x="3602" y="30974"/>
                  </a:cubicBezTo>
                  <a:cubicBezTo>
                    <a:pt x="3441" y="30851"/>
                    <a:pt x="3024" y="30768"/>
                    <a:pt x="2868" y="30657"/>
                  </a:cubicBezTo>
                  <a:cubicBezTo>
                    <a:pt x="2707" y="30557"/>
                    <a:pt x="2418" y="30307"/>
                    <a:pt x="2329" y="30151"/>
                  </a:cubicBezTo>
                  <a:cubicBezTo>
                    <a:pt x="2234" y="29990"/>
                    <a:pt x="2106" y="29590"/>
                    <a:pt x="2184" y="29423"/>
                  </a:cubicBezTo>
                  <a:cubicBezTo>
                    <a:pt x="2240" y="29306"/>
                    <a:pt x="2512" y="29178"/>
                    <a:pt x="2640" y="29156"/>
                  </a:cubicBezTo>
                  <a:cubicBezTo>
                    <a:pt x="2874" y="29112"/>
                    <a:pt x="3379" y="29151"/>
                    <a:pt x="3563" y="29284"/>
                  </a:cubicBezTo>
                  <a:cubicBezTo>
                    <a:pt x="3757" y="29434"/>
                    <a:pt x="3730" y="29995"/>
                    <a:pt x="3896" y="30173"/>
                  </a:cubicBezTo>
                  <a:cubicBezTo>
                    <a:pt x="4019" y="30290"/>
                    <a:pt x="4358" y="30468"/>
                    <a:pt x="4530" y="30451"/>
                  </a:cubicBezTo>
                  <a:cubicBezTo>
                    <a:pt x="4741" y="30429"/>
                    <a:pt x="5053" y="30118"/>
                    <a:pt x="5214" y="29984"/>
                  </a:cubicBezTo>
                  <a:cubicBezTo>
                    <a:pt x="5403" y="29817"/>
                    <a:pt x="5781" y="29467"/>
                    <a:pt x="5909" y="29245"/>
                  </a:cubicBezTo>
                  <a:cubicBezTo>
                    <a:pt x="5964" y="29156"/>
                    <a:pt x="6031" y="28945"/>
                    <a:pt x="6087" y="28756"/>
                  </a:cubicBezTo>
                  <a:cubicBezTo>
                    <a:pt x="6276" y="28745"/>
                    <a:pt x="6470" y="28695"/>
                    <a:pt x="6559" y="28617"/>
                  </a:cubicBezTo>
                  <a:cubicBezTo>
                    <a:pt x="6709" y="28472"/>
                    <a:pt x="6504" y="27950"/>
                    <a:pt x="6637" y="27794"/>
                  </a:cubicBezTo>
                  <a:cubicBezTo>
                    <a:pt x="6865" y="27522"/>
                    <a:pt x="7816" y="27644"/>
                    <a:pt x="8038" y="27366"/>
                  </a:cubicBezTo>
                  <a:cubicBezTo>
                    <a:pt x="8210" y="27166"/>
                    <a:pt x="7927" y="26538"/>
                    <a:pt x="8105" y="26338"/>
                  </a:cubicBezTo>
                  <a:cubicBezTo>
                    <a:pt x="8255" y="26172"/>
                    <a:pt x="8783" y="26144"/>
                    <a:pt x="9028" y="26149"/>
                  </a:cubicBezTo>
                  <a:cubicBezTo>
                    <a:pt x="9267" y="26155"/>
                    <a:pt x="9784" y="26249"/>
                    <a:pt x="9945" y="26416"/>
                  </a:cubicBezTo>
                  <a:cubicBezTo>
                    <a:pt x="10173" y="26633"/>
                    <a:pt x="10228" y="27300"/>
                    <a:pt x="10256" y="27605"/>
                  </a:cubicBezTo>
                  <a:cubicBezTo>
                    <a:pt x="10284" y="27944"/>
                    <a:pt x="10290" y="28661"/>
                    <a:pt x="10145" y="28984"/>
                  </a:cubicBezTo>
                  <a:cubicBezTo>
                    <a:pt x="10089" y="29112"/>
                    <a:pt x="9817" y="29278"/>
                    <a:pt x="9761" y="29406"/>
                  </a:cubicBezTo>
                  <a:cubicBezTo>
                    <a:pt x="9689" y="29578"/>
                    <a:pt x="9850" y="30034"/>
                    <a:pt x="9711" y="30173"/>
                  </a:cubicBezTo>
                  <a:cubicBezTo>
                    <a:pt x="9583" y="30290"/>
                    <a:pt x="9167" y="30290"/>
                    <a:pt x="9011" y="30234"/>
                  </a:cubicBezTo>
                  <a:cubicBezTo>
                    <a:pt x="8783" y="30151"/>
                    <a:pt x="8616" y="29617"/>
                    <a:pt x="8383" y="29556"/>
                  </a:cubicBezTo>
                  <a:cubicBezTo>
                    <a:pt x="8183" y="29506"/>
                    <a:pt x="7710" y="29634"/>
                    <a:pt x="7577" y="29784"/>
                  </a:cubicBezTo>
                  <a:cubicBezTo>
                    <a:pt x="7338" y="30051"/>
                    <a:pt x="7510" y="30851"/>
                    <a:pt x="7377" y="31185"/>
                  </a:cubicBezTo>
                  <a:cubicBezTo>
                    <a:pt x="7293" y="31396"/>
                    <a:pt x="6910" y="31729"/>
                    <a:pt x="6837" y="31952"/>
                  </a:cubicBezTo>
                  <a:cubicBezTo>
                    <a:pt x="6687" y="32391"/>
                    <a:pt x="6548" y="33413"/>
                    <a:pt x="6804" y="33814"/>
                  </a:cubicBezTo>
                  <a:cubicBezTo>
                    <a:pt x="7071" y="34214"/>
                    <a:pt x="8110" y="34558"/>
                    <a:pt x="8600" y="34664"/>
                  </a:cubicBezTo>
                  <a:cubicBezTo>
                    <a:pt x="9144" y="34781"/>
                    <a:pt x="10284" y="34708"/>
                    <a:pt x="10834" y="34664"/>
                  </a:cubicBezTo>
                  <a:cubicBezTo>
                    <a:pt x="11357" y="34625"/>
                    <a:pt x="12485" y="34642"/>
                    <a:pt x="12875" y="34330"/>
                  </a:cubicBezTo>
                  <a:cubicBezTo>
                    <a:pt x="13119" y="34142"/>
                    <a:pt x="13236" y="33502"/>
                    <a:pt x="13303" y="33213"/>
                  </a:cubicBezTo>
                  <a:cubicBezTo>
                    <a:pt x="13375" y="32891"/>
                    <a:pt x="13291" y="32218"/>
                    <a:pt x="13397" y="31896"/>
                  </a:cubicBezTo>
                  <a:cubicBezTo>
                    <a:pt x="13503" y="31585"/>
                    <a:pt x="14009" y="31096"/>
                    <a:pt x="14103" y="30785"/>
                  </a:cubicBezTo>
                  <a:cubicBezTo>
                    <a:pt x="14175" y="30518"/>
                    <a:pt x="14053" y="29968"/>
                    <a:pt x="14103" y="29695"/>
                  </a:cubicBezTo>
                  <a:cubicBezTo>
                    <a:pt x="14142" y="29423"/>
                    <a:pt x="14553" y="28884"/>
                    <a:pt x="14431" y="28634"/>
                  </a:cubicBezTo>
                  <a:cubicBezTo>
                    <a:pt x="14359" y="28472"/>
                    <a:pt x="13903" y="28467"/>
                    <a:pt x="13797" y="28334"/>
                  </a:cubicBezTo>
                  <a:cubicBezTo>
                    <a:pt x="13581" y="28056"/>
                    <a:pt x="13581" y="27333"/>
                    <a:pt x="13542" y="26989"/>
                  </a:cubicBezTo>
                  <a:cubicBezTo>
                    <a:pt x="13453" y="26216"/>
                    <a:pt x="13519" y="24649"/>
                    <a:pt x="13380" y="23876"/>
                  </a:cubicBezTo>
                  <a:cubicBezTo>
                    <a:pt x="13269" y="23187"/>
                    <a:pt x="12630" y="21886"/>
                    <a:pt x="12591" y="21197"/>
                  </a:cubicBezTo>
                  <a:cubicBezTo>
                    <a:pt x="12574" y="20947"/>
                    <a:pt x="12674" y="20452"/>
                    <a:pt x="12747" y="20219"/>
                  </a:cubicBezTo>
                  <a:cubicBezTo>
                    <a:pt x="12836" y="19919"/>
                    <a:pt x="13219" y="19380"/>
                    <a:pt x="13286" y="19069"/>
                  </a:cubicBezTo>
                  <a:cubicBezTo>
                    <a:pt x="13392" y="18574"/>
                    <a:pt x="13469" y="17523"/>
                    <a:pt x="13264" y="17062"/>
                  </a:cubicBezTo>
                  <a:cubicBezTo>
                    <a:pt x="13119" y="16745"/>
                    <a:pt x="12452" y="16351"/>
                    <a:pt x="12213" y="16084"/>
                  </a:cubicBezTo>
                  <a:cubicBezTo>
                    <a:pt x="12013" y="15867"/>
                    <a:pt x="11646" y="15406"/>
                    <a:pt x="11518" y="15145"/>
                  </a:cubicBezTo>
                  <a:cubicBezTo>
                    <a:pt x="11324" y="14772"/>
                    <a:pt x="11290" y="13861"/>
                    <a:pt x="10996" y="13550"/>
                  </a:cubicBezTo>
                  <a:cubicBezTo>
                    <a:pt x="10690" y="13227"/>
                    <a:pt x="9689" y="13122"/>
                    <a:pt x="9306" y="12899"/>
                  </a:cubicBezTo>
                  <a:cubicBezTo>
                    <a:pt x="9089" y="12760"/>
                    <a:pt x="8794" y="12305"/>
                    <a:pt x="8555" y="12238"/>
                  </a:cubicBezTo>
                  <a:cubicBezTo>
                    <a:pt x="8355" y="12177"/>
                    <a:pt x="7910" y="12266"/>
                    <a:pt x="7721" y="12349"/>
                  </a:cubicBezTo>
                  <a:cubicBezTo>
                    <a:pt x="7560" y="12410"/>
                    <a:pt x="7349" y="12733"/>
                    <a:pt x="7182" y="12744"/>
                  </a:cubicBezTo>
                  <a:cubicBezTo>
                    <a:pt x="6998" y="12760"/>
                    <a:pt x="6637" y="12588"/>
                    <a:pt x="6543" y="12444"/>
                  </a:cubicBezTo>
                  <a:cubicBezTo>
                    <a:pt x="6431" y="12266"/>
                    <a:pt x="6454" y="11804"/>
                    <a:pt x="6543" y="11615"/>
                  </a:cubicBezTo>
                  <a:cubicBezTo>
                    <a:pt x="6676" y="11321"/>
                    <a:pt x="7288" y="10949"/>
                    <a:pt x="7560" y="10754"/>
                  </a:cubicBezTo>
                  <a:cubicBezTo>
                    <a:pt x="7766" y="10593"/>
                    <a:pt x="8305" y="10415"/>
                    <a:pt x="8433" y="10193"/>
                  </a:cubicBezTo>
                  <a:cubicBezTo>
                    <a:pt x="8566" y="9943"/>
                    <a:pt x="8272" y="9314"/>
                    <a:pt x="8433" y="9081"/>
                  </a:cubicBezTo>
                  <a:cubicBezTo>
                    <a:pt x="8611" y="8820"/>
                    <a:pt x="9306" y="8653"/>
                    <a:pt x="9628" y="8598"/>
                  </a:cubicBezTo>
                  <a:cubicBezTo>
                    <a:pt x="10139" y="8486"/>
                    <a:pt x="11196" y="8581"/>
                    <a:pt x="11718" y="8570"/>
                  </a:cubicBezTo>
                  <a:cubicBezTo>
                    <a:pt x="12213" y="8570"/>
                    <a:pt x="13236" y="8681"/>
                    <a:pt x="13720" y="8559"/>
                  </a:cubicBezTo>
                  <a:cubicBezTo>
                    <a:pt x="14142" y="8453"/>
                    <a:pt x="14898" y="7997"/>
                    <a:pt x="15254" y="7769"/>
                  </a:cubicBezTo>
                  <a:cubicBezTo>
                    <a:pt x="15649" y="7514"/>
                    <a:pt x="16343" y="6886"/>
                    <a:pt x="16721" y="6602"/>
                  </a:cubicBezTo>
                  <a:cubicBezTo>
                    <a:pt x="17300" y="6174"/>
                    <a:pt x="18467" y="5352"/>
                    <a:pt x="19051" y="4952"/>
                  </a:cubicBezTo>
                  <a:cubicBezTo>
                    <a:pt x="20229" y="4135"/>
                    <a:pt x="22703" y="2645"/>
                    <a:pt x="23804" y="1739"/>
                  </a:cubicBezTo>
                  <a:cubicBezTo>
                    <a:pt x="24232" y="1383"/>
                    <a:pt x="24905" y="477"/>
                    <a:pt x="25377" y="161"/>
                  </a:cubicBezTo>
                  <a:cubicBezTo>
                    <a:pt x="25460" y="105"/>
                    <a:pt x="25566" y="55"/>
                    <a:pt x="25694" y="0"/>
                  </a:cubicBezTo>
                  <a:cubicBezTo>
                    <a:pt x="26011" y="505"/>
                    <a:pt x="26533" y="1350"/>
                    <a:pt x="26722" y="1717"/>
                  </a:cubicBezTo>
                  <a:cubicBezTo>
                    <a:pt x="27023" y="2278"/>
                    <a:pt x="27590" y="3418"/>
                    <a:pt x="27784" y="4012"/>
                  </a:cubicBezTo>
                  <a:cubicBezTo>
                    <a:pt x="27957" y="4568"/>
                    <a:pt x="28029" y="5746"/>
                    <a:pt x="28196" y="6302"/>
                  </a:cubicBezTo>
                  <a:cubicBezTo>
                    <a:pt x="28351" y="6780"/>
                    <a:pt x="28729" y="7725"/>
                    <a:pt x="29013" y="8142"/>
                  </a:cubicBezTo>
                  <a:cubicBezTo>
                    <a:pt x="29280" y="8536"/>
                    <a:pt x="29986" y="9203"/>
                    <a:pt x="30369" y="9498"/>
                  </a:cubicBezTo>
                  <a:cubicBezTo>
                    <a:pt x="30703" y="9748"/>
                    <a:pt x="31442" y="10176"/>
                    <a:pt x="31842" y="10337"/>
                  </a:cubicBezTo>
                  <a:cubicBezTo>
                    <a:pt x="32237" y="10504"/>
                    <a:pt x="33154" y="10532"/>
                    <a:pt x="33510" y="10771"/>
                  </a:cubicBezTo>
                  <a:cubicBezTo>
                    <a:pt x="33805" y="10971"/>
                    <a:pt x="34155" y="11604"/>
                    <a:pt x="34300" y="11921"/>
                  </a:cubicBezTo>
                  <a:cubicBezTo>
                    <a:pt x="34516" y="12366"/>
                    <a:pt x="34755" y="13344"/>
                    <a:pt x="34822" y="13833"/>
                  </a:cubicBezTo>
                  <a:cubicBezTo>
                    <a:pt x="34911" y="14472"/>
                    <a:pt x="35022" y="15806"/>
                    <a:pt x="34822" y="16423"/>
                  </a:cubicBezTo>
                  <a:cubicBezTo>
                    <a:pt x="34683" y="16840"/>
                    <a:pt x="34083" y="17557"/>
                    <a:pt x="33788" y="17885"/>
                  </a:cubicBezTo>
                  <a:cubicBezTo>
                    <a:pt x="33243" y="18502"/>
                    <a:pt x="31859" y="19463"/>
                    <a:pt x="31320" y="20086"/>
                  </a:cubicBezTo>
                  <a:cubicBezTo>
                    <a:pt x="30847" y="20630"/>
                    <a:pt x="30097" y="21853"/>
                    <a:pt x="29769" y="22492"/>
                  </a:cubicBezTo>
                  <a:cubicBezTo>
                    <a:pt x="29485" y="23037"/>
                    <a:pt x="29096" y="24210"/>
                    <a:pt x="28857" y="24776"/>
                  </a:cubicBezTo>
                  <a:cubicBezTo>
                    <a:pt x="28679" y="25204"/>
                    <a:pt x="28351" y="26060"/>
                    <a:pt x="28118" y="26455"/>
                  </a:cubicBezTo>
                  <a:cubicBezTo>
                    <a:pt x="27901" y="26822"/>
                    <a:pt x="27267" y="27439"/>
                    <a:pt x="27084" y="27822"/>
                  </a:cubicBezTo>
                  <a:cubicBezTo>
                    <a:pt x="26923" y="28167"/>
                    <a:pt x="26772" y="28900"/>
                    <a:pt x="26711" y="29267"/>
                  </a:cubicBezTo>
                  <a:cubicBezTo>
                    <a:pt x="26611" y="29845"/>
                    <a:pt x="26611" y="31018"/>
                    <a:pt x="26511" y="31596"/>
                  </a:cubicBezTo>
                  <a:cubicBezTo>
                    <a:pt x="26406" y="32141"/>
                    <a:pt x="26133" y="33230"/>
                    <a:pt x="25894" y="33736"/>
                  </a:cubicBezTo>
                  <a:cubicBezTo>
                    <a:pt x="25633" y="34269"/>
                    <a:pt x="24788" y="35164"/>
                    <a:pt x="24521" y="35692"/>
                  </a:cubicBezTo>
                  <a:cubicBezTo>
                    <a:pt x="24332" y="36076"/>
                    <a:pt x="24087" y="36909"/>
                    <a:pt x="23987" y="37326"/>
                  </a:cubicBezTo>
                  <a:cubicBezTo>
                    <a:pt x="23809" y="38010"/>
                    <a:pt x="23570" y="39394"/>
                    <a:pt x="23448" y="40083"/>
                  </a:cubicBezTo>
                  <a:cubicBezTo>
                    <a:pt x="23359" y="40555"/>
                    <a:pt x="23170" y="41495"/>
                    <a:pt x="23142" y="41961"/>
                  </a:cubicBezTo>
                  <a:cubicBezTo>
                    <a:pt x="23120" y="42606"/>
                    <a:pt x="23187" y="43907"/>
                    <a:pt x="23331" y="44535"/>
                  </a:cubicBezTo>
                  <a:cubicBezTo>
                    <a:pt x="23459" y="45113"/>
                    <a:pt x="23954" y="46213"/>
                    <a:pt x="24204" y="46747"/>
                  </a:cubicBezTo>
                  <a:cubicBezTo>
                    <a:pt x="24560" y="47536"/>
                    <a:pt x="25360" y="49081"/>
                    <a:pt x="25833" y="49815"/>
                  </a:cubicBezTo>
                  <a:cubicBezTo>
                    <a:pt x="26244" y="50454"/>
                    <a:pt x="27212" y="51632"/>
                    <a:pt x="27684" y="52232"/>
                  </a:cubicBezTo>
                  <a:cubicBezTo>
                    <a:pt x="28040" y="52694"/>
                    <a:pt x="29135" y="54055"/>
                    <a:pt x="29135" y="54055"/>
                  </a:cubicBezTo>
                  <a:lnTo>
                    <a:pt x="47630" y="53661"/>
                  </a:lnTo>
                  <a:cubicBezTo>
                    <a:pt x="47630" y="53661"/>
                    <a:pt x="49721" y="50571"/>
                    <a:pt x="50454" y="49565"/>
                  </a:cubicBezTo>
                  <a:cubicBezTo>
                    <a:pt x="50905" y="48959"/>
                    <a:pt x="51955" y="47842"/>
                    <a:pt x="52322" y="47180"/>
                  </a:cubicBezTo>
                  <a:cubicBezTo>
                    <a:pt x="52684" y="46552"/>
                    <a:pt x="53128" y="45168"/>
                    <a:pt x="53356" y="44479"/>
                  </a:cubicBezTo>
                  <a:cubicBezTo>
                    <a:pt x="53556" y="43896"/>
                    <a:pt x="53707" y="42623"/>
                    <a:pt x="54051" y="42089"/>
                  </a:cubicBezTo>
                  <a:cubicBezTo>
                    <a:pt x="54285" y="41745"/>
                    <a:pt x="55018" y="41256"/>
                    <a:pt x="55363" y="41011"/>
                  </a:cubicBezTo>
                  <a:cubicBezTo>
                    <a:pt x="55663" y="40789"/>
                    <a:pt x="56264" y="40322"/>
                    <a:pt x="56620" y="40211"/>
                  </a:cubicBezTo>
                  <a:cubicBezTo>
                    <a:pt x="56870" y="40144"/>
                    <a:pt x="57426" y="40138"/>
                    <a:pt x="57670" y="40211"/>
                  </a:cubicBezTo>
                  <a:cubicBezTo>
                    <a:pt x="57954" y="40311"/>
                    <a:pt x="58376" y="40744"/>
                    <a:pt x="58610" y="40911"/>
                  </a:cubicBezTo>
                  <a:cubicBezTo>
                    <a:pt x="58776" y="41039"/>
                    <a:pt x="59082" y="41339"/>
                    <a:pt x="59282" y="41400"/>
                  </a:cubicBezTo>
                  <a:cubicBezTo>
                    <a:pt x="59544" y="41478"/>
                    <a:pt x="60138" y="41483"/>
                    <a:pt x="60378" y="41367"/>
                  </a:cubicBezTo>
                  <a:cubicBezTo>
                    <a:pt x="60628" y="41233"/>
                    <a:pt x="60972" y="40744"/>
                    <a:pt x="61034" y="40477"/>
                  </a:cubicBezTo>
                  <a:cubicBezTo>
                    <a:pt x="61084" y="40261"/>
                    <a:pt x="60800" y="39822"/>
                    <a:pt x="60850" y="39599"/>
                  </a:cubicBezTo>
                  <a:cubicBezTo>
                    <a:pt x="60922" y="39321"/>
                    <a:pt x="61473" y="38955"/>
                    <a:pt x="61589" y="38699"/>
                  </a:cubicBezTo>
                  <a:cubicBezTo>
                    <a:pt x="61689" y="38454"/>
                    <a:pt x="61562" y="37865"/>
                    <a:pt x="61734" y="37660"/>
                  </a:cubicBezTo>
                  <a:cubicBezTo>
                    <a:pt x="61901" y="37454"/>
                    <a:pt x="62484" y="37365"/>
                    <a:pt x="62740" y="37287"/>
                  </a:cubicBezTo>
                  <a:cubicBezTo>
                    <a:pt x="63140" y="37159"/>
                    <a:pt x="63997" y="37087"/>
                    <a:pt x="64352" y="36876"/>
                  </a:cubicBezTo>
                  <a:cubicBezTo>
                    <a:pt x="64847" y="36576"/>
                    <a:pt x="65542" y="35648"/>
                    <a:pt x="65887" y="35197"/>
                  </a:cubicBezTo>
                  <a:cubicBezTo>
                    <a:pt x="66176" y="34831"/>
                    <a:pt x="66570" y="33936"/>
                    <a:pt x="66921" y="33608"/>
                  </a:cubicBezTo>
                  <a:cubicBezTo>
                    <a:pt x="67249" y="33291"/>
                    <a:pt x="68171" y="32974"/>
                    <a:pt x="68505" y="32669"/>
                  </a:cubicBezTo>
                  <a:cubicBezTo>
                    <a:pt x="68877" y="32335"/>
                    <a:pt x="69378" y="31479"/>
                    <a:pt x="69661" y="31085"/>
                  </a:cubicBezTo>
                  <a:cubicBezTo>
                    <a:pt x="69950" y="30701"/>
                    <a:pt x="70367" y="29779"/>
                    <a:pt x="70795" y="29534"/>
                  </a:cubicBezTo>
                  <a:cubicBezTo>
                    <a:pt x="71151" y="29328"/>
                    <a:pt x="72013" y="29351"/>
                    <a:pt x="72430" y="29362"/>
                  </a:cubicBezTo>
                  <a:cubicBezTo>
                    <a:pt x="72919" y="29378"/>
                    <a:pt x="73892" y="29590"/>
                    <a:pt x="74375" y="29640"/>
                  </a:cubicBezTo>
                  <a:cubicBezTo>
                    <a:pt x="74787" y="29695"/>
                    <a:pt x="75621" y="29840"/>
                    <a:pt x="76027" y="29790"/>
                  </a:cubicBezTo>
                  <a:cubicBezTo>
                    <a:pt x="76605" y="29734"/>
                    <a:pt x="77644" y="29162"/>
                    <a:pt x="78211" y="29078"/>
                  </a:cubicBezTo>
                  <a:cubicBezTo>
                    <a:pt x="78623" y="29017"/>
                    <a:pt x="79457" y="29173"/>
                    <a:pt x="79862" y="29117"/>
                  </a:cubicBezTo>
                  <a:cubicBezTo>
                    <a:pt x="80240" y="29067"/>
                    <a:pt x="80969" y="28856"/>
                    <a:pt x="81297" y="28689"/>
                  </a:cubicBezTo>
                  <a:cubicBezTo>
                    <a:pt x="81747" y="28461"/>
                    <a:pt x="82625" y="27883"/>
                    <a:pt x="82892" y="27467"/>
                  </a:cubicBezTo>
                  <a:cubicBezTo>
                    <a:pt x="83070" y="27177"/>
                    <a:pt x="82998" y="26477"/>
                    <a:pt x="83131" y="26172"/>
                  </a:cubicBezTo>
                  <a:cubicBezTo>
                    <a:pt x="83253" y="25871"/>
                    <a:pt x="83615" y="25293"/>
                    <a:pt x="83882" y="25099"/>
                  </a:cubicBezTo>
                  <a:cubicBezTo>
                    <a:pt x="84143" y="24921"/>
                    <a:pt x="84804" y="24860"/>
                    <a:pt x="85094" y="24743"/>
                  </a:cubicBezTo>
                  <a:cubicBezTo>
                    <a:pt x="85199" y="24704"/>
                    <a:pt x="85327" y="24649"/>
                    <a:pt x="85460" y="24582"/>
                  </a:cubicBezTo>
                  <a:cubicBezTo>
                    <a:pt x="85510" y="24621"/>
                    <a:pt x="85561" y="24649"/>
                    <a:pt x="85588" y="24671"/>
                  </a:cubicBezTo>
                  <a:cubicBezTo>
                    <a:pt x="85861" y="24893"/>
                    <a:pt x="86278" y="25443"/>
                    <a:pt x="86544" y="25671"/>
                  </a:cubicBezTo>
                  <a:cubicBezTo>
                    <a:pt x="86872" y="25960"/>
                    <a:pt x="87617" y="26444"/>
                    <a:pt x="87979" y="26705"/>
                  </a:cubicBezTo>
                  <a:cubicBezTo>
                    <a:pt x="88379" y="26989"/>
                    <a:pt x="89141" y="27628"/>
                    <a:pt x="89563" y="27878"/>
                  </a:cubicBezTo>
                  <a:cubicBezTo>
                    <a:pt x="89908" y="28083"/>
                    <a:pt x="90669" y="28356"/>
                    <a:pt x="91020" y="28528"/>
                  </a:cubicBezTo>
                  <a:cubicBezTo>
                    <a:pt x="91459" y="28745"/>
                    <a:pt x="92387" y="29134"/>
                    <a:pt x="92749" y="29462"/>
                  </a:cubicBezTo>
                  <a:cubicBezTo>
                    <a:pt x="93110" y="29784"/>
                    <a:pt x="93466" y="30729"/>
                    <a:pt x="93805" y="31085"/>
                  </a:cubicBezTo>
                  <a:cubicBezTo>
                    <a:pt x="94161" y="31446"/>
                    <a:pt x="95156" y="31852"/>
                    <a:pt x="95484" y="32241"/>
                  </a:cubicBezTo>
                  <a:cubicBezTo>
                    <a:pt x="95778" y="32580"/>
                    <a:pt x="96123" y="33436"/>
                    <a:pt x="96251" y="33869"/>
                  </a:cubicBezTo>
                  <a:cubicBezTo>
                    <a:pt x="96418" y="34447"/>
                    <a:pt x="96540" y="35664"/>
                    <a:pt x="96562" y="36270"/>
                  </a:cubicBezTo>
                  <a:cubicBezTo>
                    <a:pt x="96595" y="36993"/>
                    <a:pt x="96112" y="38510"/>
                    <a:pt x="96412" y="39182"/>
                  </a:cubicBezTo>
                  <a:cubicBezTo>
                    <a:pt x="96473" y="39327"/>
                    <a:pt x="96801" y="39477"/>
                    <a:pt x="96907" y="39599"/>
                  </a:cubicBezTo>
                  <a:cubicBezTo>
                    <a:pt x="97090" y="39805"/>
                    <a:pt x="97251" y="40366"/>
                    <a:pt x="97468" y="40539"/>
                  </a:cubicBezTo>
                  <a:cubicBezTo>
                    <a:pt x="97724" y="40744"/>
                    <a:pt x="98502" y="40722"/>
                    <a:pt x="98741" y="40950"/>
                  </a:cubicBezTo>
                  <a:cubicBezTo>
                    <a:pt x="98941" y="41139"/>
                    <a:pt x="99158" y="41706"/>
                    <a:pt x="99092" y="41961"/>
                  </a:cubicBezTo>
                  <a:cubicBezTo>
                    <a:pt x="99036" y="42228"/>
                    <a:pt x="98547" y="42612"/>
                    <a:pt x="98302" y="42751"/>
                  </a:cubicBezTo>
                  <a:cubicBezTo>
                    <a:pt x="97996" y="42923"/>
                    <a:pt x="97257" y="43001"/>
                    <a:pt x="96929" y="43129"/>
                  </a:cubicBezTo>
                  <a:cubicBezTo>
                    <a:pt x="96573" y="43268"/>
                    <a:pt x="95795" y="43518"/>
                    <a:pt x="95556" y="43801"/>
                  </a:cubicBezTo>
                  <a:cubicBezTo>
                    <a:pt x="95295" y="44135"/>
                    <a:pt x="95167" y="45007"/>
                    <a:pt x="95200" y="45418"/>
                  </a:cubicBezTo>
                  <a:cubicBezTo>
                    <a:pt x="95211" y="45607"/>
                    <a:pt x="95422" y="45930"/>
                    <a:pt x="95456" y="46113"/>
                  </a:cubicBezTo>
                  <a:cubicBezTo>
                    <a:pt x="95506" y="46385"/>
                    <a:pt x="95545" y="46947"/>
                    <a:pt x="95456" y="47203"/>
                  </a:cubicBezTo>
                  <a:cubicBezTo>
                    <a:pt x="95395" y="47386"/>
                    <a:pt x="95089" y="47658"/>
                    <a:pt x="94978" y="47825"/>
                  </a:cubicBezTo>
                  <a:cubicBezTo>
                    <a:pt x="94778" y="48120"/>
                    <a:pt x="94338" y="48720"/>
                    <a:pt x="94249" y="49059"/>
                  </a:cubicBezTo>
                  <a:cubicBezTo>
                    <a:pt x="94127" y="49470"/>
                    <a:pt x="94161" y="50337"/>
                    <a:pt x="94249" y="50754"/>
                  </a:cubicBezTo>
                  <a:cubicBezTo>
                    <a:pt x="94305" y="51043"/>
                    <a:pt x="94561" y="51588"/>
                    <a:pt x="94722" y="51838"/>
                  </a:cubicBezTo>
                  <a:cubicBezTo>
                    <a:pt x="95056" y="52355"/>
                    <a:pt x="95967" y="53211"/>
                    <a:pt x="96412" y="53639"/>
                  </a:cubicBezTo>
                  <a:cubicBezTo>
                    <a:pt x="96618" y="53844"/>
                    <a:pt x="96996" y="54317"/>
                    <a:pt x="97268" y="54411"/>
                  </a:cubicBezTo>
                  <a:cubicBezTo>
                    <a:pt x="97518" y="54506"/>
                    <a:pt x="98102" y="54506"/>
                    <a:pt x="98341" y="54400"/>
                  </a:cubicBezTo>
                  <a:cubicBezTo>
                    <a:pt x="98502" y="54328"/>
                    <a:pt x="98663" y="54005"/>
                    <a:pt x="98797" y="53905"/>
                  </a:cubicBezTo>
                  <a:cubicBezTo>
                    <a:pt x="99086" y="53700"/>
                    <a:pt x="99881" y="53594"/>
                    <a:pt x="100092" y="53322"/>
                  </a:cubicBezTo>
                  <a:cubicBezTo>
                    <a:pt x="100309" y="53049"/>
                    <a:pt x="100253" y="52299"/>
                    <a:pt x="100353" y="51977"/>
                  </a:cubicBezTo>
                  <a:cubicBezTo>
                    <a:pt x="100420" y="51727"/>
                    <a:pt x="100526" y="51187"/>
                    <a:pt x="100726" y="51015"/>
                  </a:cubicBezTo>
                  <a:cubicBezTo>
                    <a:pt x="100909" y="50854"/>
                    <a:pt x="101437" y="50715"/>
                    <a:pt x="101682" y="50754"/>
                  </a:cubicBezTo>
                  <a:cubicBezTo>
                    <a:pt x="101938" y="50787"/>
                    <a:pt x="102399" y="51082"/>
                    <a:pt x="102560" y="51276"/>
                  </a:cubicBezTo>
                  <a:cubicBezTo>
                    <a:pt x="102705" y="51477"/>
                    <a:pt x="102844" y="51977"/>
                    <a:pt x="102816" y="52216"/>
                  </a:cubicBezTo>
                  <a:cubicBezTo>
                    <a:pt x="102777" y="52583"/>
                    <a:pt x="102399" y="53277"/>
                    <a:pt x="102121" y="53533"/>
                  </a:cubicBezTo>
                  <a:cubicBezTo>
                    <a:pt x="101899" y="53739"/>
                    <a:pt x="101210" y="53827"/>
                    <a:pt x="100982" y="54044"/>
                  </a:cubicBezTo>
                  <a:cubicBezTo>
                    <a:pt x="100826" y="54194"/>
                    <a:pt x="100615" y="54622"/>
                    <a:pt x="100609" y="54845"/>
                  </a:cubicBezTo>
                  <a:cubicBezTo>
                    <a:pt x="100609" y="55078"/>
                    <a:pt x="100937" y="55478"/>
                    <a:pt x="100982" y="55706"/>
                  </a:cubicBezTo>
                  <a:cubicBezTo>
                    <a:pt x="101065" y="56051"/>
                    <a:pt x="101071" y="56762"/>
                    <a:pt x="101009" y="57101"/>
                  </a:cubicBezTo>
                  <a:cubicBezTo>
                    <a:pt x="100926" y="57512"/>
                    <a:pt x="100398" y="58235"/>
                    <a:pt x="100353" y="58663"/>
                  </a:cubicBezTo>
                  <a:cubicBezTo>
                    <a:pt x="100309" y="58963"/>
                    <a:pt x="100392" y="59608"/>
                    <a:pt x="100554" y="59880"/>
                  </a:cubicBezTo>
                  <a:cubicBezTo>
                    <a:pt x="100665" y="60080"/>
                    <a:pt x="101126" y="60280"/>
                    <a:pt x="101248" y="60480"/>
                  </a:cubicBezTo>
                  <a:cubicBezTo>
                    <a:pt x="101465" y="60853"/>
                    <a:pt x="101415" y="61753"/>
                    <a:pt x="101560" y="62153"/>
                  </a:cubicBezTo>
                  <a:cubicBezTo>
                    <a:pt x="101665" y="62420"/>
                    <a:pt x="102138" y="63142"/>
                    <a:pt x="102138" y="63142"/>
                  </a:cubicBezTo>
                  <a:lnTo>
                    <a:pt x="102755" y="66227"/>
                  </a:lnTo>
                  <a:lnTo>
                    <a:pt x="107136" y="66227"/>
                  </a:lnTo>
                  <a:lnTo>
                    <a:pt x="118093" y="56373"/>
                  </a:lnTo>
                  <a:cubicBezTo>
                    <a:pt x="118020" y="57190"/>
                    <a:pt x="117970" y="58057"/>
                    <a:pt x="117948" y="58602"/>
                  </a:cubicBezTo>
                  <a:cubicBezTo>
                    <a:pt x="117920" y="59341"/>
                    <a:pt x="117809" y="60853"/>
                    <a:pt x="117987" y="61570"/>
                  </a:cubicBezTo>
                  <a:cubicBezTo>
                    <a:pt x="118132" y="62131"/>
                    <a:pt x="118804" y="63115"/>
                    <a:pt x="119066" y="63637"/>
                  </a:cubicBezTo>
                  <a:cubicBezTo>
                    <a:pt x="119277" y="64054"/>
                    <a:pt x="119794" y="64871"/>
                    <a:pt x="119899" y="65327"/>
                  </a:cubicBezTo>
                  <a:cubicBezTo>
                    <a:pt x="119988" y="65710"/>
                    <a:pt x="120061" y="66538"/>
                    <a:pt x="119899" y="66900"/>
                  </a:cubicBezTo>
                  <a:cubicBezTo>
                    <a:pt x="119755" y="67233"/>
                    <a:pt x="119149" y="67728"/>
                    <a:pt x="118827" y="67917"/>
                  </a:cubicBezTo>
                  <a:cubicBezTo>
                    <a:pt x="118437" y="68145"/>
                    <a:pt x="117498" y="68311"/>
                    <a:pt x="117075" y="68478"/>
                  </a:cubicBezTo>
                  <a:cubicBezTo>
                    <a:pt x="116403" y="68750"/>
                    <a:pt x="115069" y="69340"/>
                    <a:pt x="114485" y="69756"/>
                  </a:cubicBezTo>
                  <a:cubicBezTo>
                    <a:pt x="114118" y="70029"/>
                    <a:pt x="113501" y="70718"/>
                    <a:pt x="113212" y="71074"/>
                  </a:cubicBezTo>
                  <a:cubicBezTo>
                    <a:pt x="112895" y="71468"/>
                    <a:pt x="112350" y="72341"/>
                    <a:pt x="112061" y="72763"/>
                  </a:cubicBezTo>
                  <a:cubicBezTo>
                    <a:pt x="111811" y="73124"/>
                    <a:pt x="111377" y="73908"/>
                    <a:pt x="111066" y="74225"/>
                  </a:cubicBezTo>
                  <a:cubicBezTo>
                    <a:pt x="110666" y="74642"/>
                    <a:pt x="109648" y="75253"/>
                    <a:pt x="109159" y="75581"/>
                  </a:cubicBezTo>
                  <a:cubicBezTo>
                    <a:pt x="108503" y="76003"/>
                    <a:pt x="107063" y="76698"/>
                    <a:pt x="106452" y="77193"/>
                  </a:cubicBezTo>
                  <a:cubicBezTo>
                    <a:pt x="106124" y="77460"/>
                    <a:pt x="105618" y="78149"/>
                    <a:pt x="105301" y="78432"/>
                  </a:cubicBezTo>
                  <a:cubicBezTo>
                    <a:pt x="104962" y="78738"/>
                    <a:pt x="104262" y="79338"/>
                    <a:pt x="103828" y="79516"/>
                  </a:cubicBezTo>
                  <a:cubicBezTo>
                    <a:pt x="103444" y="79683"/>
                    <a:pt x="102544" y="79649"/>
                    <a:pt x="102160" y="79822"/>
                  </a:cubicBezTo>
                  <a:cubicBezTo>
                    <a:pt x="101699" y="80033"/>
                    <a:pt x="100832" y="80661"/>
                    <a:pt x="100609" y="81100"/>
                  </a:cubicBezTo>
                  <a:cubicBezTo>
                    <a:pt x="100264" y="81767"/>
                    <a:pt x="100365" y="83329"/>
                    <a:pt x="100448" y="84062"/>
                  </a:cubicBezTo>
                  <a:cubicBezTo>
                    <a:pt x="100504" y="84585"/>
                    <a:pt x="100937" y="85574"/>
                    <a:pt x="101009" y="86091"/>
                  </a:cubicBezTo>
                  <a:cubicBezTo>
                    <a:pt x="101065" y="86502"/>
                    <a:pt x="101287" y="87430"/>
                    <a:pt x="101009" y="87742"/>
                  </a:cubicBezTo>
                  <a:cubicBezTo>
                    <a:pt x="100826" y="87953"/>
                    <a:pt x="100148" y="87825"/>
                    <a:pt x="99892" y="87931"/>
                  </a:cubicBezTo>
                  <a:cubicBezTo>
                    <a:pt x="99592" y="88058"/>
                    <a:pt x="99053" y="88470"/>
                    <a:pt x="98864" y="88720"/>
                  </a:cubicBezTo>
                  <a:cubicBezTo>
                    <a:pt x="98591" y="89081"/>
                    <a:pt x="98491" y="90015"/>
                    <a:pt x="98219" y="90376"/>
                  </a:cubicBezTo>
                  <a:cubicBezTo>
                    <a:pt x="97930" y="90754"/>
                    <a:pt x="97129" y="91210"/>
                    <a:pt x="96634" y="91577"/>
                  </a:cubicBezTo>
                  <a:cubicBezTo>
                    <a:pt x="96540" y="91643"/>
                    <a:pt x="96456" y="91704"/>
                    <a:pt x="96395" y="91766"/>
                  </a:cubicBezTo>
                  <a:cubicBezTo>
                    <a:pt x="95962" y="92160"/>
                    <a:pt x="95167" y="93016"/>
                    <a:pt x="94800" y="93455"/>
                  </a:cubicBezTo>
                  <a:cubicBezTo>
                    <a:pt x="94466" y="93861"/>
                    <a:pt x="93749" y="94678"/>
                    <a:pt x="93543" y="95156"/>
                  </a:cubicBezTo>
                  <a:cubicBezTo>
                    <a:pt x="93266" y="95795"/>
                    <a:pt x="92782" y="97207"/>
                    <a:pt x="93015" y="97862"/>
                  </a:cubicBezTo>
                  <a:cubicBezTo>
                    <a:pt x="93104" y="98124"/>
                    <a:pt x="93721" y="98385"/>
                    <a:pt x="93888" y="98607"/>
                  </a:cubicBezTo>
                  <a:cubicBezTo>
                    <a:pt x="94077" y="98868"/>
                    <a:pt x="94327" y="99458"/>
                    <a:pt x="94394" y="99763"/>
                  </a:cubicBezTo>
                  <a:cubicBezTo>
                    <a:pt x="94477" y="100191"/>
                    <a:pt x="94544" y="101103"/>
                    <a:pt x="94394" y="101520"/>
                  </a:cubicBezTo>
                  <a:cubicBezTo>
                    <a:pt x="94294" y="101775"/>
                    <a:pt x="93866" y="102164"/>
                    <a:pt x="93671" y="102364"/>
                  </a:cubicBezTo>
                  <a:cubicBezTo>
                    <a:pt x="93560" y="102492"/>
                    <a:pt x="93266" y="102692"/>
                    <a:pt x="93199" y="102842"/>
                  </a:cubicBezTo>
                  <a:cubicBezTo>
                    <a:pt x="93121" y="103042"/>
                    <a:pt x="93221" y="103465"/>
                    <a:pt x="93221" y="103670"/>
                  </a:cubicBezTo>
                  <a:cubicBezTo>
                    <a:pt x="93232" y="103909"/>
                    <a:pt x="93304" y="104393"/>
                    <a:pt x="93221" y="104621"/>
                  </a:cubicBezTo>
                  <a:cubicBezTo>
                    <a:pt x="93110" y="104927"/>
                    <a:pt x="92548" y="105349"/>
                    <a:pt x="92376" y="105621"/>
                  </a:cubicBezTo>
                  <a:cubicBezTo>
                    <a:pt x="91976" y="106238"/>
                    <a:pt x="91242" y="107522"/>
                    <a:pt x="91103" y="108228"/>
                  </a:cubicBezTo>
                  <a:cubicBezTo>
                    <a:pt x="91053" y="108461"/>
                    <a:pt x="91042" y="108778"/>
                    <a:pt x="91053" y="109128"/>
                  </a:cubicBezTo>
                  <a:cubicBezTo>
                    <a:pt x="90636" y="109112"/>
                    <a:pt x="90158" y="109151"/>
                    <a:pt x="89886" y="109228"/>
                  </a:cubicBezTo>
                  <a:cubicBezTo>
                    <a:pt x="89602" y="109301"/>
                    <a:pt x="89041" y="109578"/>
                    <a:pt x="88874" y="109801"/>
                  </a:cubicBezTo>
                  <a:cubicBezTo>
                    <a:pt x="88657" y="110106"/>
                    <a:pt x="88824" y="110957"/>
                    <a:pt x="88607" y="111257"/>
                  </a:cubicBezTo>
                  <a:cubicBezTo>
                    <a:pt x="88435" y="111502"/>
                    <a:pt x="87851" y="111785"/>
                    <a:pt x="87551" y="111885"/>
                  </a:cubicBezTo>
                  <a:cubicBezTo>
                    <a:pt x="87278" y="111968"/>
                    <a:pt x="86689" y="112030"/>
                    <a:pt x="86406" y="111985"/>
                  </a:cubicBezTo>
                  <a:cubicBezTo>
                    <a:pt x="86022" y="111924"/>
                    <a:pt x="85299" y="111590"/>
                    <a:pt x="85005" y="111357"/>
                  </a:cubicBezTo>
                  <a:cubicBezTo>
                    <a:pt x="84788" y="111190"/>
                    <a:pt x="84599" y="110651"/>
                    <a:pt x="84365" y="110507"/>
                  </a:cubicBezTo>
                  <a:cubicBezTo>
                    <a:pt x="84182" y="110384"/>
                    <a:pt x="83715" y="110351"/>
                    <a:pt x="83493" y="110334"/>
                  </a:cubicBezTo>
                  <a:cubicBezTo>
                    <a:pt x="82987" y="110290"/>
                    <a:pt x="81980" y="110312"/>
                    <a:pt x="81475" y="110379"/>
                  </a:cubicBezTo>
                  <a:cubicBezTo>
                    <a:pt x="80835" y="110468"/>
                    <a:pt x="79501" y="110696"/>
                    <a:pt x="78956" y="111029"/>
                  </a:cubicBezTo>
                  <a:cubicBezTo>
                    <a:pt x="78567" y="111274"/>
                    <a:pt x="78156" y="112141"/>
                    <a:pt x="77789" y="112407"/>
                  </a:cubicBezTo>
                  <a:cubicBezTo>
                    <a:pt x="77461" y="112641"/>
                    <a:pt x="76666" y="112908"/>
                    <a:pt x="76282" y="113035"/>
                  </a:cubicBezTo>
                  <a:cubicBezTo>
                    <a:pt x="76027" y="113119"/>
                    <a:pt x="75448" y="113130"/>
                    <a:pt x="75243" y="113286"/>
                  </a:cubicBezTo>
                  <a:cubicBezTo>
                    <a:pt x="74970" y="113497"/>
                    <a:pt x="74715" y="114164"/>
                    <a:pt x="74637" y="114492"/>
                  </a:cubicBezTo>
                  <a:cubicBezTo>
                    <a:pt x="74553" y="114814"/>
                    <a:pt x="74748" y="115531"/>
                    <a:pt x="74609" y="115837"/>
                  </a:cubicBezTo>
                  <a:cubicBezTo>
                    <a:pt x="74498" y="116081"/>
                    <a:pt x="74020" y="116415"/>
                    <a:pt x="73820" y="116587"/>
                  </a:cubicBezTo>
                  <a:cubicBezTo>
                    <a:pt x="73497" y="116870"/>
                    <a:pt x="72880" y="117476"/>
                    <a:pt x="72485" y="117643"/>
                  </a:cubicBezTo>
                  <a:cubicBezTo>
                    <a:pt x="72096" y="117815"/>
                    <a:pt x="71134" y="117693"/>
                    <a:pt x="70768" y="117921"/>
                  </a:cubicBezTo>
                  <a:cubicBezTo>
                    <a:pt x="70462" y="118104"/>
                    <a:pt x="70189" y="118793"/>
                    <a:pt x="69939" y="119044"/>
                  </a:cubicBezTo>
                  <a:cubicBezTo>
                    <a:pt x="69789" y="119199"/>
                    <a:pt x="69461" y="119510"/>
                    <a:pt x="69250" y="119594"/>
                  </a:cubicBezTo>
                  <a:cubicBezTo>
                    <a:pt x="69011" y="119694"/>
                    <a:pt x="68449" y="119772"/>
                    <a:pt x="68194" y="119722"/>
                  </a:cubicBezTo>
                  <a:cubicBezTo>
                    <a:pt x="67660" y="119616"/>
                    <a:pt x="66665" y="119082"/>
                    <a:pt x="66315" y="118693"/>
                  </a:cubicBezTo>
                  <a:cubicBezTo>
                    <a:pt x="65992" y="118354"/>
                    <a:pt x="65703" y="117460"/>
                    <a:pt x="65592" y="117015"/>
                  </a:cubicBezTo>
                  <a:cubicBezTo>
                    <a:pt x="65486" y="116609"/>
                    <a:pt x="65742" y="115659"/>
                    <a:pt x="65431" y="115364"/>
                  </a:cubicBezTo>
                  <a:cubicBezTo>
                    <a:pt x="65325" y="115264"/>
                    <a:pt x="64992" y="115364"/>
                    <a:pt x="64853" y="115314"/>
                  </a:cubicBezTo>
                  <a:cubicBezTo>
                    <a:pt x="64703" y="115264"/>
                    <a:pt x="64413" y="115097"/>
                    <a:pt x="64352" y="114959"/>
                  </a:cubicBezTo>
                  <a:cubicBezTo>
                    <a:pt x="64252" y="114792"/>
                    <a:pt x="64302" y="114375"/>
                    <a:pt x="64352" y="114186"/>
                  </a:cubicBezTo>
                  <a:cubicBezTo>
                    <a:pt x="64397" y="113997"/>
                    <a:pt x="64714" y="113680"/>
                    <a:pt x="64719" y="113486"/>
                  </a:cubicBezTo>
                  <a:cubicBezTo>
                    <a:pt x="64725" y="113269"/>
                    <a:pt x="64536" y="112841"/>
                    <a:pt x="64375" y="112680"/>
                  </a:cubicBezTo>
                  <a:cubicBezTo>
                    <a:pt x="64241" y="112558"/>
                    <a:pt x="63835" y="112535"/>
                    <a:pt x="63685" y="112430"/>
                  </a:cubicBezTo>
                  <a:cubicBezTo>
                    <a:pt x="63552" y="112341"/>
                    <a:pt x="63413" y="112002"/>
                    <a:pt x="63263" y="111929"/>
                  </a:cubicBezTo>
                  <a:cubicBezTo>
                    <a:pt x="63035" y="111835"/>
                    <a:pt x="62490" y="111818"/>
                    <a:pt x="62279" y="111929"/>
                  </a:cubicBezTo>
                  <a:cubicBezTo>
                    <a:pt x="62068" y="112046"/>
                    <a:pt x="61962" y="112580"/>
                    <a:pt x="61773" y="112735"/>
                  </a:cubicBezTo>
                  <a:cubicBezTo>
                    <a:pt x="61595" y="112880"/>
                    <a:pt x="61134" y="112997"/>
                    <a:pt x="60900" y="113035"/>
                  </a:cubicBezTo>
                  <a:cubicBezTo>
                    <a:pt x="60633" y="113080"/>
                    <a:pt x="60050" y="113163"/>
                    <a:pt x="59816" y="113035"/>
                  </a:cubicBezTo>
                  <a:cubicBezTo>
                    <a:pt x="59571" y="112891"/>
                    <a:pt x="59449" y="112302"/>
                    <a:pt x="59282" y="112085"/>
                  </a:cubicBezTo>
                  <a:cubicBezTo>
                    <a:pt x="59043" y="111757"/>
                    <a:pt x="58487" y="111135"/>
                    <a:pt x="58143" y="110907"/>
                  </a:cubicBezTo>
                  <a:cubicBezTo>
                    <a:pt x="57848" y="110712"/>
                    <a:pt x="57175" y="110418"/>
                    <a:pt x="56814" y="110379"/>
                  </a:cubicBezTo>
                  <a:cubicBezTo>
                    <a:pt x="56631" y="110362"/>
                    <a:pt x="56219" y="110395"/>
                    <a:pt x="56075" y="110507"/>
                  </a:cubicBezTo>
                  <a:cubicBezTo>
                    <a:pt x="55847" y="110679"/>
                    <a:pt x="55669" y="111279"/>
                    <a:pt x="55619" y="111563"/>
                  </a:cubicBezTo>
                  <a:cubicBezTo>
                    <a:pt x="55519" y="112218"/>
                    <a:pt x="55775" y="113552"/>
                    <a:pt x="55863" y="114208"/>
                  </a:cubicBezTo>
                  <a:cubicBezTo>
                    <a:pt x="55925" y="114647"/>
                    <a:pt x="56119" y="115520"/>
                    <a:pt x="56180" y="115970"/>
                  </a:cubicBezTo>
                  <a:cubicBezTo>
                    <a:pt x="56236" y="116376"/>
                    <a:pt x="56503" y="117215"/>
                    <a:pt x="56364" y="117621"/>
                  </a:cubicBezTo>
                  <a:cubicBezTo>
                    <a:pt x="56308" y="117793"/>
                    <a:pt x="56036" y="118093"/>
                    <a:pt x="55863" y="118171"/>
                  </a:cubicBezTo>
                  <a:cubicBezTo>
                    <a:pt x="55541" y="118310"/>
                    <a:pt x="54802" y="118188"/>
                    <a:pt x="54457" y="118171"/>
                  </a:cubicBezTo>
                  <a:cubicBezTo>
                    <a:pt x="54179" y="118149"/>
                    <a:pt x="53618" y="118104"/>
                    <a:pt x="53345" y="118043"/>
                  </a:cubicBezTo>
                  <a:cubicBezTo>
                    <a:pt x="52962" y="117954"/>
                    <a:pt x="52250" y="117582"/>
                    <a:pt x="51855" y="117521"/>
                  </a:cubicBezTo>
                  <a:cubicBezTo>
                    <a:pt x="51483" y="117454"/>
                    <a:pt x="50705" y="117482"/>
                    <a:pt x="50321" y="117543"/>
                  </a:cubicBezTo>
                  <a:cubicBezTo>
                    <a:pt x="49893" y="117610"/>
                    <a:pt x="49070" y="117871"/>
                    <a:pt x="48675" y="118043"/>
                  </a:cubicBezTo>
                  <a:cubicBezTo>
                    <a:pt x="48103" y="118293"/>
                    <a:pt x="47052" y="118960"/>
                    <a:pt x="46530" y="119294"/>
                  </a:cubicBezTo>
                  <a:cubicBezTo>
                    <a:pt x="46457" y="119338"/>
                    <a:pt x="46380" y="119416"/>
                    <a:pt x="46285" y="1194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6" name="Shape 1166"/>
            <p:cNvSpPr/>
            <p:nvPr/>
          </p:nvSpPr>
          <p:spPr>
            <a:xfrm>
              <a:off x="506697" y="1609469"/>
              <a:ext cx="438600" cy="428100"/>
            </a:xfrm>
            <a:custGeom>
              <a:avLst/>
              <a:gdLst/>
              <a:ahLst/>
              <a:cxnLst/>
              <a:rect l="0" t="0" r="0" b="0"/>
              <a:pathLst>
                <a:path w="120000" h="120000" extrusionOk="0">
                  <a:moveTo>
                    <a:pt x="25455" y="118827"/>
                  </a:moveTo>
                  <a:cubicBezTo>
                    <a:pt x="25088" y="118816"/>
                    <a:pt x="24720" y="118838"/>
                    <a:pt x="24476" y="118860"/>
                  </a:cubicBezTo>
                  <a:cubicBezTo>
                    <a:pt x="23997" y="118927"/>
                    <a:pt x="23129" y="119333"/>
                    <a:pt x="22651" y="119388"/>
                  </a:cubicBezTo>
                  <a:cubicBezTo>
                    <a:pt x="22028" y="119477"/>
                    <a:pt x="20665" y="119594"/>
                    <a:pt x="20103" y="119333"/>
                  </a:cubicBezTo>
                  <a:cubicBezTo>
                    <a:pt x="19625" y="119116"/>
                    <a:pt x="19041" y="118238"/>
                    <a:pt x="18757" y="117832"/>
                  </a:cubicBezTo>
                  <a:cubicBezTo>
                    <a:pt x="18512" y="117459"/>
                    <a:pt x="18318" y="116565"/>
                    <a:pt x="18001" y="116264"/>
                  </a:cubicBezTo>
                  <a:cubicBezTo>
                    <a:pt x="17622" y="115886"/>
                    <a:pt x="16565" y="115425"/>
                    <a:pt x="16031" y="115303"/>
                  </a:cubicBezTo>
                  <a:cubicBezTo>
                    <a:pt x="15431" y="115181"/>
                    <a:pt x="14179" y="115358"/>
                    <a:pt x="13567" y="115358"/>
                  </a:cubicBezTo>
                  <a:cubicBezTo>
                    <a:pt x="13250" y="115370"/>
                    <a:pt x="12605" y="115392"/>
                    <a:pt x="12282" y="115358"/>
                  </a:cubicBezTo>
                  <a:cubicBezTo>
                    <a:pt x="11893" y="115325"/>
                    <a:pt x="11086" y="115214"/>
                    <a:pt x="10741" y="115031"/>
                  </a:cubicBezTo>
                  <a:cubicBezTo>
                    <a:pt x="10313" y="114792"/>
                    <a:pt x="9701" y="114036"/>
                    <a:pt x="9434" y="113652"/>
                  </a:cubicBezTo>
                  <a:cubicBezTo>
                    <a:pt x="9117" y="113202"/>
                    <a:pt x="8538" y="112207"/>
                    <a:pt x="8488" y="111668"/>
                  </a:cubicBezTo>
                  <a:cubicBezTo>
                    <a:pt x="8427" y="110968"/>
                    <a:pt x="9200" y="109656"/>
                    <a:pt x="9250" y="108955"/>
                  </a:cubicBezTo>
                  <a:cubicBezTo>
                    <a:pt x="9312" y="108111"/>
                    <a:pt x="9089" y="106427"/>
                    <a:pt x="8822" y="105615"/>
                  </a:cubicBezTo>
                  <a:cubicBezTo>
                    <a:pt x="8588" y="104904"/>
                    <a:pt x="7904" y="103492"/>
                    <a:pt x="7365" y="102930"/>
                  </a:cubicBezTo>
                  <a:cubicBezTo>
                    <a:pt x="7048" y="102603"/>
                    <a:pt x="6241" y="102102"/>
                    <a:pt x="5785" y="101958"/>
                  </a:cubicBezTo>
                  <a:cubicBezTo>
                    <a:pt x="5273" y="101774"/>
                    <a:pt x="4144" y="101730"/>
                    <a:pt x="3593" y="101697"/>
                  </a:cubicBezTo>
                  <a:cubicBezTo>
                    <a:pt x="3243" y="101674"/>
                    <a:pt x="2480" y="101813"/>
                    <a:pt x="2141" y="101697"/>
                  </a:cubicBezTo>
                  <a:cubicBezTo>
                    <a:pt x="1774" y="101585"/>
                    <a:pt x="1073" y="101146"/>
                    <a:pt x="890" y="100830"/>
                  </a:cubicBezTo>
                  <a:cubicBezTo>
                    <a:pt x="611" y="100340"/>
                    <a:pt x="684" y="99168"/>
                    <a:pt x="745" y="98628"/>
                  </a:cubicBezTo>
                  <a:cubicBezTo>
                    <a:pt x="795" y="98162"/>
                    <a:pt x="1173" y="97283"/>
                    <a:pt x="1257" y="96833"/>
                  </a:cubicBezTo>
                  <a:cubicBezTo>
                    <a:pt x="1379" y="96188"/>
                    <a:pt x="1635" y="94888"/>
                    <a:pt x="1501" y="94260"/>
                  </a:cubicBezTo>
                  <a:cubicBezTo>
                    <a:pt x="1390" y="93748"/>
                    <a:pt x="673" y="92893"/>
                    <a:pt x="472" y="92409"/>
                  </a:cubicBezTo>
                  <a:cubicBezTo>
                    <a:pt x="328" y="92081"/>
                    <a:pt x="83" y="91392"/>
                    <a:pt x="44" y="91042"/>
                  </a:cubicBezTo>
                  <a:cubicBezTo>
                    <a:pt x="-27" y="90452"/>
                    <a:pt x="-38" y="89257"/>
                    <a:pt x="194" y="88713"/>
                  </a:cubicBezTo>
                  <a:cubicBezTo>
                    <a:pt x="339" y="88374"/>
                    <a:pt x="867" y="87812"/>
                    <a:pt x="1195" y="87618"/>
                  </a:cubicBezTo>
                  <a:cubicBezTo>
                    <a:pt x="1602" y="87384"/>
                    <a:pt x="2581" y="87212"/>
                    <a:pt x="3059" y="87145"/>
                  </a:cubicBezTo>
                  <a:cubicBezTo>
                    <a:pt x="4049" y="86990"/>
                    <a:pt x="6068" y="86806"/>
                    <a:pt x="7059" y="86918"/>
                  </a:cubicBezTo>
                  <a:cubicBezTo>
                    <a:pt x="7904" y="87012"/>
                    <a:pt x="9529" y="87496"/>
                    <a:pt x="10291" y="87846"/>
                  </a:cubicBezTo>
                  <a:cubicBezTo>
                    <a:pt x="10630" y="88001"/>
                    <a:pt x="11158" y="88579"/>
                    <a:pt x="11526" y="88679"/>
                  </a:cubicBezTo>
                  <a:cubicBezTo>
                    <a:pt x="11976" y="88807"/>
                    <a:pt x="12944" y="88713"/>
                    <a:pt x="13384" y="88568"/>
                  </a:cubicBezTo>
                  <a:cubicBezTo>
                    <a:pt x="13934" y="88396"/>
                    <a:pt x="15052" y="87823"/>
                    <a:pt x="15330" y="87340"/>
                  </a:cubicBezTo>
                  <a:cubicBezTo>
                    <a:pt x="15664" y="86762"/>
                    <a:pt x="15464" y="85350"/>
                    <a:pt x="15297" y="84705"/>
                  </a:cubicBezTo>
                  <a:cubicBezTo>
                    <a:pt x="15136" y="84122"/>
                    <a:pt x="14301" y="83127"/>
                    <a:pt x="14084" y="82549"/>
                  </a:cubicBezTo>
                  <a:cubicBezTo>
                    <a:pt x="13951" y="82199"/>
                    <a:pt x="13890" y="81432"/>
                    <a:pt x="13778" y="81070"/>
                  </a:cubicBezTo>
                  <a:cubicBezTo>
                    <a:pt x="13717" y="80848"/>
                    <a:pt x="13434" y="80426"/>
                    <a:pt x="13445" y="80203"/>
                  </a:cubicBezTo>
                  <a:cubicBezTo>
                    <a:pt x="13473" y="79775"/>
                    <a:pt x="13862" y="78903"/>
                    <a:pt x="14229" y="78669"/>
                  </a:cubicBezTo>
                  <a:cubicBezTo>
                    <a:pt x="14574" y="78441"/>
                    <a:pt x="15481" y="78608"/>
                    <a:pt x="15870" y="78497"/>
                  </a:cubicBezTo>
                  <a:cubicBezTo>
                    <a:pt x="16360" y="78352"/>
                    <a:pt x="17328" y="77969"/>
                    <a:pt x="17633" y="77597"/>
                  </a:cubicBezTo>
                  <a:cubicBezTo>
                    <a:pt x="17951" y="77224"/>
                    <a:pt x="17989" y="76229"/>
                    <a:pt x="18156" y="75779"/>
                  </a:cubicBezTo>
                  <a:cubicBezTo>
                    <a:pt x="18318" y="75334"/>
                    <a:pt x="18613" y="74423"/>
                    <a:pt x="18941" y="74073"/>
                  </a:cubicBezTo>
                  <a:cubicBezTo>
                    <a:pt x="19185" y="73811"/>
                    <a:pt x="19859" y="73439"/>
                    <a:pt x="20226" y="73339"/>
                  </a:cubicBezTo>
                  <a:cubicBezTo>
                    <a:pt x="20604" y="73239"/>
                    <a:pt x="21427" y="73239"/>
                    <a:pt x="21828" y="73283"/>
                  </a:cubicBezTo>
                  <a:cubicBezTo>
                    <a:pt x="22256" y="73339"/>
                    <a:pt x="23079" y="73584"/>
                    <a:pt x="23469" y="73734"/>
                  </a:cubicBezTo>
                  <a:cubicBezTo>
                    <a:pt x="23925" y="73911"/>
                    <a:pt x="24732" y="74490"/>
                    <a:pt x="25210" y="74601"/>
                  </a:cubicBezTo>
                  <a:cubicBezTo>
                    <a:pt x="25649" y="74706"/>
                    <a:pt x="26590" y="74717"/>
                    <a:pt x="27029" y="74601"/>
                  </a:cubicBezTo>
                  <a:cubicBezTo>
                    <a:pt x="27741" y="74434"/>
                    <a:pt x="29004" y="73678"/>
                    <a:pt x="29577" y="73261"/>
                  </a:cubicBezTo>
                  <a:cubicBezTo>
                    <a:pt x="30105" y="72878"/>
                    <a:pt x="31023" y="71961"/>
                    <a:pt x="31401" y="71466"/>
                  </a:cubicBezTo>
                  <a:cubicBezTo>
                    <a:pt x="31746" y="71032"/>
                    <a:pt x="32097" y="69949"/>
                    <a:pt x="32503" y="69565"/>
                  </a:cubicBezTo>
                  <a:cubicBezTo>
                    <a:pt x="32892" y="69170"/>
                    <a:pt x="33899" y="68503"/>
                    <a:pt x="34472" y="68437"/>
                  </a:cubicBezTo>
                  <a:cubicBezTo>
                    <a:pt x="34745" y="68415"/>
                    <a:pt x="35279" y="68620"/>
                    <a:pt x="35512" y="68754"/>
                  </a:cubicBezTo>
                  <a:cubicBezTo>
                    <a:pt x="35818" y="68948"/>
                    <a:pt x="36174" y="69587"/>
                    <a:pt x="36480" y="69793"/>
                  </a:cubicBezTo>
                  <a:cubicBezTo>
                    <a:pt x="36764" y="69976"/>
                    <a:pt x="37470" y="70132"/>
                    <a:pt x="37787" y="70265"/>
                  </a:cubicBezTo>
                  <a:cubicBezTo>
                    <a:pt x="38193" y="70438"/>
                    <a:pt x="39039" y="70766"/>
                    <a:pt x="39367" y="71044"/>
                  </a:cubicBezTo>
                  <a:cubicBezTo>
                    <a:pt x="39745" y="71383"/>
                    <a:pt x="40018" y="72444"/>
                    <a:pt x="40458" y="72694"/>
                  </a:cubicBezTo>
                  <a:cubicBezTo>
                    <a:pt x="40847" y="72911"/>
                    <a:pt x="41826" y="72944"/>
                    <a:pt x="42254" y="72805"/>
                  </a:cubicBezTo>
                  <a:cubicBezTo>
                    <a:pt x="42577" y="72716"/>
                    <a:pt x="43005" y="72188"/>
                    <a:pt x="43283" y="72027"/>
                  </a:cubicBezTo>
                  <a:cubicBezTo>
                    <a:pt x="43662" y="71816"/>
                    <a:pt x="44641" y="71677"/>
                    <a:pt x="44924" y="71349"/>
                  </a:cubicBezTo>
                  <a:cubicBezTo>
                    <a:pt x="45180" y="71071"/>
                    <a:pt x="45292" y="70288"/>
                    <a:pt x="45269" y="69926"/>
                  </a:cubicBezTo>
                  <a:cubicBezTo>
                    <a:pt x="45191" y="69115"/>
                    <a:pt x="44385" y="67614"/>
                    <a:pt x="43956" y="66903"/>
                  </a:cubicBezTo>
                  <a:cubicBezTo>
                    <a:pt x="43578" y="66280"/>
                    <a:pt x="42499" y="65219"/>
                    <a:pt x="42099" y="64613"/>
                  </a:cubicBezTo>
                  <a:cubicBezTo>
                    <a:pt x="41598" y="63846"/>
                    <a:pt x="40847" y="62184"/>
                    <a:pt x="40396" y="61395"/>
                  </a:cubicBezTo>
                  <a:cubicBezTo>
                    <a:pt x="39834" y="60366"/>
                    <a:pt x="38388" y="58460"/>
                    <a:pt x="38032" y="57365"/>
                  </a:cubicBezTo>
                  <a:cubicBezTo>
                    <a:pt x="37826" y="56720"/>
                    <a:pt x="37715" y="55386"/>
                    <a:pt x="37787" y="54719"/>
                  </a:cubicBezTo>
                  <a:cubicBezTo>
                    <a:pt x="37849" y="54091"/>
                    <a:pt x="38499" y="52880"/>
                    <a:pt x="38511" y="52235"/>
                  </a:cubicBezTo>
                  <a:cubicBezTo>
                    <a:pt x="38538" y="51551"/>
                    <a:pt x="38082" y="50206"/>
                    <a:pt x="37849" y="49550"/>
                  </a:cubicBezTo>
                  <a:cubicBezTo>
                    <a:pt x="37593" y="48861"/>
                    <a:pt x="36825" y="47599"/>
                    <a:pt x="36564" y="46921"/>
                  </a:cubicBezTo>
                  <a:cubicBezTo>
                    <a:pt x="36380" y="46421"/>
                    <a:pt x="36091" y="45432"/>
                    <a:pt x="36030" y="44909"/>
                  </a:cubicBezTo>
                  <a:cubicBezTo>
                    <a:pt x="36013" y="44809"/>
                    <a:pt x="36002" y="44615"/>
                    <a:pt x="36002" y="44426"/>
                  </a:cubicBezTo>
                  <a:cubicBezTo>
                    <a:pt x="36580" y="44615"/>
                    <a:pt x="37543" y="44765"/>
                    <a:pt x="38049" y="44820"/>
                  </a:cubicBezTo>
                  <a:cubicBezTo>
                    <a:pt x="38661" y="44876"/>
                    <a:pt x="39907" y="44998"/>
                    <a:pt x="40480" y="44820"/>
                  </a:cubicBezTo>
                  <a:cubicBezTo>
                    <a:pt x="41242" y="44559"/>
                    <a:pt x="42315" y="43331"/>
                    <a:pt x="42989" y="42914"/>
                  </a:cubicBezTo>
                  <a:cubicBezTo>
                    <a:pt x="43689" y="42497"/>
                    <a:pt x="45230" y="41886"/>
                    <a:pt x="45954" y="41491"/>
                  </a:cubicBezTo>
                  <a:cubicBezTo>
                    <a:pt x="46677" y="41107"/>
                    <a:pt x="48056" y="40201"/>
                    <a:pt x="48768" y="39796"/>
                  </a:cubicBezTo>
                  <a:cubicBezTo>
                    <a:pt x="49441" y="39412"/>
                    <a:pt x="50838" y="38745"/>
                    <a:pt x="51483" y="38317"/>
                  </a:cubicBezTo>
                  <a:cubicBezTo>
                    <a:pt x="52095" y="37923"/>
                    <a:pt x="53163" y="36939"/>
                    <a:pt x="53775" y="36533"/>
                  </a:cubicBezTo>
                  <a:cubicBezTo>
                    <a:pt x="54359" y="36138"/>
                    <a:pt x="55672" y="35505"/>
                    <a:pt x="56267" y="35110"/>
                  </a:cubicBezTo>
                  <a:cubicBezTo>
                    <a:pt x="56712" y="34816"/>
                    <a:pt x="57613" y="34221"/>
                    <a:pt x="57919" y="33798"/>
                  </a:cubicBezTo>
                  <a:cubicBezTo>
                    <a:pt x="58164" y="33498"/>
                    <a:pt x="58447" y="32765"/>
                    <a:pt x="58509" y="32392"/>
                  </a:cubicBezTo>
                  <a:cubicBezTo>
                    <a:pt x="58559" y="32142"/>
                    <a:pt x="58531" y="31659"/>
                    <a:pt x="58470" y="31420"/>
                  </a:cubicBezTo>
                  <a:cubicBezTo>
                    <a:pt x="58409" y="31158"/>
                    <a:pt x="58008" y="30708"/>
                    <a:pt x="58008" y="30447"/>
                  </a:cubicBezTo>
                  <a:cubicBezTo>
                    <a:pt x="58008" y="30175"/>
                    <a:pt x="58314" y="29680"/>
                    <a:pt x="58498" y="29480"/>
                  </a:cubicBezTo>
                  <a:cubicBezTo>
                    <a:pt x="58876" y="29035"/>
                    <a:pt x="59938" y="28452"/>
                    <a:pt x="60417" y="28113"/>
                  </a:cubicBezTo>
                  <a:cubicBezTo>
                    <a:pt x="60979" y="27718"/>
                    <a:pt x="62169" y="26962"/>
                    <a:pt x="62681" y="26506"/>
                  </a:cubicBezTo>
                  <a:cubicBezTo>
                    <a:pt x="63170" y="26078"/>
                    <a:pt x="64099" y="25178"/>
                    <a:pt x="64405" y="24622"/>
                  </a:cubicBezTo>
                  <a:cubicBezTo>
                    <a:pt x="64617" y="24250"/>
                    <a:pt x="64728" y="23394"/>
                    <a:pt x="64850" y="22988"/>
                  </a:cubicBezTo>
                  <a:cubicBezTo>
                    <a:pt x="64973" y="22566"/>
                    <a:pt x="65045" y="21643"/>
                    <a:pt x="65373" y="21359"/>
                  </a:cubicBezTo>
                  <a:cubicBezTo>
                    <a:pt x="65668" y="21109"/>
                    <a:pt x="66513" y="21098"/>
                    <a:pt x="66903" y="21054"/>
                  </a:cubicBezTo>
                  <a:cubicBezTo>
                    <a:pt x="67175" y="21031"/>
                    <a:pt x="67748" y="20976"/>
                    <a:pt x="68015" y="21054"/>
                  </a:cubicBezTo>
                  <a:cubicBezTo>
                    <a:pt x="68383" y="21182"/>
                    <a:pt x="68922" y="21798"/>
                    <a:pt x="69289" y="21937"/>
                  </a:cubicBezTo>
                  <a:cubicBezTo>
                    <a:pt x="69851" y="22138"/>
                    <a:pt x="71075" y="22215"/>
                    <a:pt x="71676" y="22171"/>
                  </a:cubicBezTo>
                  <a:cubicBezTo>
                    <a:pt x="71932" y="22160"/>
                    <a:pt x="72399" y="21937"/>
                    <a:pt x="72655" y="21937"/>
                  </a:cubicBezTo>
                  <a:cubicBezTo>
                    <a:pt x="73194" y="21949"/>
                    <a:pt x="74246" y="22299"/>
                    <a:pt x="74724" y="22532"/>
                  </a:cubicBezTo>
                  <a:cubicBezTo>
                    <a:pt x="74958" y="22649"/>
                    <a:pt x="75336" y="23044"/>
                    <a:pt x="75570" y="23166"/>
                  </a:cubicBezTo>
                  <a:cubicBezTo>
                    <a:pt x="75837" y="23310"/>
                    <a:pt x="76426" y="23572"/>
                    <a:pt x="76743" y="23572"/>
                  </a:cubicBezTo>
                  <a:cubicBezTo>
                    <a:pt x="76949" y="23583"/>
                    <a:pt x="77417" y="23516"/>
                    <a:pt x="77517" y="23360"/>
                  </a:cubicBezTo>
                  <a:cubicBezTo>
                    <a:pt x="77661" y="23132"/>
                    <a:pt x="77233" y="22588"/>
                    <a:pt x="77316" y="22343"/>
                  </a:cubicBezTo>
                  <a:cubicBezTo>
                    <a:pt x="77378" y="22126"/>
                    <a:pt x="77734" y="21754"/>
                    <a:pt x="77956" y="21676"/>
                  </a:cubicBezTo>
                  <a:cubicBezTo>
                    <a:pt x="78190" y="21587"/>
                    <a:pt x="78752" y="21632"/>
                    <a:pt x="78957" y="21765"/>
                  </a:cubicBezTo>
                  <a:cubicBezTo>
                    <a:pt x="79202" y="21926"/>
                    <a:pt x="79230" y="22588"/>
                    <a:pt x="79458" y="22771"/>
                  </a:cubicBezTo>
                  <a:cubicBezTo>
                    <a:pt x="79669" y="22938"/>
                    <a:pt x="80254" y="22977"/>
                    <a:pt x="80515" y="23055"/>
                  </a:cubicBezTo>
                  <a:cubicBezTo>
                    <a:pt x="80771" y="23132"/>
                    <a:pt x="81260" y="23505"/>
                    <a:pt x="81527" y="23427"/>
                  </a:cubicBezTo>
                  <a:cubicBezTo>
                    <a:pt x="82028" y="23288"/>
                    <a:pt x="82351" y="22149"/>
                    <a:pt x="82740" y="21821"/>
                  </a:cubicBezTo>
                  <a:cubicBezTo>
                    <a:pt x="83024" y="21587"/>
                    <a:pt x="83708" y="21204"/>
                    <a:pt x="84075" y="21109"/>
                  </a:cubicBezTo>
                  <a:cubicBezTo>
                    <a:pt x="84576" y="20998"/>
                    <a:pt x="85655" y="21304"/>
                    <a:pt x="86145" y="21159"/>
                  </a:cubicBezTo>
                  <a:cubicBezTo>
                    <a:pt x="86400" y="21065"/>
                    <a:pt x="86729" y="20592"/>
                    <a:pt x="87001" y="20515"/>
                  </a:cubicBezTo>
                  <a:cubicBezTo>
                    <a:pt x="87585" y="20353"/>
                    <a:pt x="88931" y="20409"/>
                    <a:pt x="89421" y="20737"/>
                  </a:cubicBezTo>
                  <a:cubicBezTo>
                    <a:pt x="89766" y="20965"/>
                    <a:pt x="90083" y="21765"/>
                    <a:pt x="90122" y="22160"/>
                  </a:cubicBezTo>
                  <a:cubicBezTo>
                    <a:pt x="90155" y="22682"/>
                    <a:pt x="89788" y="23722"/>
                    <a:pt x="89510" y="24172"/>
                  </a:cubicBezTo>
                  <a:cubicBezTo>
                    <a:pt x="89276" y="24555"/>
                    <a:pt x="88553" y="25144"/>
                    <a:pt x="88208" y="25445"/>
                  </a:cubicBezTo>
                  <a:cubicBezTo>
                    <a:pt x="87941" y="25684"/>
                    <a:pt x="87229" y="26056"/>
                    <a:pt x="87073" y="26373"/>
                  </a:cubicBezTo>
                  <a:cubicBezTo>
                    <a:pt x="86879" y="26790"/>
                    <a:pt x="86729" y="27885"/>
                    <a:pt x="87073" y="28201"/>
                  </a:cubicBezTo>
                  <a:cubicBezTo>
                    <a:pt x="88503" y="29524"/>
                    <a:pt x="93243" y="28757"/>
                    <a:pt x="95190" y="28201"/>
                  </a:cubicBezTo>
                  <a:cubicBezTo>
                    <a:pt x="96057" y="27951"/>
                    <a:pt x="97559" y="26912"/>
                    <a:pt x="98188" y="26306"/>
                  </a:cubicBezTo>
                  <a:cubicBezTo>
                    <a:pt x="98922" y="25572"/>
                    <a:pt x="99640" y="23583"/>
                    <a:pt x="100363" y="22827"/>
                  </a:cubicBezTo>
                  <a:cubicBezTo>
                    <a:pt x="100852" y="22321"/>
                    <a:pt x="102087" y="21554"/>
                    <a:pt x="102716" y="21193"/>
                  </a:cubicBezTo>
                  <a:cubicBezTo>
                    <a:pt x="103117" y="20965"/>
                    <a:pt x="104134" y="20770"/>
                    <a:pt x="104379" y="20398"/>
                  </a:cubicBezTo>
                  <a:cubicBezTo>
                    <a:pt x="104646" y="20003"/>
                    <a:pt x="104613" y="18964"/>
                    <a:pt x="104413" y="18536"/>
                  </a:cubicBezTo>
                  <a:cubicBezTo>
                    <a:pt x="104279" y="18230"/>
                    <a:pt x="103534" y="17908"/>
                    <a:pt x="103361" y="17602"/>
                  </a:cubicBezTo>
                  <a:cubicBezTo>
                    <a:pt x="103167" y="17241"/>
                    <a:pt x="103044" y="16390"/>
                    <a:pt x="103117" y="15996"/>
                  </a:cubicBezTo>
                  <a:cubicBezTo>
                    <a:pt x="103189" y="15701"/>
                    <a:pt x="103473" y="15084"/>
                    <a:pt x="103767" y="14956"/>
                  </a:cubicBezTo>
                  <a:cubicBezTo>
                    <a:pt x="104107" y="14801"/>
                    <a:pt x="104902" y="15284"/>
                    <a:pt x="105269" y="15173"/>
                  </a:cubicBezTo>
                  <a:cubicBezTo>
                    <a:pt x="105553" y="15095"/>
                    <a:pt x="105981" y="14640"/>
                    <a:pt x="106126" y="14395"/>
                  </a:cubicBezTo>
                  <a:cubicBezTo>
                    <a:pt x="106298" y="14078"/>
                    <a:pt x="106399" y="13367"/>
                    <a:pt x="106360" y="13017"/>
                  </a:cubicBezTo>
                  <a:cubicBezTo>
                    <a:pt x="106337" y="12744"/>
                    <a:pt x="106004" y="12272"/>
                    <a:pt x="105959" y="12000"/>
                  </a:cubicBezTo>
                  <a:cubicBezTo>
                    <a:pt x="105898" y="11660"/>
                    <a:pt x="105776" y="10927"/>
                    <a:pt x="105959" y="10621"/>
                  </a:cubicBezTo>
                  <a:cubicBezTo>
                    <a:pt x="106126" y="10365"/>
                    <a:pt x="106777" y="10082"/>
                    <a:pt x="107094" y="9993"/>
                  </a:cubicBezTo>
                  <a:cubicBezTo>
                    <a:pt x="107472" y="9876"/>
                    <a:pt x="108295" y="10037"/>
                    <a:pt x="108674" y="9910"/>
                  </a:cubicBezTo>
                  <a:cubicBezTo>
                    <a:pt x="109163" y="9754"/>
                    <a:pt x="110042" y="9165"/>
                    <a:pt x="110376" y="8792"/>
                  </a:cubicBezTo>
                  <a:cubicBezTo>
                    <a:pt x="110682" y="8442"/>
                    <a:pt x="110865" y="7520"/>
                    <a:pt x="111144" y="7158"/>
                  </a:cubicBezTo>
                  <a:cubicBezTo>
                    <a:pt x="111561" y="6614"/>
                    <a:pt x="112690" y="5780"/>
                    <a:pt x="113252" y="5385"/>
                  </a:cubicBezTo>
                  <a:cubicBezTo>
                    <a:pt x="113886" y="4935"/>
                    <a:pt x="115477" y="4402"/>
                    <a:pt x="115944" y="3818"/>
                  </a:cubicBezTo>
                  <a:cubicBezTo>
                    <a:pt x="116506" y="3118"/>
                    <a:pt x="116751" y="1345"/>
                    <a:pt x="116923" y="494"/>
                  </a:cubicBezTo>
                  <a:cubicBezTo>
                    <a:pt x="116946" y="350"/>
                    <a:pt x="116973" y="177"/>
                    <a:pt x="116984" y="0"/>
                  </a:cubicBezTo>
                  <a:cubicBezTo>
                    <a:pt x="117485" y="33"/>
                    <a:pt x="118180" y="122"/>
                    <a:pt x="118442" y="272"/>
                  </a:cubicBezTo>
                  <a:cubicBezTo>
                    <a:pt x="119015" y="622"/>
                    <a:pt x="119788" y="1784"/>
                    <a:pt x="119955" y="2406"/>
                  </a:cubicBezTo>
                  <a:cubicBezTo>
                    <a:pt x="120116" y="2968"/>
                    <a:pt x="119799" y="4140"/>
                    <a:pt x="119771" y="4729"/>
                  </a:cubicBezTo>
                  <a:cubicBezTo>
                    <a:pt x="119771" y="4980"/>
                    <a:pt x="119788" y="5308"/>
                    <a:pt x="119799" y="5658"/>
                  </a:cubicBezTo>
                  <a:cubicBezTo>
                    <a:pt x="119821" y="6163"/>
                    <a:pt x="119860" y="6730"/>
                    <a:pt x="119849" y="7181"/>
                  </a:cubicBezTo>
                  <a:cubicBezTo>
                    <a:pt x="119833" y="7358"/>
                    <a:pt x="119821" y="7531"/>
                    <a:pt x="119810" y="7664"/>
                  </a:cubicBezTo>
                  <a:cubicBezTo>
                    <a:pt x="119677" y="8487"/>
                    <a:pt x="119115" y="10082"/>
                    <a:pt x="118748" y="10827"/>
                  </a:cubicBezTo>
                  <a:cubicBezTo>
                    <a:pt x="118381" y="11560"/>
                    <a:pt x="117485" y="12939"/>
                    <a:pt x="116923" y="13545"/>
                  </a:cubicBezTo>
                  <a:cubicBezTo>
                    <a:pt x="116406" y="14100"/>
                    <a:pt x="114976" y="14879"/>
                    <a:pt x="114526" y="15479"/>
                  </a:cubicBezTo>
                  <a:cubicBezTo>
                    <a:pt x="114070" y="16051"/>
                    <a:pt x="113591" y="17430"/>
                    <a:pt x="113396" y="18108"/>
                  </a:cubicBezTo>
                  <a:cubicBezTo>
                    <a:pt x="113091" y="19125"/>
                    <a:pt x="112785" y="21204"/>
                    <a:pt x="112701" y="22254"/>
                  </a:cubicBezTo>
                  <a:cubicBezTo>
                    <a:pt x="112590" y="23438"/>
                    <a:pt x="112907" y="25839"/>
                    <a:pt x="112701" y="27018"/>
                  </a:cubicBezTo>
                  <a:cubicBezTo>
                    <a:pt x="112568" y="27773"/>
                    <a:pt x="112061" y="29285"/>
                    <a:pt x="111633" y="29952"/>
                  </a:cubicBezTo>
                  <a:cubicBezTo>
                    <a:pt x="111244" y="30536"/>
                    <a:pt x="110031" y="31397"/>
                    <a:pt x="109569" y="31937"/>
                  </a:cubicBezTo>
                  <a:cubicBezTo>
                    <a:pt x="109236" y="32320"/>
                    <a:pt x="108685" y="33137"/>
                    <a:pt x="108440" y="33565"/>
                  </a:cubicBezTo>
                  <a:cubicBezTo>
                    <a:pt x="108173" y="34049"/>
                    <a:pt x="107889" y="35144"/>
                    <a:pt x="107533" y="35572"/>
                  </a:cubicBezTo>
                  <a:cubicBezTo>
                    <a:pt x="106921" y="36294"/>
                    <a:pt x="105258" y="37322"/>
                    <a:pt x="104402" y="37761"/>
                  </a:cubicBezTo>
                  <a:cubicBezTo>
                    <a:pt x="103450" y="38251"/>
                    <a:pt x="101231" y="38634"/>
                    <a:pt x="100352" y="39218"/>
                  </a:cubicBezTo>
                  <a:cubicBezTo>
                    <a:pt x="99506" y="39785"/>
                    <a:pt x="98282" y="41396"/>
                    <a:pt x="97682" y="42191"/>
                  </a:cubicBezTo>
                  <a:cubicBezTo>
                    <a:pt x="97281" y="42708"/>
                    <a:pt x="96619" y="43792"/>
                    <a:pt x="96213" y="44459"/>
                  </a:cubicBezTo>
                  <a:cubicBezTo>
                    <a:pt x="96180" y="44526"/>
                    <a:pt x="96141" y="44592"/>
                    <a:pt x="96107" y="44648"/>
                  </a:cubicBezTo>
                  <a:cubicBezTo>
                    <a:pt x="95579" y="45521"/>
                    <a:pt x="94611" y="47294"/>
                    <a:pt x="94099" y="48172"/>
                  </a:cubicBezTo>
                  <a:cubicBezTo>
                    <a:pt x="93549" y="49133"/>
                    <a:pt x="92519" y="51084"/>
                    <a:pt x="91846" y="51979"/>
                  </a:cubicBezTo>
                  <a:cubicBezTo>
                    <a:pt x="91318" y="52691"/>
                    <a:pt x="89799" y="53808"/>
                    <a:pt x="89421" y="54586"/>
                  </a:cubicBezTo>
                  <a:cubicBezTo>
                    <a:pt x="89082" y="55253"/>
                    <a:pt x="88920" y="56765"/>
                    <a:pt x="88931" y="57498"/>
                  </a:cubicBezTo>
                  <a:cubicBezTo>
                    <a:pt x="88943" y="58121"/>
                    <a:pt x="89421" y="59316"/>
                    <a:pt x="89421" y="59938"/>
                  </a:cubicBezTo>
                  <a:cubicBezTo>
                    <a:pt x="89410" y="60739"/>
                    <a:pt x="89065" y="62362"/>
                    <a:pt x="88687" y="63095"/>
                  </a:cubicBezTo>
                  <a:cubicBezTo>
                    <a:pt x="88286" y="63890"/>
                    <a:pt x="87035" y="65241"/>
                    <a:pt x="86311" y="65808"/>
                  </a:cubicBezTo>
                  <a:cubicBezTo>
                    <a:pt x="85321" y="66597"/>
                    <a:pt x="82963" y="67725"/>
                    <a:pt x="81761" y="68192"/>
                  </a:cubicBezTo>
                  <a:cubicBezTo>
                    <a:pt x="80771" y="68576"/>
                    <a:pt x="78518" y="68698"/>
                    <a:pt x="77661" y="69287"/>
                  </a:cubicBezTo>
                  <a:cubicBezTo>
                    <a:pt x="77161" y="69626"/>
                    <a:pt x="76582" y="70671"/>
                    <a:pt x="76315" y="71182"/>
                  </a:cubicBezTo>
                  <a:cubicBezTo>
                    <a:pt x="75703" y="72355"/>
                    <a:pt x="75175" y="74984"/>
                    <a:pt x="74468" y="76113"/>
                  </a:cubicBezTo>
                  <a:cubicBezTo>
                    <a:pt x="73723" y="77302"/>
                    <a:pt x="71676" y="79331"/>
                    <a:pt x="70574" y="80259"/>
                  </a:cubicBezTo>
                  <a:cubicBezTo>
                    <a:pt x="69779" y="80926"/>
                    <a:pt x="67810" y="81826"/>
                    <a:pt x="67075" y="82549"/>
                  </a:cubicBezTo>
                  <a:cubicBezTo>
                    <a:pt x="66391" y="83238"/>
                    <a:pt x="65534" y="84978"/>
                    <a:pt x="64984" y="85767"/>
                  </a:cubicBezTo>
                  <a:cubicBezTo>
                    <a:pt x="64372" y="86651"/>
                    <a:pt x="62987" y="88285"/>
                    <a:pt x="62436" y="89191"/>
                  </a:cubicBezTo>
                  <a:cubicBezTo>
                    <a:pt x="61913" y="90047"/>
                    <a:pt x="61179" y="91909"/>
                    <a:pt x="60673" y="92770"/>
                  </a:cubicBezTo>
                  <a:cubicBezTo>
                    <a:pt x="60272" y="93443"/>
                    <a:pt x="59499" y="94832"/>
                    <a:pt x="58915" y="95377"/>
                  </a:cubicBezTo>
                  <a:cubicBezTo>
                    <a:pt x="58375" y="95872"/>
                    <a:pt x="56990" y="96516"/>
                    <a:pt x="56317" y="96855"/>
                  </a:cubicBezTo>
                  <a:cubicBezTo>
                    <a:pt x="55633" y="97206"/>
                    <a:pt x="54125" y="97689"/>
                    <a:pt x="53502" y="98117"/>
                  </a:cubicBezTo>
                  <a:cubicBezTo>
                    <a:pt x="52634" y="98717"/>
                    <a:pt x="51227" y="100285"/>
                    <a:pt x="50576" y="101091"/>
                  </a:cubicBezTo>
                  <a:cubicBezTo>
                    <a:pt x="49903" y="101924"/>
                    <a:pt x="49046" y="103931"/>
                    <a:pt x="48240" y="104665"/>
                  </a:cubicBezTo>
                  <a:cubicBezTo>
                    <a:pt x="47811" y="105065"/>
                    <a:pt x="46638" y="105459"/>
                    <a:pt x="46148" y="105787"/>
                  </a:cubicBezTo>
                  <a:cubicBezTo>
                    <a:pt x="45709" y="106076"/>
                    <a:pt x="44863" y="106710"/>
                    <a:pt x="44535" y="107105"/>
                  </a:cubicBezTo>
                  <a:cubicBezTo>
                    <a:pt x="44140" y="107583"/>
                    <a:pt x="43678" y="108733"/>
                    <a:pt x="43384" y="109261"/>
                  </a:cubicBezTo>
                  <a:cubicBezTo>
                    <a:pt x="43100" y="109745"/>
                    <a:pt x="42588" y="110740"/>
                    <a:pt x="42254" y="111190"/>
                  </a:cubicBezTo>
                  <a:cubicBezTo>
                    <a:pt x="41437" y="112290"/>
                    <a:pt x="39378" y="114186"/>
                    <a:pt x="38488" y="115225"/>
                  </a:cubicBezTo>
                  <a:cubicBezTo>
                    <a:pt x="37865" y="115959"/>
                    <a:pt x="36886" y="117648"/>
                    <a:pt x="36113" y="118249"/>
                  </a:cubicBezTo>
                  <a:cubicBezTo>
                    <a:pt x="35623" y="118632"/>
                    <a:pt x="34411" y="119082"/>
                    <a:pt x="33799" y="119288"/>
                  </a:cubicBezTo>
                  <a:cubicBezTo>
                    <a:pt x="33015" y="119538"/>
                    <a:pt x="31379" y="119838"/>
                    <a:pt x="30556" y="119933"/>
                  </a:cubicBezTo>
                  <a:cubicBezTo>
                    <a:pt x="30027" y="119977"/>
                    <a:pt x="28943" y="120055"/>
                    <a:pt x="28425" y="119933"/>
                  </a:cubicBezTo>
                  <a:cubicBezTo>
                    <a:pt x="27886" y="119794"/>
                    <a:pt x="27018" y="119049"/>
                    <a:pt x="26478" y="118916"/>
                  </a:cubicBezTo>
                  <a:cubicBezTo>
                    <a:pt x="26234" y="118860"/>
                    <a:pt x="25844" y="118827"/>
                    <a:pt x="25455" y="1188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7" name="Shape 1167"/>
            <p:cNvSpPr/>
            <p:nvPr/>
          </p:nvSpPr>
          <p:spPr>
            <a:xfrm>
              <a:off x="648450" y="1245891"/>
              <a:ext cx="266100" cy="177900"/>
            </a:xfrm>
            <a:custGeom>
              <a:avLst/>
              <a:gdLst/>
              <a:ahLst/>
              <a:cxnLst/>
              <a:rect l="0" t="0" r="0" b="0"/>
              <a:pathLst>
                <a:path w="120000" h="120000" extrusionOk="0">
                  <a:moveTo>
                    <a:pt x="119994" y="11504"/>
                  </a:moveTo>
                  <a:cubicBezTo>
                    <a:pt x="120055" y="13165"/>
                    <a:pt x="119326" y="16422"/>
                    <a:pt x="119187" y="18084"/>
                  </a:cubicBezTo>
                  <a:cubicBezTo>
                    <a:pt x="118942" y="20802"/>
                    <a:pt x="118903" y="26315"/>
                    <a:pt x="118642" y="29038"/>
                  </a:cubicBezTo>
                  <a:cubicBezTo>
                    <a:pt x="118397" y="31778"/>
                    <a:pt x="117668" y="37213"/>
                    <a:pt x="117161" y="39909"/>
                  </a:cubicBezTo>
                  <a:cubicBezTo>
                    <a:pt x="116638" y="42815"/>
                    <a:pt x="115242" y="48495"/>
                    <a:pt x="114496" y="51319"/>
                  </a:cubicBezTo>
                  <a:cubicBezTo>
                    <a:pt x="113967" y="53303"/>
                    <a:pt x="112470" y="57082"/>
                    <a:pt x="112148" y="59121"/>
                  </a:cubicBezTo>
                  <a:cubicBezTo>
                    <a:pt x="112047" y="59799"/>
                    <a:pt x="111986" y="60700"/>
                    <a:pt x="111947" y="61678"/>
                  </a:cubicBezTo>
                  <a:cubicBezTo>
                    <a:pt x="111074" y="61650"/>
                    <a:pt x="109821" y="61595"/>
                    <a:pt x="109276" y="61461"/>
                  </a:cubicBezTo>
                  <a:cubicBezTo>
                    <a:pt x="108747" y="61350"/>
                    <a:pt x="107740" y="60944"/>
                    <a:pt x="107250" y="60672"/>
                  </a:cubicBezTo>
                  <a:cubicBezTo>
                    <a:pt x="106744" y="60372"/>
                    <a:pt x="105859" y="59338"/>
                    <a:pt x="105308" y="59121"/>
                  </a:cubicBezTo>
                  <a:cubicBezTo>
                    <a:pt x="104340" y="58793"/>
                    <a:pt x="102298" y="59121"/>
                    <a:pt x="101307" y="59121"/>
                  </a:cubicBezTo>
                  <a:cubicBezTo>
                    <a:pt x="99666" y="59121"/>
                    <a:pt x="96432" y="58988"/>
                    <a:pt x="94813" y="59121"/>
                  </a:cubicBezTo>
                  <a:cubicBezTo>
                    <a:pt x="93194" y="59283"/>
                    <a:pt x="90022" y="59883"/>
                    <a:pt x="88441" y="60288"/>
                  </a:cubicBezTo>
                  <a:cubicBezTo>
                    <a:pt x="86967" y="60722"/>
                    <a:pt x="83934" y="61461"/>
                    <a:pt x="82615" y="62462"/>
                  </a:cubicBezTo>
                  <a:cubicBezTo>
                    <a:pt x="81547" y="63251"/>
                    <a:pt x="79627" y="65535"/>
                    <a:pt x="78998" y="66947"/>
                  </a:cubicBezTo>
                  <a:cubicBezTo>
                    <a:pt x="78514" y="68036"/>
                    <a:pt x="77863" y="70642"/>
                    <a:pt x="78069" y="71893"/>
                  </a:cubicBezTo>
                  <a:cubicBezTo>
                    <a:pt x="78208" y="72738"/>
                    <a:pt x="79504" y="73743"/>
                    <a:pt x="79727" y="74560"/>
                  </a:cubicBezTo>
                  <a:cubicBezTo>
                    <a:pt x="79905" y="75238"/>
                    <a:pt x="79888" y="76733"/>
                    <a:pt x="79727" y="77384"/>
                  </a:cubicBezTo>
                  <a:cubicBezTo>
                    <a:pt x="79565" y="78040"/>
                    <a:pt x="78998" y="79368"/>
                    <a:pt x="78514" y="79557"/>
                  </a:cubicBezTo>
                  <a:cubicBezTo>
                    <a:pt x="78046" y="79751"/>
                    <a:pt x="77056" y="79018"/>
                    <a:pt x="76649" y="78606"/>
                  </a:cubicBezTo>
                  <a:cubicBezTo>
                    <a:pt x="76327" y="78256"/>
                    <a:pt x="76087" y="76922"/>
                    <a:pt x="75698" y="76650"/>
                  </a:cubicBezTo>
                  <a:cubicBezTo>
                    <a:pt x="75297" y="76350"/>
                    <a:pt x="74284" y="76489"/>
                    <a:pt x="73839" y="76650"/>
                  </a:cubicBezTo>
                  <a:cubicBezTo>
                    <a:pt x="73377" y="76839"/>
                    <a:pt x="72543" y="77628"/>
                    <a:pt x="72142" y="78012"/>
                  </a:cubicBezTo>
                  <a:cubicBezTo>
                    <a:pt x="71836" y="78284"/>
                    <a:pt x="71374" y="79095"/>
                    <a:pt x="71029" y="79207"/>
                  </a:cubicBezTo>
                  <a:cubicBezTo>
                    <a:pt x="70623" y="79368"/>
                    <a:pt x="69671" y="79234"/>
                    <a:pt x="69332" y="78879"/>
                  </a:cubicBezTo>
                  <a:cubicBezTo>
                    <a:pt x="69126" y="78662"/>
                    <a:pt x="69126" y="77817"/>
                    <a:pt x="68925" y="77600"/>
                  </a:cubicBezTo>
                  <a:cubicBezTo>
                    <a:pt x="68580" y="77250"/>
                    <a:pt x="67590" y="77111"/>
                    <a:pt x="67167" y="77278"/>
                  </a:cubicBezTo>
                  <a:cubicBezTo>
                    <a:pt x="66577" y="77467"/>
                    <a:pt x="65687" y="78745"/>
                    <a:pt x="65203" y="79284"/>
                  </a:cubicBezTo>
                  <a:cubicBezTo>
                    <a:pt x="64902" y="79612"/>
                    <a:pt x="64435" y="80563"/>
                    <a:pt x="64051" y="80702"/>
                  </a:cubicBezTo>
                  <a:cubicBezTo>
                    <a:pt x="63522" y="80891"/>
                    <a:pt x="62370" y="80457"/>
                    <a:pt x="61947" y="80024"/>
                  </a:cubicBezTo>
                  <a:cubicBezTo>
                    <a:pt x="61725" y="79801"/>
                    <a:pt x="61641" y="78879"/>
                    <a:pt x="61402" y="78745"/>
                  </a:cubicBezTo>
                  <a:cubicBezTo>
                    <a:pt x="60979" y="78529"/>
                    <a:pt x="60027" y="79123"/>
                    <a:pt x="59643" y="79423"/>
                  </a:cubicBezTo>
                  <a:cubicBezTo>
                    <a:pt x="59115" y="79801"/>
                    <a:pt x="58269" y="80891"/>
                    <a:pt x="57902" y="81513"/>
                  </a:cubicBezTo>
                  <a:cubicBezTo>
                    <a:pt x="57295" y="82519"/>
                    <a:pt x="56265" y="84775"/>
                    <a:pt x="55959" y="85998"/>
                  </a:cubicBezTo>
                  <a:cubicBezTo>
                    <a:pt x="55498" y="87876"/>
                    <a:pt x="55153" y="91872"/>
                    <a:pt x="55292" y="93829"/>
                  </a:cubicBezTo>
                  <a:cubicBezTo>
                    <a:pt x="55375" y="94940"/>
                    <a:pt x="56327" y="97008"/>
                    <a:pt x="56304" y="98119"/>
                  </a:cubicBezTo>
                  <a:cubicBezTo>
                    <a:pt x="56282" y="99181"/>
                    <a:pt x="55336" y="100976"/>
                    <a:pt x="55169" y="102010"/>
                  </a:cubicBezTo>
                  <a:cubicBezTo>
                    <a:pt x="54969" y="103149"/>
                    <a:pt x="54830" y="105566"/>
                    <a:pt x="54969" y="106761"/>
                  </a:cubicBezTo>
                  <a:cubicBezTo>
                    <a:pt x="55052" y="107578"/>
                    <a:pt x="55614" y="109129"/>
                    <a:pt x="55837" y="109890"/>
                  </a:cubicBezTo>
                  <a:cubicBezTo>
                    <a:pt x="56082" y="110729"/>
                    <a:pt x="56972" y="112363"/>
                    <a:pt x="56828" y="113230"/>
                  </a:cubicBezTo>
                  <a:cubicBezTo>
                    <a:pt x="56750" y="113831"/>
                    <a:pt x="55920" y="114592"/>
                    <a:pt x="55553" y="114942"/>
                  </a:cubicBezTo>
                  <a:cubicBezTo>
                    <a:pt x="55091" y="115409"/>
                    <a:pt x="53956" y="115920"/>
                    <a:pt x="53494" y="116387"/>
                  </a:cubicBezTo>
                  <a:cubicBezTo>
                    <a:pt x="52888" y="116954"/>
                    <a:pt x="51836" y="118371"/>
                    <a:pt x="51391" y="119183"/>
                  </a:cubicBezTo>
                  <a:cubicBezTo>
                    <a:pt x="51291" y="119399"/>
                    <a:pt x="51146" y="119672"/>
                    <a:pt x="51007" y="120000"/>
                  </a:cubicBezTo>
                  <a:cubicBezTo>
                    <a:pt x="50517" y="119566"/>
                    <a:pt x="49972" y="119133"/>
                    <a:pt x="49688" y="118910"/>
                  </a:cubicBezTo>
                  <a:cubicBezTo>
                    <a:pt x="48820" y="118232"/>
                    <a:pt x="46861" y="117337"/>
                    <a:pt x="46132" y="116409"/>
                  </a:cubicBezTo>
                  <a:cubicBezTo>
                    <a:pt x="45097" y="115109"/>
                    <a:pt x="44290" y="111113"/>
                    <a:pt x="43216" y="109890"/>
                  </a:cubicBezTo>
                  <a:cubicBezTo>
                    <a:pt x="42331" y="108884"/>
                    <a:pt x="40061" y="107989"/>
                    <a:pt x="38953" y="107578"/>
                  </a:cubicBezTo>
                  <a:cubicBezTo>
                    <a:pt x="37512" y="107089"/>
                    <a:pt x="34579" y="106761"/>
                    <a:pt x="33127" y="106572"/>
                  </a:cubicBezTo>
                  <a:cubicBezTo>
                    <a:pt x="31569" y="106356"/>
                    <a:pt x="28452" y="105922"/>
                    <a:pt x="26894" y="105978"/>
                  </a:cubicBezTo>
                  <a:cubicBezTo>
                    <a:pt x="25481" y="106005"/>
                    <a:pt x="22687" y="107145"/>
                    <a:pt x="21313" y="106845"/>
                  </a:cubicBezTo>
                  <a:cubicBezTo>
                    <a:pt x="20606" y="106683"/>
                    <a:pt x="19209" y="105950"/>
                    <a:pt x="18747" y="105244"/>
                  </a:cubicBezTo>
                  <a:cubicBezTo>
                    <a:pt x="18202" y="104371"/>
                    <a:pt x="18080" y="101954"/>
                    <a:pt x="17857" y="100837"/>
                  </a:cubicBezTo>
                  <a:cubicBezTo>
                    <a:pt x="17612" y="99698"/>
                    <a:pt x="17167" y="97358"/>
                    <a:pt x="16883" y="96191"/>
                  </a:cubicBezTo>
                  <a:cubicBezTo>
                    <a:pt x="16683" y="95296"/>
                    <a:pt x="16421" y="93312"/>
                    <a:pt x="15932" y="92634"/>
                  </a:cubicBezTo>
                  <a:cubicBezTo>
                    <a:pt x="15692" y="92278"/>
                    <a:pt x="14941" y="91900"/>
                    <a:pt x="14579" y="91900"/>
                  </a:cubicBezTo>
                  <a:cubicBezTo>
                    <a:pt x="13973" y="91845"/>
                    <a:pt x="12721" y="92389"/>
                    <a:pt x="12231" y="92901"/>
                  </a:cubicBezTo>
                  <a:cubicBezTo>
                    <a:pt x="11502" y="93640"/>
                    <a:pt x="10634" y="95868"/>
                    <a:pt x="10211" y="96952"/>
                  </a:cubicBezTo>
                  <a:cubicBezTo>
                    <a:pt x="9844" y="97847"/>
                    <a:pt x="9037" y="99753"/>
                    <a:pt x="9059" y="100787"/>
                  </a:cubicBezTo>
                  <a:cubicBezTo>
                    <a:pt x="9076" y="101548"/>
                    <a:pt x="9966" y="102849"/>
                    <a:pt x="10011" y="103610"/>
                  </a:cubicBezTo>
                  <a:cubicBezTo>
                    <a:pt x="10050" y="104427"/>
                    <a:pt x="9827" y="106328"/>
                    <a:pt x="9321" y="106789"/>
                  </a:cubicBezTo>
                  <a:cubicBezTo>
                    <a:pt x="8714" y="107334"/>
                    <a:pt x="7095" y="106761"/>
                    <a:pt x="6410" y="106439"/>
                  </a:cubicBezTo>
                  <a:cubicBezTo>
                    <a:pt x="5275" y="105922"/>
                    <a:pt x="3272" y="104044"/>
                    <a:pt x="2481" y="102876"/>
                  </a:cubicBezTo>
                  <a:cubicBezTo>
                    <a:pt x="1675" y="101654"/>
                    <a:pt x="484" y="98664"/>
                    <a:pt x="217" y="97091"/>
                  </a:cubicBezTo>
                  <a:cubicBezTo>
                    <a:pt x="-105" y="95024"/>
                    <a:pt x="-144" y="90539"/>
                    <a:pt x="623" y="88716"/>
                  </a:cubicBezTo>
                  <a:cubicBezTo>
                    <a:pt x="907" y="88065"/>
                    <a:pt x="2203" y="87688"/>
                    <a:pt x="2481" y="87032"/>
                  </a:cubicBezTo>
                  <a:cubicBezTo>
                    <a:pt x="2704" y="86515"/>
                    <a:pt x="2303" y="85020"/>
                    <a:pt x="2626" y="84614"/>
                  </a:cubicBezTo>
                  <a:cubicBezTo>
                    <a:pt x="2927" y="84231"/>
                    <a:pt x="3861" y="84397"/>
                    <a:pt x="4245" y="84614"/>
                  </a:cubicBezTo>
                  <a:cubicBezTo>
                    <a:pt x="4607" y="84803"/>
                    <a:pt x="4991" y="86081"/>
                    <a:pt x="5397" y="86081"/>
                  </a:cubicBezTo>
                  <a:cubicBezTo>
                    <a:pt x="5698" y="86109"/>
                    <a:pt x="6143" y="85376"/>
                    <a:pt x="6304" y="85020"/>
                  </a:cubicBezTo>
                  <a:cubicBezTo>
                    <a:pt x="6688" y="84070"/>
                    <a:pt x="6510" y="81758"/>
                    <a:pt x="6794" y="80757"/>
                  </a:cubicBezTo>
                  <a:cubicBezTo>
                    <a:pt x="7117" y="79696"/>
                    <a:pt x="8452" y="78012"/>
                    <a:pt x="8753" y="76922"/>
                  </a:cubicBezTo>
                  <a:cubicBezTo>
                    <a:pt x="9282" y="75127"/>
                    <a:pt x="9705" y="71243"/>
                    <a:pt x="9604" y="69314"/>
                  </a:cubicBezTo>
                  <a:cubicBezTo>
                    <a:pt x="9565" y="68197"/>
                    <a:pt x="8553" y="66163"/>
                    <a:pt x="8653" y="65074"/>
                  </a:cubicBezTo>
                  <a:cubicBezTo>
                    <a:pt x="8753" y="64123"/>
                    <a:pt x="9521" y="62356"/>
                    <a:pt x="10111" y="61839"/>
                  </a:cubicBezTo>
                  <a:cubicBezTo>
                    <a:pt x="10734" y="61294"/>
                    <a:pt x="12292" y="61294"/>
                    <a:pt x="13021" y="61294"/>
                  </a:cubicBezTo>
                  <a:cubicBezTo>
                    <a:pt x="13606" y="61294"/>
                    <a:pt x="14802" y="61378"/>
                    <a:pt x="15347" y="61706"/>
                  </a:cubicBezTo>
                  <a:cubicBezTo>
                    <a:pt x="15915" y="62056"/>
                    <a:pt x="16705" y="63634"/>
                    <a:pt x="17289" y="63934"/>
                  </a:cubicBezTo>
                  <a:cubicBezTo>
                    <a:pt x="17612" y="64068"/>
                    <a:pt x="18363" y="64151"/>
                    <a:pt x="18642" y="63934"/>
                  </a:cubicBezTo>
                  <a:cubicBezTo>
                    <a:pt x="19170" y="63551"/>
                    <a:pt x="19515" y="61867"/>
                    <a:pt x="19899" y="61294"/>
                  </a:cubicBezTo>
                  <a:cubicBezTo>
                    <a:pt x="20261" y="60750"/>
                    <a:pt x="21190" y="60016"/>
                    <a:pt x="21519" y="59477"/>
                  </a:cubicBezTo>
                  <a:cubicBezTo>
                    <a:pt x="21903" y="58821"/>
                    <a:pt x="22225" y="57137"/>
                    <a:pt x="22671" y="56565"/>
                  </a:cubicBezTo>
                  <a:cubicBezTo>
                    <a:pt x="22832" y="56376"/>
                    <a:pt x="23377" y="56293"/>
                    <a:pt x="23478" y="56020"/>
                  </a:cubicBezTo>
                  <a:cubicBezTo>
                    <a:pt x="23661" y="55481"/>
                    <a:pt x="23294" y="54203"/>
                    <a:pt x="23071" y="53686"/>
                  </a:cubicBezTo>
                  <a:cubicBezTo>
                    <a:pt x="22749" y="52925"/>
                    <a:pt x="21658" y="51947"/>
                    <a:pt x="21174" y="51374"/>
                  </a:cubicBezTo>
                  <a:cubicBezTo>
                    <a:pt x="20567" y="50696"/>
                    <a:pt x="19493" y="49090"/>
                    <a:pt x="18747" y="48768"/>
                  </a:cubicBezTo>
                  <a:cubicBezTo>
                    <a:pt x="17696" y="48251"/>
                    <a:pt x="15347" y="48334"/>
                    <a:pt x="14273" y="48768"/>
                  </a:cubicBezTo>
                  <a:cubicBezTo>
                    <a:pt x="13650" y="49012"/>
                    <a:pt x="12637" y="50263"/>
                    <a:pt x="12070" y="50724"/>
                  </a:cubicBezTo>
                  <a:cubicBezTo>
                    <a:pt x="11363" y="51268"/>
                    <a:pt x="9966" y="52491"/>
                    <a:pt x="9159" y="52652"/>
                  </a:cubicBezTo>
                  <a:cubicBezTo>
                    <a:pt x="8614" y="52791"/>
                    <a:pt x="7401" y="52625"/>
                    <a:pt x="6956" y="52191"/>
                  </a:cubicBezTo>
                  <a:cubicBezTo>
                    <a:pt x="6349" y="51619"/>
                    <a:pt x="5742" y="49690"/>
                    <a:pt x="5537" y="48768"/>
                  </a:cubicBezTo>
                  <a:cubicBezTo>
                    <a:pt x="5236" y="47328"/>
                    <a:pt x="5236" y="44310"/>
                    <a:pt x="5236" y="42815"/>
                  </a:cubicBezTo>
                  <a:cubicBezTo>
                    <a:pt x="5253" y="41809"/>
                    <a:pt x="5475" y="39798"/>
                    <a:pt x="5498" y="38792"/>
                  </a:cubicBezTo>
                  <a:cubicBezTo>
                    <a:pt x="5498" y="38414"/>
                    <a:pt x="5475" y="37814"/>
                    <a:pt x="5459" y="37191"/>
                  </a:cubicBezTo>
                  <a:cubicBezTo>
                    <a:pt x="5698" y="36919"/>
                    <a:pt x="5904" y="36646"/>
                    <a:pt x="6082" y="36480"/>
                  </a:cubicBezTo>
                  <a:cubicBezTo>
                    <a:pt x="7401" y="35285"/>
                    <a:pt x="10050" y="32895"/>
                    <a:pt x="11502" y="32000"/>
                  </a:cubicBezTo>
                  <a:cubicBezTo>
                    <a:pt x="12498" y="31372"/>
                    <a:pt x="14579" y="30450"/>
                    <a:pt x="15653" y="30205"/>
                  </a:cubicBezTo>
                  <a:cubicBezTo>
                    <a:pt x="16622" y="29988"/>
                    <a:pt x="18586" y="29877"/>
                    <a:pt x="19532" y="30122"/>
                  </a:cubicBezTo>
                  <a:cubicBezTo>
                    <a:pt x="20523" y="30339"/>
                    <a:pt x="22326" y="31672"/>
                    <a:pt x="23294" y="32000"/>
                  </a:cubicBezTo>
                  <a:cubicBezTo>
                    <a:pt x="23984" y="32217"/>
                    <a:pt x="25397" y="32378"/>
                    <a:pt x="26110" y="32462"/>
                  </a:cubicBezTo>
                  <a:cubicBezTo>
                    <a:pt x="26978" y="32512"/>
                    <a:pt x="28836" y="32951"/>
                    <a:pt x="29649" y="32462"/>
                  </a:cubicBezTo>
                  <a:cubicBezTo>
                    <a:pt x="30094" y="32189"/>
                    <a:pt x="30779" y="31100"/>
                    <a:pt x="30923" y="30477"/>
                  </a:cubicBezTo>
                  <a:cubicBezTo>
                    <a:pt x="31263" y="29038"/>
                    <a:pt x="30595" y="26020"/>
                    <a:pt x="30456" y="24553"/>
                  </a:cubicBezTo>
                  <a:cubicBezTo>
                    <a:pt x="30294" y="22947"/>
                    <a:pt x="29810" y="19824"/>
                    <a:pt x="29649" y="18245"/>
                  </a:cubicBezTo>
                  <a:cubicBezTo>
                    <a:pt x="29426" y="15883"/>
                    <a:pt x="28775" y="11098"/>
                    <a:pt x="29042" y="8736"/>
                  </a:cubicBezTo>
                  <a:cubicBezTo>
                    <a:pt x="29159" y="7730"/>
                    <a:pt x="29604" y="5579"/>
                    <a:pt x="30194" y="4957"/>
                  </a:cubicBezTo>
                  <a:cubicBezTo>
                    <a:pt x="30556" y="4546"/>
                    <a:pt x="31591" y="4440"/>
                    <a:pt x="32053" y="4496"/>
                  </a:cubicBezTo>
                  <a:cubicBezTo>
                    <a:pt x="32966" y="4629"/>
                    <a:pt x="34663" y="5690"/>
                    <a:pt x="35414" y="6396"/>
                  </a:cubicBezTo>
                  <a:cubicBezTo>
                    <a:pt x="36282" y="7213"/>
                    <a:pt x="37679" y="9442"/>
                    <a:pt x="38286" y="10609"/>
                  </a:cubicBezTo>
                  <a:cubicBezTo>
                    <a:pt x="38708" y="11398"/>
                    <a:pt x="39009" y="13516"/>
                    <a:pt x="39638" y="14032"/>
                  </a:cubicBezTo>
                  <a:cubicBezTo>
                    <a:pt x="40228" y="14494"/>
                    <a:pt x="41702" y="14194"/>
                    <a:pt x="42370" y="14032"/>
                  </a:cubicBezTo>
                  <a:cubicBezTo>
                    <a:pt x="42954" y="13899"/>
                    <a:pt x="44129" y="13460"/>
                    <a:pt x="44574" y="12949"/>
                  </a:cubicBezTo>
                  <a:cubicBezTo>
                    <a:pt x="45058" y="12404"/>
                    <a:pt x="45319" y="10476"/>
                    <a:pt x="45848" y="10064"/>
                  </a:cubicBezTo>
                  <a:cubicBezTo>
                    <a:pt x="46393" y="9659"/>
                    <a:pt x="47768" y="9714"/>
                    <a:pt x="48336" y="10064"/>
                  </a:cubicBezTo>
                  <a:cubicBezTo>
                    <a:pt x="48720" y="10309"/>
                    <a:pt x="49065" y="11532"/>
                    <a:pt x="49410" y="11859"/>
                  </a:cubicBezTo>
                  <a:cubicBezTo>
                    <a:pt x="49794" y="12237"/>
                    <a:pt x="50801" y="12321"/>
                    <a:pt x="51146" y="12782"/>
                  </a:cubicBezTo>
                  <a:cubicBezTo>
                    <a:pt x="51552" y="13327"/>
                    <a:pt x="52036" y="14877"/>
                    <a:pt x="52014" y="15639"/>
                  </a:cubicBezTo>
                  <a:cubicBezTo>
                    <a:pt x="51997" y="16344"/>
                    <a:pt x="51207" y="17484"/>
                    <a:pt x="51085" y="18162"/>
                  </a:cubicBezTo>
                  <a:cubicBezTo>
                    <a:pt x="50962" y="18845"/>
                    <a:pt x="50845" y="20340"/>
                    <a:pt x="51085" y="20935"/>
                  </a:cubicBezTo>
                  <a:cubicBezTo>
                    <a:pt x="51246" y="21424"/>
                    <a:pt x="51975" y="22024"/>
                    <a:pt x="52359" y="22213"/>
                  </a:cubicBezTo>
                  <a:cubicBezTo>
                    <a:pt x="52704" y="22374"/>
                    <a:pt x="53555" y="22024"/>
                    <a:pt x="53817" y="22374"/>
                  </a:cubicBezTo>
                  <a:cubicBezTo>
                    <a:pt x="54607" y="23436"/>
                    <a:pt x="53956" y="26859"/>
                    <a:pt x="54223" y="28327"/>
                  </a:cubicBezTo>
                  <a:cubicBezTo>
                    <a:pt x="54501" y="29905"/>
                    <a:pt x="55230" y="33112"/>
                    <a:pt x="56043" y="34334"/>
                  </a:cubicBezTo>
                  <a:cubicBezTo>
                    <a:pt x="56933" y="35718"/>
                    <a:pt x="59437" y="37652"/>
                    <a:pt x="60795" y="38030"/>
                  </a:cubicBezTo>
                  <a:cubicBezTo>
                    <a:pt x="61441" y="38197"/>
                    <a:pt x="62860" y="37925"/>
                    <a:pt x="63466" y="37569"/>
                  </a:cubicBezTo>
                  <a:cubicBezTo>
                    <a:pt x="63989" y="37269"/>
                    <a:pt x="64819" y="36157"/>
                    <a:pt x="65203" y="35585"/>
                  </a:cubicBezTo>
                  <a:cubicBezTo>
                    <a:pt x="65831" y="34690"/>
                    <a:pt x="66516" y="32217"/>
                    <a:pt x="67289" y="31561"/>
                  </a:cubicBezTo>
                  <a:cubicBezTo>
                    <a:pt x="68219" y="30750"/>
                    <a:pt x="70645" y="31183"/>
                    <a:pt x="71636" y="30555"/>
                  </a:cubicBezTo>
                  <a:cubicBezTo>
                    <a:pt x="72626" y="29961"/>
                    <a:pt x="74184" y="27788"/>
                    <a:pt x="74991" y="26782"/>
                  </a:cubicBezTo>
                  <a:cubicBezTo>
                    <a:pt x="75498" y="26154"/>
                    <a:pt x="76711" y="24959"/>
                    <a:pt x="76994" y="24086"/>
                  </a:cubicBezTo>
                  <a:cubicBezTo>
                    <a:pt x="77340" y="22975"/>
                    <a:pt x="76855" y="20418"/>
                    <a:pt x="77056" y="19251"/>
                  </a:cubicBezTo>
                  <a:cubicBezTo>
                    <a:pt x="77256" y="18084"/>
                    <a:pt x="77907" y="15689"/>
                    <a:pt x="78592" y="14927"/>
                  </a:cubicBezTo>
                  <a:cubicBezTo>
                    <a:pt x="79120" y="14360"/>
                    <a:pt x="80573" y="14333"/>
                    <a:pt x="81224" y="14032"/>
                  </a:cubicBezTo>
                  <a:cubicBezTo>
                    <a:pt x="82192" y="13571"/>
                    <a:pt x="84195" y="12621"/>
                    <a:pt x="85025" y="11776"/>
                  </a:cubicBezTo>
                  <a:cubicBezTo>
                    <a:pt x="85954" y="10826"/>
                    <a:pt x="86989" y="7702"/>
                    <a:pt x="87979" y="6830"/>
                  </a:cubicBezTo>
                  <a:cubicBezTo>
                    <a:pt x="89354" y="5635"/>
                    <a:pt x="92710" y="4818"/>
                    <a:pt x="94329" y="4496"/>
                  </a:cubicBezTo>
                  <a:cubicBezTo>
                    <a:pt x="95603" y="4251"/>
                    <a:pt x="98152" y="4168"/>
                    <a:pt x="99426" y="4329"/>
                  </a:cubicBezTo>
                  <a:cubicBezTo>
                    <a:pt x="99994" y="4384"/>
                    <a:pt x="101163" y="4523"/>
                    <a:pt x="101630" y="4957"/>
                  </a:cubicBezTo>
                  <a:cubicBezTo>
                    <a:pt x="102214" y="5474"/>
                    <a:pt x="102704" y="7402"/>
                    <a:pt x="103249" y="7997"/>
                  </a:cubicBezTo>
                  <a:cubicBezTo>
                    <a:pt x="103995" y="8842"/>
                    <a:pt x="105815" y="10037"/>
                    <a:pt x="106789" y="10253"/>
                  </a:cubicBezTo>
                  <a:cubicBezTo>
                    <a:pt x="107495" y="10420"/>
                    <a:pt x="108992" y="10203"/>
                    <a:pt x="109677" y="9903"/>
                  </a:cubicBezTo>
                  <a:cubicBezTo>
                    <a:pt x="110428" y="9547"/>
                    <a:pt x="111903" y="8514"/>
                    <a:pt x="112348" y="7647"/>
                  </a:cubicBezTo>
                  <a:cubicBezTo>
                    <a:pt x="112893" y="6557"/>
                    <a:pt x="112470" y="3517"/>
                    <a:pt x="113016" y="2428"/>
                  </a:cubicBezTo>
                  <a:cubicBezTo>
                    <a:pt x="113444" y="1611"/>
                    <a:pt x="114858" y="633"/>
                    <a:pt x="115564" y="361"/>
                  </a:cubicBezTo>
                  <a:cubicBezTo>
                    <a:pt x="116254" y="88"/>
                    <a:pt x="117468" y="-44"/>
                    <a:pt x="118519" y="11"/>
                  </a:cubicBezTo>
                  <a:cubicBezTo>
                    <a:pt x="118580" y="2484"/>
                    <a:pt x="118842" y="5335"/>
                    <a:pt x="119042" y="7019"/>
                  </a:cubicBezTo>
                  <a:cubicBezTo>
                    <a:pt x="119187" y="8164"/>
                    <a:pt x="119933" y="10337"/>
                    <a:pt x="119994" y="1150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8" name="Shape 1168"/>
            <p:cNvSpPr/>
            <p:nvPr/>
          </p:nvSpPr>
          <p:spPr>
            <a:xfrm>
              <a:off x="217212" y="1701308"/>
              <a:ext cx="455100" cy="438000"/>
            </a:xfrm>
            <a:custGeom>
              <a:avLst/>
              <a:gdLst/>
              <a:ahLst/>
              <a:cxnLst/>
              <a:rect l="0" t="0" r="0" b="0"/>
              <a:pathLst>
                <a:path w="120000" h="120000" extrusionOk="0">
                  <a:moveTo>
                    <a:pt x="119994" y="43227"/>
                  </a:moveTo>
                  <a:cubicBezTo>
                    <a:pt x="120016" y="43582"/>
                    <a:pt x="119911" y="44344"/>
                    <a:pt x="119661" y="44616"/>
                  </a:cubicBezTo>
                  <a:cubicBezTo>
                    <a:pt x="119388" y="44938"/>
                    <a:pt x="118444" y="45066"/>
                    <a:pt x="118083" y="45277"/>
                  </a:cubicBezTo>
                  <a:cubicBezTo>
                    <a:pt x="117810" y="45433"/>
                    <a:pt x="117394" y="45950"/>
                    <a:pt x="117088" y="46039"/>
                  </a:cubicBezTo>
                  <a:cubicBezTo>
                    <a:pt x="116677" y="46172"/>
                    <a:pt x="115732" y="46139"/>
                    <a:pt x="115354" y="45928"/>
                  </a:cubicBezTo>
                  <a:cubicBezTo>
                    <a:pt x="114927" y="45683"/>
                    <a:pt x="114665" y="44649"/>
                    <a:pt x="114304" y="44321"/>
                  </a:cubicBezTo>
                  <a:cubicBezTo>
                    <a:pt x="113982" y="44044"/>
                    <a:pt x="113171" y="43727"/>
                    <a:pt x="112782" y="43560"/>
                  </a:cubicBezTo>
                  <a:cubicBezTo>
                    <a:pt x="112471" y="43427"/>
                    <a:pt x="111787" y="43271"/>
                    <a:pt x="111515" y="43088"/>
                  </a:cubicBezTo>
                  <a:cubicBezTo>
                    <a:pt x="111221" y="42899"/>
                    <a:pt x="110876" y="42271"/>
                    <a:pt x="110582" y="42082"/>
                  </a:cubicBezTo>
                  <a:cubicBezTo>
                    <a:pt x="110359" y="41948"/>
                    <a:pt x="109837" y="41754"/>
                    <a:pt x="109581" y="41776"/>
                  </a:cubicBezTo>
                  <a:cubicBezTo>
                    <a:pt x="109026" y="41837"/>
                    <a:pt x="108059" y="42487"/>
                    <a:pt x="107681" y="42876"/>
                  </a:cubicBezTo>
                  <a:cubicBezTo>
                    <a:pt x="107292" y="43249"/>
                    <a:pt x="106948" y="44299"/>
                    <a:pt x="106614" y="44727"/>
                  </a:cubicBezTo>
                  <a:cubicBezTo>
                    <a:pt x="106253" y="45211"/>
                    <a:pt x="105364" y="46105"/>
                    <a:pt x="104859" y="46478"/>
                  </a:cubicBezTo>
                  <a:cubicBezTo>
                    <a:pt x="104303" y="46889"/>
                    <a:pt x="103086" y="47623"/>
                    <a:pt x="102403" y="47789"/>
                  </a:cubicBezTo>
                  <a:cubicBezTo>
                    <a:pt x="101975" y="47901"/>
                    <a:pt x="101069" y="47889"/>
                    <a:pt x="100641" y="47789"/>
                  </a:cubicBezTo>
                  <a:cubicBezTo>
                    <a:pt x="100180" y="47678"/>
                    <a:pt x="99402" y="47106"/>
                    <a:pt x="98969" y="46939"/>
                  </a:cubicBezTo>
                  <a:cubicBezTo>
                    <a:pt x="98591" y="46800"/>
                    <a:pt x="97796" y="46556"/>
                    <a:pt x="97385" y="46500"/>
                  </a:cubicBezTo>
                  <a:cubicBezTo>
                    <a:pt x="96996" y="46456"/>
                    <a:pt x="96202" y="46456"/>
                    <a:pt x="95841" y="46556"/>
                  </a:cubicBezTo>
                  <a:cubicBezTo>
                    <a:pt x="95485" y="46656"/>
                    <a:pt x="94835" y="47017"/>
                    <a:pt x="94596" y="47273"/>
                  </a:cubicBezTo>
                  <a:cubicBezTo>
                    <a:pt x="94279" y="47612"/>
                    <a:pt x="93996" y="48506"/>
                    <a:pt x="93840" y="48934"/>
                  </a:cubicBezTo>
                  <a:cubicBezTo>
                    <a:pt x="93679" y="49379"/>
                    <a:pt x="93640" y="50346"/>
                    <a:pt x="93335" y="50713"/>
                  </a:cubicBezTo>
                  <a:cubicBezTo>
                    <a:pt x="93040" y="51074"/>
                    <a:pt x="92107" y="51446"/>
                    <a:pt x="91634" y="51591"/>
                  </a:cubicBezTo>
                  <a:cubicBezTo>
                    <a:pt x="91257" y="51702"/>
                    <a:pt x="90384" y="51535"/>
                    <a:pt x="90051" y="51758"/>
                  </a:cubicBezTo>
                  <a:cubicBezTo>
                    <a:pt x="89701" y="51991"/>
                    <a:pt x="89323" y="52836"/>
                    <a:pt x="89295" y="53258"/>
                  </a:cubicBezTo>
                  <a:cubicBezTo>
                    <a:pt x="89284" y="53475"/>
                    <a:pt x="89556" y="53886"/>
                    <a:pt x="89618" y="54103"/>
                  </a:cubicBezTo>
                  <a:cubicBezTo>
                    <a:pt x="89723" y="54459"/>
                    <a:pt x="89784" y="55209"/>
                    <a:pt x="89912" y="55548"/>
                  </a:cubicBezTo>
                  <a:cubicBezTo>
                    <a:pt x="90123" y="56109"/>
                    <a:pt x="90929" y="57082"/>
                    <a:pt x="91079" y="57654"/>
                  </a:cubicBezTo>
                  <a:cubicBezTo>
                    <a:pt x="91246" y="58282"/>
                    <a:pt x="91434" y="59660"/>
                    <a:pt x="91118" y="60222"/>
                  </a:cubicBezTo>
                  <a:cubicBezTo>
                    <a:pt x="90845" y="60694"/>
                    <a:pt x="89768" y="61256"/>
                    <a:pt x="89240" y="61422"/>
                  </a:cubicBezTo>
                  <a:cubicBezTo>
                    <a:pt x="88812" y="61567"/>
                    <a:pt x="87878" y="61650"/>
                    <a:pt x="87445" y="61533"/>
                  </a:cubicBezTo>
                  <a:cubicBezTo>
                    <a:pt x="87089" y="61433"/>
                    <a:pt x="86584" y="60872"/>
                    <a:pt x="86250" y="60716"/>
                  </a:cubicBezTo>
                  <a:cubicBezTo>
                    <a:pt x="85522" y="60372"/>
                    <a:pt x="83950" y="59899"/>
                    <a:pt x="83133" y="59811"/>
                  </a:cubicBezTo>
                  <a:cubicBezTo>
                    <a:pt x="82178" y="59705"/>
                    <a:pt x="80233" y="59877"/>
                    <a:pt x="79277" y="60033"/>
                  </a:cubicBezTo>
                  <a:cubicBezTo>
                    <a:pt x="78816" y="60100"/>
                    <a:pt x="77871" y="60266"/>
                    <a:pt x="77482" y="60494"/>
                  </a:cubicBezTo>
                  <a:cubicBezTo>
                    <a:pt x="77160" y="60683"/>
                    <a:pt x="76655" y="61233"/>
                    <a:pt x="76510" y="61567"/>
                  </a:cubicBezTo>
                  <a:cubicBezTo>
                    <a:pt x="76288" y="62095"/>
                    <a:pt x="76299" y="63262"/>
                    <a:pt x="76371" y="63834"/>
                  </a:cubicBezTo>
                  <a:cubicBezTo>
                    <a:pt x="76405" y="64173"/>
                    <a:pt x="76643" y="64846"/>
                    <a:pt x="76771" y="65168"/>
                  </a:cubicBezTo>
                  <a:cubicBezTo>
                    <a:pt x="76971" y="65640"/>
                    <a:pt x="77671" y="66480"/>
                    <a:pt x="77777" y="66974"/>
                  </a:cubicBezTo>
                  <a:cubicBezTo>
                    <a:pt x="77905" y="67591"/>
                    <a:pt x="77655" y="68858"/>
                    <a:pt x="77538" y="69486"/>
                  </a:cubicBezTo>
                  <a:cubicBezTo>
                    <a:pt x="77455" y="69925"/>
                    <a:pt x="77088" y="70787"/>
                    <a:pt x="77044" y="71237"/>
                  </a:cubicBezTo>
                  <a:cubicBezTo>
                    <a:pt x="76982" y="71771"/>
                    <a:pt x="76916" y="72915"/>
                    <a:pt x="77182" y="73388"/>
                  </a:cubicBezTo>
                  <a:cubicBezTo>
                    <a:pt x="77360" y="73699"/>
                    <a:pt x="78033" y="74127"/>
                    <a:pt x="78388" y="74238"/>
                  </a:cubicBezTo>
                  <a:cubicBezTo>
                    <a:pt x="78722" y="74349"/>
                    <a:pt x="79449" y="74216"/>
                    <a:pt x="79794" y="74238"/>
                  </a:cubicBezTo>
                  <a:cubicBezTo>
                    <a:pt x="80327" y="74271"/>
                    <a:pt x="81411" y="74316"/>
                    <a:pt x="81905" y="74488"/>
                  </a:cubicBezTo>
                  <a:cubicBezTo>
                    <a:pt x="82333" y="74633"/>
                    <a:pt x="83122" y="75116"/>
                    <a:pt x="83428" y="75439"/>
                  </a:cubicBezTo>
                  <a:cubicBezTo>
                    <a:pt x="83950" y="75989"/>
                    <a:pt x="84611" y="77367"/>
                    <a:pt x="84834" y="78062"/>
                  </a:cubicBezTo>
                  <a:cubicBezTo>
                    <a:pt x="85095" y="78856"/>
                    <a:pt x="85306" y="80496"/>
                    <a:pt x="85250" y="81324"/>
                  </a:cubicBezTo>
                  <a:cubicBezTo>
                    <a:pt x="85200" y="82008"/>
                    <a:pt x="84456" y="83286"/>
                    <a:pt x="84517" y="83969"/>
                  </a:cubicBezTo>
                  <a:cubicBezTo>
                    <a:pt x="84561" y="84497"/>
                    <a:pt x="85117" y="85464"/>
                    <a:pt x="85428" y="85904"/>
                  </a:cubicBezTo>
                  <a:cubicBezTo>
                    <a:pt x="85684" y="86281"/>
                    <a:pt x="86278" y="87021"/>
                    <a:pt x="86689" y="87248"/>
                  </a:cubicBezTo>
                  <a:cubicBezTo>
                    <a:pt x="87017" y="87426"/>
                    <a:pt x="87801" y="87537"/>
                    <a:pt x="88178" y="87571"/>
                  </a:cubicBezTo>
                  <a:cubicBezTo>
                    <a:pt x="88484" y="87604"/>
                    <a:pt x="89106" y="87582"/>
                    <a:pt x="89417" y="87571"/>
                  </a:cubicBezTo>
                  <a:cubicBezTo>
                    <a:pt x="90006" y="87571"/>
                    <a:pt x="91212" y="87393"/>
                    <a:pt x="91790" y="87515"/>
                  </a:cubicBezTo>
                  <a:cubicBezTo>
                    <a:pt x="92307" y="87638"/>
                    <a:pt x="93324" y="88088"/>
                    <a:pt x="93690" y="88449"/>
                  </a:cubicBezTo>
                  <a:cubicBezTo>
                    <a:pt x="93996" y="88749"/>
                    <a:pt x="94185" y="89622"/>
                    <a:pt x="94424" y="89983"/>
                  </a:cubicBezTo>
                  <a:cubicBezTo>
                    <a:pt x="94690" y="90377"/>
                    <a:pt x="95257" y="91239"/>
                    <a:pt x="95718" y="91450"/>
                  </a:cubicBezTo>
                  <a:cubicBezTo>
                    <a:pt x="96263" y="91700"/>
                    <a:pt x="97574" y="91595"/>
                    <a:pt x="98174" y="91506"/>
                  </a:cubicBezTo>
                  <a:cubicBezTo>
                    <a:pt x="98635" y="91450"/>
                    <a:pt x="99474" y="91050"/>
                    <a:pt x="99936" y="90989"/>
                  </a:cubicBezTo>
                  <a:cubicBezTo>
                    <a:pt x="100169" y="90967"/>
                    <a:pt x="100525" y="90944"/>
                    <a:pt x="100880" y="90955"/>
                  </a:cubicBezTo>
                  <a:cubicBezTo>
                    <a:pt x="100608" y="91383"/>
                    <a:pt x="100325" y="91845"/>
                    <a:pt x="100169" y="92089"/>
                  </a:cubicBezTo>
                  <a:cubicBezTo>
                    <a:pt x="99819" y="92650"/>
                    <a:pt x="99035" y="93740"/>
                    <a:pt x="98730" y="94312"/>
                  </a:cubicBezTo>
                  <a:cubicBezTo>
                    <a:pt x="98497" y="94735"/>
                    <a:pt x="98163" y="95602"/>
                    <a:pt x="97941" y="96024"/>
                  </a:cubicBezTo>
                  <a:cubicBezTo>
                    <a:pt x="97730" y="96441"/>
                    <a:pt x="97302" y="97291"/>
                    <a:pt x="97007" y="97663"/>
                  </a:cubicBezTo>
                  <a:cubicBezTo>
                    <a:pt x="96724" y="98014"/>
                    <a:pt x="95918" y="98536"/>
                    <a:pt x="95674" y="98908"/>
                  </a:cubicBezTo>
                  <a:cubicBezTo>
                    <a:pt x="95474" y="99220"/>
                    <a:pt x="95413" y="100009"/>
                    <a:pt x="95213" y="100331"/>
                  </a:cubicBezTo>
                  <a:cubicBezTo>
                    <a:pt x="94896" y="100792"/>
                    <a:pt x="93763" y="101354"/>
                    <a:pt x="93490" y="101848"/>
                  </a:cubicBezTo>
                  <a:cubicBezTo>
                    <a:pt x="93274" y="102237"/>
                    <a:pt x="93157" y="103138"/>
                    <a:pt x="93251" y="103571"/>
                  </a:cubicBezTo>
                  <a:cubicBezTo>
                    <a:pt x="93324" y="103866"/>
                    <a:pt x="93774" y="104366"/>
                    <a:pt x="93963" y="104627"/>
                  </a:cubicBezTo>
                  <a:cubicBezTo>
                    <a:pt x="94351" y="105166"/>
                    <a:pt x="95379" y="106117"/>
                    <a:pt x="95602" y="106733"/>
                  </a:cubicBezTo>
                  <a:cubicBezTo>
                    <a:pt x="95768" y="107217"/>
                    <a:pt x="95379" y="108284"/>
                    <a:pt x="95602" y="108740"/>
                  </a:cubicBezTo>
                  <a:cubicBezTo>
                    <a:pt x="95729" y="109001"/>
                    <a:pt x="96230" y="109457"/>
                    <a:pt x="96535" y="109507"/>
                  </a:cubicBezTo>
                  <a:cubicBezTo>
                    <a:pt x="96796" y="109551"/>
                    <a:pt x="97324" y="109312"/>
                    <a:pt x="97552" y="109179"/>
                  </a:cubicBezTo>
                  <a:cubicBezTo>
                    <a:pt x="97774" y="109045"/>
                    <a:pt x="98013" y="108551"/>
                    <a:pt x="98258" y="108451"/>
                  </a:cubicBezTo>
                  <a:cubicBezTo>
                    <a:pt x="98497" y="108351"/>
                    <a:pt x="99130" y="108273"/>
                    <a:pt x="99308" y="108451"/>
                  </a:cubicBezTo>
                  <a:cubicBezTo>
                    <a:pt x="99569" y="108706"/>
                    <a:pt x="99358" y="109529"/>
                    <a:pt x="99236" y="109874"/>
                  </a:cubicBezTo>
                  <a:cubicBezTo>
                    <a:pt x="99158" y="110107"/>
                    <a:pt x="98708" y="110468"/>
                    <a:pt x="98647" y="110713"/>
                  </a:cubicBezTo>
                  <a:cubicBezTo>
                    <a:pt x="98541" y="111152"/>
                    <a:pt x="98602" y="112119"/>
                    <a:pt x="98885" y="112497"/>
                  </a:cubicBezTo>
                  <a:cubicBezTo>
                    <a:pt x="99047" y="112713"/>
                    <a:pt x="99641" y="112991"/>
                    <a:pt x="99936" y="113002"/>
                  </a:cubicBezTo>
                  <a:cubicBezTo>
                    <a:pt x="100230" y="113014"/>
                    <a:pt x="100841" y="112780"/>
                    <a:pt x="101030" y="112563"/>
                  </a:cubicBezTo>
                  <a:cubicBezTo>
                    <a:pt x="101164" y="112419"/>
                    <a:pt x="101008" y="111902"/>
                    <a:pt x="101186" y="111802"/>
                  </a:cubicBezTo>
                  <a:cubicBezTo>
                    <a:pt x="101397" y="111680"/>
                    <a:pt x="101964" y="111902"/>
                    <a:pt x="102164" y="112058"/>
                  </a:cubicBezTo>
                  <a:cubicBezTo>
                    <a:pt x="102486" y="112308"/>
                    <a:pt x="102603" y="113169"/>
                    <a:pt x="102864" y="113475"/>
                  </a:cubicBezTo>
                  <a:cubicBezTo>
                    <a:pt x="103286" y="113964"/>
                    <a:pt x="104536" y="114503"/>
                    <a:pt x="104975" y="114975"/>
                  </a:cubicBezTo>
                  <a:cubicBezTo>
                    <a:pt x="105164" y="115164"/>
                    <a:pt x="105414" y="115570"/>
                    <a:pt x="105648" y="115976"/>
                  </a:cubicBezTo>
                  <a:cubicBezTo>
                    <a:pt x="105175" y="116265"/>
                    <a:pt x="104809" y="117354"/>
                    <a:pt x="104347" y="117632"/>
                  </a:cubicBezTo>
                  <a:cubicBezTo>
                    <a:pt x="103969" y="117860"/>
                    <a:pt x="103014" y="117949"/>
                    <a:pt x="102558" y="117960"/>
                  </a:cubicBezTo>
                  <a:cubicBezTo>
                    <a:pt x="101919" y="117971"/>
                    <a:pt x="100619" y="117432"/>
                    <a:pt x="100019" y="117632"/>
                  </a:cubicBezTo>
                  <a:cubicBezTo>
                    <a:pt x="99663" y="117754"/>
                    <a:pt x="99297" y="118438"/>
                    <a:pt x="99002" y="118655"/>
                  </a:cubicBezTo>
                  <a:cubicBezTo>
                    <a:pt x="98669" y="118888"/>
                    <a:pt x="97941" y="119249"/>
                    <a:pt x="97552" y="119383"/>
                  </a:cubicBezTo>
                  <a:cubicBezTo>
                    <a:pt x="96674" y="119660"/>
                    <a:pt x="94824" y="119922"/>
                    <a:pt x="93901" y="119977"/>
                  </a:cubicBezTo>
                  <a:cubicBezTo>
                    <a:pt x="92768" y="120044"/>
                    <a:pt x="90490" y="119966"/>
                    <a:pt x="89379" y="119755"/>
                  </a:cubicBezTo>
                  <a:cubicBezTo>
                    <a:pt x="88728" y="119649"/>
                    <a:pt x="87501" y="119105"/>
                    <a:pt x="86867" y="118944"/>
                  </a:cubicBezTo>
                  <a:cubicBezTo>
                    <a:pt x="86478" y="118844"/>
                    <a:pt x="85650" y="118810"/>
                    <a:pt x="85284" y="118666"/>
                  </a:cubicBezTo>
                  <a:cubicBezTo>
                    <a:pt x="84422" y="118338"/>
                    <a:pt x="83067" y="117082"/>
                    <a:pt x="82228" y="116704"/>
                  </a:cubicBezTo>
                  <a:cubicBezTo>
                    <a:pt x="81694" y="116465"/>
                    <a:pt x="80422" y="116387"/>
                    <a:pt x="79949" y="116042"/>
                  </a:cubicBezTo>
                  <a:cubicBezTo>
                    <a:pt x="79544" y="115748"/>
                    <a:pt x="79027" y="114864"/>
                    <a:pt x="78883" y="114403"/>
                  </a:cubicBezTo>
                  <a:cubicBezTo>
                    <a:pt x="78683" y="113719"/>
                    <a:pt x="79005" y="112263"/>
                    <a:pt x="78883" y="111569"/>
                  </a:cubicBezTo>
                  <a:cubicBezTo>
                    <a:pt x="78816" y="111107"/>
                    <a:pt x="78344" y="110268"/>
                    <a:pt x="78305" y="109818"/>
                  </a:cubicBezTo>
                  <a:cubicBezTo>
                    <a:pt x="78238" y="109023"/>
                    <a:pt x="78744" y="107450"/>
                    <a:pt x="78766" y="106645"/>
                  </a:cubicBezTo>
                  <a:cubicBezTo>
                    <a:pt x="78816" y="105244"/>
                    <a:pt x="78994" y="102315"/>
                    <a:pt x="78305" y="101070"/>
                  </a:cubicBezTo>
                  <a:cubicBezTo>
                    <a:pt x="77927" y="100409"/>
                    <a:pt x="76360" y="99725"/>
                    <a:pt x="75838" y="99164"/>
                  </a:cubicBezTo>
                  <a:cubicBezTo>
                    <a:pt x="75543" y="98831"/>
                    <a:pt x="75093" y="98069"/>
                    <a:pt x="74904" y="97686"/>
                  </a:cubicBezTo>
                  <a:cubicBezTo>
                    <a:pt x="74810" y="97497"/>
                    <a:pt x="74765" y="97058"/>
                    <a:pt x="74610" y="96913"/>
                  </a:cubicBezTo>
                  <a:cubicBezTo>
                    <a:pt x="74388" y="96730"/>
                    <a:pt x="73738" y="96574"/>
                    <a:pt x="73432" y="96596"/>
                  </a:cubicBezTo>
                  <a:cubicBezTo>
                    <a:pt x="72971" y="96630"/>
                    <a:pt x="72087" y="97058"/>
                    <a:pt x="71732" y="97358"/>
                  </a:cubicBezTo>
                  <a:cubicBezTo>
                    <a:pt x="71259" y="97763"/>
                    <a:pt x="70715" y="98886"/>
                    <a:pt x="70443" y="99436"/>
                  </a:cubicBezTo>
                  <a:cubicBezTo>
                    <a:pt x="70093" y="100142"/>
                    <a:pt x="69865" y="101776"/>
                    <a:pt x="69337" y="102382"/>
                  </a:cubicBezTo>
                  <a:cubicBezTo>
                    <a:pt x="68981" y="102788"/>
                    <a:pt x="67942" y="103338"/>
                    <a:pt x="67398" y="103482"/>
                  </a:cubicBezTo>
                  <a:cubicBezTo>
                    <a:pt x="66653" y="103671"/>
                    <a:pt x="65036" y="103671"/>
                    <a:pt x="64292" y="103482"/>
                  </a:cubicBezTo>
                  <a:cubicBezTo>
                    <a:pt x="63997" y="103393"/>
                    <a:pt x="63514" y="103138"/>
                    <a:pt x="63053" y="102865"/>
                  </a:cubicBezTo>
                  <a:cubicBezTo>
                    <a:pt x="63419" y="102521"/>
                    <a:pt x="63703" y="102171"/>
                    <a:pt x="63819" y="101848"/>
                  </a:cubicBezTo>
                  <a:cubicBezTo>
                    <a:pt x="64164" y="100948"/>
                    <a:pt x="63608" y="98919"/>
                    <a:pt x="63197" y="98025"/>
                  </a:cubicBezTo>
                  <a:cubicBezTo>
                    <a:pt x="62864" y="97313"/>
                    <a:pt x="61402" y="96296"/>
                    <a:pt x="61130" y="95546"/>
                  </a:cubicBezTo>
                  <a:cubicBezTo>
                    <a:pt x="60930" y="95018"/>
                    <a:pt x="60880" y="93806"/>
                    <a:pt x="61130" y="93290"/>
                  </a:cubicBezTo>
                  <a:cubicBezTo>
                    <a:pt x="61341" y="92851"/>
                    <a:pt x="62297" y="92306"/>
                    <a:pt x="62686" y="91978"/>
                  </a:cubicBezTo>
                  <a:cubicBezTo>
                    <a:pt x="63114" y="91617"/>
                    <a:pt x="64175" y="91017"/>
                    <a:pt x="64414" y="90522"/>
                  </a:cubicBezTo>
                  <a:cubicBezTo>
                    <a:pt x="64603" y="90116"/>
                    <a:pt x="64520" y="89177"/>
                    <a:pt x="64414" y="88738"/>
                  </a:cubicBezTo>
                  <a:cubicBezTo>
                    <a:pt x="64281" y="88254"/>
                    <a:pt x="63831" y="87282"/>
                    <a:pt x="63431" y="86954"/>
                  </a:cubicBezTo>
                  <a:cubicBezTo>
                    <a:pt x="62853" y="86482"/>
                    <a:pt x="61225" y="86315"/>
                    <a:pt x="60541" y="86004"/>
                  </a:cubicBezTo>
                  <a:cubicBezTo>
                    <a:pt x="59797" y="85676"/>
                    <a:pt x="58296" y="84981"/>
                    <a:pt x="57763" y="84409"/>
                  </a:cubicBezTo>
                  <a:cubicBezTo>
                    <a:pt x="57352" y="83969"/>
                    <a:pt x="57185" y="82697"/>
                    <a:pt x="56752" y="82291"/>
                  </a:cubicBezTo>
                  <a:cubicBezTo>
                    <a:pt x="56452" y="82019"/>
                    <a:pt x="55629" y="81752"/>
                    <a:pt x="55224" y="81674"/>
                  </a:cubicBezTo>
                  <a:cubicBezTo>
                    <a:pt x="54863" y="81596"/>
                    <a:pt x="54079" y="81530"/>
                    <a:pt x="53740" y="81674"/>
                  </a:cubicBezTo>
                  <a:cubicBezTo>
                    <a:pt x="53229" y="81874"/>
                    <a:pt x="52712" y="82897"/>
                    <a:pt x="52251" y="83164"/>
                  </a:cubicBezTo>
                  <a:cubicBezTo>
                    <a:pt x="51546" y="83569"/>
                    <a:pt x="49868" y="83936"/>
                    <a:pt x="49040" y="84042"/>
                  </a:cubicBezTo>
                  <a:cubicBezTo>
                    <a:pt x="48084" y="84164"/>
                    <a:pt x="46134" y="83947"/>
                    <a:pt x="45178" y="84042"/>
                  </a:cubicBezTo>
                  <a:cubicBezTo>
                    <a:pt x="44367" y="84120"/>
                    <a:pt x="42794" y="84659"/>
                    <a:pt x="41966" y="84692"/>
                  </a:cubicBezTo>
                  <a:cubicBezTo>
                    <a:pt x="41011" y="84736"/>
                    <a:pt x="39055" y="84542"/>
                    <a:pt x="38144" y="84264"/>
                  </a:cubicBezTo>
                  <a:cubicBezTo>
                    <a:pt x="37627" y="84097"/>
                    <a:pt x="36560" y="83692"/>
                    <a:pt x="36266" y="83275"/>
                  </a:cubicBezTo>
                  <a:cubicBezTo>
                    <a:pt x="36032" y="82941"/>
                    <a:pt x="35960" y="82058"/>
                    <a:pt x="36066" y="81674"/>
                  </a:cubicBezTo>
                  <a:cubicBezTo>
                    <a:pt x="36160" y="81357"/>
                    <a:pt x="36810" y="80924"/>
                    <a:pt x="36927" y="80618"/>
                  </a:cubicBezTo>
                  <a:cubicBezTo>
                    <a:pt x="37032" y="80340"/>
                    <a:pt x="37010" y="79746"/>
                    <a:pt x="37010" y="79451"/>
                  </a:cubicBezTo>
                  <a:cubicBezTo>
                    <a:pt x="36999" y="78951"/>
                    <a:pt x="36693" y="77962"/>
                    <a:pt x="36810" y="77489"/>
                  </a:cubicBezTo>
                  <a:cubicBezTo>
                    <a:pt x="36927" y="77011"/>
                    <a:pt x="37460" y="76144"/>
                    <a:pt x="37871" y="75844"/>
                  </a:cubicBezTo>
                  <a:cubicBezTo>
                    <a:pt x="38166" y="75616"/>
                    <a:pt x="38994" y="75550"/>
                    <a:pt x="39349" y="75405"/>
                  </a:cubicBezTo>
                  <a:cubicBezTo>
                    <a:pt x="39888" y="75183"/>
                    <a:pt x="40916" y="74655"/>
                    <a:pt x="41389" y="74316"/>
                  </a:cubicBezTo>
                  <a:cubicBezTo>
                    <a:pt x="42028" y="73838"/>
                    <a:pt x="43172" y="72738"/>
                    <a:pt x="43656" y="72132"/>
                  </a:cubicBezTo>
                  <a:cubicBezTo>
                    <a:pt x="43856" y="71854"/>
                    <a:pt x="44306" y="71293"/>
                    <a:pt x="44317" y="70965"/>
                  </a:cubicBezTo>
                  <a:cubicBezTo>
                    <a:pt x="44328" y="70470"/>
                    <a:pt x="43739" y="69542"/>
                    <a:pt x="43372" y="69181"/>
                  </a:cubicBezTo>
                  <a:cubicBezTo>
                    <a:pt x="42939" y="68725"/>
                    <a:pt x="41711" y="68208"/>
                    <a:pt x="41155" y="67902"/>
                  </a:cubicBezTo>
                  <a:cubicBezTo>
                    <a:pt x="40400" y="67491"/>
                    <a:pt x="38755" y="66874"/>
                    <a:pt x="38099" y="66335"/>
                  </a:cubicBezTo>
                  <a:cubicBezTo>
                    <a:pt x="37544" y="65874"/>
                    <a:pt x="36643" y="64718"/>
                    <a:pt x="36338" y="64079"/>
                  </a:cubicBezTo>
                  <a:cubicBezTo>
                    <a:pt x="35982" y="63306"/>
                    <a:pt x="35804" y="61589"/>
                    <a:pt x="35643" y="60761"/>
                  </a:cubicBezTo>
                  <a:cubicBezTo>
                    <a:pt x="35488" y="60000"/>
                    <a:pt x="35488" y="58371"/>
                    <a:pt x="35049" y="57699"/>
                  </a:cubicBezTo>
                  <a:cubicBezTo>
                    <a:pt x="34777" y="57276"/>
                    <a:pt x="33904" y="56659"/>
                    <a:pt x="33410" y="56498"/>
                  </a:cubicBezTo>
                  <a:cubicBezTo>
                    <a:pt x="32937" y="56343"/>
                    <a:pt x="31909" y="56454"/>
                    <a:pt x="31415" y="56498"/>
                  </a:cubicBezTo>
                  <a:cubicBezTo>
                    <a:pt x="30565" y="56582"/>
                    <a:pt x="28876" y="56948"/>
                    <a:pt x="28059" y="57187"/>
                  </a:cubicBezTo>
                  <a:cubicBezTo>
                    <a:pt x="27414" y="57376"/>
                    <a:pt x="26198" y="57960"/>
                    <a:pt x="25559" y="58171"/>
                  </a:cubicBezTo>
                  <a:cubicBezTo>
                    <a:pt x="25109" y="58316"/>
                    <a:pt x="24225" y="58632"/>
                    <a:pt x="23753" y="58643"/>
                  </a:cubicBezTo>
                  <a:cubicBezTo>
                    <a:pt x="23375" y="58655"/>
                    <a:pt x="22630" y="58454"/>
                    <a:pt x="22275" y="58360"/>
                  </a:cubicBezTo>
                  <a:cubicBezTo>
                    <a:pt x="21853" y="58238"/>
                    <a:pt x="21002" y="57982"/>
                    <a:pt x="20636" y="57776"/>
                  </a:cubicBezTo>
                  <a:cubicBezTo>
                    <a:pt x="20091" y="57476"/>
                    <a:pt x="19336" y="56454"/>
                    <a:pt x="18758" y="56243"/>
                  </a:cubicBezTo>
                  <a:cubicBezTo>
                    <a:pt x="18241" y="56065"/>
                    <a:pt x="17096" y="56376"/>
                    <a:pt x="16563" y="56243"/>
                  </a:cubicBezTo>
                  <a:cubicBezTo>
                    <a:pt x="16057" y="56109"/>
                    <a:pt x="15063" y="55637"/>
                    <a:pt x="14768" y="55220"/>
                  </a:cubicBezTo>
                  <a:cubicBezTo>
                    <a:pt x="14440" y="54764"/>
                    <a:pt x="14590" y="53564"/>
                    <a:pt x="14413" y="53036"/>
                  </a:cubicBezTo>
                  <a:cubicBezTo>
                    <a:pt x="14213" y="52441"/>
                    <a:pt x="13613" y="51330"/>
                    <a:pt x="13246" y="50807"/>
                  </a:cubicBezTo>
                  <a:cubicBezTo>
                    <a:pt x="12585" y="49896"/>
                    <a:pt x="10851" y="48362"/>
                    <a:pt x="10151" y="47462"/>
                  </a:cubicBezTo>
                  <a:cubicBezTo>
                    <a:pt x="9529" y="46645"/>
                    <a:pt x="8573" y="44827"/>
                    <a:pt x="7967" y="43999"/>
                  </a:cubicBezTo>
                  <a:cubicBezTo>
                    <a:pt x="7251" y="43032"/>
                    <a:pt x="5678" y="41170"/>
                    <a:pt x="4839" y="40287"/>
                  </a:cubicBezTo>
                  <a:cubicBezTo>
                    <a:pt x="4083" y="39492"/>
                    <a:pt x="2278" y="38169"/>
                    <a:pt x="1628" y="37302"/>
                  </a:cubicBezTo>
                  <a:cubicBezTo>
                    <a:pt x="1300" y="36835"/>
                    <a:pt x="850" y="35791"/>
                    <a:pt x="661" y="35263"/>
                  </a:cubicBezTo>
                  <a:cubicBezTo>
                    <a:pt x="472" y="34757"/>
                    <a:pt x="177" y="33718"/>
                    <a:pt x="94" y="33201"/>
                  </a:cubicBezTo>
                  <a:cubicBezTo>
                    <a:pt x="61" y="32989"/>
                    <a:pt x="22" y="32550"/>
                    <a:pt x="0" y="32178"/>
                  </a:cubicBezTo>
                  <a:cubicBezTo>
                    <a:pt x="305" y="32156"/>
                    <a:pt x="627" y="32200"/>
                    <a:pt x="777" y="32306"/>
                  </a:cubicBezTo>
                  <a:cubicBezTo>
                    <a:pt x="1155" y="32595"/>
                    <a:pt x="827" y="33751"/>
                    <a:pt x="1122" y="34129"/>
                  </a:cubicBezTo>
                  <a:cubicBezTo>
                    <a:pt x="1405" y="34479"/>
                    <a:pt x="2350" y="35107"/>
                    <a:pt x="2761" y="34929"/>
                  </a:cubicBezTo>
                  <a:cubicBezTo>
                    <a:pt x="3117" y="34790"/>
                    <a:pt x="3211" y="33907"/>
                    <a:pt x="3161" y="33540"/>
                  </a:cubicBezTo>
                  <a:cubicBezTo>
                    <a:pt x="3105" y="33156"/>
                    <a:pt x="2278" y="32584"/>
                    <a:pt x="2339" y="32200"/>
                  </a:cubicBezTo>
                  <a:cubicBezTo>
                    <a:pt x="2422" y="31689"/>
                    <a:pt x="3556" y="31172"/>
                    <a:pt x="3894" y="30778"/>
                  </a:cubicBezTo>
                  <a:cubicBezTo>
                    <a:pt x="4167" y="30477"/>
                    <a:pt x="4417" y="29633"/>
                    <a:pt x="4806" y="29499"/>
                  </a:cubicBezTo>
                  <a:cubicBezTo>
                    <a:pt x="5350" y="29321"/>
                    <a:pt x="6600" y="29794"/>
                    <a:pt x="6989" y="30194"/>
                  </a:cubicBezTo>
                  <a:cubicBezTo>
                    <a:pt x="7356" y="30555"/>
                    <a:pt x="7178" y="31722"/>
                    <a:pt x="7495" y="32123"/>
                  </a:cubicBezTo>
                  <a:cubicBezTo>
                    <a:pt x="7684" y="32350"/>
                    <a:pt x="8273" y="32784"/>
                    <a:pt x="8545" y="32673"/>
                  </a:cubicBezTo>
                  <a:cubicBezTo>
                    <a:pt x="9006" y="32495"/>
                    <a:pt x="9079" y="31350"/>
                    <a:pt x="9101" y="30889"/>
                  </a:cubicBezTo>
                  <a:cubicBezTo>
                    <a:pt x="9123" y="30327"/>
                    <a:pt x="8490" y="29199"/>
                    <a:pt x="8667" y="28660"/>
                  </a:cubicBezTo>
                  <a:cubicBezTo>
                    <a:pt x="8762" y="28399"/>
                    <a:pt x="9245" y="27988"/>
                    <a:pt x="9529" y="27899"/>
                  </a:cubicBezTo>
                  <a:cubicBezTo>
                    <a:pt x="9951" y="27771"/>
                    <a:pt x="10851" y="28077"/>
                    <a:pt x="11284" y="28121"/>
                  </a:cubicBezTo>
                  <a:cubicBezTo>
                    <a:pt x="11851" y="28177"/>
                    <a:pt x="13090" y="28605"/>
                    <a:pt x="13551" y="28299"/>
                  </a:cubicBezTo>
                  <a:cubicBezTo>
                    <a:pt x="13779" y="28154"/>
                    <a:pt x="13968" y="27537"/>
                    <a:pt x="13824" y="27315"/>
                  </a:cubicBezTo>
                  <a:cubicBezTo>
                    <a:pt x="13646" y="27032"/>
                    <a:pt x="12740" y="27160"/>
                    <a:pt x="12418" y="26987"/>
                  </a:cubicBezTo>
                  <a:cubicBezTo>
                    <a:pt x="12157" y="26843"/>
                    <a:pt x="11629" y="26437"/>
                    <a:pt x="11607" y="26148"/>
                  </a:cubicBezTo>
                  <a:cubicBezTo>
                    <a:pt x="11568" y="25842"/>
                    <a:pt x="11957" y="25203"/>
                    <a:pt x="12268" y="25092"/>
                  </a:cubicBezTo>
                  <a:cubicBezTo>
                    <a:pt x="12596" y="24970"/>
                    <a:pt x="13279" y="25565"/>
                    <a:pt x="13635" y="25498"/>
                  </a:cubicBezTo>
                  <a:cubicBezTo>
                    <a:pt x="14001" y="25420"/>
                    <a:pt x="14496" y="24814"/>
                    <a:pt x="14735" y="24553"/>
                  </a:cubicBezTo>
                  <a:cubicBezTo>
                    <a:pt x="15052" y="24164"/>
                    <a:pt x="15763" y="23358"/>
                    <a:pt x="15785" y="22875"/>
                  </a:cubicBezTo>
                  <a:cubicBezTo>
                    <a:pt x="15807" y="22413"/>
                    <a:pt x="14924" y="21685"/>
                    <a:pt x="14924" y="21235"/>
                  </a:cubicBezTo>
                  <a:cubicBezTo>
                    <a:pt x="14924" y="20757"/>
                    <a:pt x="15385" y="19768"/>
                    <a:pt x="15818" y="19512"/>
                  </a:cubicBezTo>
                  <a:cubicBezTo>
                    <a:pt x="16152" y="19340"/>
                    <a:pt x="16974" y="19635"/>
                    <a:pt x="17341" y="19557"/>
                  </a:cubicBezTo>
                  <a:cubicBezTo>
                    <a:pt x="17613" y="19490"/>
                    <a:pt x="18213" y="19318"/>
                    <a:pt x="18324" y="19084"/>
                  </a:cubicBezTo>
                  <a:cubicBezTo>
                    <a:pt x="18430" y="18834"/>
                    <a:pt x="17908" y="18323"/>
                    <a:pt x="17969" y="18062"/>
                  </a:cubicBezTo>
                  <a:cubicBezTo>
                    <a:pt x="18041" y="17773"/>
                    <a:pt x="18724" y="17467"/>
                    <a:pt x="18797" y="17189"/>
                  </a:cubicBezTo>
                  <a:cubicBezTo>
                    <a:pt x="18863" y="16906"/>
                    <a:pt x="18702" y="16233"/>
                    <a:pt x="18441" y="16055"/>
                  </a:cubicBezTo>
                  <a:cubicBezTo>
                    <a:pt x="18108" y="15833"/>
                    <a:pt x="17163" y="15955"/>
                    <a:pt x="16796" y="16133"/>
                  </a:cubicBezTo>
                  <a:cubicBezTo>
                    <a:pt x="16513" y="16267"/>
                    <a:pt x="16302" y="17056"/>
                    <a:pt x="15985" y="17045"/>
                  </a:cubicBezTo>
                  <a:cubicBezTo>
                    <a:pt x="15735" y="17022"/>
                    <a:pt x="15463" y="16506"/>
                    <a:pt x="15429" y="16278"/>
                  </a:cubicBezTo>
                  <a:cubicBezTo>
                    <a:pt x="15368" y="15889"/>
                    <a:pt x="15724" y="15116"/>
                    <a:pt x="15935" y="14788"/>
                  </a:cubicBezTo>
                  <a:cubicBezTo>
                    <a:pt x="16374" y="14094"/>
                    <a:pt x="17663" y="12993"/>
                    <a:pt x="18324" y="12482"/>
                  </a:cubicBezTo>
                  <a:cubicBezTo>
                    <a:pt x="19185" y="11832"/>
                    <a:pt x="21214" y="10931"/>
                    <a:pt x="22041" y="10226"/>
                  </a:cubicBezTo>
                  <a:cubicBezTo>
                    <a:pt x="22830" y="9553"/>
                    <a:pt x="23825" y="7680"/>
                    <a:pt x="24697" y="7097"/>
                  </a:cubicBezTo>
                  <a:cubicBezTo>
                    <a:pt x="25042" y="6863"/>
                    <a:pt x="25903" y="6702"/>
                    <a:pt x="26303" y="6546"/>
                  </a:cubicBezTo>
                  <a:cubicBezTo>
                    <a:pt x="26975" y="6291"/>
                    <a:pt x="28676" y="6080"/>
                    <a:pt x="28959" y="5452"/>
                  </a:cubicBezTo>
                  <a:cubicBezTo>
                    <a:pt x="29170" y="4990"/>
                    <a:pt x="28709" y="3745"/>
                    <a:pt x="28215" y="3556"/>
                  </a:cubicBezTo>
                  <a:cubicBezTo>
                    <a:pt x="27931" y="3462"/>
                    <a:pt x="27426" y="4034"/>
                    <a:pt x="27120" y="4079"/>
                  </a:cubicBezTo>
                  <a:cubicBezTo>
                    <a:pt x="26820" y="4112"/>
                    <a:pt x="26103" y="4057"/>
                    <a:pt x="25948" y="3812"/>
                  </a:cubicBezTo>
                  <a:cubicBezTo>
                    <a:pt x="25686" y="3417"/>
                    <a:pt x="26220" y="2389"/>
                    <a:pt x="26492" y="1995"/>
                  </a:cubicBezTo>
                  <a:cubicBezTo>
                    <a:pt x="26903" y="1389"/>
                    <a:pt x="27909" y="628"/>
                    <a:pt x="28792" y="0"/>
                  </a:cubicBezTo>
                  <a:cubicBezTo>
                    <a:pt x="29315" y="188"/>
                    <a:pt x="29998" y="439"/>
                    <a:pt x="30315" y="550"/>
                  </a:cubicBezTo>
                  <a:cubicBezTo>
                    <a:pt x="30870" y="728"/>
                    <a:pt x="32121" y="850"/>
                    <a:pt x="32571" y="1200"/>
                  </a:cubicBezTo>
                  <a:cubicBezTo>
                    <a:pt x="32887" y="1456"/>
                    <a:pt x="33210" y="2206"/>
                    <a:pt x="33337" y="2567"/>
                  </a:cubicBezTo>
                  <a:cubicBezTo>
                    <a:pt x="33454" y="2939"/>
                    <a:pt x="33349" y="3745"/>
                    <a:pt x="33504" y="4101"/>
                  </a:cubicBezTo>
                  <a:cubicBezTo>
                    <a:pt x="33671" y="4473"/>
                    <a:pt x="34376" y="5024"/>
                    <a:pt x="34565" y="5390"/>
                  </a:cubicBezTo>
                  <a:cubicBezTo>
                    <a:pt x="34721" y="5685"/>
                    <a:pt x="34777" y="6380"/>
                    <a:pt x="34921" y="6702"/>
                  </a:cubicBezTo>
                  <a:cubicBezTo>
                    <a:pt x="35077" y="7074"/>
                    <a:pt x="35393" y="7869"/>
                    <a:pt x="35738" y="8119"/>
                  </a:cubicBezTo>
                  <a:cubicBezTo>
                    <a:pt x="35993" y="8308"/>
                    <a:pt x="36705" y="8497"/>
                    <a:pt x="37021" y="8419"/>
                  </a:cubicBezTo>
                  <a:cubicBezTo>
                    <a:pt x="37282" y="8353"/>
                    <a:pt x="37566" y="7847"/>
                    <a:pt x="37816" y="7758"/>
                  </a:cubicBezTo>
                  <a:cubicBezTo>
                    <a:pt x="38310" y="7602"/>
                    <a:pt x="39433" y="7647"/>
                    <a:pt x="39866" y="7902"/>
                  </a:cubicBezTo>
                  <a:cubicBezTo>
                    <a:pt x="40066" y="8008"/>
                    <a:pt x="40200" y="8486"/>
                    <a:pt x="40361" y="8636"/>
                  </a:cubicBezTo>
                  <a:cubicBezTo>
                    <a:pt x="40661" y="8903"/>
                    <a:pt x="41522" y="9147"/>
                    <a:pt x="41778" y="9453"/>
                  </a:cubicBezTo>
                  <a:cubicBezTo>
                    <a:pt x="42039" y="9764"/>
                    <a:pt x="42100" y="10587"/>
                    <a:pt x="42300" y="10931"/>
                  </a:cubicBezTo>
                  <a:cubicBezTo>
                    <a:pt x="42500" y="11248"/>
                    <a:pt x="42939" y="11998"/>
                    <a:pt x="43328" y="12054"/>
                  </a:cubicBezTo>
                  <a:cubicBezTo>
                    <a:pt x="43572" y="12087"/>
                    <a:pt x="43917" y="11626"/>
                    <a:pt x="44150" y="11559"/>
                  </a:cubicBezTo>
                  <a:cubicBezTo>
                    <a:pt x="44706" y="11404"/>
                    <a:pt x="45900" y="11470"/>
                    <a:pt x="46467" y="11559"/>
                  </a:cubicBezTo>
                  <a:cubicBezTo>
                    <a:pt x="47201" y="11682"/>
                    <a:pt x="48556" y="12310"/>
                    <a:pt x="49279" y="12482"/>
                  </a:cubicBezTo>
                  <a:cubicBezTo>
                    <a:pt x="49773" y="12604"/>
                    <a:pt x="50823" y="12649"/>
                    <a:pt x="51307" y="12815"/>
                  </a:cubicBezTo>
                  <a:cubicBezTo>
                    <a:pt x="51601" y="12915"/>
                    <a:pt x="52073" y="13366"/>
                    <a:pt x="52396" y="13388"/>
                  </a:cubicBezTo>
                  <a:cubicBezTo>
                    <a:pt x="52701" y="13410"/>
                    <a:pt x="53268" y="13060"/>
                    <a:pt x="53562" y="12949"/>
                  </a:cubicBezTo>
                  <a:cubicBezTo>
                    <a:pt x="54046" y="12782"/>
                    <a:pt x="55013" y="12387"/>
                    <a:pt x="55524" y="12298"/>
                  </a:cubicBezTo>
                  <a:cubicBezTo>
                    <a:pt x="56018" y="12210"/>
                    <a:pt x="57057" y="12087"/>
                    <a:pt x="57552" y="12210"/>
                  </a:cubicBezTo>
                  <a:cubicBezTo>
                    <a:pt x="58152" y="12376"/>
                    <a:pt x="59169" y="13143"/>
                    <a:pt x="59630" y="13555"/>
                  </a:cubicBezTo>
                  <a:cubicBezTo>
                    <a:pt x="60113" y="13971"/>
                    <a:pt x="60741" y="15094"/>
                    <a:pt x="61269" y="15472"/>
                  </a:cubicBezTo>
                  <a:cubicBezTo>
                    <a:pt x="61636" y="15722"/>
                    <a:pt x="62508" y="16100"/>
                    <a:pt x="62969" y="16122"/>
                  </a:cubicBezTo>
                  <a:cubicBezTo>
                    <a:pt x="63397" y="16144"/>
                    <a:pt x="64342" y="15944"/>
                    <a:pt x="64614" y="15628"/>
                  </a:cubicBezTo>
                  <a:cubicBezTo>
                    <a:pt x="64836" y="15372"/>
                    <a:pt x="64575" y="14588"/>
                    <a:pt x="64792" y="14316"/>
                  </a:cubicBezTo>
                  <a:cubicBezTo>
                    <a:pt x="64964" y="14094"/>
                    <a:pt x="65675" y="14060"/>
                    <a:pt x="65875" y="13849"/>
                  </a:cubicBezTo>
                  <a:cubicBezTo>
                    <a:pt x="66014" y="13710"/>
                    <a:pt x="65981" y="13199"/>
                    <a:pt x="66170" y="13088"/>
                  </a:cubicBezTo>
                  <a:cubicBezTo>
                    <a:pt x="66325" y="12993"/>
                    <a:pt x="66725" y="13099"/>
                    <a:pt x="66903" y="13143"/>
                  </a:cubicBezTo>
                  <a:cubicBezTo>
                    <a:pt x="67303" y="13232"/>
                    <a:pt x="68015" y="13677"/>
                    <a:pt x="68426" y="13738"/>
                  </a:cubicBezTo>
                  <a:cubicBezTo>
                    <a:pt x="68770" y="13805"/>
                    <a:pt x="69498" y="13793"/>
                    <a:pt x="69831" y="13688"/>
                  </a:cubicBezTo>
                  <a:cubicBezTo>
                    <a:pt x="70432" y="13499"/>
                    <a:pt x="71376" y="12660"/>
                    <a:pt x="71909" y="12354"/>
                  </a:cubicBezTo>
                  <a:cubicBezTo>
                    <a:pt x="72287" y="12143"/>
                    <a:pt x="73099" y="11843"/>
                    <a:pt x="73432" y="11582"/>
                  </a:cubicBezTo>
                  <a:cubicBezTo>
                    <a:pt x="73665" y="11404"/>
                    <a:pt x="73904" y="10765"/>
                    <a:pt x="74199" y="10687"/>
                  </a:cubicBezTo>
                  <a:cubicBezTo>
                    <a:pt x="74482" y="10598"/>
                    <a:pt x="75093" y="10887"/>
                    <a:pt x="75343" y="11042"/>
                  </a:cubicBezTo>
                  <a:cubicBezTo>
                    <a:pt x="75627" y="11215"/>
                    <a:pt x="75910" y="11965"/>
                    <a:pt x="76255" y="12021"/>
                  </a:cubicBezTo>
                  <a:cubicBezTo>
                    <a:pt x="76655" y="12087"/>
                    <a:pt x="77294" y="11393"/>
                    <a:pt x="77683" y="11315"/>
                  </a:cubicBezTo>
                  <a:cubicBezTo>
                    <a:pt x="78238" y="11193"/>
                    <a:pt x="79438" y="11659"/>
                    <a:pt x="79949" y="11426"/>
                  </a:cubicBezTo>
                  <a:cubicBezTo>
                    <a:pt x="80561" y="11143"/>
                    <a:pt x="81211" y="9886"/>
                    <a:pt x="81527" y="9320"/>
                  </a:cubicBezTo>
                  <a:cubicBezTo>
                    <a:pt x="81766" y="8881"/>
                    <a:pt x="82144" y="7969"/>
                    <a:pt x="82228" y="7491"/>
                  </a:cubicBezTo>
                  <a:cubicBezTo>
                    <a:pt x="82294" y="7130"/>
                    <a:pt x="82094" y="6380"/>
                    <a:pt x="82228" y="6041"/>
                  </a:cubicBezTo>
                  <a:cubicBezTo>
                    <a:pt x="82405" y="5574"/>
                    <a:pt x="83417" y="4979"/>
                    <a:pt x="83550" y="4507"/>
                  </a:cubicBezTo>
                  <a:cubicBezTo>
                    <a:pt x="83678" y="4068"/>
                    <a:pt x="83267" y="3140"/>
                    <a:pt x="83228" y="2678"/>
                  </a:cubicBezTo>
                  <a:cubicBezTo>
                    <a:pt x="83194" y="2311"/>
                    <a:pt x="83111" y="1578"/>
                    <a:pt x="83228" y="1233"/>
                  </a:cubicBezTo>
                  <a:cubicBezTo>
                    <a:pt x="83300" y="978"/>
                    <a:pt x="83583" y="483"/>
                    <a:pt x="83833" y="350"/>
                  </a:cubicBezTo>
                  <a:cubicBezTo>
                    <a:pt x="84106" y="222"/>
                    <a:pt x="84750" y="300"/>
                    <a:pt x="85050" y="350"/>
                  </a:cubicBezTo>
                  <a:cubicBezTo>
                    <a:pt x="85711" y="483"/>
                    <a:pt x="86889" y="1111"/>
                    <a:pt x="87501" y="1378"/>
                  </a:cubicBezTo>
                  <a:cubicBezTo>
                    <a:pt x="88140" y="1639"/>
                    <a:pt x="89334" y="2323"/>
                    <a:pt x="90006" y="2467"/>
                  </a:cubicBezTo>
                  <a:cubicBezTo>
                    <a:pt x="90879" y="2645"/>
                    <a:pt x="92673" y="2478"/>
                    <a:pt x="93574" y="2467"/>
                  </a:cubicBezTo>
                  <a:cubicBezTo>
                    <a:pt x="94351" y="2467"/>
                    <a:pt x="95957" y="2184"/>
                    <a:pt x="96691" y="2434"/>
                  </a:cubicBezTo>
                  <a:cubicBezTo>
                    <a:pt x="97374" y="2656"/>
                    <a:pt x="98330" y="3790"/>
                    <a:pt x="98919" y="4173"/>
                  </a:cubicBezTo>
                  <a:cubicBezTo>
                    <a:pt x="99580" y="4618"/>
                    <a:pt x="100925" y="5507"/>
                    <a:pt x="101691" y="5752"/>
                  </a:cubicBezTo>
                  <a:cubicBezTo>
                    <a:pt x="102308" y="5941"/>
                    <a:pt x="103631" y="6041"/>
                    <a:pt x="104281" y="5963"/>
                  </a:cubicBezTo>
                  <a:cubicBezTo>
                    <a:pt x="104631" y="5929"/>
                    <a:pt x="105309" y="5718"/>
                    <a:pt x="105909" y="5496"/>
                  </a:cubicBezTo>
                  <a:cubicBezTo>
                    <a:pt x="105848" y="5718"/>
                    <a:pt x="105792" y="5907"/>
                    <a:pt x="105764" y="6068"/>
                  </a:cubicBezTo>
                  <a:cubicBezTo>
                    <a:pt x="105470" y="7413"/>
                    <a:pt x="105092" y="10170"/>
                    <a:pt x="105247" y="11537"/>
                  </a:cubicBezTo>
                  <a:cubicBezTo>
                    <a:pt x="105342" y="12321"/>
                    <a:pt x="105848" y="13827"/>
                    <a:pt x="106225" y="14522"/>
                  </a:cubicBezTo>
                  <a:cubicBezTo>
                    <a:pt x="106475" y="14977"/>
                    <a:pt x="107103" y="15811"/>
                    <a:pt x="107514" y="16122"/>
                  </a:cubicBezTo>
                  <a:cubicBezTo>
                    <a:pt x="107859" y="16372"/>
                    <a:pt x="108753" y="16561"/>
                    <a:pt x="109120" y="16783"/>
                  </a:cubicBezTo>
                  <a:cubicBezTo>
                    <a:pt x="109604" y="17078"/>
                    <a:pt x="110326" y="17995"/>
                    <a:pt x="110843" y="18245"/>
                  </a:cubicBezTo>
                  <a:cubicBezTo>
                    <a:pt x="110904" y="18267"/>
                    <a:pt x="110970" y="18301"/>
                    <a:pt x="111054" y="18334"/>
                  </a:cubicBezTo>
                  <a:cubicBezTo>
                    <a:pt x="111054" y="18523"/>
                    <a:pt x="111065" y="18712"/>
                    <a:pt x="111082" y="18812"/>
                  </a:cubicBezTo>
                  <a:cubicBezTo>
                    <a:pt x="111137" y="19318"/>
                    <a:pt x="111421" y="20285"/>
                    <a:pt x="111598" y="20768"/>
                  </a:cubicBezTo>
                  <a:cubicBezTo>
                    <a:pt x="111848" y="21430"/>
                    <a:pt x="112593" y="22669"/>
                    <a:pt x="112837" y="23336"/>
                  </a:cubicBezTo>
                  <a:cubicBezTo>
                    <a:pt x="113065" y="23975"/>
                    <a:pt x="113499" y="25287"/>
                    <a:pt x="113476" y="25959"/>
                  </a:cubicBezTo>
                  <a:cubicBezTo>
                    <a:pt x="113465" y="26587"/>
                    <a:pt x="112837" y="27771"/>
                    <a:pt x="112782" y="28388"/>
                  </a:cubicBezTo>
                  <a:cubicBezTo>
                    <a:pt x="112710" y="29038"/>
                    <a:pt x="112815" y="30333"/>
                    <a:pt x="113015" y="30967"/>
                  </a:cubicBezTo>
                  <a:cubicBezTo>
                    <a:pt x="113360" y="32034"/>
                    <a:pt x="114749" y="33895"/>
                    <a:pt x="115293" y="34896"/>
                  </a:cubicBezTo>
                  <a:cubicBezTo>
                    <a:pt x="115732" y="35668"/>
                    <a:pt x="116449" y="37291"/>
                    <a:pt x="116932" y="38036"/>
                  </a:cubicBezTo>
                  <a:cubicBezTo>
                    <a:pt x="117327" y="38630"/>
                    <a:pt x="118366" y="39670"/>
                    <a:pt x="118727" y="40276"/>
                  </a:cubicBezTo>
                  <a:cubicBezTo>
                    <a:pt x="119144" y="40970"/>
                    <a:pt x="119922" y="42437"/>
                    <a:pt x="119994" y="43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69" name="Shape 1169"/>
            <p:cNvSpPr/>
            <p:nvPr/>
          </p:nvSpPr>
          <p:spPr>
            <a:xfrm>
              <a:off x="238618" y="711541"/>
              <a:ext cx="397800" cy="865200"/>
            </a:xfrm>
            <a:custGeom>
              <a:avLst/>
              <a:gdLst/>
              <a:ahLst/>
              <a:cxnLst/>
              <a:rect l="0" t="0" r="0" b="0"/>
              <a:pathLst>
                <a:path w="120000" h="120000" extrusionOk="0">
                  <a:moveTo>
                    <a:pt x="120000" y="81863"/>
                  </a:moveTo>
                  <a:cubicBezTo>
                    <a:pt x="119555" y="81941"/>
                    <a:pt x="119083" y="82030"/>
                    <a:pt x="118755" y="82069"/>
                  </a:cubicBezTo>
                  <a:cubicBezTo>
                    <a:pt x="118188" y="82136"/>
                    <a:pt x="117011" y="82186"/>
                    <a:pt x="116433" y="82236"/>
                  </a:cubicBezTo>
                  <a:cubicBezTo>
                    <a:pt x="115811" y="82286"/>
                    <a:pt x="114527" y="82336"/>
                    <a:pt x="113972" y="82453"/>
                  </a:cubicBezTo>
                  <a:cubicBezTo>
                    <a:pt x="113216" y="82619"/>
                    <a:pt x="112172" y="83231"/>
                    <a:pt x="111472" y="83436"/>
                  </a:cubicBezTo>
                  <a:cubicBezTo>
                    <a:pt x="110833" y="83625"/>
                    <a:pt x="109400" y="83898"/>
                    <a:pt x="108683" y="84048"/>
                  </a:cubicBezTo>
                  <a:cubicBezTo>
                    <a:pt x="107955" y="84198"/>
                    <a:pt x="106416" y="84437"/>
                    <a:pt x="105700" y="84598"/>
                  </a:cubicBezTo>
                  <a:cubicBezTo>
                    <a:pt x="105155" y="84720"/>
                    <a:pt x="104033" y="84954"/>
                    <a:pt x="103627" y="85148"/>
                  </a:cubicBezTo>
                  <a:cubicBezTo>
                    <a:pt x="102994" y="85465"/>
                    <a:pt x="102288" y="86249"/>
                    <a:pt x="102061" y="86644"/>
                  </a:cubicBezTo>
                  <a:cubicBezTo>
                    <a:pt x="101750" y="87222"/>
                    <a:pt x="101694" y="88422"/>
                    <a:pt x="101844" y="89006"/>
                  </a:cubicBezTo>
                  <a:cubicBezTo>
                    <a:pt x="101938" y="89412"/>
                    <a:pt x="102466" y="90207"/>
                    <a:pt x="102777" y="90596"/>
                  </a:cubicBezTo>
                  <a:cubicBezTo>
                    <a:pt x="103050" y="90918"/>
                    <a:pt x="103911" y="91529"/>
                    <a:pt x="104077" y="91869"/>
                  </a:cubicBezTo>
                  <a:cubicBezTo>
                    <a:pt x="104222" y="92141"/>
                    <a:pt x="103888" y="92730"/>
                    <a:pt x="104127" y="92991"/>
                  </a:cubicBezTo>
                  <a:cubicBezTo>
                    <a:pt x="104316" y="93208"/>
                    <a:pt x="105172" y="93525"/>
                    <a:pt x="105561" y="93692"/>
                  </a:cubicBezTo>
                  <a:cubicBezTo>
                    <a:pt x="106088" y="93920"/>
                    <a:pt x="107238" y="94342"/>
                    <a:pt x="107794" y="94559"/>
                  </a:cubicBezTo>
                  <a:cubicBezTo>
                    <a:pt x="108105" y="94681"/>
                    <a:pt x="108644" y="94976"/>
                    <a:pt x="109038" y="95042"/>
                  </a:cubicBezTo>
                  <a:cubicBezTo>
                    <a:pt x="109266" y="95081"/>
                    <a:pt x="109683" y="95087"/>
                    <a:pt x="110050" y="95070"/>
                  </a:cubicBezTo>
                  <a:cubicBezTo>
                    <a:pt x="109833" y="95454"/>
                    <a:pt x="109388" y="96215"/>
                    <a:pt x="109088" y="96504"/>
                  </a:cubicBezTo>
                  <a:cubicBezTo>
                    <a:pt x="108683" y="96921"/>
                    <a:pt x="107700" y="97716"/>
                    <a:pt x="107011" y="98055"/>
                  </a:cubicBezTo>
                  <a:cubicBezTo>
                    <a:pt x="106361" y="98383"/>
                    <a:pt x="104766" y="98917"/>
                    <a:pt x="103872" y="99128"/>
                  </a:cubicBezTo>
                  <a:cubicBezTo>
                    <a:pt x="103033" y="99328"/>
                    <a:pt x="101088" y="99495"/>
                    <a:pt x="100238" y="99695"/>
                  </a:cubicBezTo>
                  <a:cubicBezTo>
                    <a:pt x="99288" y="99900"/>
                    <a:pt x="97516" y="100412"/>
                    <a:pt x="96805" y="100740"/>
                  </a:cubicBezTo>
                  <a:cubicBezTo>
                    <a:pt x="95561" y="101318"/>
                    <a:pt x="93966" y="102735"/>
                    <a:pt x="93033" y="103397"/>
                  </a:cubicBezTo>
                  <a:cubicBezTo>
                    <a:pt x="92461" y="103791"/>
                    <a:pt x="91233" y="104553"/>
                    <a:pt x="90816" y="104975"/>
                  </a:cubicBezTo>
                  <a:cubicBezTo>
                    <a:pt x="90572" y="105209"/>
                    <a:pt x="90300" y="105720"/>
                    <a:pt x="90138" y="105970"/>
                  </a:cubicBezTo>
                  <a:cubicBezTo>
                    <a:pt x="89961" y="106254"/>
                    <a:pt x="89666" y="106832"/>
                    <a:pt x="89450" y="107110"/>
                  </a:cubicBezTo>
                  <a:cubicBezTo>
                    <a:pt x="89216" y="107399"/>
                    <a:pt x="88716" y="107977"/>
                    <a:pt x="88366" y="108255"/>
                  </a:cubicBezTo>
                  <a:cubicBezTo>
                    <a:pt x="88083" y="108471"/>
                    <a:pt x="87544" y="108961"/>
                    <a:pt x="87000" y="109077"/>
                  </a:cubicBezTo>
                  <a:cubicBezTo>
                    <a:pt x="86611" y="109166"/>
                    <a:pt x="85666" y="109049"/>
                    <a:pt x="85216" y="109077"/>
                  </a:cubicBezTo>
                  <a:cubicBezTo>
                    <a:pt x="84922" y="109100"/>
                    <a:pt x="84233" y="109133"/>
                    <a:pt x="84055" y="109233"/>
                  </a:cubicBezTo>
                  <a:cubicBezTo>
                    <a:pt x="83677" y="109461"/>
                    <a:pt x="84122" y="110061"/>
                    <a:pt x="84161" y="110333"/>
                  </a:cubicBezTo>
                  <a:cubicBezTo>
                    <a:pt x="84205" y="110522"/>
                    <a:pt x="84161" y="110912"/>
                    <a:pt x="84338" y="111084"/>
                  </a:cubicBezTo>
                  <a:cubicBezTo>
                    <a:pt x="84544" y="111284"/>
                    <a:pt x="85500" y="111545"/>
                    <a:pt x="85688" y="111745"/>
                  </a:cubicBezTo>
                  <a:cubicBezTo>
                    <a:pt x="85855" y="111923"/>
                    <a:pt x="85761" y="112318"/>
                    <a:pt x="85772" y="112507"/>
                  </a:cubicBezTo>
                  <a:cubicBezTo>
                    <a:pt x="85800" y="112707"/>
                    <a:pt x="85733" y="113124"/>
                    <a:pt x="85866" y="113324"/>
                  </a:cubicBezTo>
                  <a:cubicBezTo>
                    <a:pt x="86016" y="113552"/>
                    <a:pt x="86488" y="114008"/>
                    <a:pt x="86922" y="114163"/>
                  </a:cubicBezTo>
                  <a:cubicBezTo>
                    <a:pt x="87300" y="114308"/>
                    <a:pt x="88394" y="114380"/>
                    <a:pt x="88866" y="114469"/>
                  </a:cubicBezTo>
                  <a:cubicBezTo>
                    <a:pt x="89338" y="114558"/>
                    <a:pt x="90411" y="114708"/>
                    <a:pt x="90722" y="114880"/>
                  </a:cubicBezTo>
                  <a:cubicBezTo>
                    <a:pt x="91016" y="115047"/>
                    <a:pt x="91288" y="115492"/>
                    <a:pt x="91150" y="115692"/>
                  </a:cubicBezTo>
                  <a:cubicBezTo>
                    <a:pt x="91005" y="115897"/>
                    <a:pt x="90083" y="116164"/>
                    <a:pt x="89666" y="116298"/>
                  </a:cubicBezTo>
                  <a:cubicBezTo>
                    <a:pt x="89288" y="116420"/>
                    <a:pt x="88433" y="116620"/>
                    <a:pt x="87988" y="116703"/>
                  </a:cubicBezTo>
                  <a:cubicBezTo>
                    <a:pt x="87544" y="116787"/>
                    <a:pt x="86544" y="116881"/>
                    <a:pt x="86111" y="116981"/>
                  </a:cubicBezTo>
                  <a:cubicBezTo>
                    <a:pt x="85544" y="117115"/>
                    <a:pt x="84566" y="117470"/>
                    <a:pt x="84094" y="117654"/>
                  </a:cubicBezTo>
                  <a:cubicBezTo>
                    <a:pt x="83583" y="117860"/>
                    <a:pt x="82800" y="118365"/>
                    <a:pt x="82216" y="118543"/>
                  </a:cubicBezTo>
                  <a:cubicBezTo>
                    <a:pt x="81772" y="118677"/>
                    <a:pt x="80716" y="118866"/>
                    <a:pt x="80177" y="118916"/>
                  </a:cubicBezTo>
                  <a:cubicBezTo>
                    <a:pt x="79633" y="118960"/>
                    <a:pt x="78500" y="118866"/>
                    <a:pt x="77961" y="118916"/>
                  </a:cubicBezTo>
                  <a:cubicBezTo>
                    <a:pt x="77527" y="118949"/>
                    <a:pt x="76716" y="119105"/>
                    <a:pt x="76350" y="119205"/>
                  </a:cubicBezTo>
                  <a:cubicBezTo>
                    <a:pt x="75755" y="119360"/>
                    <a:pt x="74877" y="119844"/>
                    <a:pt x="74227" y="119938"/>
                  </a:cubicBezTo>
                  <a:cubicBezTo>
                    <a:pt x="73405" y="120061"/>
                    <a:pt x="71605" y="119972"/>
                    <a:pt x="70738" y="119938"/>
                  </a:cubicBezTo>
                  <a:cubicBezTo>
                    <a:pt x="70277" y="119922"/>
                    <a:pt x="69277" y="119916"/>
                    <a:pt x="68927" y="119799"/>
                  </a:cubicBezTo>
                  <a:cubicBezTo>
                    <a:pt x="68511" y="119666"/>
                    <a:pt x="68416" y="119166"/>
                    <a:pt x="68088" y="118993"/>
                  </a:cubicBezTo>
                  <a:cubicBezTo>
                    <a:pt x="67511" y="118693"/>
                    <a:pt x="65955" y="118204"/>
                    <a:pt x="65061" y="118071"/>
                  </a:cubicBezTo>
                  <a:cubicBezTo>
                    <a:pt x="64372" y="117971"/>
                    <a:pt x="62694" y="118199"/>
                    <a:pt x="62116" y="118015"/>
                  </a:cubicBezTo>
                  <a:cubicBezTo>
                    <a:pt x="61750" y="117898"/>
                    <a:pt x="61777" y="117454"/>
                    <a:pt x="61533" y="117293"/>
                  </a:cubicBezTo>
                  <a:cubicBezTo>
                    <a:pt x="61344" y="117170"/>
                    <a:pt x="60833" y="116942"/>
                    <a:pt x="60505" y="116881"/>
                  </a:cubicBezTo>
                  <a:cubicBezTo>
                    <a:pt x="60100" y="116809"/>
                    <a:pt x="59183" y="116798"/>
                    <a:pt x="58750" y="116826"/>
                  </a:cubicBezTo>
                  <a:cubicBezTo>
                    <a:pt x="58383" y="116853"/>
                    <a:pt x="57722" y="117015"/>
                    <a:pt x="57383" y="117076"/>
                  </a:cubicBezTo>
                  <a:cubicBezTo>
                    <a:pt x="57005" y="117137"/>
                    <a:pt x="56261" y="117281"/>
                    <a:pt x="55872" y="117309"/>
                  </a:cubicBezTo>
                  <a:cubicBezTo>
                    <a:pt x="55372" y="117343"/>
                    <a:pt x="54355" y="117309"/>
                    <a:pt x="53855" y="117281"/>
                  </a:cubicBezTo>
                  <a:cubicBezTo>
                    <a:pt x="53366" y="117254"/>
                    <a:pt x="52327" y="117198"/>
                    <a:pt x="51938" y="117076"/>
                  </a:cubicBezTo>
                  <a:cubicBezTo>
                    <a:pt x="51666" y="116987"/>
                    <a:pt x="51505" y="116681"/>
                    <a:pt x="51272" y="116576"/>
                  </a:cubicBezTo>
                  <a:cubicBezTo>
                    <a:pt x="50800" y="116353"/>
                    <a:pt x="49583" y="116025"/>
                    <a:pt x="48950" y="115909"/>
                  </a:cubicBezTo>
                  <a:cubicBezTo>
                    <a:pt x="48355" y="115797"/>
                    <a:pt x="47072" y="115697"/>
                    <a:pt x="46433" y="115670"/>
                  </a:cubicBezTo>
                  <a:cubicBezTo>
                    <a:pt x="45988" y="115647"/>
                    <a:pt x="45083" y="115631"/>
                    <a:pt x="44650" y="115675"/>
                  </a:cubicBezTo>
                  <a:cubicBezTo>
                    <a:pt x="44355" y="115708"/>
                    <a:pt x="43866" y="115886"/>
                    <a:pt x="43566" y="115914"/>
                  </a:cubicBezTo>
                  <a:cubicBezTo>
                    <a:pt x="43283" y="115947"/>
                    <a:pt x="42677" y="115936"/>
                    <a:pt x="42377" y="115909"/>
                  </a:cubicBezTo>
                  <a:cubicBezTo>
                    <a:pt x="41922" y="115859"/>
                    <a:pt x="40916" y="115731"/>
                    <a:pt x="40633" y="115564"/>
                  </a:cubicBezTo>
                  <a:cubicBezTo>
                    <a:pt x="40433" y="115447"/>
                    <a:pt x="40488" y="115125"/>
                    <a:pt x="40488" y="114975"/>
                  </a:cubicBezTo>
                  <a:cubicBezTo>
                    <a:pt x="40488" y="114808"/>
                    <a:pt x="40755" y="114480"/>
                    <a:pt x="40633" y="114319"/>
                  </a:cubicBezTo>
                  <a:cubicBezTo>
                    <a:pt x="40583" y="114230"/>
                    <a:pt x="40300" y="114063"/>
                    <a:pt x="40083" y="114024"/>
                  </a:cubicBezTo>
                  <a:cubicBezTo>
                    <a:pt x="39894" y="113996"/>
                    <a:pt x="39461" y="114035"/>
                    <a:pt x="39294" y="114080"/>
                  </a:cubicBezTo>
                  <a:cubicBezTo>
                    <a:pt x="39094" y="114135"/>
                    <a:pt x="38838" y="114308"/>
                    <a:pt x="38755" y="114402"/>
                  </a:cubicBezTo>
                  <a:cubicBezTo>
                    <a:pt x="38633" y="114563"/>
                    <a:pt x="38866" y="114919"/>
                    <a:pt x="38755" y="115080"/>
                  </a:cubicBezTo>
                  <a:cubicBezTo>
                    <a:pt x="38650" y="115264"/>
                    <a:pt x="38216" y="115592"/>
                    <a:pt x="37905" y="115725"/>
                  </a:cubicBezTo>
                  <a:cubicBezTo>
                    <a:pt x="37744" y="115792"/>
                    <a:pt x="37311" y="115936"/>
                    <a:pt x="37077" y="115914"/>
                  </a:cubicBezTo>
                  <a:cubicBezTo>
                    <a:pt x="36755" y="115886"/>
                    <a:pt x="36416" y="115608"/>
                    <a:pt x="36283" y="115486"/>
                  </a:cubicBezTo>
                  <a:cubicBezTo>
                    <a:pt x="36172" y="115392"/>
                    <a:pt x="36244" y="115153"/>
                    <a:pt x="36077" y="115075"/>
                  </a:cubicBezTo>
                  <a:cubicBezTo>
                    <a:pt x="35811" y="114958"/>
                    <a:pt x="34972" y="114897"/>
                    <a:pt x="34594" y="114919"/>
                  </a:cubicBezTo>
                  <a:cubicBezTo>
                    <a:pt x="34283" y="114936"/>
                    <a:pt x="33700" y="115064"/>
                    <a:pt x="33500" y="115169"/>
                  </a:cubicBezTo>
                  <a:cubicBezTo>
                    <a:pt x="33311" y="115269"/>
                    <a:pt x="33266" y="115542"/>
                    <a:pt x="33144" y="115658"/>
                  </a:cubicBezTo>
                  <a:cubicBezTo>
                    <a:pt x="33050" y="115747"/>
                    <a:pt x="32850" y="115931"/>
                    <a:pt x="32644" y="115992"/>
                  </a:cubicBezTo>
                  <a:cubicBezTo>
                    <a:pt x="32361" y="116075"/>
                    <a:pt x="31577" y="116059"/>
                    <a:pt x="31238" y="116120"/>
                  </a:cubicBezTo>
                  <a:cubicBezTo>
                    <a:pt x="31011" y="116159"/>
                    <a:pt x="30661" y="116309"/>
                    <a:pt x="30427" y="116348"/>
                  </a:cubicBezTo>
                  <a:cubicBezTo>
                    <a:pt x="30183" y="116392"/>
                    <a:pt x="29577" y="116359"/>
                    <a:pt x="29361" y="116431"/>
                  </a:cubicBezTo>
                  <a:cubicBezTo>
                    <a:pt x="29133" y="116509"/>
                    <a:pt x="28927" y="116770"/>
                    <a:pt x="28888" y="116898"/>
                  </a:cubicBezTo>
                  <a:cubicBezTo>
                    <a:pt x="28850" y="117048"/>
                    <a:pt x="29161" y="117348"/>
                    <a:pt x="29133" y="117504"/>
                  </a:cubicBezTo>
                  <a:cubicBezTo>
                    <a:pt x="29116" y="117615"/>
                    <a:pt x="28955" y="117848"/>
                    <a:pt x="28822" y="118026"/>
                  </a:cubicBezTo>
                  <a:cubicBezTo>
                    <a:pt x="28577" y="117965"/>
                    <a:pt x="28088" y="117932"/>
                    <a:pt x="27872" y="117960"/>
                  </a:cubicBezTo>
                  <a:cubicBezTo>
                    <a:pt x="27577" y="117998"/>
                    <a:pt x="27305" y="118293"/>
                    <a:pt x="26994" y="118321"/>
                  </a:cubicBezTo>
                  <a:cubicBezTo>
                    <a:pt x="26605" y="118354"/>
                    <a:pt x="25777" y="118193"/>
                    <a:pt x="25455" y="118087"/>
                  </a:cubicBezTo>
                  <a:cubicBezTo>
                    <a:pt x="24955" y="117910"/>
                    <a:pt x="24388" y="117415"/>
                    <a:pt x="24116" y="117170"/>
                  </a:cubicBezTo>
                  <a:cubicBezTo>
                    <a:pt x="23550" y="116670"/>
                    <a:pt x="22588" y="115625"/>
                    <a:pt x="22438" y="115075"/>
                  </a:cubicBezTo>
                  <a:cubicBezTo>
                    <a:pt x="22316" y="114563"/>
                    <a:pt x="22505" y="113502"/>
                    <a:pt x="22983" y="113029"/>
                  </a:cubicBezTo>
                  <a:cubicBezTo>
                    <a:pt x="23172" y="112846"/>
                    <a:pt x="23738" y="112473"/>
                    <a:pt x="24200" y="112401"/>
                  </a:cubicBezTo>
                  <a:cubicBezTo>
                    <a:pt x="24411" y="112368"/>
                    <a:pt x="24966" y="112407"/>
                    <a:pt x="25127" y="112479"/>
                  </a:cubicBezTo>
                  <a:cubicBezTo>
                    <a:pt x="25372" y="112585"/>
                    <a:pt x="25116" y="112929"/>
                    <a:pt x="25305" y="113046"/>
                  </a:cubicBezTo>
                  <a:cubicBezTo>
                    <a:pt x="25494" y="113157"/>
                    <a:pt x="26155" y="113335"/>
                    <a:pt x="26466" y="113307"/>
                  </a:cubicBezTo>
                  <a:cubicBezTo>
                    <a:pt x="26861" y="113268"/>
                    <a:pt x="27277" y="112940"/>
                    <a:pt x="27416" y="112790"/>
                  </a:cubicBezTo>
                  <a:cubicBezTo>
                    <a:pt x="27577" y="112607"/>
                    <a:pt x="27294" y="112184"/>
                    <a:pt x="27511" y="112012"/>
                  </a:cubicBezTo>
                  <a:cubicBezTo>
                    <a:pt x="27672" y="111879"/>
                    <a:pt x="28416" y="111756"/>
                    <a:pt x="28672" y="111645"/>
                  </a:cubicBezTo>
                  <a:cubicBezTo>
                    <a:pt x="29305" y="111367"/>
                    <a:pt x="30133" y="110667"/>
                    <a:pt x="30766" y="110389"/>
                  </a:cubicBezTo>
                  <a:cubicBezTo>
                    <a:pt x="31427" y="110106"/>
                    <a:pt x="32944" y="109600"/>
                    <a:pt x="33811" y="109427"/>
                  </a:cubicBezTo>
                  <a:cubicBezTo>
                    <a:pt x="34311" y="109333"/>
                    <a:pt x="35511" y="109361"/>
                    <a:pt x="35955" y="109227"/>
                  </a:cubicBezTo>
                  <a:cubicBezTo>
                    <a:pt x="36188" y="109161"/>
                    <a:pt x="36566" y="108955"/>
                    <a:pt x="36538" y="108838"/>
                  </a:cubicBezTo>
                  <a:cubicBezTo>
                    <a:pt x="36527" y="108738"/>
                    <a:pt x="36150" y="108566"/>
                    <a:pt x="35916" y="108527"/>
                  </a:cubicBezTo>
                  <a:cubicBezTo>
                    <a:pt x="35594" y="108471"/>
                    <a:pt x="34783" y="108649"/>
                    <a:pt x="34483" y="108566"/>
                  </a:cubicBezTo>
                  <a:cubicBezTo>
                    <a:pt x="34161" y="108471"/>
                    <a:pt x="34038" y="108105"/>
                    <a:pt x="34000" y="107932"/>
                  </a:cubicBezTo>
                  <a:cubicBezTo>
                    <a:pt x="33944" y="107738"/>
                    <a:pt x="34038" y="107326"/>
                    <a:pt x="34216" y="107143"/>
                  </a:cubicBezTo>
                  <a:cubicBezTo>
                    <a:pt x="34361" y="106993"/>
                    <a:pt x="35161" y="106793"/>
                    <a:pt x="35200" y="106626"/>
                  </a:cubicBezTo>
                  <a:cubicBezTo>
                    <a:pt x="35255" y="106443"/>
                    <a:pt x="34416" y="106142"/>
                    <a:pt x="34444" y="105965"/>
                  </a:cubicBezTo>
                  <a:cubicBezTo>
                    <a:pt x="34472" y="105731"/>
                    <a:pt x="35550" y="105403"/>
                    <a:pt x="35605" y="105164"/>
                  </a:cubicBezTo>
                  <a:cubicBezTo>
                    <a:pt x="35661" y="104914"/>
                    <a:pt x="34811" y="104464"/>
                    <a:pt x="34755" y="104208"/>
                  </a:cubicBezTo>
                  <a:cubicBezTo>
                    <a:pt x="34644" y="103702"/>
                    <a:pt x="35744" y="102724"/>
                    <a:pt x="35644" y="102213"/>
                  </a:cubicBezTo>
                  <a:cubicBezTo>
                    <a:pt x="35605" y="101979"/>
                    <a:pt x="34916" y="101568"/>
                    <a:pt x="34888" y="101334"/>
                  </a:cubicBezTo>
                  <a:cubicBezTo>
                    <a:pt x="34861" y="101162"/>
                    <a:pt x="34983" y="100779"/>
                    <a:pt x="35294" y="100667"/>
                  </a:cubicBezTo>
                  <a:cubicBezTo>
                    <a:pt x="35550" y="100567"/>
                    <a:pt x="36338" y="100545"/>
                    <a:pt x="36672" y="100573"/>
                  </a:cubicBezTo>
                  <a:cubicBezTo>
                    <a:pt x="36961" y="100601"/>
                    <a:pt x="37444" y="100740"/>
                    <a:pt x="37622" y="100829"/>
                  </a:cubicBezTo>
                  <a:cubicBezTo>
                    <a:pt x="37972" y="101023"/>
                    <a:pt x="37888" y="101585"/>
                    <a:pt x="38338" y="101740"/>
                  </a:cubicBezTo>
                  <a:cubicBezTo>
                    <a:pt x="38677" y="101851"/>
                    <a:pt x="39727" y="101940"/>
                    <a:pt x="40083" y="101829"/>
                  </a:cubicBezTo>
                  <a:cubicBezTo>
                    <a:pt x="40311" y="101757"/>
                    <a:pt x="40283" y="101473"/>
                    <a:pt x="40255" y="101351"/>
                  </a:cubicBezTo>
                  <a:cubicBezTo>
                    <a:pt x="40216" y="101095"/>
                    <a:pt x="39894" y="100578"/>
                    <a:pt x="39538" y="100373"/>
                  </a:cubicBezTo>
                  <a:cubicBezTo>
                    <a:pt x="39216" y="100178"/>
                    <a:pt x="38161" y="99945"/>
                    <a:pt x="37700" y="99800"/>
                  </a:cubicBezTo>
                  <a:cubicBezTo>
                    <a:pt x="37094" y="99606"/>
                    <a:pt x="35794" y="99233"/>
                    <a:pt x="35238" y="99005"/>
                  </a:cubicBezTo>
                  <a:cubicBezTo>
                    <a:pt x="34566" y="98722"/>
                    <a:pt x="33266" y="98105"/>
                    <a:pt x="32916" y="97733"/>
                  </a:cubicBezTo>
                  <a:cubicBezTo>
                    <a:pt x="32616" y="97421"/>
                    <a:pt x="32605" y="96738"/>
                    <a:pt x="32605" y="96404"/>
                  </a:cubicBezTo>
                  <a:cubicBezTo>
                    <a:pt x="32605" y="96193"/>
                    <a:pt x="32877" y="95770"/>
                    <a:pt x="32833" y="95559"/>
                  </a:cubicBezTo>
                  <a:cubicBezTo>
                    <a:pt x="32783" y="95304"/>
                    <a:pt x="32227" y="94842"/>
                    <a:pt x="32161" y="94598"/>
                  </a:cubicBezTo>
                  <a:cubicBezTo>
                    <a:pt x="32038" y="94192"/>
                    <a:pt x="32472" y="93364"/>
                    <a:pt x="32333" y="92958"/>
                  </a:cubicBezTo>
                  <a:cubicBezTo>
                    <a:pt x="32188" y="92491"/>
                    <a:pt x="31161" y="91646"/>
                    <a:pt x="30994" y="91185"/>
                  </a:cubicBezTo>
                  <a:cubicBezTo>
                    <a:pt x="30900" y="90946"/>
                    <a:pt x="30644" y="90418"/>
                    <a:pt x="30994" y="90223"/>
                  </a:cubicBezTo>
                  <a:cubicBezTo>
                    <a:pt x="31172" y="90123"/>
                    <a:pt x="31861" y="90101"/>
                    <a:pt x="32161" y="90079"/>
                  </a:cubicBezTo>
                  <a:cubicBezTo>
                    <a:pt x="32472" y="90056"/>
                    <a:pt x="33105" y="90073"/>
                    <a:pt x="33416" y="90040"/>
                  </a:cubicBezTo>
                  <a:cubicBezTo>
                    <a:pt x="33833" y="89995"/>
                    <a:pt x="34566" y="89806"/>
                    <a:pt x="34983" y="89745"/>
                  </a:cubicBezTo>
                  <a:cubicBezTo>
                    <a:pt x="35350" y="89695"/>
                    <a:pt x="36255" y="89729"/>
                    <a:pt x="36500" y="89595"/>
                  </a:cubicBezTo>
                  <a:cubicBezTo>
                    <a:pt x="36700" y="89490"/>
                    <a:pt x="36700" y="89167"/>
                    <a:pt x="36500" y="89062"/>
                  </a:cubicBezTo>
                  <a:cubicBezTo>
                    <a:pt x="36188" y="88906"/>
                    <a:pt x="35066" y="88845"/>
                    <a:pt x="34577" y="88878"/>
                  </a:cubicBezTo>
                  <a:cubicBezTo>
                    <a:pt x="34350" y="88895"/>
                    <a:pt x="34011" y="89028"/>
                    <a:pt x="33811" y="89078"/>
                  </a:cubicBezTo>
                  <a:cubicBezTo>
                    <a:pt x="33500" y="89167"/>
                    <a:pt x="32877" y="89462"/>
                    <a:pt x="32511" y="89412"/>
                  </a:cubicBezTo>
                  <a:cubicBezTo>
                    <a:pt x="32294" y="89378"/>
                    <a:pt x="32416" y="89084"/>
                    <a:pt x="32200" y="89045"/>
                  </a:cubicBezTo>
                  <a:cubicBezTo>
                    <a:pt x="31833" y="88973"/>
                    <a:pt x="31050" y="89378"/>
                    <a:pt x="30683" y="89301"/>
                  </a:cubicBezTo>
                  <a:cubicBezTo>
                    <a:pt x="30305" y="89223"/>
                    <a:pt x="30388" y="88795"/>
                    <a:pt x="30322" y="88622"/>
                  </a:cubicBezTo>
                  <a:cubicBezTo>
                    <a:pt x="30172" y="88233"/>
                    <a:pt x="29972" y="87461"/>
                    <a:pt x="29972" y="87072"/>
                  </a:cubicBezTo>
                  <a:cubicBezTo>
                    <a:pt x="29972" y="86927"/>
                    <a:pt x="29805" y="86566"/>
                    <a:pt x="30105" y="86477"/>
                  </a:cubicBezTo>
                  <a:cubicBezTo>
                    <a:pt x="30294" y="86421"/>
                    <a:pt x="30805" y="86516"/>
                    <a:pt x="30994" y="86571"/>
                  </a:cubicBezTo>
                  <a:cubicBezTo>
                    <a:pt x="31238" y="86649"/>
                    <a:pt x="31333" y="86972"/>
                    <a:pt x="31616" y="87016"/>
                  </a:cubicBezTo>
                  <a:cubicBezTo>
                    <a:pt x="31983" y="87077"/>
                    <a:pt x="32877" y="86960"/>
                    <a:pt x="33105" y="86827"/>
                  </a:cubicBezTo>
                  <a:cubicBezTo>
                    <a:pt x="33333" y="86694"/>
                    <a:pt x="33161" y="86321"/>
                    <a:pt x="33011" y="86166"/>
                  </a:cubicBezTo>
                  <a:cubicBezTo>
                    <a:pt x="32794" y="85938"/>
                    <a:pt x="32022" y="85521"/>
                    <a:pt x="31483" y="85410"/>
                  </a:cubicBezTo>
                  <a:cubicBezTo>
                    <a:pt x="31050" y="85321"/>
                    <a:pt x="29916" y="85526"/>
                    <a:pt x="29566" y="85387"/>
                  </a:cubicBezTo>
                  <a:cubicBezTo>
                    <a:pt x="29116" y="85221"/>
                    <a:pt x="29361" y="84643"/>
                    <a:pt x="29333" y="84398"/>
                  </a:cubicBezTo>
                  <a:cubicBezTo>
                    <a:pt x="29305" y="84126"/>
                    <a:pt x="28994" y="83536"/>
                    <a:pt x="29333" y="83309"/>
                  </a:cubicBezTo>
                  <a:cubicBezTo>
                    <a:pt x="29522" y="83186"/>
                    <a:pt x="30400" y="83170"/>
                    <a:pt x="30588" y="83047"/>
                  </a:cubicBezTo>
                  <a:cubicBezTo>
                    <a:pt x="30794" y="82914"/>
                    <a:pt x="30833" y="82525"/>
                    <a:pt x="30588" y="82403"/>
                  </a:cubicBezTo>
                  <a:cubicBezTo>
                    <a:pt x="30388" y="82297"/>
                    <a:pt x="29661" y="82308"/>
                    <a:pt x="29333" y="82291"/>
                  </a:cubicBezTo>
                  <a:cubicBezTo>
                    <a:pt x="29011" y="82275"/>
                    <a:pt x="28227" y="82369"/>
                    <a:pt x="27994" y="82269"/>
                  </a:cubicBezTo>
                  <a:cubicBezTo>
                    <a:pt x="27700" y="82141"/>
                    <a:pt x="28305" y="81697"/>
                    <a:pt x="28038" y="81552"/>
                  </a:cubicBezTo>
                  <a:cubicBezTo>
                    <a:pt x="27822" y="81430"/>
                    <a:pt x="26966" y="81363"/>
                    <a:pt x="26605" y="81391"/>
                  </a:cubicBezTo>
                  <a:cubicBezTo>
                    <a:pt x="26305" y="81413"/>
                    <a:pt x="25888" y="81658"/>
                    <a:pt x="25577" y="81686"/>
                  </a:cubicBezTo>
                  <a:cubicBezTo>
                    <a:pt x="25050" y="81724"/>
                    <a:pt x="23911" y="81608"/>
                    <a:pt x="23483" y="81480"/>
                  </a:cubicBezTo>
                  <a:cubicBezTo>
                    <a:pt x="23155" y="81385"/>
                    <a:pt x="22588" y="81085"/>
                    <a:pt x="22627" y="80924"/>
                  </a:cubicBezTo>
                  <a:cubicBezTo>
                    <a:pt x="22655" y="80791"/>
                    <a:pt x="23427" y="80668"/>
                    <a:pt x="23522" y="80541"/>
                  </a:cubicBezTo>
                  <a:cubicBezTo>
                    <a:pt x="23672" y="80340"/>
                    <a:pt x="23211" y="79935"/>
                    <a:pt x="23172" y="79723"/>
                  </a:cubicBezTo>
                  <a:cubicBezTo>
                    <a:pt x="23116" y="79534"/>
                    <a:pt x="22861" y="79112"/>
                    <a:pt x="23172" y="78973"/>
                  </a:cubicBezTo>
                  <a:cubicBezTo>
                    <a:pt x="23466" y="78829"/>
                    <a:pt x="24550" y="78923"/>
                    <a:pt x="24994" y="78879"/>
                  </a:cubicBezTo>
                  <a:cubicBezTo>
                    <a:pt x="25994" y="78784"/>
                    <a:pt x="27900" y="78439"/>
                    <a:pt x="28888" y="78323"/>
                  </a:cubicBezTo>
                  <a:cubicBezTo>
                    <a:pt x="29522" y="78256"/>
                    <a:pt x="30794" y="78084"/>
                    <a:pt x="31444" y="78123"/>
                  </a:cubicBezTo>
                  <a:cubicBezTo>
                    <a:pt x="31805" y="78139"/>
                    <a:pt x="32377" y="78412"/>
                    <a:pt x="32738" y="78401"/>
                  </a:cubicBezTo>
                  <a:cubicBezTo>
                    <a:pt x="33216" y="78378"/>
                    <a:pt x="33916" y="78073"/>
                    <a:pt x="34266" y="77939"/>
                  </a:cubicBezTo>
                  <a:cubicBezTo>
                    <a:pt x="34861" y="77700"/>
                    <a:pt x="35944" y="77172"/>
                    <a:pt x="36322" y="76866"/>
                  </a:cubicBezTo>
                  <a:cubicBezTo>
                    <a:pt x="36633" y="76616"/>
                    <a:pt x="36716" y="76033"/>
                    <a:pt x="37077" y="75799"/>
                  </a:cubicBezTo>
                  <a:cubicBezTo>
                    <a:pt x="37538" y="75505"/>
                    <a:pt x="39216" y="75199"/>
                    <a:pt x="39677" y="74910"/>
                  </a:cubicBezTo>
                  <a:cubicBezTo>
                    <a:pt x="40094" y="74654"/>
                    <a:pt x="40538" y="74021"/>
                    <a:pt x="40566" y="73709"/>
                  </a:cubicBezTo>
                  <a:cubicBezTo>
                    <a:pt x="40594" y="73454"/>
                    <a:pt x="40300" y="72926"/>
                    <a:pt x="39988" y="72698"/>
                  </a:cubicBezTo>
                  <a:cubicBezTo>
                    <a:pt x="39394" y="72253"/>
                    <a:pt x="37172" y="71680"/>
                    <a:pt x="36538" y="71236"/>
                  </a:cubicBezTo>
                  <a:cubicBezTo>
                    <a:pt x="36050" y="70897"/>
                    <a:pt x="35622" y="70102"/>
                    <a:pt x="35377" y="69707"/>
                  </a:cubicBezTo>
                  <a:cubicBezTo>
                    <a:pt x="35133" y="69301"/>
                    <a:pt x="34861" y="68473"/>
                    <a:pt x="34661" y="68067"/>
                  </a:cubicBezTo>
                  <a:cubicBezTo>
                    <a:pt x="34427" y="67584"/>
                    <a:pt x="34511" y="66472"/>
                    <a:pt x="33633" y="66128"/>
                  </a:cubicBezTo>
                  <a:cubicBezTo>
                    <a:pt x="33133" y="65933"/>
                    <a:pt x="31494" y="66100"/>
                    <a:pt x="30900" y="65944"/>
                  </a:cubicBezTo>
                  <a:cubicBezTo>
                    <a:pt x="30183" y="65761"/>
                    <a:pt x="29455" y="65077"/>
                    <a:pt x="28944" y="64799"/>
                  </a:cubicBezTo>
                  <a:cubicBezTo>
                    <a:pt x="28427" y="64532"/>
                    <a:pt x="27116" y="64065"/>
                    <a:pt x="26833" y="63749"/>
                  </a:cubicBezTo>
                  <a:cubicBezTo>
                    <a:pt x="26483" y="63365"/>
                    <a:pt x="26533" y="62509"/>
                    <a:pt x="26738" y="62109"/>
                  </a:cubicBezTo>
                  <a:cubicBezTo>
                    <a:pt x="26861" y="61887"/>
                    <a:pt x="27655" y="61525"/>
                    <a:pt x="27683" y="61292"/>
                  </a:cubicBezTo>
                  <a:cubicBezTo>
                    <a:pt x="27711" y="61125"/>
                    <a:pt x="26994" y="60808"/>
                    <a:pt x="27144" y="60653"/>
                  </a:cubicBezTo>
                  <a:cubicBezTo>
                    <a:pt x="27238" y="60553"/>
                    <a:pt x="27794" y="60441"/>
                    <a:pt x="28038" y="60447"/>
                  </a:cubicBezTo>
                  <a:cubicBezTo>
                    <a:pt x="28494" y="60464"/>
                    <a:pt x="29255" y="60758"/>
                    <a:pt x="29466" y="60925"/>
                  </a:cubicBezTo>
                  <a:cubicBezTo>
                    <a:pt x="29672" y="61075"/>
                    <a:pt x="29511" y="61459"/>
                    <a:pt x="29700" y="61614"/>
                  </a:cubicBezTo>
                  <a:cubicBezTo>
                    <a:pt x="29861" y="61748"/>
                    <a:pt x="30388" y="61987"/>
                    <a:pt x="30727" y="62053"/>
                  </a:cubicBezTo>
                  <a:cubicBezTo>
                    <a:pt x="30994" y="62103"/>
                    <a:pt x="31688" y="62159"/>
                    <a:pt x="31927" y="62087"/>
                  </a:cubicBezTo>
                  <a:cubicBezTo>
                    <a:pt x="32538" y="61925"/>
                    <a:pt x="32755" y="61253"/>
                    <a:pt x="32877" y="60964"/>
                  </a:cubicBezTo>
                  <a:cubicBezTo>
                    <a:pt x="33000" y="60658"/>
                    <a:pt x="32755" y="60036"/>
                    <a:pt x="32877" y="59724"/>
                  </a:cubicBezTo>
                  <a:cubicBezTo>
                    <a:pt x="32944" y="59546"/>
                    <a:pt x="33622" y="59191"/>
                    <a:pt x="33416" y="59030"/>
                  </a:cubicBezTo>
                  <a:cubicBezTo>
                    <a:pt x="33188" y="58857"/>
                    <a:pt x="31983" y="58924"/>
                    <a:pt x="31616" y="58807"/>
                  </a:cubicBezTo>
                  <a:cubicBezTo>
                    <a:pt x="31294" y="58696"/>
                    <a:pt x="30644" y="58363"/>
                    <a:pt x="30766" y="58196"/>
                  </a:cubicBezTo>
                  <a:cubicBezTo>
                    <a:pt x="30833" y="58112"/>
                    <a:pt x="31322" y="58051"/>
                    <a:pt x="31538" y="58046"/>
                  </a:cubicBezTo>
                  <a:cubicBezTo>
                    <a:pt x="31850" y="58040"/>
                    <a:pt x="32444" y="58257"/>
                    <a:pt x="32738" y="58212"/>
                  </a:cubicBezTo>
                  <a:cubicBezTo>
                    <a:pt x="33077" y="58162"/>
                    <a:pt x="33405" y="57846"/>
                    <a:pt x="33500" y="57701"/>
                  </a:cubicBezTo>
                  <a:cubicBezTo>
                    <a:pt x="33716" y="57401"/>
                    <a:pt x="33500" y="56767"/>
                    <a:pt x="33550" y="56462"/>
                  </a:cubicBezTo>
                  <a:cubicBezTo>
                    <a:pt x="33594" y="56150"/>
                    <a:pt x="33794" y="55533"/>
                    <a:pt x="33905" y="55222"/>
                  </a:cubicBezTo>
                  <a:cubicBezTo>
                    <a:pt x="34050" y="54794"/>
                    <a:pt x="34916" y="53927"/>
                    <a:pt x="34622" y="53510"/>
                  </a:cubicBezTo>
                  <a:cubicBezTo>
                    <a:pt x="34405" y="53204"/>
                    <a:pt x="33000" y="52821"/>
                    <a:pt x="32511" y="52565"/>
                  </a:cubicBezTo>
                  <a:cubicBezTo>
                    <a:pt x="32066" y="52332"/>
                    <a:pt x="31161" y="51837"/>
                    <a:pt x="30900" y="51559"/>
                  </a:cubicBezTo>
                  <a:cubicBezTo>
                    <a:pt x="30700" y="51320"/>
                    <a:pt x="30927" y="50781"/>
                    <a:pt x="30588" y="50575"/>
                  </a:cubicBezTo>
                  <a:cubicBezTo>
                    <a:pt x="30294" y="50403"/>
                    <a:pt x="29255" y="50231"/>
                    <a:pt x="28755" y="50175"/>
                  </a:cubicBezTo>
                  <a:cubicBezTo>
                    <a:pt x="28322" y="50114"/>
                    <a:pt x="27372" y="50086"/>
                    <a:pt x="26927" y="50114"/>
                  </a:cubicBezTo>
                  <a:cubicBezTo>
                    <a:pt x="26305" y="50153"/>
                    <a:pt x="24927" y="50242"/>
                    <a:pt x="24550" y="50447"/>
                  </a:cubicBezTo>
                  <a:cubicBezTo>
                    <a:pt x="24294" y="50592"/>
                    <a:pt x="24400" y="50987"/>
                    <a:pt x="24455" y="51164"/>
                  </a:cubicBezTo>
                  <a:cubicBezTo>
                    <a:pt x="24505" y="51287"/>
                    <a:pt x="25033" y="51526"/>
                    <a:pt x="24861" y="51631"/>
                  </a:cubicBezTo>
                  <a:cubicBezTo>
                    <a:pt x="24644" y="51759"/>
                    <a:pt x="23644" y="51698"/>
                    <a:pt x="23288" y="51631"/>
                  </a:cubicBezTo>
                  <a:cubicBezTo>
                    <a:pt x="22711" y="51509"/>
                    <a:pt x="21861" y="51037"/>
                    <a:pt x="21683" y="50781"/>
                  </a:cubicBezTo>
                  <a:cubicBezTo>
                    <a:pt x="21477" y="50470"/>
                    <a:pt x="22222" y="49819"/>
                    <a:pt x="22088" y="49508"/>
                  </a:cubicBezTo>
                  <a:cubicBezTo>
                    <a:pt x="21927" y="49147"/>
                    <a:pt x="20911" y="48519"/>
                    <a:pt x="20427" y="48213"/>
                  </a:cubicBezTo>
                  <a:cubicBezTo>
                    <a:pt x="19872" y="47852"/>
                    <a:pt x="18666" y="47118"/>
                    <a:pt x="17883" y="46829"/>
                  </a:cubicBezTo>
                  <a:cubicBezTo>
                    <a:pt x="17466" y="46679"/>
                    <a:pt x="16450" y="46479"/>
                    <a:pt x="15950" y="46373"/>
                  </a:cubicBezTo>
                  <a:cubicBezTo>
                    <a:pt x="15655" y="46306"/>
                    <a:pt x="15072" y="46101"/>
                    <a:pt x="14750" y="46134"/>
                  </a:cubicBezTo>
                  <a:cubicBezTo>
                    <a:pt x="14488" y="46156"/>
                    <a:pt x="14205" y="46379"/>
                    <a:pt x="14127" y="46479"/>
                  </a:cubicBezTo>
                  <a:cubicBezTo>
                    <a:pt x="13988" y="46645"/>
                    <a:pt x="14450" y="47068"/>
                    <a:pt x="14127" y="47179"/>
                  </a:cubicBezTo>
                  <a:cubicBezTo>
                    <a:pt x="13816" y="47279"/>
                    <a:pt x="12866" y="47168"/>
                    <a:pt x="12600" y="47051"/>
                  </a:cubicBezTo>
                  <a:cubicBezTo>
                    <a:pt x="12111" y="46840"/>
                    <a:pt x="12205" y="46184"/>
                    <a:pt x="12194" y="45890"/>
                  </a:cubicBezTo>
                  <a:cubicBezTo>
                    <a:pt x="12194" y="45500"/>
                    <a:pt x="12138" y="44661"/>
                    <a:pt x="12694" y="44339"/>
                  </a:cubicBezTo>
                  <a:cubicBezTo>
                    <a:pt x="13177" y="44055"/>
                    <a:pt x="15250" y="44005"/>
                    <a:pt x="15694" y="43711"/>
                  </a:cubicBezTo>
                  <a:cubicBezTo>
                    <a:pt x="15977" y="43516"/>
                    <a:pt x="15900" y="43005"/>
                    <a:pt x="15694" y="42788"/>
                  </a:cubicBezTo>
                  <a:cubicBezTo>
                    <a:pt x="15422" y="42516"/>
                    <a:pt x="14222" y="42138"/>
                    <a:pt x="13722" y="41926"/>
                  </a:cubicBezTo>
                  <a:cubicBezTo>
                    <a:pt x="12866" y="41560"/>
                    <a:pt x="11150" y="40831"/>
                    <a:pt x="10233" y="40503"/>
                  </a:cubicBezTo>
                  <a:cubicBezTo>
                    <a:pt x="9733" y="40331"/>
                    <a:pt x="8638" y="40020"/>
                    <a:pt x="8122" y="39853"/>
                  </a:cubicBezTo>
                  <a:cubicBezTo>
                    <a:pt x="7072" y="39520"/>
                    <a:pt x="4716" y="38930"/>
                    <a:pt x="3961" y="38475"/>
                  </a:cubicBezTo>
                  <a:cubicBezTo>
                    <a:pt x="3705" y="38319"/>
                    <a:pt x="3705" y="37902"/>
                    <a:pt x="3422" y="37758"/>
                  </a:cubicBezTo>
                  <a:cubicBezTo>
                    <a:pt x="2972" y="37507"/>
                    <a:pt x="1433" y="37296"/>
                    <a:pt x="877" y="37091"/>
                  </a:cubicBezTo>
                  <a:cubicBezTo>
                    <a:pt x="622" y="36991"/>
                    <a:pt x="0" y="36640"/>
                    <a:pt x="0" y="36640"/>
                  </a:cubicBezTo>
                  <a:cubicBezTo>
                    <a:pt x="366" y="36301"/>
                    <a:pt x="944" y="35751"/>
                    <a:pt x="1188" y="35518"/>
                  </a:cubicBezTo>
                  <a:cubicBezTo>
                    <a:pt x="1661" y="35078"/>
                    <a:pt x="2677" y="34206"/>
                    <a:pt x="3066" y="33750"/>
                  </a:cubicBezTo>
                  <a:cubicBezTo>
                    <a:pt x="3527" y="33205"/>
                    <a:pt x="3866" y="32027"/>
                    <a:pt x="4544" y="31516"/>
                  </a:cubicBezTo>
                  <a:cubicBezTo>
                    <a:pt x="4877" y="31265"/>
                    <a:pt x="5783" y="30782"/>
                    <a:pt x="6422" y="30671"/>
                  </a:cubicBezTo>
                  <a:cubicBezTo>
                    <a:pt x="6988" y="30571"/>
                    <a:pt x="8311" y="30787"/>
                    <a:pt x="8883" y="30687"/>
                  </a:cubicBezTo>
                  <a:cubicBezTo>
                    <a:pt x="9505" y="30582"/>
                    <a:pt x="10516" y="30148"/>
                    <a:pt x="10761" y="29893"/>
                  </a:cubicBezTo>
                  <a:cubicBezTo>
                    <a:pt x="11055" y="29592"/>
                    <a:pt x="10911" y="28914"/>
                    <a:pt x="10761" y="28603"/>
                  </a:cubicBezTo>
                  <a:cubicBezTo>
                    <a:pt x="10627" y="28297"/>
                    <a:pt x="9772" y="27753"/>
                    <a:pt x="9650" y="27436"/>
                  </a:cubicBezTo>
                  <a:cubicBezTo>
                    <a:pt x="9505" y="27097"/>
                    <a:pt x="9411" y="26374"/>
                    <a:pt x="9733" y="26052"/>
                  </a:cubicBezTo>
                  <a:cubicBezTo>
                    <a:pt x="10016" y="25790"/>
                    <a:pt x="11033" y="25307"/>
                    <a:pt x="11705" y="25246"/>
                  </a:cubicBezTo>
                  <a:cubicBezTo>
                    <a:pt x="12344" y="25185"/>
                    <a:pt x="13655" y="25429"/>
                    <a:pt x="14166" y="25596"/>
                  </a:cubicBezTo>
                  <a:cubicBezTo>
                    <a:pt x="14977" y="25863"/>
                    <a:pt x="15883" y="26674"/>
                    <a:pt x="16355" y="27052"/>
                  </a:cubicBezTo>
                  <a:cubicBezTo>
                    <a:pt x="16827" y="27425"/>
                    <a:pt x="17211" y="28303"/>
                    <a:pt x="17922" y="28603"/>
                  </a:cubicBezTo>
                  <a:cubicBezTo>
                    <a:pt x="18288" y="28753"/>
                    <a:pt x="19333" y="28914"/>
                    <a:pt x="19844" y="28959"/>
                  </a:cubicBezTo>
                  <a:cubicBezTo>
                    <a:pt x="20861" y="29031"/>
                    <a:pt x="23100" y="29092"/>
                    <a:pt x="23927" y="28842"/>
                  </a:cubicBezTo>
                  <a:cubicBezTo>
                    <a:pt x="24722" y="28603"/>
                    <a:pt x="24872" y="27686"/>
                    <a:pt x="25361" y="27330"/>
                  </a:cubicBezTo>
                  <a:cubicBezTo>
                    <a:pt x="25955" y="26891"/>
                    <a:pt x="27605" y="26152"/>
                    <a:pt x="28305" y="25740"/>
                  </a:cubicBezTo>
                  <a:cubicBezTo>
                    <a:pt x="29538" y="25046"/>
                    <a:pt x="31833" y="23589"/>
                    <a:pt x="33050" y="22883"/>
                  </a:cubicBezTo>
                  <a:cubicBezTo>
                    <a:pt x="33955" y="22361"/>
                    <a:pt x="35416" y="21160"/>
                    <a:pt x="36727" y="20816"/>
                  </a:cubicBezTo>
                  <a:cubicBezTo>
                    <a:pt x="37622" y="20582"/>
                    <a:pt x="39916" y="20649"/>
                    <a:pt x="40894" y="20465"/>
                  </a:cubicBezTo>
                  <a:cubicBezTo>
                    <a:pt x="41661" y="20315"/>
                    <a:pt x="43161" y="19899"/>
                    <a:pt x="43622" y="19598"/>
                  </a:cubicBezTo>
                  <a:cubicBezTo>
                    <a:pt x="44083" y="19287"/>
                    <a:pt x="44188" y="18526"/>
                    <a:pt x="44283" y="18159"/>
                  </a:cubicBezTo>
                  <a:cubicBezTo>
                    <a:pt x="44377" y="17820"/>
                    <a:pt x="44500" y="17119"/>
                    <a:pt x="44377" y="16775"/>
                  </a:cubicBezTo>
                  <a:cubicBezTo>
                    <a:pt x="44177" y="16236"/>
                    <a:pt x="43066" y="15229"/>
                    <a:pt x="42677" y="14707"/>
                  </a:cubicBezTo>
                  <a:cubicBezTo>
                    <a:pt x="42255" y="14157"/>
                    <a:pt x="41727" y="13001"/>
                    <a:pt x="41111" y="12478"/>
                  </a:cubicBezTo>
                  <a:cubicBezTo>
                    <a:pt x="40500" y="11956"/>
                    <a:pt x="38633" y="11088"/>
                    <a:pt x="37838" y="10616"/>
                  </a:cubicBezTo>
                  <a:cubicBezTo>
                    <a:pt x="37294" y="10283"/>
                    <a:pt x="36050" y="9654"/>
                    <a:pt x="35700" y="9288"/>
                  </a:cubicBezTo>
                  <a:cubicBezTo>
                    <a:pt x="35283" y="8860"/>
                    <a:pt x="35294" y="7909"/>
                    <a:pt x="34888" y="7476"/>
                  </a:cubicBezTo>
                  <a:cubicBezTo>
                    <a:pt x="34511" y="7086"/>
                    <a:pt x="33311" y="6381"/>
                    <a:pt x="32644" y="6053"/>
                  </a:cubicBezTo>
                  <a:cubicBezTo>
                    <a:pt x="32077" y="5780"/>
                    <a:pt x="30566" y="5374"/>
                    <a:pt x="30050" y="5080"/>
                  </a:cubicBezTo>
                  <a:cubicBezTo>
                    <a:pt x="29616" y="4830"/>
                    <a:pt x="28900" y="4274"/>
                    <a:pt x="28850" y="3974"/>
                  </a:cubicBezTo>
                  <a:cubicBezTo>
                    <a:pt x="28794" y="3618"/>
                    <a:pt x="29427" y="2923"/>
                    <a:pt x="29833" y="2606"/>
                  </a:cubicBezTo>
                  <a:cubicBezTo>
                    <a:pt x="30238" y="2290"/>
                    <a:pt x="31616" y="1795"/>
                    <a:pt x="32066" y="1484"/>
                  </a:cubicBezTo>
                  <a:cubicBezTo>
                    <a:pt x="32472" y="1200"/>
                    <a:pt x="32983" y="572"/>
                    <a:pt x="33227" y="261"/>
                  </a:cubicBezTo>
                  <a:cubicBezTo>
                    <a:pt x="33283" y="205"/>
                    <a:pt x="33350" y="105"/>
                    <a:pt x="33427" y="0"/>
                  </a:cubicBezTo>
                  <a:cubicBezTo>
                    <a:pt x="34200" y="244"/>
                    <a:pt x="35294" y="600"/>
                    <a:pt x="35700" y="800"/>
                  </a:cubicBezTo>
                  <a:cubicBezTo>
                    <a:pt x="36227" y="1061"/>
                    <a:pt x="36794" y="1728"/>
                    <a:pt x="37338" y="1984"/>
                  </a:cubicBezTo>
                  <a:cubicBezTo>
                    <a:pt x="37783" y="2206"/>
                    <a:pt x="39038" y="2473"/>
                    <a:pt x="39461" y="2695"/>
                  </a:cubicBezTo>
                  <a:cubicBezTo>
                    <a:pt x="39972" y="2984"/>
                    <a:pt x="40227" y="3751"/>
                    <a:pt x="40800" y="4024"/>
                  </a:cubicBezTo>
                  <a:cubicBezTo>
                    <a:pt x="41472" y="4346"/>
                    <a:pt x="43472" y="4691"/>
                    <a:pt x="44377" y="4908"/>
                  </a:cubicBezTo>
                  <a:cubicBezTo>
                    <a:pt x="45122" y="5085"/>
                    <a:pt x="46716" y="5374"/>
                    <a:pt x="47405" y="5586"/>
                  </a:cubicBezTo>
                  <a:cubicBezTo>
                    <a:pt x="48150" y="5814"/>
                    <a:pt x="49433" y="6375"/>
                    <a:pt x="49988" y="6681"/>
                  </a:cubicBezTo>
                  <a:cubicBezTo>
                    <a:pt x="50744" y="7092"/>
                    <a:pt x="51816" y="8031"/>
                    <a:pt x="52450" y="8476"/>
                  </a:cubicBezTo>
                  <a:cubicBezTo>
                    <a:pt x="52883" y="8787"/>
                    <a:pt x="53544" y="9493"/>
                    <a:pt x="54222" y="9721"/>
                  </a:cubicBezTo>
                  <a:cubicBezTo>
                    <a:pt x="54761" y="9899"/>
                    <a:pt x="56194" y="10177"/>
                    <a:pt x="56844" y="10077"/>
                  </a:cubicBezTo>
                  <a:cubicBezTo>
                    <a:pt x="57088" y="10044"/>
                    <a:pt x="57166" y="9760"/>
                    <a:pt x="57400" y="9710"/>
                  </a:cubicBezTo>
                  <a:cubicBezTo>
                    <a:pt x="57883" y="9610"/>
                    <a:pt x="59183" y="9627"/>
                    <a:pt x="59572" y="9782"/>
                  </a:cubicBezTo>
                  <a:cubicBezTo>
                    <a:pt x="59938" y="9932"/>
                    <a:pt x="59855" y="10416"/>
                    <a:pt x="59750" y="10627"/>
                  </a:cubicBezTo>
                  <a:cubicBezTo>
                    <a:pt x="59655" y="10805"/>
                    <a:pt x="58938" y="11088"/>
                    <a:pt x="58900" y="11272"/>
                  </a:cubicBezTo>
                  <a:cubicBezTo>
                    <a:pt x="58872" y="11389"/>
                    <a:pt x="59022" y="11655"/>
                    <a:pt x="59261" y="11728"/>
                  </a:cubicBezTo>
                  <a:cubicBezTo>
                    <a:pt x="59588" y="11828"/>
                    <a:pt x="60572" y="11633"/>
                    <a:pt x="60911" y="11728"/>
                  </a:cubicBezTo>
                  <a:cubicBezTo>
                    <a:pt x="61155" y="11794"/>
                    <a:pt x="61400" y="12067"/>
                    <a:pt x="61344" y="12183"/>
                  </a:cubicBezTo>
                  <a:cubicBezTo>
                    <a:pt x="61238" y="12395"/>
                    <a:pt x="60100" y="12617"/>
                    <a:pt x="59911" y="12817"/>
                  </a:cubicBezTo>
                  <a:cubicBezTo>
                    <a:pt x="59788" y="12939"/>
                    <a:pt x="60072" y="13228"/>
                    <a:pt x="59911" y="13340"/>
                  </a:cubicBezTo>
                  <a:cubicBezTo>
                    <a:pt x="59738" y="13462"/>
                    <a:pt x="58927" y="13490"/>
                    <a:pt x="58722" y="13595"/>
                  </a:cubicBezTo>
                  <a:cubicBezTo>
                    <a:pt x="58427" y="13751"/>
                    <a:pt x="58211" y="14168"/>
                    <a:pt x="58250" y="14368"/>
                  </a:cubicBezTo>
                  <a:cubicBezTo>
                    <a:pt x="58288" y="14512"/>
                    <a:pt x="58544" y="14835"/>
                    <a:pt x="58855" y="14907"/>
                  </a:cubicBezTo>
                  <a:cubicBezTo>
                    <a:pt x="59022" y="14946"/>
                    <a:pt x="59333" y="14957"/>
                    <a:pt x="59627" y="14952"/>
                  </a:cubicBezTo>
                  <a:cubicBezTo>
                    <a:pt x="59533" y="15091"/>
                    <a:pt x="59427" y="15246"/>
                    <a:pt x="59333" y="15313"/>
                  </a:cubicBezTo>
                  <a:cubicBezTo>
                    <a:pt x="59116" y="15474"/>
                    <a:pt x="58477" y="15730"/>
                    <a:pt x="58155" y="15852"/>
                  </a:cubicBezTo>
                  <a:cubicBezTo>
                    <a:pt x="57883" y="15952"/>
                    <a:pt x="57355" y="16186"/>
                    <a:pt x="57005" y="16197"/>
                  </a:cubicBezTo>
                  <a:cubicBezTo>
                    <a:pt x="56711" y="16208"/>
                    <a:pt x="56138" y="16080"/>
                    <a:pt x="55938" y="15991"/>
                  </a:cubicBezTo>
                  <a:cubicBezTo>
                    <a:pt x="55655" y="15863"/>
                    <a:pt x="55694" y="15452"/>
                    <a:pt x="55372" y="15341"/>
                  </a:cubicBezTo>
                  <a:cubicBezTo>
                    <a:pt x="55061" y="15241"/>
                    <a:pt x="54205" y="15213"/>
                    <a:pt x="53816" y="15246"/>
                  </a:cubicBezTo>
                  <a:cubicBezTo>
                    <a:pt x="53600" y="15263"/>
                    <a:pt x="53138" y="15357"/>
                    <a:pt x="53044" y="15441"/>
                  </a:cubicBezTo>
                  <a:cubicBezTo>
                    <a:pt x="52911" y="15563"/>
                    <a:pt x="53127" y="15858"/>
                    <a:pt x="53288" y="15974"/>
                  </a:cubicBezTo>
                  <a:cubicBezTo>
                    <a:pt x="53438" y="16091"/>
                    <a:pt x="53922" y="16280"/>
                    <a:pt x="54194" y="16352"/>
                  </a:cubicBezTo>
                  <a:cubicBezTo>
                    <a:pt x="54466" y="16436"/>
                    <a:pt x="55183" y="16497"/>
                    <a:pt x="55438" y="16586"/>
                  </a:cubicBezTo>
                  <a:cubicBezTo>
                    <a:pt x="55666" y="16669"/>
                    <a:pt x="56016" y="16891"/>
                    <a:pt x="56100" y="17014"/>
                  </a:cubicBezTo>
                  <a:cubicBezTo>
                    <a:pt x="56261" y="17236"/>
                    <a:pt x="56261" y="17720"/>
                    <a:pt x="56138" y="17948"/>
                  </a:cubicBezTo>
                  <a:cubicBezTo>
                    <a:pt x="55994" y="18192"/>
                    <a:pt x="55183" y="18598"/>
                    <a:pt x="54988" y="18842"/>
                  </a:cubicBezTo>
                  <a:cubicBezTo>
                    <a:pt x="54827" y="19054"/>
                    <a:pt x="54922" y="19537"/>
                    <a:pt x="54694" y="19743"/>
                  </a:cubicBezTo>
                  <a:cubicBezTo>
                    <a:pt x="54488" y="19915"/>
                    <a:pt x="53705" y="20154"/>
                    <a:pt x="53422" y="20310"/>
                  </a:cubicBezTo>
                  <a:cubicBezTo>
                    <a:pt x="53072" y="20493"/>
                    <a:pt x="52638" y="20966"/>
                    <a:pt x="52138" y="21071"/>
                  </a:cubicBezTo>
                  <a:cubicBezTo>
                    <a:pt x="51827" y="21138"/>
                    <a:pt x="51072" y="21038"/>
                    <a:pt x="50733" y="21071"/>
                  </a:cubicBezTo>
                  <a:cubicBezTo>
                    <a:pt x="50461" y="21099"/>
                    <a:pt x="49894" y="21188"/>
                    <a:pt x="49722" y="21277"/>
                  </a:cubicBezTo>
                  <a:cubicBezTo>
                    <a:pt x="49477" y="21405"/>
                    <a:pt x="49327" y="21749"/>
                    <a:pt x="49355" y="21916"/>
                  </a:cubicBezTo>
                  <a:cubicBezTo>
                    <a:pt x="49383" y="22039"/>
                    <a:pt x="49650" y="22272"/>
                    <a:pt x="49827" y="22372"/>
                  </a:cubicBezTo>
                  <a:cubicBezTo>
                    <a:pt x="50222" y="22605"/>
                    <a:pt x="51355" y="22945"/>
                    <a:pt x="51844" y="23145"/>
                  </a:cubicBezTo>
                  <a:cubicBezTo>
                    <a:pt x="52411" y="23378"/>
                    <a:pt x="53561" y="23834"/>
                    <a:pt x="54061" y="24084"/>
                  </a:cubicBezTo>
                  <a:cubicBezTo>
                    <a:pt x="54544" y="24334"/>
                    <a:pt x="55250" y="24918"/>
                    <a:pt x="55761" y="25151"/>
                  </a:cubicBezTo>
                  <a:cubicBezTo>
                    <a:pt x="56288" y="25396"/>
                    <a:pt x="57561" y="25785"/>
                    <a:pt x="58183" y="25979"/>
                  </a:cubicBezTo>
                  <a:cubicBezTo>
                    <a:pt x="58911" y="26218"/>
                    <a:pt x="60477" y="26624"/>
                    <a:pt x="61211" y="26852"/>
                  </a:cubicBezTo>
                  <a:cubicBezTo>
                    <a:pt x="62438" y="27252"/>
                    <a:pt x="64738" y="28142"/>
                    <a:pt x="65966" y="28542"/>
                  </a:cubicBezTo>
                  <a:cubicBezTo>
                    <a:pt x="66533" y="28725"/>
                    <a:pt x="67794" y="29048"/>
                    <a:pt x="68322" y="29248"/>
                  </a:cubicBezTo>
                  <a:cubicBezTo>
                    <a:pt x="69200" y="29587"/>
                    <a:pt x="70711" y="30359"/>
                    <a:pt x="71444" y="30760"/>
                  </a:cubicBezTo>
                  <a:cubicBezTo>
                    <a:pt x="72211" y="31165"/>
                    <a:pt x="73566" y="32044"/>
                    <a:pt x="74294" y="32460"/>
                  </a:cubicBezTo>
                  <a:cubicBezTo>
                    <a:pt x="74850" y="32772"/>
                    <a:pt x="75944" y="33405"/>
                    <a:pt x="76577" y="33689"/>
                  </a:cubicBezTo>
                  <a:cubicBezTo>
                    <a:pt x="77122" y="33933"/>
                    <a:pt x="78200" y="34456"/>
                    <a:pt x="78933" y="34589"/>
                  </a:cubicBezTo>
                  <a:cubicBezTo>
                    <a:pt x="79377" y="34673"/>
                    <a:pt x="80416" y="34673"/>
                    <a:pt x="80905" y="34662"/>
                  </a:cubicBezTo>
                  <a:cubicBezTo>
                    <a:pt x="81244" y="34656"/>
                    <a:pt x="81905" y="34523"/>
                    <a:pt x="82216" y="34562"/>
                  </a:cubicBezTo>
                  <a:cubicBezTo>
                    <a:pt x="82755" y="34628"/>
                    <a:pt x="83422" y="35056"/>
                    <a:pt x="83866" y="35201"/>
                  </a:cubicBezTo>
                  <a:cubicBezTo>
                    <a:pt x="84472" y="35401"/>
                    <a:pt x="86000" y="35657"/>
                    <a:pt x="86477" y="35918"/>
                  </a:cubicBezTo>
                  <a:cubicBezTo>
                    <a:pt x="86827" y="36107"/>
                    <a:pt x="87072" y="36579"/>
                    <a:pt x="87188" y="36802"/>
                  </a:cubicBezTo>
                  <a:cubicBezTo>
                    <a:pt x="87355" y="37107"/>
                    <a:pt x="87355" y="37747"/>
                    <a:pt x="87516" y="38047"/>
                  </a:cubicBezTo>
                  <a:cubicBezTo>
                    <a:pt x="87650" y="38280"/>
                    <a:pt x="88261" y="38708"/>
                    <a:pt x="88300" y="38953"/>
                  </a:cubicBezTo>
                  <a:cubicBezTo>
                    <a:pt x="88327" y="39169"/>
                    <a:pt x="87977" y="39597"/>
                    <a:pt x="87788" y="39803"/>
                  </a:cubicBezTo>
                  <a:cubicBezTo>
                    <a:pt x="87638" y="39975"/>
                    <a:pt x="87150" y="40281"/>
                    <a:pt x="86988" y="40442"/>
                  </a:cubicBezTo>
                  <a:cubicBezTo>
                    <a:pt x="86772" y="40659"/>
                    <a:pt x="86433" y="41098"/>
                    <a:pt x="86355" y="41326"/>
                  </a:cubicBezTo>
                  <a:cubicBezTo>
                    <a:pt x="86283" y="41482"/>
                    <a:pt x="86244" y="41810"/>
                    <a:pt x="86283" y="41965"/>
                  </a:cubicBezTo>
                  <a:cubicBezTo>
                    <a:pt x="86327" y="42149"/>
                    <a:pt x="86666" y="42499"/>
                    <a:pt x="86716" y="42682"/>
                  </a:cubicBezTo>
                  <a:cubicBezTo>
                    <a:pt x="86761" y="42838"/>
                    <a:pt x="86827" y="43166"/>
                    <a:pt x="86677" y="43310"/>
                  </a:cubicBezTo>
                  <a:cubicBezTo>
                    <a:pt x="86527" y="43466"/>
                    <a:pt x="85988" y="43794"/>
                    <a:pt x="85572" y="43816"/>
                  </a:cubicBezTo>
                  <a:cubicBezTo>
                    <a:pt x="85122" y="43844"/>
                    <a:pt x="84377" y="43549"/>
                    <a:pt x="84066" y="43422"/>
                  </a:cubicBezTo>
                  <a:cubicBezTo>
                    <a:pt x="83650" y="43255"/>
                    <a:pt x="83283" y="42743"/>
                    <a:pt x="82783" y="42627"/>
                  </a:cubicBezTo>
                  <a:cubicBezTo>
                    <a:pt x="82283" y="42510"/>
                    <a:pt x="81055" y="42599"/>
                    <a:pt x="80472" y="42571"/>
                  </a:cubicBezTo>
                  <a:cubicBezTo>
                    <a:pt x="79894" y="42549"/>
                    <a:pt x="78661" y="42543"/>
                    <a:pt x="78161" y="42421"/>
                  </a:cubicBezTo>
                  <a:cubicBezTo>
                    <a:pt x="77905" y="42360"/>
                    <a:pt x="77700" y="42076"/>
                    <a:pt x="77416" y="42049"/>
                  </a:cubicBezTo>
                  <a:cubicBezTo>
                    <a:pt x="77161" y="42026"/>
                    <a:pt x="76700" y="42204"/>
                    <a:pt x="76444" y="42227"/>
                  </a:cubicBezTo>
                  <a:cubicBezTo>
                    <a:pt x="76011" y="42265"/>
                    <a:pt x="75133" y="42238"/>
                    <a:pt x="74700" y="42227"/>
                  </a:cubicBezTo>
                  <a:cubicBezTo>
                    <a:pt x="73877" y="42210"/>
                    <a:pt x="72238" y="42054"/>
                    <a:pt x="71416" y="42065"/>
                  </a:cubicBezTo>
                  <a:cubicBezTo>
                    <a:pt x="71133" y="42065"/>
                    <a:pt x="70577" y="42115"/>
                    <a:pt x="70305" y="42143"/>
                  </a:cubicBezTo>
                  <a:cubicBezTo>
                    <a:pt x="69888" y="42188"/>
                    <a:pt x="68955" y="42232"/>
                    <a:pt x="68683" y="42366"/>
                  </a:cubicBezTo>
                  <a:cubicBezTo>
                    <a:pt x="68511" y="42460"/>
                    <a:pt x="68511" y="42727"/>
                    <a:pt x="68550" y="42849"/>
                  </a:cubicBezTo>
                  <a:cubicBezTo>
                    <a:pt x="68633" y="43038"/>
                    <a:pt x="69183" y="43360"/>
                    <a:pt x="69333" y="43544"/>
                  </a:cubicBezTo>
                  <a:cubicBezTo>
                    <a:pt x="69511" y="43783"/>
                    <a:pt x="69711" y="44283"/>
                    <a:pt x="69766" y="44539"/>
                  </a:cubicBezTo>
                  <a:cubicBezTo>
                    <a:pt x="69805" y="44795"/>
                    <a:pt x="69861" y="45306"/>
                    <a:pt x="69700" y="45545"/>
                  </a:cubicBezTo>
                  <a:cubicBezTo>
                    <a:pt x="69522" y="45812"/>
                    <a:pt x="68861" y="46312"/>
                    <a:pt x="68388" y="46507"/>
                  </a:cubicBezTo>
                  <a:cubicBezTo>
                    <a:pt x="68116" y="46612"/>
                    <a:pt x="67416" y="46751"/>
                    <a:pt x="67050" y="46796"/>
                  </a:cubicBezTo>
                  <a:cubicBezTo>
                    <a:pt x="66494" y="46851"/>
                    <a:pt x="65316" y="46862"/>
                    <a:pt x="64766" y="46823"/>
                  </a:cubicBezTo>
                  <a:cubicBezTo>
                    <a:pt x="64266" y="46784"/>
                    <a:pt x="63388" y="46540"/>
                    <a:pt x="62888" y="46518"/>
                  </a:cubicBezTo>
                  <a:cubicBezTo>
                    <a:pt x="62561" y="46501"/>
                    <a:pt x="61883" y="46534"/>
                    <a:pt x="61600" y="46601"/>
                  </a:cubicBezTo>
                  <a:cubicBezTo>
                    <a:pt x="61305" y="46668"/>
                    <a:pt x="60927" y="46929"/>
                    <a:pt x="60666" y="47029"/>
                  </a:cubicBezTo>
                  <a:cubicBezTo>
                    <a:pt x="60344" y="47146"/>
                    <a:pt x="59588" y="47312"/>
                    <a:pt x="59288" y="47446"/>
                  </a:cubicBezTo>
                  <a:cubicBezTo>
                    <a:pt x="59022" y="47568"/>
                    <a:pt x="58522" y="47852"/>
                    <a:pt x="58427" y="48013"/>
                  </a:cubicBezTo>
                  <a:cubicBezTo>
                    <a:pt x="58211" y="48369"/>
                    <a:pt x="58572" y="49125"/>
                    <a:pt x="58722" y="49491"/>
                  </a:cubicBezTo>
                  <a:cubicBezTo>
                    <a:pt x="58872" y="49858"/>
                    <a:pt x="59138" y="50631"/>
                    <a:pt x="59627" y="50942"/>
                  </a:cubicBezTo>
                  <a:cubicBezTo>
                    <a:pt x="59855" y="51098"/>
                    <a:pt x="60588" y="51309"/>
                    <a:pt x="60966" y="51398"/>
                  </a:cubicBezTo>
                  <a:cubicBezTo>
                    <a:pt x="61361" y="51492"/>
                    <a:pt x="62238" y="51581"/>
                    <a:pt x="62644" y="51654"/>
                  </a:cubicBezTo>
                  <a:cubicBezTo>
                    <a:pt x="63116" y="51737"/>
                    <a:pt x="64144" y="51859"/>
                    <a:pt x="64466" y="52026"/>
                  </a:cubicBezTo>
                  <a:cubicBezTo>
                    <a:pt x="64655" y="52126"/>
                    <a:pt x="64794" y="52398"/>
                    <a:pt x="64722" y="52521"/>
                  </a:cubicBezTo>
                  <a:cubicBezTo>
                    <a:pt x="64683" y="52626"/>
                    <a:pt x="64344" y="52799"/>
                    <a:pt x="64155" y="52865"/>
                  </a:cubicBezTo>
                  <a:cubicBezTo>
                    <a:pt x="63927" y="52943"/>
                    <a:pt x="63211" y="52971"/>
                    <a:pt x="63088" y="53077"/>
                  </a:cubicBezTo>
                  <a:cubicBezTo>
                    <a:pt x="62938" y="53204"/>
                    <a:pt x="63222" y="53505"/>
                    <a:pt x="63427" y="53616"/>
                  </a:cubicBezTo>
                  <a:cubicBezTo>
                    <a:pt x="63644" y="53738"/>
                    <a:pt x="64333" y="53877"/>
                    <a:pt x="64655" y="53949"/>
                  </a:cubicBezTo>
                  <a:cubicBezTo>
                    <a:pt x="64994" y="54021"/>
                    <a:pt x="65722" y="54110"/>
                    <a:pt x="66033" y="54194"/>
                  </a:cubicBezTo>
                  <a:cubicBezTo>
                    <a:pt x="66644" y="54349"/>
                    <a:pt x="67727" y="54738"/>
                    <a:pt x="68183" y="54961"/>
                  </a:cubicBezTo>
                  <a:cubicBezTo>
                    <a:pt x="68588" y="55155"/>
                    <a:pt x="69255" y="55611"/>
                    <a:pt x="69494" y="55861"/>
                  </a:cubicBezTo>
                  <a:cubicBezTo>
                    <a:pt x="69833" y="56195"/>
                    <a:pt x="70255" y="56906"/>
                    <a:pt x="70377" y="57273"/>
                  </a:cubicBezTo>
                  <a:cubicBezTo>
                    <a:pt x="70511" y="57679"/>
                    <a:pt x="70494" y="58513"/>
                    <a:pt x="70444" y="58930"/>
                  </a:cubicBezTo>
                  <a:cubicBezTo>
                    <a:pt x="70400" y="59202"/>
                    <a:pt x="69994" y="59735"/>
                    <a:pt x="70066" y="60008"/>
                  </a:cubicBezTo>
                  <a:cubicBezTo>
                    <a:pt x="70133" y="60264"/>
                    <a:pt x="70577" y="60742"/>
                    <a:pt x="70877" y="60964"/>
                  </a:cubicBezTo>
                  <a:cubicBezTo>
                    <a:pt x="71322" y="61297"/>
                    <a:pt x="72727" y="61831"/>
                    <a:pt x="73161" y="62164"/>
                  </a:cubicBezTo>
                  <a:cubicBezTo>
                    <a:pt x="73538" y="62470"/>
                    <a:pt x="73877" y="63154"/>
                    <a:pt x="74133" y="63482"/>
                  </a:cubicBezTo>
                  <a:cubicBezTo>
                    <a:pt x="74238" y="63626"/>
                    <a:pt x="74405" y="63926"/>
                    <a:pt x="74594" y="64060"/>
                  </a:cubicBezTo>
                  <a:cubicBezTo>
                    <a:pt x="74766" y="64182"/>
                    <a:pt x="75200" y="64438"/>
                    <a:pt x="75527" y="64488"/>
                  </a:cubicBezTo>
                  <a:cubicBezTo>
                    <a:pt x="76094" y="64571"/>
                    <a:pt x="77311" y="64416"/>
                    <a:pt x="77905" y="64360"/>
                  </a:cubicBezTo>
                  <a:cubicBezTo>
                    <a:pt x="78483" y="64304"/>
                    <a:pt x="79583" y="64054"/>
                    <a:pt x="80177" y="64043"/>
                  </a:cubicBezTo>
                  <a:cubicBezTo>
                    <a:pt x="80594" y="64038"/>
                    <a:pt x="81405" y="64149"/>
                    <a:pt x="81800" y="64210"/>
                  </a:cubicBezTo>
                  <a:cubicBezTo>
                    <a:pt x="82161" y="64260"/>
                    <a:pt x="82838" y="64466"/>
                    <a:pt x="83233" y="64488"/>
                  </a:cubicBezTo>
                  <a:cubicBezTo>
                    <a:pt x="83838" y="64527"/>
                    <a:pt x="85111" y="64449"/>
                    <a:pt x="85688" y="64360"/>
                  </a:cubicBezTo>
                  <a:cubicBezTo>
                    <a:pt x="86177" y="64288"/>
                    <a:pt x="86950" y="63971"/>
                    <a:pt x="87433" y="63893"/>
                  </a:cubicBezTo>
                  <a:cubicBezTo>
                    <a:pt x="88177" y="63776"/>
                    <a:pt x="89816" y="63715"/>
                    <a:pt x="90611" y="63693"/>
                  </a:cubicBezTo>
                  <a:cubicBezTo>
                    <a:pt x="91533" y="63671"/>
                    <a:pt x="93394" y="63738"/>
                    <a:pt x="94327" y="63732"/>
                  </a:cubicBezTo>
                  <a:cubicBezTo>
                    <a:pt x="95250" y="63721"/>
                    <a:pt x="97088" y="63704"/>
                    <a:pt x="97994" y="63637"/>
                  </a:cubicBezTo>
                  <a:cubicBezTo>
                    <a:pt x="98844" y="63582"/>
                    <a:pt x="100455" y="63293"/>
                    <a:pt x="101305" y="63254"/>
                  </a:cubicBezTo>
                  <a:cubicBezTo>
                    <a:pt x="101861" y="63226"/>
                    <a:pt x="102994" y="63221"/>
                    <a:pt x="103494" y="63310"/>
                  </a:cubicBezTo>
                  <a:cubicBezTo>
                    <a:pt x="103927" y="63382"/>
                    <a:pt x="104711" y="63643"/>
                    <a:pt x="104844" y="63821"/>
                  </a:cubicBezTo>
                  <a:cubicBezTo>
                    <a:pt x="104966" y="63982"/>
                    <a:pt x="104533" y="64321"/>
                    <a:pt x="104483" y="64488"/>
                  </a:cubicBezTo>
                  <a:cubicBezTo>
                    <a:pt x="104388" y="64855"/>
                    <a:pt x="104344" y="65594"/>
                    <a:pt x="104483" y="65966"/>
                  </a:cubicBezTo>
                  <a:cubicBezTo>
                    <a:pt x="104605" y="66294"/>
                    <a:pt x="105033" y="66939"/>
                    <a:pt x="105427" y="67239"/>
                  </a:cubicBezTo>
                  <a:cubicBezTo>
                    <a:pt x="105844" y="67556"/>
                    <a:pt x="106927" y="68151"/>
                    <a:pt x="107655" y="68340"/>
                  </a:cubicBezTo>
                  <a:cubicBezTo>
                    <a:pt x="108050" y="68440"/>
                    <a:pt x="108994" y="68501"/>
                    <a:pt x="109455" y="68529"/>
                  </a:cubicBezTo>
                  <a:cubicBezTo>
                    <a:pt x="109994" y="68557"/>
                    <a:pt x="111144" y="68434"/>
                    <a:pt x="111644" y="68529"/>
                  </a:cubicBezTo>
                  <a:cubicBezTo>
                    <a:pt x="111972" y="68590"/>
                    <a:pt x="112455" y="68818"/>
                    <a:pt x="112594" y="68951"/>
                  </a:cubicBezTo>
                  <a:cubicBezTo>
                    <a:pt x="112794" y="69179"/>
                    <a:pt x="112672" y="69685"/>
                    <a:pt x="112594" y="69935"/>
                  </a:cubicBezTo>
                  <a:cubicBezTo>
                    <a:pt x="112483" y="70235"/>
                    <a:pt x="111955" y="70813"/>
                    <a:pt x="111738" y="71108"/>
                  </a:cubicBezTo>
                  <a:cubicBezTo>
                    <a:pt x="111550" y="71353"/>
                    <a:pt x="111116" y="71825"/>
                    <a:pt x="110972" y="72070"/>
                  </a:cubicBezTo>
                  <a:cubicBezTo>
                    <a:pt x="110822" y="72336"/>
                    <a:pt x="110538" y="72887"/>
                    <a:pt x="110577" y="73159"/>
                  </a:cubicBezTo>
                  <a:cubicBezTo>
                    <a:pt x="110588" y="73370"/>
                    <a:pt x="110822" y="73798"/>
                    <a:pt x="111066" y="73987"/>
                  </a:cubicBezTo>
                  <a:cubicBezTo>
                    <a:pt x="111377" y="74232"/>
                    <a:pt x="112472" y="74571"/>
                    <a:pt x="112811" y="74799"/>
                  </a:cubicBezTo>
                  <a:cubicBezTo>
                    <a:pt x="113255" y="75099"/>
                    <a:pt x="113861" y="75766"/>
                    <a:pt x="114011" y="76110"/>
                  </a:cubicBezTo>
                  <a:cubicBezTo>
                    <a:pt x="114144" y="76388"/>
                    <a:pt x="113944" y="76955"/>
                    <a:pt x="114011" y="77239"/>
                  </a:cubicBezTo>
                  <a:cubicBezTo>
                    <a:pt x="114105" y="77567"/>
                    <a:pt x="114311" y="78250"/>
                    <a:pt x="114688" y="78551"/>
                  </a:cubicBezTo>
                  <a:cubicBezTo>
                    <a:pt x="115077" y="78845"/>
                    <a:pt x="116661" y="79207"/>
                    <a:pt x="116972" y="79523"/>
                  </a:cubicBezTo>
                  <a:cubicBezTo>
                    <a:pt x="117216" y="79768"/>
                    <a:pt x="116850" y="80318"/>
                    <a:pt x="116972" y="80574"/>
                  </a:cubicBezTo>
                  <a:cubicBezTo>
                    <a:pt x="117066" y="80763"/>
                    <a:pt x="117366" y="81152"/>
                    <a:pt x="117688" y="81296"/>
                  </a:cubicBezTo>
                  <a:cubicBezTo>
                    <a:pt x="118094" y="81474"/>
                    <a:pt x="119461" y="81530"/>
                    <a:pt x="119838" y="81719"/>
                  </a:cubicBezTo>
                  <a:cubicBezTo>
                    <a:pt x="119894" y="81752"/>
                    <a:pt x="119961" y="81802"/>
                    <a:pt x="120000" y="8186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70" name="Shape 1170"/>
            <p:cNvSpPr/>
            <p:nvPr/>
          </p:nvSpPr>
          <p:spPr>
            <a:xfrm>
              <a:off x="-3" y="1818591"/>
              <a:ext cx="462000" cy="439200"/>
            </a:xfrm>
            <a:custGeom>
              <a:avLst/>
              <a:gdLst/>
              <a:ahLst/>
              <a:cxnLst/>
              <a:rect l="0" t="0" r="0" b="0"/>
              <a:pathLst>
                <a:path w="120000" h="120000" extrusionOk="0">
                  <a:moveTo>
                    <a:pt x="118548" y="70541"/>
                  </a:moveTo>
                  <a:cubicBezTo>
                    <a:pt x="117791" y="71280"/>
                    <a:pt x="116690" y="71992"/>
                    <a:pt x="116039" y="72336"/>
                  </a:cubicBezTo>
                  <a:cubicBezTo>
                    <a:pt x="115015" y="72853"/>
                    <a:pt x="112662" y="73115"/>
                    <a:pt x="111561" y="73470"/>
                  </a:cubicBezTo>
                  <a:cubicBezTo>
                    <a:pt x="110654" y="73754"/>
                    <a:pt x="108824" y="74393"/>
                    <a:pt x="107989" y="74843"/>
                  </a:cubicBezTo>
                  <a:cubicBezTo>
                    <a:pt x="107372" y="75171"/>
                    <a:pt x="106081" y="75877"/>
                    <a:pt x="105709" y="76450"/>
                  </a:cubicBezTo>
                  <a:cubicBezTo>
                    <a:pt x="105358" y="76989"/>
                    <a:pt x="105269" y="78317"/>
                    <a:pt x="105241" y="78956"/>
                  </a:cubicBezTo>
                  <a:cubicBezTo>
                    <a:pt x="105230" y="79646"/>
                    <a:pt x="105514" y="81035"/>
                    <a:pt x="105642" y="81713"/>
                  </a:cubicBezTo>
                  <a:cubicBezTo>
                    <a:pt x="105742" y="82286"/>
                    <a:pt x="105859" y="83475"/>
                    <a:pt x="106176" y="83970"/>
                  </a:cubicBezTo>
                  <a:cubicBezTo>
                    <a:pt x="106421" y="84342"/>
                    <a:pt x="107383" y="84704"/>
                    <a:pt x="107595" y="85093"/>
                  </a:cubicBezTo>
                  <a:cubicBezTo>
                    <a:pt x="107928" y="85688"/>
                    <a:pt x="107756" y="87105"/>
                    <a:pt x="107906" y="87755"/>
                  </a:cubicBezTo>
                  <a:cubicBezTo>
                    <a:pt x="108045" y="88311"/>
                    <a:pt x="108674" y="89356"/>
                    <a:pt x="108707" y="89929"/>
                  </a:cubicBezTo>
                  <a:cubicBezTo>
                    <a:pt x="108746" y="90334"/>
                    <a:pt x="108557" y="91185"/>
                    <a:pt x="108329" y="91535"/>
                  </a:cubicBezTo>
                  <a:cubicBezTo>
                    <a:pt x="107917" y="92174"/>
                    <a:pt x="106476" y="92941"/>
                    <a:pt x="105909" y="93458"/>
                  </a:cubicBezTo>
                  <a:cubicBezTo>
                    <a:pt x="105080" y="94220"/>
                    <a:pt x="103511" y="95826"/>
                    <a:pt x="102827" y="96693"/>
                  </a:cubicBezTo>
                  <a:cubicBezTo>
                    <a:pt x="102265" y="97410"/>
                    <a:pt x="101431" y="98989"/>
                    <a:pt x="100897" y="99717"/>
                  </a:cubicBezTo>
                  <a:cubicBezTo>
                    <a:pt x="100613" y="100100"/>
                    <a:pt x="99862" y="100762"/>
                    <a:pt x="99662" y="101201"/>
                  </a:cubicBezTo>
                  <a:cubicBezTo>
                    <a:pt x="99501" y="101596"/>
                    <a:pt x="99384" y="102457"/>
                    <a:pt x="99440" y="102874"/>
                  </a:cubicBezTo>
                  <a:cubicBezTo>
                    <a:pt x="99501" y="103324"/>
                    <a:pt x="99907" y="104169"/>
                    <a:pt x="100163" y="104542"/>
                  </a:cubicBezTo>
                  <a:cubicBezTo>
                    <a:pt x="100686" y="105314"/>
                    <a:pt x="102243" y="106459"/>
                    <a:pt x="102788" y="107204"/>
                  </a:cubicBezTo>
                  <a:cubicBezTo>
                    <a:pt x="103417" y="108066"/>
                    <a:pt x="104385" y="109967"/>
                    <a:pt x="104746" y="110945"/>
                  </a:cubicBezTo>
                  <a:cubicBezTo>
                    <a:pt x="105197" y="112134"/>
                    <a:pt x="105792" y="114608"/>
                    <a:pt x="105909" y="115847"/>
                  </a:cubicBezTo>
                  <a:cubicBezTo>
                    <a:pt x="105965" y="116509"/>
                    <a:pt x="105859" y="117971"/>
                    <a:pt x="105770" y="118982"/>
                  </a:cubicBezTo>
                  <a:cubicBezTo>
                    <a:pt x="105731" y="118971"/>
                    <a:pt x="105709" y="118960"/>
                    <a:pt x="105675" y="118949"/>
                  </a:cubicBezTo>
                  <a:cubicBezTo>
                    <a:pt x="104908" y="118688"/>
                    <a:pt x="103211" y="118710"/>
                    <a:pt x="102404" y="118838"/>
                  </a:cubicBezTo>
                  <a:cubicBezTo>
                    <a:pt x="101626" y="118960"/>
                    <a:pt x="100246" y="119766"/>
                    <a:pt x="99478" y="119883"/>
                  </a:cubicBezTo>
                  <a:cubicBezTo>
                    <a:pt x="98511" y="120050"/>
                    <a:pt x="96486" y="120061"/>
                    <a:pt x="95546" y="119788"/>
                  </a:cubicBezTo>
                  <a:cubicBezTo>
                    <a:pt x="94861" y="119577"/>
                    <a:pt x="93810" y="118488"/>
                    <a:pt x="93126" y="118288"/>
                  </a:cubicBezTo>
                  <a:cubicBezTo>
                    <a:pt x="92558" y="118126"/>
                    <a:pt x="91346" y="118160"/>
                    <a:pt x="90778" y="118260"/>
                  </a:cubicBezTo>
                  <a:cubicBezTo>
                    <a:pt x="90394" y="118310"/>
                    <a:pt x="89694" y="118766"/>
                    <a:pt x="89310" y="118766"/>
                  </a:cubicBezTo>
                  <a:cubicBezTo>
                    <a:pt x="88592" y="118766"/>
                    <a:pt x="87151" y="118310"/>
                    <a:pt x="86612" y="117848"/>
                  </a:cubicBezTo>
                  <a:cubicBezTo>
                    <a:pt x="86128" y="117432"/>
                    <a:pt x="85661" y="116203"/>
                    <a:pt x="85499" y="115597"/>
                  </a:cubicBezTo>
                  <a:cubicBezTo>
                    <a:pt x="85332" y="115025"/>
                    <a:pt x="85499" y="113769"/>
                    <a:pt x="85310" y="113196"/>
                  </a:cubicBezTo>
                  <a:cubicBezTo>
                    <a:pt x="85032" y="112362"/>
                    <a:pt x="83452" y="111056"/>
                    <a:pt x="83463" y="110183"/>
                  </a:cubicBezTo>
                  <a:cubicBezTo>
                    <a:pt x="83463" y="109539"/>
                    <a:pt x="84765" y="108605"/>
                    <a:pt x="84882" y="107966"/>
                  </a:cubicBezTo>
                  <a:cubicBezTo>
                    <a:pt x="84965" y="107493"/>
                    <a:pt x="84798" y="106437"/>
                    <a:pt x="84465" y="106070"/>
                  </a:cubicBezTo>
                  <a:cubicBezTo>
                    <a:pt x="83925" y="105514"/>
                    <a:pt x="82206" y="105325"/>
                    <a:pt x="81450" y="105092"/>
                  </a:cubicBezTo>
                  <a:cubicBezTo>
                    <a:pt x="80554" y="104808"/>
                    <a:pt x="78657" y="104447"/>
                    <a:pt x="77834" y="104008"/>
                  </a:cubicBezTo>
                  <a:cubicBezTo>
                    <a:pt x="76916" y="103513"/>
                    <a:pt x="75075" y="102268"/>
                    <a:pt x="74635" y="101346"/>
                  </a:cubicBezTo>
                  <a:cubicBezTo>
                    <a:pt x="74485" y="101012"/>
                    <a:pt x="74568" y="100245"/>
                    <a:pt x="74635" y="99895"/>
                  </a:cubicBezTo>
                  <a:cubicBezTo>
                    <a:pt x="74752" y="99367"/>
                    <a:pt x="75447" y="98450"/>
                    <a:pt x="75564" y="97933"/>
                  </a:cubicBezTo>
                  <a:cubicBezTo>
                    <a:pt x="75681" y="97399"/>
                    <a:pt x="75859" y="96221"/>
                    <a:pt x="75564" y="95748"/>
                  </a:cubicBezTo>
                  <a:cubicBezTo>
                    <a:pt x="75308" y="95331"/>
                    <a:pt x="74285" y="94920"/>
                    <a:pt x="73801" y="94803"/>
                  </a:cubicBezTo>
                  <a:cubicBezTo>
                    <a:pt x="72760" y="94548"/>
                    <a:pt x="70563" y="94581"/>
                    <a:pt x="69517" y="94803"/>
                  </a:cubicBezTo>
                  <a:cubicBezTo>
                    <a:pt x="68416" y="95031"/>
                    <a:pt x="66519" y="96310"/>
                    <a:pt x="65434" y="96626"/>
                  </a:cubicBezTo>
                  <a:cubicBezTo>
                    <a:pt x="64377" y="96932"/>
                    <a:pt x="62158" y="97399"/>
                    <a:pt x="61051" y="97310"/>
                  </a:cubicBezTo>
                  <a:cubicBezTo>
                    <a:pt x="59682" y="97199"/>
                    <a:pt x="57051" y="96232"/>
                    <a:pt x="55855" y="95604"/>
                  </a:cubicBezTo>
                  <a:cubicBezTo>
                    <a:pt x="54542" y="94920"/>
                    <a:pt x="52340" y="92941"/>
                    <a:pt x="51155" y="92074"/>
                  </a:cubicBezTo>
                  <a:cubicBezTo>
                    <a:pt x="49936" y="91185"/>
                    <a:pt x="47433" y="89490"/>
                    <a:pt x="46226" y="88589"/>
                  </a:cubicBezTo>
                  <a:cubicBezTo>
                    <a:pt x="45097" y="87755"/>
                    <a:pt x="43083" y="85738"/>
                    <a:pt x="41793" y="85137"/>
                  </a:cubicBezTo>
                  <a:cubicBezTo>
                    <a:pt x="40780" y="84665"/>
                    <a:pt x="38422" y="84620"/>
                    <a:pt x="37409" y="84159"/>
                  </a:cubicBezTo>
                  <a:cubicBezTo>
                    <a:pt x="36096" y="83553"/>
                    <a:pt x="33888" y="81680"/>
                    <a:pt x="32825" y="80735"/>
                  </a:cubicBezTo>
                  <a:cubicBezTo>
                    <a:pt x="31969" y="79957"/>
                    <a:pt x="30734" y="77900"/>
                    <a:pt x="29710" y="77317"/>
                  </a:cubicBezTo>
                  <a:cubicBezTo>
                    <a:pt x="28876" y="76844"/>
                    <a:pt x="26790" y="76866"/>
                    <a:pt x="25894" y="76516"/>
                  </a:cubicBezTo>
                  <a:cubicBezTo>
                    <a:pt x="25071" y="76194"/>
                    <a:pt x="23580" y="75238"/>
                    <a:pt x="22896" y="74699"/>
                  </a:cubicBezTo>
                  <a:cubicBezTo>
                    <a:pt x="22362" y="74282"/>
                    <a:pt x="21572" y="73181"/>
                    <a:pt x="20999" y="72809"/>
                  </a:cubicBezTo>
                  <a:cubicBezTo>
                    <a:pt x="20370" y="72381"/>
                    <a:pt x="18779" y="72047"/>
                    <a:pt x="18151" y="71608"/>
                  </a:cubicBezTo>
                  <a:cubicBezTo>
                    <a:pt x="16699" y="70574"/>
                    <a:pt x="14769" y="67562"/>
                    <a:pt x="13467" y="66378"/>
                  </a:cubicBezTo>
                  <a:cubicBezTo>
                    <a:pt x="12555" y="65550"/>
                    <a:pt x="10229" y="64416"/>
                    <a:pt x="9490" y="63460"/>
                  </a:cubicBezTo>
                  <a:cubicBezTo>
                    <a:pt x="9217" y="63109"/>
                    <a:pt x="9045" y="62198"/>
                    <a:pt x="8833" y="61792"/>
                  </a:cubicBezTo>
                  <a:cubicBezTo>
                    <a:pt x="8605" y="61336"/>
                    <a:pt x="8160" y="60358"/>
                    <a:pt x="7721" y="60086"/>
                  </a:cubicBezTo>
                  <a:cubicBezTo>
                    <a:pt x="7264" y="59797"/>
                    <a:pt x="6080" y="59952"/>
                    <a:pt x="5568" y="59786"/>
                  </a:cubicBezTo>
                  <a:cubicBezTo>
                    <a:pt x="4311" y="59391"/>
                    <a:pt x="1869" y="58251"/>
                    <a:pt x="940" y="57356"/>
                  </a:cubicBezTo>
                  <a:cubicBezTo>
                    <a:pt x="600" y="57017"/>
                    <a:pt x="89" y="56150"/>
                    <a:pt x="22" y="55689"/>
                  </a:cubicBezTo>
                  <a:cubicBezTo>
                    <a:pt x="-83" y="55050"/>
                    <a:pt x="194" y="53705"/>
                    <a:pt x="522" y="53138"/>
                  </a:cubicBezTo>
                  <a:cubicBezTo>
                    <a:pt x="1218" y="51926"/>
                    <a:pt x="3799" y="50397"/>
                    <a:pt x="4756" y="49352"/>
                  </a:cubicBezTo>
                  <a:cubicBezTo>
                    <a:pt x="5707" y="48330"/>
                    <a:pt x="6997" y="45756"/>
                    <a:pt x="8149" y="44922"/>
                  </a:cubicBezTo>
                  <a:cubicBezTo>
                    <a:pt x="8594" y="44589"/>
                    <a:pt x="9695" y="44205"/>
                    <a:pt x="10268" y="44161"/>
                  </a:cubicBezTo>
                  <a:cubicBezTo>
                    <a:pt x="11047" y="44094"/>
                    <a:pt x="12555" y="44667"/>
                    <a:pt x="13350" y="44745"/>
                  </a:cubicBezTo>
                  <a:cubicBezTo>
                    <a:pt x="13962" y="44800"/>
                    <a:pt x="15241" y="44589"/>
                    <a:pt x="15848" y="44745"/>
                  </a:cubicBezTo>
                  <a:cubicBezTo>
                    <a:pt x="16254" y="44833"/>
                    <a:pt x="16894" y="45428"/>
                    <a:pt x="17316" y="45506"/>
                  </a:cubicBezTo>
                  <a:cubicBezTo>
                    <a:pt x="17989" y="45623"/>
                    <a:pt x="19358" y="45217"/>
                    <a:pt x="20048" y="45173"/>
                  </a:cubicBezTo>
                  <a:cubicBezTo>
                    <a:pt x="20526" y="45150"/>
                    <a:pt x="21511" y="45022"/>
                    <a:pt x="21967" y="45173"/>
                  </a:cubicBezTo>
                  <a:cubicBezTo>
                    <a:pt x="22479" y="45350"/>
                    <a:pt x="23107" y="46362"/>
                    <a:pt x="23630" y="46484"/>
                  </a:cubicBezTo>
                  <a:cubicBezTo>
                    <a:pt x="24120" y="46601"/>
                    <a:pt x="25210" y="46406"/>
                    <a:pt x="25583" y="46084"/>
                  </a:cubicBezTo>
                  <a:cubicBezTo>
                    <a:pt x="26150" y="45601"/>
                    <a:pt x="26384" y="44061"/>
                    <a:pt x="26512" y="43360"/>
                  </a:cubicBezTo>
                  <a:cubicBezTo>
                    <a:pt x="26651" y="42610"/>
                    <a:pt x="26946" y="41037"/>
                    <a:pt x="26628" y="40348"/>
                  </a:cubicBezTo>
                  <a:cubicBezTo>
                    <a:pt x="26512" y="40081"/>
                    <a:pt x="26033" y="39664"/>
                    <a:pt x="25744" y="39609"/>
                  </a:cubicBezTo>
                  <a:cubicBezTo>
                    <a:pt x="25360" y="39553"/>
                    <a:pt x="24687" y="40270"/>
                    <a:pt x="24314" y="40159"/>
                  </a:cubicBezTo>
                  <a:cubicBezTo>
                    <a:pt x="23942" y="40048"/>
                    <a:pt x="23524" y="39292"/>
                    <a:pt x="23430" y="38925"/>
                  </a:cubicBezTo>
                  <a:cubicBezTo>
                    <a:pt x="23302" y="38391"/>
                    <a:pt x="24014" y="37246"/>
                    <a:pt x="23780" y="36740"/>
                  </a:cubicBezTo>
                  <a:cubicBezTo>
                    <a:pt x="23580" y="36312"/>
                    <a:pt x="22440" y="36046"/>
                    <a:pt x="22117" y="35684"/>
                  </a:cubicBezTo>
                  <a:cubicBezTo>
                    <a:pt x="21861" y="35384"/>
                    <a:pt x="21861" y="34350"/>
                    <a:pt x="21466" y="34234"/>
                  </a:cubicBezTo>
                  <a:cubicBezTo>
                    <a:pt x="21038" y="34100"/>
                    <a:pt x="20359" y="35212"/>
                    <a:pt x="19931" y="35101"/>
                  </a:cubicBezTo>
                  <a:cubicBezTo>
                    <a:pt x="19525" y="35001"/>
                    <a:pt x="19152" y="34122"/>
                    <a:pt x="19119" y="33728"/>
                  </a:cubicBezTo>
                  <a:cubicBezTo>
                    <a:pt x="19091" y="33350"/>
                    <a:pt x="19408" y="32594"/>
                    <a:pt x="19697" y="32338"/>
                  </a:cubicBezTo>
                  <a:cubicBezTo>
                    <a:pt x="20037" y="32044"/>
                    <a:pt x="20999" y="31793"/>
                    <a:pt x="21466" y="31799"/>
                  </a:cubicBezTo>
                  <a:cubicBezTo>
                    <a:pt x="22173" y="31799"/>
                    <a:pt x="23452" y="32855"/>
                    <a:pt x="24131" y="32672"/>
                  </a:cubicBezTo>
                  <a:cubicBezTo>
                    <a:pt x="24465" y="32572"/>
                    <a:pt x="24860" y="31921"/>
                    <a:pt x="25010" y="31616"/>
                  </a:cubicBezTo>
                  <a:cubicBezTo>
                    <a:pt x="25394" y="30787"/>
                    <a:pt x="25549" y="28953"/>
                    <a:pt x="25666" y="28053"/>
                  </a:cubicBezTo>
                  <a:cubicBezTo>
                    <a:pt x="25777" y="27097"/>
                    <a:pt x="26478" y="25018"/>
                    <a:pt x="25933" y="24201"/>
                  </a:cubicBezTo>
                  <a:cubicBezTo>
                    <a:pt x="25688" y="23828"/>
                    <a:pt x="24503" y="23884"/>
                    <a:pt x="24198" y="23545"/>
                  </a:cubicBezTo>
                  <a:cubicBezTo>
                    <a:pt x="23758" y="23061"/>
                    <a:pt x="23875" y="21622"/>
                    <a:pt x="23580" y="21038"/>
                  </a:cubicBezTo>
                  <a:cubicBezTo>
                    <a:pt x="23352" y="20566"/>
                    <a:pt x="22417" y="19860"/>
                    <a:pt x="22234" y="19365"/>
                  </a:cubicBezTo>
                  <a:cubicBezTo>
                    <a:pt x="22073" y="18892"/>
                    <a:pt x="22095" y="17847"/>
                    <a:pt x="22234" y="17364"/>
                  </a:cubicBezTo>
                  <a:cubicBezTo>
                    <a:pt x="22490" y="16530"/>
                    <a:pt x="23886" y="15229"/>
                    <a:pt x="24198" y="14418"/>
                  </a:cubicBezTo>
                  <a:cubicBezTo>
                    <a:pt x="24465" y="13745"/>
                    <a:pt x="24164" y="12150"/>
                    <a:pt x="24631" y="11578"/>
                  </a:cubicBezTo>
                  <a:cubicBezTo>
                    <a:pt x="25049" y="11072"/>
                    <a:pt x="26534" y="10866"/>
                    <a:pt x="27162" y="10599"/>
                  </a:cubicBezTo>
                  <a:cubicBezTo>
                    <a:pt x="28108" y="10205"/>
                    <a:pt x="30127" y="9588"/>
                    <a:pt x="30895" y="8926"/>
                  </a:cubicBezTo>
                  <a:cubicBezTo>
                    <a:pt x="31479" y="8432"/>
                    <a:pt x="31930" y="6870"/>
                    <a:pt x="32514" y="6386"/>
                  </a:cubicBezTo>
                  <a:cubicBezTo>
                    <a:pt x="32837" y="6114"/>
                    <a:pt x="33688" y="5597"/>
                    <a:pt x="34094" y="5730"/>
                  </a:cubicBezTo>
                  <a:cubicBezTo>
                    <a:pt x="34433" y="5841"/>
                    <a:pt x="34689" y="6597"/>
                    <a:pt x="34795" y="6925"/>
                  </a:cubicBezTo>
                  <a:cubicBezTo>
                    <a:pt x="34911" y="7281"/>
                    <a:pt x="34722" y="8081"/>
                    <a:pt x="34945" y="8382"/>
                  </a:cubicBezTo>
                  <a:cubicBezTo>
                    <a:pt x="35128" y="8632"/>
                    <a:pt x="35885" y="8665"/>
                    <a:pt x="36096" y="8898"/>
                  </a:cubicBezTo>
                  <a:cubicBezTo>
                    <a:pt x="36419" y="9226"/>
                    <a:pt x="36280" y="10405"/>
                    <a:pt x="36714" y="10599"/>
                  </a:cubicBezTo>
                  <a:cubicBezTo>
                    <a:pt x="36931" y="10699"/>
                    <a:pt x="37470" y="10444"/>
                    <a:pt x="37643" y="10271"/>
                  </a:cubicBezTo>
                  <a:cubicBezTo>
                    <a:pt x="37943" y="9971"/>
                    <a:pt x="38188" y="9126"/>
                    <a:pt x="38177" y="8709"/>
                  </a:cubicBezTo>
                  <a:cubicBezTo>
                    <a:pt x="38177" y="8337"/>
                    <a:pt x="37570" y="7665"/>
                    <a:pt x="37643" y="7292"/>
                  </a:cubicBezTo>
                  <a:cubicBezTo>
                    <a:pt x="37687" y="7025"/>
                    <a:pt x="38110" y="6575"/>
                    <a:pt x="38377" y="6453"/>
                  </a:cubicBezTo>
                  <a:cubicBezTo>
                    <a:pt x="38616" y="6347"/>
                    <a:pt x="39211" y="6325"/>
                    <a:pt x="39445" y="6453"/>
                  </a:cubicBezTo>
                  <a:cubicBezTo>
                    <a:pt x="39656" y="6575"/>
                    <a:pt x="39690" y="7159"/>
                    <a:pt x="39912" y="7259"/>
                  </a:cubicBezTo>
                  <a:cubicBezTo>
                    <a:pt x="40179" y="7370"/>
                    <a:pt x="40808" y="7125"/>
                    <a:pt x="41064" y="7003"/>
                  </a:cubicBezTo>
                  <a:cubicBezTo>
                    <a:pt x="41781" y="6653"/>
                    <a:pt x="43072" y="5641"/>
                    <a:pt x="43456" y="4969"/>
                  </a:cubicBezTo>
                  <a:cubicBezTo>
                    <a:pt x="43734" y="4463"/>
                    <a:pt x="43422" y="3157"/>
                    <a:pt x="43795" y="2718"/>
                  </a:cubicBezTo>
                  <a:cubicBezTo>
                    <a:pt x="44318" y="2101"/>
                    <a:pt x="46076" y="1750"/>
                    <a:pt x="46877" y="1550"/>
                  </a:cubicBezTo>
                  <a:cubicBezTo>
                    <a:pt x="47339" y="1428"/>
                    <a:pt x="48351" y="1067"/>
                    <a:pt x="48774" y="1295"/>
                  </a:cubicBezTo>
                  <a:cubicBezTo>
                    <a:pt x="49447" y="1661"/>
                    <a:pt x="49714" y="3340"/>
                    <a:pt x="49959" y="4057"/>
                  </a:cubicBezTo>
                  <a:cubicBezTo>
                    <a:pt x="50165" y="4652"/>
                    <a:pt x="50037" y="6125"/>
                    <a:pt x="50576" y="6486"/>
                  </a:cubicBezTo>
                  <a:cubicBezTo>
                    <a:pt x="51005" y="6786"/>
                    <a:pt x="52201" y="6553"/>
                    <a:pt x="52657" y="6314"/>
                  </a:cubicBezTo>
                  <a:cubicBezTo>
                    <a:pt x="53747" y="5730"/>
                    <a:pt x="55204" y="3607"/>
                    <a:pt x="55655" y="2495"/>
                  </a:cubicBezTo>
                  <a:cubicBezTo>
                    <a:pt x="55877" y="1945"/>
                    <a:pt x="55432" y="561"/>
                    <a:pt x="55889" y="166"/>
                  </a:cubicBezTo>
                  <a:cubicBezTo>
                    <a:pt x="55994" y="77"/>
                    <a:pt x="56217" y="22"/>
                    <a:pt x="56434" y="0"/>
                  </a:cubicBezTo>
                  <a:cubicBezTo>
                    <a:pt x="56456" y="372"/>
                    <a:pt x="56495" y="811"/>
                    <a:pt x="56528" y="1022"/>
                  </a:cubicBezTo>
                  <a:cubicBezTo>
                    <a:pt x="56612" y="1539"/>
                    <a:pt x="56901" y="2573"/>
                    <a:pt x="57085" y="3079"/>
                  </a:cubicBezTo>
                  <a:cubicBezTo>
                    <a:pt x="57274" y="3607"/>
                    <a:pt x="57713" y="4652"/>
                    <a:pt x="58041" y="5113"/>
                  </a:cubicBezTo>
                  <a:cubicBezTo>
                    <a:pt x="58681" y="5980"/>
                    <a:pt x="60461" y="7303"/>
                    <a:pt x="61201" y="8093"/>
                  </a:cubicBezTo>
                  <a:cubicBezTo>
                    <a:pt x="62030" y="8971"/>
                    <a:pt x="63576" y="10833"/>
                    <a:pt x="64283" y="11800"/>
                  </a:cubicBezTo>
                  <a:cubicBezTo>
                    <a:pt x="64878" y="12623"/>
                    <a:pt x="65818" y="14440"/>
                    <a:pt x="66436" y="15252"/>
                  </a:cubicBezTo>
                  <a:cubicBezTo>
                    <a:pt x="67125" y="16152"/>
                    <a:pt x="68833" y="17681"/>
                    <a:pt x="69484" y="18592"/>
                  </a:cubicBezTo>
                  <a:cubicBezTo>
                    <a:pt x="69846" y="19109"/>
                    <a:pt x="70435" y="20221"/>
                    <a:pt x="70636" y="20816"/>
                  </a:cubicBezTo>
                  <a:cubicBezTo>
                    <a:pt x="70808" y="21344"/>
                    <a:pt x="70658" y="22544"/>
                    <a:pt x="70986" y="22995"/>
                  </a:cubicBezTo>
                  <a:cubicBezTo>
                    <a:pt x="71275" y="23411"/>
                    <a:pt x="72249" y="23884"/>
                    <a:pt x="72749" y="24017"/>
                  </a:cubicBezTo>
                  <a:cubicBezTo>
                    <a:pt x="73272" y="24151"/>
                    <a:pt x="74402" y="23839"/>
                    <a:pt x="74913" y="24017"/>
                  </a:cubicBezTo>
                  <a:cubicBezTo>
                    <a:pt x="75486" y="24223"/>
                    <a:pt x="76226" y="25246"/>
                    <a:pt x="76766" y="25546"/>
                  </a:cubicBezTo>
                  <a:cubicBezTo>
                    <a:pt x="77122" y="25752"/>
                    <a:pt x="77962" y="26007"/>
                    <a:pt x="78379" y="26129"/>
                  </a:cubicBezTo>
                  <a:cubicBezTo>
                    <a:pt x="78729" y="26224"/>
                    <a:pt x="79464" y="26424"/>
                    <a:pt x="79836" y="26413"/>
                  </a:cubicBezTo>
                  <a:cubicBezTo>
                    <a:pt x="80298" y="26402"/>
                    <a:pt x="81171" y="26085"/>
                    <a:pt x="81611" y="25940"/>
                  </a:cubicBezTo>
                  <a:cubicBezTo>
                    <a:pt x="82239" y="25729"/>
                    <a:pt x="83441" y="25151"/>
                    <a:pt x="84081" y="24962"/>
                  </a:cubicBezTo>
                  <a:cubicBezTo>
                    <a:pt x="84882" y="24718"/>
                    <a:pt x="86545" y="24356"/>
                    <a:pt x="87379" y="24267"/>
                  </a:cubicBezTo>
                  <a:cubicBezTo>
                    <a:pt x="87869" y="24223"/>
                    <a:pt x="88881" y="24117"/>
                    <a:pt x="89349" y="24267"/>
                  </a:cubicBezTo>
                  <a:cubicBezTo>
                    <a:pt x="89833" y="24434"/>
                    <a:pt x="90695" y="25051"/>
                    <a:pt x="90962" y="25468"/>
                  </a:cubicBezTo>
                  <a:cubicBezTo>
                    <a:pt x="91396" y="26141"/>
                    <a:pt x="91396" y="27764"/>
                    <a:pt x="91546" y="28525"/>
                  </a:cubicBezTo>
                  <a:cubicBezTo>
                    <a:pt x="91707" y="29348"/>
                    <a:pt x="91880" y="31065"/>
                    <a:pt x="92230" y="31832"/>
                  </a:cubicBezTo>
                  <a:cubicBezTo>
                    <a:pt x="92531" y="32472"/>
                    <a:pt x="93415" y="33628"/>
                    <a:pt x="93966" y="34089"/>
                  </a:cubicBezTo>
                  <a:cubicBezTo>
                    <a:pt x="94617" y="34628"/>
                    <a:pt x="96230" y="35245"/>
                    <a:pt x="96975" y="35651"/>
                  </a:cubicBezTo>
                  <a:cubicBezTo>
                    <a:pt x="97520" y="35957"/>
                    <a:pt x="98733" y="36474"/>
                    <a:pt x="99161" y="36924"/>
                  </a:cubicBezTo>
                  <a:cubicBezTo>
                    <a:pt x="99523" y="37291"/>
                    <a:pt x="100101" y="38213"/>
                    <a:pt x="100090" y="38708"/>
                  </a:cubicBezTo>
                  <a:cubicBezTo>
                    <a:pt x="100079" y="39036"/>
                    <a:pt x="99640" y="39597"/>
                    <a:pt x="99440" y="39875"/>
                  </a:cubicBezTo>
                  <a:cubicBezTo>
                    <a:pt x="98967" y="40476"/>
                    <a:pt x="97837" y="41576"/>
                    <a:pt x="97209" y="42049"/>
                  </a:cubicBezTo>
                  <a:cubicBezTo>
                    <a:pt x="96742" y="42393"/>
                    <a:pt x="95729" y="42921"/>
                    <a:pt x="95195" y="43138"/>
                  </a:cubicBezTo>
                  <a:cubicBezTo>
                    <a:pt x="94850" y="43283"/>
                    <a:pt x="94033" y="43349"/>
                    <a:pt x="93743" y="43577"/>
                  </a:cubicBezTo>
                  <a:cubicBezTo>
                    <a:pt x="93337" y="43877"/>
                    <a:pt x="92814" y="44745"/>
                    <a:pt x="92697" y="45217"/>
                  </a:cubicBezTo>
                  <a:cubicBezTo>
                    <a:pt x="92581" y="45689"/>
                    <a:pt x="92881" y="46679"/>
                    <a:pt x="92892" y="47174"/>
                  </a:cubicBezTo>
                  <a:cubicBezTo>
                    <a:pt x="92892" y="47474"/>
                    <a:pt x="92914" y="48068"/>
                    <a:pt x="92814" y="48341"/>
                  </a:cubicBezTo>
                  <a:cubicBezTo>
                    <a:pt x="92697" y="48646"/>
                    <a:pt x="92058" y="49080"/>
                    <a:pt x="91963" y="49397"/>
                  </a:cubicBezTo>
                  <a:cubicBezTo>
                    <a:pt x="91857" y="49780"/>
                    <a:pt x="91930" y="50659"/>
                    <a:pt x="92163" y="50992"/>
                  </a:cubicBezTo>
                  <a:cubicBezTo>
                    <a:pt x="92453" y="51409"/>
                    <a:pt x="93498" y="51815"/>
                    <a:pt x="94010" y="51982"/>
                  </a:cubicBezTo>
                  <a:cubicBezTo>
                    <a:pt x="94906" y="52254"/>
                    <a:pt x="96836" y="52454"/>
                    <a:pt x="97776" y="52410"/>
                  </a:cubicBezTo>
                  <a:cubicBezTo>
                    <a:pt x="98594" y="52376"/>
                    <a:pt x="100140" y="51837"/>
                    <a:pt x="100941" y="51759"/>
                  </a:cubicBezTo>
                  <a:cubicBezTo>
                    <a:pt x="101882" y="51659"/>
                    <a:pt x="103801" y="51881"/>
                    <a:pt x="104746" y="51759"/>
                  </a:cubicBezTo>
                  <a:cubicBezTo>
                    <a:pt x="105559" y="51648"/>
                    <a:pt x="107211" y="51287"/>
                    <a:pt x="107906" y="50881"/>
                  </a:cubicBezTo>
                  <a:cubicBezTo>
                    <a:pt x="108362" y="50620"/>
                    <a:pt x="108874" y="49597"/>
                    <a:pt x="109375" y="49397"/>
                  </a:cubicBezTo>
                  <a:cubicBezTo>
                    <a:pt x="109708" y="49252"/>
                    <a:pt x="110476" y="49319"/>
                    <a:pt x="110838" y="49397"/>
                  </a:cubicBezTo>
                  <a:cubicBezTo>
                    <a:pt x="111233" y="49475"/>
                    <a:pt x="112045" y="49736"/>
                    <a:pt x="112340" y="50014"/>
                  </a:cubicBezTo>
                  <a:cubicBezTo>
                    <a:pt x="112768" y="50420"/>
                    <a:pt x="112929" y="51681"/>
                    <a:pt x="113341" y="52126"/>
                  </a:cubicBezTo>
                  <a:cubicBezTo>
                    <a:pt x="113864" y="52693"/>
                    <a:pt x="115338" y="53388"/>
                    <a:pt x="116072" y="53716"/>
                  </a:cubicBezTo>
                  <a:cubicBezTo>
                    <a:pt x="116745" y="54027"/>
                    <a:pt x="118353" y="54188"/>
                    <a:pt x="118920" y="54666"/>
                  </a:cubicBezTo>
                  <a:cubicBezTo>
                    <a:pt x="119315" y="54994"/>
                    <a:pt x="119760" y="55961"/>
                    <a:pt x="119888" y="56445"/>
                  </a:cubicBezTo>
                  <a:cubicBezTo>
                    <a:pt x="119988" y="56884"/>
                    <a:pt x="120072" y="57818"/>
                    <a:pt x="119888" y="58229"/>
                  </a:cubicBezTo>
                  <a:cubicBezTo>
                    <a:pt x="119655" y="58724"/>
                    <a:pt x="118609" y="59313"/>
                    <a:pt x="118186" y="59680"/>
                  </a:cubicBezTo>
                  <a:cubicBezTo>
                    <a:pt x="117802" y="60008"/>
                    <a:pt x="116862" y="60547"/>
                    <a:pt x="116651" y="60986"/>
                  </a:cubicBezTo>
                  <a:cubicBezTo>
                    <a:pt x="116406" y="61503"/>
                    <a:pt x="116456" y="62715"/>
                    <a:pt x="116651" y="63243"/>
                  </a:cubicBezTo>
                  <a:cubicBezTo>
                    <a:pt x="116918" y="63988"/>
                    <a:pt x="118364" y="64999"/>
                    <a:pt x="118687" y="65716"/>
                  </a:cubicBezTo>
                  <a:cubicBezTo>
                    <a:pt x="119093" y="66606"/>
                    <a:pt x="119643" y="68629"/>
                    <a:pt x="119304" y="69529"/>
                  </a:cubicBezTo>
                  <a:cubicBezTo>
                    <a:pt x="119187" y="69852"/>
                    <a:pt x="118909" y="70202"/>
                    <a:pt x="118548" y="7054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71" name="Shape 1171"/>
            <p:cNvSpPr/>
            <p:nvPr/>
          </p:nvSpPr>
          <p:spPr>
            <a:xfrm>
              <a:off x="181905" y="82863"/>
              <a:ext cx="147299" cy="311700"/>
            </a:xfrm>
            <a:custGeom>
              <a:avLst/>
              <a:gdLst/>
              <a:ahLst/>
              <a:cxnLst/>
              <a:rect l="0" t="0" r="0" b="0"/>
              <a:pathLst>
                <a:path w="120000" h="120000" extrusionOk="0">
                  <a:moveTo>
                    <a:pt x="38835" y="105143"/>
                  </a:moveTo>
                  <a:cubicBezTo>
                    <a:pt x="36974" y="106767"/>
                    <a:pt x="32918" y="109982"/>
                    <a:pt x="31129" y="111639"/>
                  </a:cubicBezTo>
                  <a:cubicBezTo>
                    <a:pt x="29781" y="112913"/>
                    <a:pt x="27730" y="115611"/>
                    <a:pt x="26053" y="116835"/>
                  </a:cubicBezTo>
                  <a:cubicBezTo>
                    <a:pt x="25139" y="117519"/>
                    <a:pt x="23056" y="118881"/>
                    <a:pt x="21523" y="119332"/>
                  </a:cubicBezTo>
                  <a:cubicBezTo>
                    <a:pt x="20392" y="119660"/>
                    <a:pt x="17618" y="120094"/>
                    <a:pt x="16264" y="119983"/>
                  </a:cubicBezTo>
                  <a:cubicBezTo>
                    <a:pt x="13266" y="119738"/>
                    <a:pt x="8558" y="117797"/>
                    <a:pt x="6730" y="116757"/>
                  </a:cubicBezTo>
                  <a:cubicBezTo>
                    <a:pt x="4318" y="115361"/>
                    <a:pt x="1615" y="111995"/>
                    <a:pt x="780" y="110304"/>
                  </a:cubicBezTo>
                  <a:cubicBezTo>
                    <a:pt x="195" y="109175"/>
                    <a:pt x="-245" y="106828"/>
                    <a:pt x="156" y="105682"/>
                  </a:cubicBezTo>
                  <a:cubicBezTo>
                    <a:pt x="885" y="103652"/>
                    <a:pt x="4975" y="99836"/>
                    <a:pt x="6914" y="97940"/>
                  </a:cubicBezTo>
                  <a:cubicBezTo>
                    <a:pt x="8887" y="96032"/>
                    <a:pt x="14692" y="92544"/>
                    <a:pt x="15645" y="90514"/>
                  </a:cubicBezTo>
                  <a:cubicBezTo>
                    <a:pt x="15974" y="89813"/>
                    <a:pt x="15350" y="88384"/>
                    <a:pt x="15166" y="87688"/>
                  </a:cubicBezTo>
                  <a:cubicBezTo>
                    <a:pt x="14910" y="86926"/>
                    <a:pt x="13673" y="85425"/>
                    <a:pt x="13818" y="84663"/>
                  </a:cubicBezTo>
                  <a:cubicBezTo>
                    <a:pt x="14001" y="83672"/>
                    <a:pt x="16447" y="81887"/>
                    <a:pt x="16849" y="80908"/>
                  </a:cubicBezTo>
                  <a:cubicBezTo>
                    <a:pt x="17467" y="79467"/>
                    <a:pt x="17177" y="76486"/>
                    <a:pt x="17211" y="75012"/>
                  </a:cubicBezTo>
                  <a:cubicBezTo>
                    <a:pt x="17211" y="74100"/>
                    <a:pt x="18125" y="72175"/>
                    <a:pt x="17066" y="71369"/>
                  </a:cubicBezTo>
                  <a:cubicBezTo>
                    <a:pt x="16152" y="70673"/>
                    <a:pt x="12358" y="70067"/>
                    <a:pt x="10675" y="69678"/>
                  </a:cubicBezTo>
                  <a:cubicBezTo>
                    <a:pt x="9070" y="69322"/>
                    <a:pt x="5231" y="68983"/>
                    <a:pt x="4028" y="68404"/>
                  </a:cubicBezTo>
                  <a:cubicBezTo>
                    <a:pt x="2897" y="67865"/>
                    <a:pt x="2055" y="66391"/>
                    <a:pt x="1838" y="65679"/>
                  </a:cubicBezTo>
                  <a:cubicBezTo>
                    <a:pt x="1654" y="65100"/>
                    <a:pt x="1838" y="63938"/>
                    <a:pt x="2200" y="63381"/>
                  </a:cubicBezTo>
                  <a:cubicBezTo>
                    <a:pt x="2674" y="62636"/>
                    <a:pt x="4830" y="61362"/>
                    <a:pt x="5488" y="60650"/>
                  </a:cubicBezTo>
                  <a:cubicBezTo>
                    <a:pt x="6619" y="59438"/>
                    <a:pt x="7716" y="56851"/>
                    <a:pt x="8848" y="55622"/>
                  </a:cubicBezTo>
                  <a:cubicBezTo>
                    <a:pt x="10090" y="54320"/>
                    <a:pt x="13160" y="51806"/>
                    <a:pt x="15021" y="50660"/>
                  </a:cubicBezTo>
                  <a:cubicBezTo>
                    <a:pt x="15823" y="50177"/>
                    <a:pt x="18526" y="49498"/>
                    <a:pt x="18676" y="48908"/>
                  </a:cubicBezTo>
                  <a:cubicBezTo>
                    <a:pt x="18821" y="48285"/>
                    <a:pt x="16737" y="47184"/>
                    <a:pt x="15751" y="46706"/>
                  </a:cubicBezTo>
                  <a:cubicBezTo>
                    <a:pt x="15021" y="46350"/>
                    <a:pt x="12648" y="45960"/>
                    <a:pt x="12135" y="45527"/>
                  </a:cubicBezTo>
                  <a:cubicBezTo>
                    <a:pt x="11333" y="44876"/>
                    <a:pt x="12246" y="43324"/>
                    <a:pt x="11879" y="42606"/>
                  </a:cubicBezTo>
                  <a:cubicBezTo>
                    <a:pt x="11661" y="42128"/>
                    <a:pt x="10235" y="41288"/>
                    <a:pt x="10201" y="40810"/>
                  </a:cubicBezTo>
                  <a:cubicBezTo>
                    <a:pt x="10057" y="39475"/>
                    <a:pt x="12029" y="36805"/>
                    <a:pt x="13706" y="35676"/>
                  </a:cubicBezTo>
                  <a:cubicBezTo>
                    <a:pt x="15094" y="34730"/>
                    <a:pt x="19512" y="33362"/>
                    <a:pt x="21562" y="32650"/>
                  </a:cubicBezTo>
                  <a:cubicBezTo>
                    <a:pt x="24738" y="31532"/>
                    <a:pt x="32556" y="29936"/>
                    <a:pt x="34745" y="28445"/>
                  </a:cubicBezTo>
                  <a:cubicBezTo>
                    <a:pt x="36060" y="27560"/>
                    <a:pt x="36428" y="25391"/>
                    <a:pt x="36679" y="24351"/>
                  </a:cubicBezTo>
                  <a:cubicBezTo>
                    <a:pt x="36974" y="23077"/>
                    <a:pt x="36902" y="20535"/>
                    <a:pt x="36679" y="19262"/>
                  </a:cubicBezTo>
                  <a:cubicBezTo>
                    <a:pt x="36573" y="18627"/>
                    <a:pt x="35442" y="17326"/>
                    <a:pt x="35843" y="16703"/>
                  </a:cubicBezTo>
                  <a:cubicBezTo>
                    <a:pt x="36317" y="15930"/>
                    <a:pt x="39492" y="14856"/>
                    <a:pt x="40551" y="14189"/>
                  </a:cubicBezTo>
                  <a:cubicBezTo>
                    <a:pt x="41866" y="13354"/>
                    <a:pt x="43660" y="11447"/>
                    <a:pt x="45265" y="10701"/>
                  </a:cubicBezTo>
                  <a:cubicBezTo>
                    <a:pt x="47020" y="9895"/>
                    <a:pt x="51550" y="8793"/>
                    <a:pt x="53740" y="8187"/>
                  </a:cubicBezTo>
                  <a:cubicBezTo>
                    <a:pt x="56297" y="7486"/>
                    <a:pt x="62103" y="6452"/>
                    <a:pt x="64259" y="5517"/>
                  </a:cubicBezTo>
                  <a:cubicBezTo>
                    <a:pt x="65864" y="4822"/>
                    <a:pt x="67106" y="2786"/>
                    <a:pt x="68717" y="2091"/>
                  </a:cubicBezTo>
                  <a:cubicBezTo>
                    <a:pt x="70249" y="1407"/>
                    <a:pt x="74121" y="383"/>
                    <a:pt x="76200" y="133"/>
                  </a:cubicBezTo>
                  <a:cubicBezTo>
                    <a:pt x="77626" y="-33"/>
                    <a:pt x="80657" y="-50"/>
                    <a:pt x="82011" y="133"/>
                  </a:cubicBezTo>
                  <a:cubicBezTo>
                    <a:pt x="84056" y="417"/>
                    <a:pt x="87672" y="1546"/>
                    <a:pt x="88914" y="2291"/>
                  </a:cubicBezTo>
                  <a:cubicBezTo>
                    <a:pt x="90190" y="3036"/>
                    <a:pt x="90703" y="4944"/>
                    <a:pt x="91578" y="5784"/>
                  </a:cubicBezTo>
                  <a:cubicBezTo>
                    <a:pt x="92419" y="6557"/>
                    <a:pt x="94102" y="8170"/>
                    <a:pt x="95706" y="8699"/>
                  </a:cubicBezTo>
                  <a:cubicBezTo>
                    <a:pt x="97133" y="9177"/>
                    <a:pt x="100927" y="9394"/>
                    <a:pt x="102721" y="9628"/>
                  </a:cubicBezTo>
                  <a:cubicBezTo>
                    <a:pt x="104510" y="9861"/>
                    <a:pt x="108159" y="10279"/>
                    <a:pt x="109954" y="10546"/>
                  </a:cubicBezTo>
                  <a:cubicBezTo>
                    <a:pt x="111959" y="10840"/>
                    <a:pt x="116305" y="11241"/>
                    <a:pt x="117804" y="11880"/>
                  </a:cubicBezTo>
                  <a:cubicBezTo>
                    <a:pt x="118863" y="12331"/>
                    <a:pt x="120105" y="13571"/>
                    <a:pt x="119994" y="14189"/>
                  </a:cubicBezTo>
                  <a:cubicBezTo>
                    <a:pt x="119921" y="14673"/>
                    <a:pt x="118679" y="15602"/>
                    <a:pt x="117693" y="15835"/>
                  </a:cubicBezTo>
                  <a:cubicBezTo>
                    <a:pt x="116818" y="16052"/>
                    <a:pt x="114589" y="15941"/>
                    <a:pt x="113603" y="15835"/>
                  </a:cubicBezTo>
                  <a:cubicBezTo>
                    <a:pt x="112288" y="15679"/>
                    <a:pt x="110171" y="14856"/>
                    <a:pt x="108856" y="14701"/>
                  </a:cubicBezTo>
                  <a:cubicBezTo>
                    <a:pt x="106922" y="14467"/>
                    <a:pt x="102721" y="14378"/>
                    <a:pt x="100782" y="14595"/>
                  </a:cubicBezTo>
                  <a:cubicBezTo>
                    <a:pt x="99139" y="14795"/>
                    <a:pt x="96475" y="15724"/>
                    <a:pt x="95088" y="16147"/>
                  </a:cubicBezTo>
                  <a:cubicBezTo>
                    <a:pt x="93734" y="16531"/>
                    <a:pt x="91433" y="17604"/>
                    <a:pt x="89901" y="17838"/>
                  </a:cubicBezTo>
                  <a:cubicBezTo>
                    <a:pt x="88329" y="18055"/>
                    <a:pt x="84858" y="17682"/>
                    <a:pt x="83253" y="17838"/>
                  </a:cubicBezTo>
                  <a:cubicBezTo>
                    <a:pt x="81610" y="17988"/>
                    <a:pt x="78172" y="18488"/>
                    <a:pt x="77186" y="19061"/>
                  </a:cubicBezTo>
                  <a:cubicBezTo>
                    <a:pt x="76456" y="19479"/>
                    <a:pt x="75982" y="20641"/>
                    <a:pt x="76456" y="21108"/>
                  </a:cubicBezTo>
                  <a:cubicBezTo>
                    <a:pt x="76968" y="21637"/>
                    <a:pt x="79816" y="22071"/>
                    <a:pt x="80802" y="22443"/>
                  </a:cubicBezTo>
                  <a:cubicBezTo>
                    <a:pt x="82044" y="22922"/>
                    <a:pt x="84747" y="23867"/>
                    <a:pt x="85148" y="24551"/>
                  </a:cubicBezTo>
                  <a:cubicBezTo>
                    <a:pt x="85477" y="25035"/>
                    <a:pt x="84089" y="25997"/>
                    <a:pt x="84201" y="26493"/>
                  </a:cubicBezTo>
                  <a:cubicBezTo>
                    <a:pt x="84312" y="27065"/>
                    <a:pt x="85298" y="28167"/>
                    <a:pt x="86134" y="28601"/>
                  </a:cubicBezTo>
                  <a:cubicBezTo>
                    <a:pt x="86647" y="28868"/>
                    <a:pt x="88513" y="29018"/>
                    <a:pt x="88914" y="29313"/>
                  </a:cubicBezTo>
                  <a:cubicBezTo>
                    <a:pt x="89421" y="29685"/>
                    <a:pt x="89499" y="30664"/>
                    <a:pt x="88914" y="31003"/>
                  </a:cubicBezTo>
                  <a:cubicBezTo>
                    <a:pt x="88329" y="31365"/>
                    <a:pt x="86062" y="31515"/>
                    <a:pt x="85042" y="31582"/>
                  </a:cubicBezTo>
                  <a:cubicBezTo>
                    <a:pt x="83287" y="31671"/>
                    <a:pt x="79671" y="31220"/>
                    <a:pt x="77921" y="31315"/>
                  </a:cubicBezTo>
                  <a:cubicBezTo>
                    <a:pt x="76968" y="31376"/>
                    <a:pt x="74885" y="31565"/>
                    <a:pt x="74305" y="31888"/>
                  </a:cubicBezTo>
                  <a:cubicBezTo>
                    <a:pt x="73720" y="32183"/>
                    <a:pt x="73497" y="33056"/>
                    <a:pt x="73793" y="33423"/>
                  </a:cubicBezTo>
                  <a:cubicBezTo>
                    <a:pt x="74049" y="33735"/>
                    <a:pt x="75291" y="34202"/>
                    <a:pt x="75982" y="34341"/>
                  </a:cubicBezTo>
                  <a:cubicBezTo>
                    <a:pt x="77152" y="34591"/>
                    <a:pt x="80295" y="34141"/>
                    <a:pt x="81170" y="34558"/>
                  </a:cubicBezTo>
                  <a:cubicBezTo>
                    <a:pt x="82117" y="34992"/>
                    <a:pt x="81242" y="36360"/>
                    <a:pt x="81170" y="36961"/>
                  </a:cubicBezTo>
                  <a:cubicBezTo>
                    <a:pt x="80986" y="38418"/>
                    <a:pt x="79565" y="41305"/>
                    <a:pt x="79743" y="42762"/>
                  </a:cubicBezTo>
                  <a:cubicBezTo>
                    <a:pt x="79855" y="43880"/>
                    <a:pt x="81643" y="46055"/>
                    <a:pt x="81899" y="47167"/>
                  </a:cubicBezTo>
                  <a:cubicBezTo>
                    <a:pt x="82195" y="48302"/>
                    <a:pt x="82886" y="50677"/>
                    <a:pt x="81899" y="51728"/>
                  </a:cubicBezTo>
                  <a:cubicBezTo>
                    <a:pt x="81209" y="52457"/>
                    <a:pt x="78172" y="53497"/>
                    <a:pt x="76824" y="54042"/>
                  </a:cubicBezTo>
                  <a:cubicBezTo>
                    <a:pt x="75871" y="54415"/>
                    <a:pt x="73464" y="54943"/>
                    <a:pt x="72840" y="55422"/>
                  </a:cubicBezTo>
                  <a:cubicBezTo>
                    <a:pt x="71781" y="56228"/>
                    <a:pt x="71380" y="58153"/>
                    <a:pt x="71636" y="59065"/>
                  </a:cubicBezTo>
                  <a:cubicBezTo>
                    <a:pt x="71781" y="59705"/>
                    <a:pt x="73570" y="60834"/>
                    <a:pt x="73793" y="61473"/>
                  </a:cubicBezTo>
                  <a:cubicBezTo>
                    <a:pt x="74155" y="62558"/>
                    <a:pt x="73793" y="64805"/>
                    <a:pt x="72951" y="65829"/>
                  </a:cubicBezTo>
                  <a:cubicBezTo>
                    <a:pt x="72110" y="66886"/>
                    <a:pt x="68861" y="68654"/>
                    <a:pt x="67251" y="69522"/>
                  </a:cubicBezTo>
                  <a:cubicBezTo>
                    <a:pt x="65830" y="70329"/>
                    <a:pt x="61991" y="71647"/>
                    <a:pt x="60972" y="72548"/>
                  </a:cubicBezTo>
                  <a:cubicBezTo>
                    <a:pt x="60019" y="73416"/>
                    <a:pt x="59986" y="75401"/>
                    <a:pt x="59545" y="76347"/>
                  </a:cubicBezTo>
                  <a:cubicBezTo>
                    <a:pt x="59033" y="77387"/>
                    <a:pt x="57718" y="79423"/>
                    <a:pt x="57244" y="80457"/>
                  </a:cubicBezTo>
                  <a:cubicBezTo>
                    <a:pt x="56626" y="81826"/>
                    <a:pt x="55968" y="84618"/>
                    <a:pt x="55311" y="85997"/>
                  </a:cubicBezTo>
                  <a:cubicBezTo>
                    <a:pt x="53667" y="89257"/>
                    <a:pt x="48697" y="95598"/>
                    <a:pt x="45850" y="98718"/>
                  </a:cubicBezTo>
                  <a:cubicBezTo>
                    <a:pt x="44351" y="100365"/>
                    <a:pt x="40663" y="103541"/>
                    <a:pt x="38835" y="10514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1172" name="Shape 1172"/>
            <p:cNvSpPr/>
            <p:nvPr/>
          </p:nvSpPr>
          <p:spPr>
            <a:xfrm>
              <a:off x="373189" y="203130"/>
              <a:ext cx="133200" cy="165899"/>
            </a:xfrm>
            <a:custGeom>
              <a:avLst/>
              <a:gdLst/>
              <a:ahLst/>
              <a:cxnLst/>
              <a:rect l="0" t="0" r="0" b="0"/>
              <a:pathLst>
                <a:path w="120000" h="120000" extrusionOk="0">
                  <a:moveTo>
                    <a:pt x="81386" y="27"/>
                  </a:moveTo>
                  <a:cubicBezTo>
                    <a:pt x="80459" y="-117"/>
                    <a:pt x="78371" y="351"/>
                    <a:pt x="77690" y="813"/>
                  </a:cubicBezTo>
                  <a:cubicBezTo>
                    <a:pt x="76362" y="1805"/>
                    <a:pt x="76646" y="4981"/>
                    <a:pt x="75519" y="6085"/>
                  </a:cubicBezTo>
                  <a:cubicBezTo>
                    <a:pt x="74436" y="7132"/>
                    <a:pt x="70695" y="7979"/>
                    <a:pt x="69534" y="8999"/>
                  </a:cubicBezTo>
                  <a:cubicBezTo>
                    <a:pt x="68407" y="9930"/>
                    <a:pt x="67084" y="12320"/>
                    <a:pt x="66721" y="13541"/>
                  </a:cubicBezTo>
                  <a:cubicBezTo>
                    <a:pt x="66079" y="15787"/>
                    <a:pt x="67642" y="20562"/>
                    <a:pt x="66721" y="22775"/>
                  </a:cubicBezTo>
                  <a:cubicBezTo>
                    <a:pt x="66034" y="24402"/>
                    <a:pt x="63466" y="27522"/>
                    <a:pt x="61535" y="28481"/>
                  </a:cubicBezTo>
                  <a:cubicBezTo>
                    <a:pt x="59771" y="29384"/>
                    <a:pt x="55227" y="30169"/>
                    <a:pt x="53061" y="29935"/>
                  </a:cubicBezTo>
                  <a:cubicBezTo>
                    <a:pt x="50811" y="29674"/>
                    <a:pt x="47433" y="26999"/>
                    <a:pt x="45262" y="26475"/>
                  </a:cubicBezTo>
                  <a:cubicBezTo>
                    <a:pt x="43654" y="26062"/>
                    <a:pt x="40160" y="25600"/>
                    <a:pt x="38513" y="25890"/>
                  </a:cubicBezTo>
                  <a:cubicBezTo>
                    <a:pt x="36101" y="26324"/>
                    <a:pt x="31764" y="28481"/>
                    <a:pt x="30318" y="29935"/>
                  </a:cubicBezTo>
                  <a:cubicBezTo>
                    <a:pt x="29553" y="30693"/>
                    <a:pt x="28827" y="32588"/>
                    <a:pt x="28023" y="33318"/>
                  </a:cubicBezTo>
                  <a:cubicBezTo>
                    <a:pt x="26979" y="34249"/>
                    <a:pt x="23926" y="35385"/>
                    <a:pt x="22843" y="36288"/>
                  </a:cubicBezTo>
                  <a:cubicBezTo>
                    <a:pt x="21073" y="37715"/>
                    <a:pt x="18583" y="41181"/>
                    <a:pt x="17260" y="42869"/>
                  </a:cubicBezTo>
                  <a:cubicBezTo>
                    <a:pt x="16010" y="44413"/>
                    <a:pt x="13241" y="47472"/>
                    <a:pt x="12554" y="49217"/>
                  </a:cubicBezTo>
                  <a:cubicBezTo>
                    <a:pt x="11834" y="51022"/>
                    <a:pt x="12113" y="54839"/>
                    <a:pt x="11951" y="56734"/>
                  </a:cubicBezTo>
                  <a:cubicBezTo>
                    <a:pt x="11711" y="59470"/>
                    <a:pt x="11594" y="64976"/>
                    <a:pt x="10952" y="67712"/>
                  </a:cubicBezTo>
                  <a:cubicBezTo>
                    <a:pt x="10506" y="69662"/>
                    <a:pt x="9624" y="73708"/>
                    <a:pt x="8055" y="75341"/>
                  </a:cubicBezTo>
                  <a:cubicBezTo>
                    <a:pt x="6933" y="76533"/>
                    <a:pt x="2713" y="77587"/>
                    <a:pt x="1669" y="78807"/>
                  </a:cubicBezTo>
                  <a:cubicBezTo>
                    <a:pt x="664" y="80000"/>
                    <a:pt x="-541" y="83031"/>
                    <a:pt x="262" y="84313"/>
                  </a:cubicBezTo>
                  <a:cubicBezTo>
                    <a:pt x="1144" y="85678"/>
                    <a:pt x="6168" y="86207"/>
                    <a:pt x="7575" y="87339"/>
                  </a:cubicBezTo>
                  <a:cubicBezTo>
                    <a:pt x="9384" y="88799"/>
                    <a:pt x="11393" y="92644"/>
                    <a:pt x="11951" y="94561"/>
                  </a:cubicBezTo>
                  <a:cubicBezTo>
                    <a:pt x="12236" y="95580"/>
                    <a:pt x="11672" y="97681"/>
                    <a:pt x="11951" y="98668"/>
                  </a:cubicBezTo>
                  <a:cubicBezTo>
                    <a:pt x="12152" y="99370"/>
                    <a:pt x="13442" y="100562"/>
                    <a:pt x="13442" y="101292"/>
                  </a:cubicBezTo>
                  <a:cubicBezTo>
                    <a:pt x="13442" y="102396"/>
                    <a:pt x="11550" y="104318"/>
                    <a:pt x="11153" y="105399"/>
                  </a:cubicBezTo>
                  <a:cubicBezTo>
                    <a:pt x="10751" y="106531"/>
                    <a:pt x="10104" y="108865"/>
                    <a:pt x="10266" y="110030"/>
                  </a:cubicBezTo>
                  <a:cubicBezTo>
                    <a:pt x="10427" y="111312"/>
                    <a:pt x="11751" y="113814"/>
                    <a:pt x="12638" y="114923"/>
                  </a:cubicBezTo>
                  <a:cubicBezTo>
                    <a:pt x="13760" y="116288"/>
                    <a:pt x="16457" y="118969"/>
                    <a:pt x="18422" y="119609"/>
                  </a:cubicBezTo>
                  <a:cubicBezTo>
                    <a:pt x="20314" y="120250"/>
                    <a:pt x="24691" y="119988"/>
                    <a:pt x="26739" y="119609"/>
                  </a:cubicBezTo>
                  <a:cubicBezTo>
                    <a:pt x="30078" y="119024"/>
                    <a:pt x="35738" y="115909"/>
                    <a:pt x="38993" y="115068"/>
                  </a:cubicBezTo>
                  <a:cubicBezTo>
                    <a:pt x="41644" y="114399"/>
                    <a:pt x="47556" y="114282"/>
                    <a:pt x="50085" y="113346"/>
                  </a:cubicBezTo>
                  <a:cubicBezTo>
                    <a:pt x="52257" y="112532"/>
                    <a:pt x="55550" y="109824"/>
                    <a:pt x="57359" y="108659"/>
                  </a:cubicBezTo>
                  <a:cubicBezTo>
                    <a:pt x="60173" y="106826"/>
                    <a:pt x="65593" y="103009"/>
                    <a:pt x="68529" y="101292"/>
                  </a:cubicBezTo>
                  <a:cubicBezTo>
                    <a:pt x="70578" y="100066"/>
                    <a:pt x="74598" y="97564"/>
                    <a:pt x="77004" y="96806"/>
                  </a:cubicBezTo>
                  <a:cubicBezTo>
                    <a:pt x="79298" y="96076"/>
                    <a:pt x="84640" y="96221"/>
                    <a:pt x="86890" y="95436"/>
                  </a:cubicBezTo>
                  <a:cubicBezTo>
                    <a:pt x="89542" y="94505"/>
                    <a:pt x="94080" y="91535"/>
                    <a:pt x="95772" y="89785"/>
                  </a:cubicBezTo>
                  <a:cubicBezTo>
                    <a:pt x="97335" y="88158"/>
                    <a:pt x="99144" y="84313"/>
                    <a:pt x="99746" y="82362"/>
                  </a:cubicBezTo>
                  <a:cubicBezTo>
                    <a:pt x="100589" y="79682"/>
                    <a:pt x="101276" y="74176"/>
                    <a:pt x="100835" y="71468"/>
                  </a:cubicBezTo>
                  <a:cubicBezTo>
                    <a:pt x="100673" y="70214"/>
                    <a:pt x="99026" y="67913"/>
                    <a:pt x="98864" y="66692"/>
                  </a:cubicBezTo>
                  <a:cubicBezTo>
                    <a:pt x="98624" y="65176"/>
                    <a:pt x="98663" y="62006"/>
                    <a:pt x="99545" y="60635"/>
                  </a:cubicBezTo>
                  <a:cubicBezTo>
                    <a:pt x="100388" y="59381"/>
                    <a:pt x="103403" y="57548"/>
                    <a:pt x="105050" y="56879"/>
                  </a:cubicBezTo>
                  <a:cubicBezTo>
                    <a:pt x="106540" y="56266"/>
                    <a:pt x="110074" y="56093"/>
                    <a:pt x="111643" y="55569"/>
                  </a:cubicBezTo>
                  <a:cubicBezTo>
                    <a:pt x="113529" y="54928"/>
                    <a:pt x="117264" y="53385"/>
                    <a:pt x="118509" y="52159"/>
                  </a:cubicBezTo>
                  <a:cubicBezTo>
                    <a:pt x="119274" y="51401"/>
                    <a:pt x="120000" y="49451"/>
                    <a:pt x="120000" y="48492"/>
                  </a:cubicBezTo>
                  <a:cubicBezTo>
                    <a:pt x="120039" y="47589"/>
                    <a:pt x="119558" y="45667"/>
                    <a:pt x="118710" y="45026"/>
                  </a:cubicBezTo>
                  <a:cubicBezTo>
                    <a:pt x="118152" y="44614"/>
                    <a:pt x="116460" y="44151"/>
                    <a:pt x="115701" y="44296"/>
                  </a:cubicBezTo>
                  <a:cubicBezTo>
                    <a:pt x="114858" y="44502"/>
                    <a:pt x="114255" y="45957"/>
                    <a:pt x="113529" y="46336"/>
                  </a:cubicBezTo>
                  <a:cubicBezTo>
                    <a:pt x="112486" y="46831"/>
                    <a:pt x="109951" y="47439"/>
                    <a:pt x="108745" y="47327"/>
                  </a:cubicBezTo>
                  <a:cubicBezTo>
                    <a:pt x="107059" y="47177"/>
                    <a:pt x="103844" y="45867"/>
                    <a:pt x="102839" y="44881"/>
                  </a:cubicBezTo>
                  <a:cubicBezTo>
                    <a:pt x="101918" y="43945"/>
                    <a:pt x="101879" y="41471"/>
                    <a:pt x="101633" y="40334"/>
                  </a:cubicBezTo>
                  <a:cubicBezTo>
                    <a:pt x="101393" y="38996"/>
                    <a:pt x="101594" y="36199"/>
                    <a:pt x="101036" y="34917"/>
                  </a:cubicBezTo>
                  <a:cubicBezTo>
                    <a:pt x="100589" y="33898"/>
                    <a:pt x="98423" y="32270"/>
                    <a:pt x="98061" y="31217"/>
                  </a:cubicBezTo>
                  <a:cubicBezTo>
                    <a:pt x="97620" y="30052"/>
                    <a:pt x="97620" y="27461"/>
                    <a:pt x="98262" y="26324"/>
                  </a:cubicBezTo>
                  <a:cubicBezTo>
                    <a:pt x="98864" y="25249"/>
                    <a:pt x="101633" y="23767"/>
                    <a:pt x="102761" y="22920"/>
                  </a:cubicBezTo>
                  <a:cubicBezTo>
                    <a:pt x="103526" y="22334"/>
                    <a:pt x="105334" y="21287"/>
                    <a:pt x="105854" y="20529"/>
                  </a:cubicBezTo>
                  <a:cubicBezTo>
                    <a:pt x="106378" y="19743"/>
                    <a:pt x="107059" y="17854"/>
                    <a:pt x="106618" y="17007"/>
                  </a:cubicBezTo>
                  <a:cubicBezTo>
                    <a:pt x="106138" y="16076"/>
                    <a:pt x="103565" y="14967"/>
                    <a:pt x="102359" y="14471"/>
                  </a:cubicBezTo>
                  <a:cubicBezTo>
                    <a:pt x="100913" y="13920"/>
                    <a:pt x="97781" y="13223"/>
                    <a:pt x="96174" y="13045"/>
                  </a:cubicBezTo>
                  <a:cubicBezTo>
                    <a:pt x="94644" y="12872"/>
                    <a:pt x="91473" y="13513"/>
                    <a:pt x="90066" y="13045"/>
                  </a:cubicBezTo>
                  <a:cubicBezTo>
                    <a:pt x="89062" y="12699"/>
                    <a:pt x="87655" y="11239"/>
                    <a:pt x="87169" y="10515"/>
                  </a:cubicBezTo>
                  <a:cubicBezTo>
                    <a:pt x="86611" y="9612"/>
                    <a:pt x="86488" y="7628"/>
                    <a:pt x="86287" y="6670"/>
                  </a:cubicBezTo>
                  <a:cubicBezTo>
                    <a:pt x="86086" y="5706"/>
                    <a:pt x="86125" y="3638"/>
                    <a:pt x="85483" y="2764"/>
                  </a:cubicBezTo>
                  <a:cubicBezTo>
                    <a:pt x="85120" y="2273"/>
                    <a:pt x="83675" y="1599"/>
                    <a:pt x="83072" y="1192"/>
                  </a:cubicBezTo>
                  <a:cubicBezTo>
                    <a:pt x="82670" y="902"/>
                    <a:pt x="81950" y="144"/>
                    <a:pt x="81386" y="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grpSp>
      <p:sp>
        <p:nvSpPr>
          <p:cNvPr id="1173" name="Shape 1173"/>
          <p:cNvSpPr/>
          <p:nvPr/>
        </p:nvSpPr>
        <p:spPr>
          <a:xfrm>
            <a:off x="4036875" y="3011625"/>
            <a:ext cx="8026800" cy="1242900"/>
          </a:xfrm>
          <a:prstGeom prst="rect">
            <a:avLst/>
          </a:prstGeom>
          <a:noFill/>
          <a:ln>
            <a:noFill/>
          </a:ln>
        </p:spPr>
        <p:txBody>
          <a:bodyPr lIns="121900" tIns="60925" rIns="121900" bIns="60925" anchor="ctr" anchorCtr="0">
            <a:noAutofit/>
          </a:bodyPr>
          <a:lstStyle/>
          <a:p>
            <a:pPr marL="0" marR="0" lvl="0" indent="0" algn="l" rtl="0">
              <a:lnSpc>
                <a:spcPct val="100000"/>
              </a:lnSpc>
              <a:spcBef>
                <a:spcPts val="0"/>
              </a:spcBef>
              <a:spcAft>
                <a:spcPts val="0"/>
              </a:spcAft>
              <a:buClr>
                <a:srgbClr val="FFFFFF"/>
              </a:buClr>
              <a:buSzPct val="25000"/>
              <a:buFont typeface="Trebuchet MS"/>
              <a:buNone/>
            </a:pPr>
            <a:r>
              <a:rPr lang="en-US" sz="2400">
                <a:solidFill>
                  <a:srgbClr val="FFFFFF"/>
                </a:solidFill>
                <a:latin typeface="Trebuchet MS"/>
                <a:ea typeface="Trebuchet MS"/>
                <a:cs typeface="Trebuchet MS"/>
                <a:sym typeface="Trebuchet MS"/>
              </a:rPr>
              <a:t>2.1 </a:t>
            </a:r>
            <a:r>
              <a:rPr lang="en-US" sz="2400" b="1">
                <a:solidFill>
                  <a:srgbClr val="FFFFFF"/>
                </a:solidFill>
                <a:latin typeface="Trebuchet MS"/>
                <a:ea typeface="Trebuchet MS"/>
                <a:cs typeface="Trebuchet MS"/>
                <a:sym typeface="Trebuchet MS"/>
              </a:rPr>
              <a:t>Elementos para el fortalecimiento de planes de área y de aula desde la evaluación formativa y el seguimiento al aprendizaje de estudiantes</a:t>
            </a:r>
          </a:p>
        </p:txBody>
      </p:sp>
      <p:grpSp>
        <p:nvGrpSpPr>
          <p:cNvPr id="1174" name="Shape 1174"/>
          <p:cNvGrpSpPr/>
          <p:nvPr/>
        </p:nvGrpSpPr>
        <p:grpSpPr>
          <a:xfrm>
            <a:off x="242829" y="1759280"/>
            <a:ext cx="3500961" cy="3593742"/>
            <a:chOff x="4465155" y="911119"/>
            <a:chExt cx="2908500" cy="2908500"/>
          </a:xfrm>
        </p:grpSpPr>
        <p:sp>
          <p:nvSpPr>
            <p:cNvPr id="1175" name="Shape 1175"/>
            <p:cNvSpPr/>
            <p:nvPr/>
          </p:nvSpPr>
          <p:spPr>
            <a:xfrm>
              <a:off x="4700276" y="1103062"/>
              <a:ext cx="2483999" cy="2484000"/>
            </a:xfrm>
            <a:prstGeom prst="ellipse">
              <a:avLst/>
            </a:prstGeom>
            <a:solidFill>
              <a:srgbClr val="FFFFFF"/>
            </a:solidFill>
            <a:ln w="28575" cap="flat" cmpd="sng">
              <a:solidFill>
                <a:srgbClr val="70AD47"/>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1176" name="Shape 1176"/>
            <p:cNvSpPr txBox="1"/>
            <p:nvPr/>
          </p:nvSpPr>
          <p:spPr>
            <a:xfrm>
              <a:off x="4685448" y="1842591"/>
              <a:ext cx="2485799" cy="6462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300" b="1" i="0" u="none" strike="noStrike" cap="none">
                  <a:solidFill>
                    <a:srgbClr val="075676"/>
                  </a:solidFill>
                  <a:latin typeface="Quattrocento Sans"/>
                  <a:ea typeface="Quattrocento Sans"/>
                  <a:cs typeface="Quattrocento Sans"/>
                  <a:sym typeface="Quattrocento Sans"/>
                </a:rPr>
                <a:t>Educación</a:t>
              </a:r>
            </a:p>
          </p:txBody>
        </p:sp>
        <p:sp>
          <p:nvSpPr>
            <p:cNvPr id="1177" name="Shape 1177"/>
            <p:cNvSpPr/>
            <p:nvPr/>
          </p:nvSpPr>
          <p:spPr>
            <a:xfrm>
              <a:off x="5180476" y="2240855"/>
              <a:ext cx="1466399" cy="7080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800" b="1" i="0" u="none" strike="noStrike" cap="none">
                  <a:solidFill>
                    <a:srgbClr val="075676"/>
                  </a:solidFill>
                  <a:latin typeface="Quattrocento Sans"/>
                  <a:ea typeface="Quattrocento Sans"/>
                  <a:cs typeface="Quattrocento Sans"/>
                  <a:sym typeface="Quattrocento Sans"/>
                </a:rPr>
                <a:t>rural</a:t>
              </a:r>
            </a:p>
          </p:txBody>
        </p:sp>
        <p:sp>
          <p:nvSpPr>
            <p:cNvPr id="1178" name="Shape 1178"/>
            <p:cNvSpPr/>
            <p:nvPr/>
          </p:nvSpPr>
          <p:spPr>
            <a:xfrm>
              <a:off x="4465155" y="911119"/>
              <a:ext cx="2908500" cy="2908500"/>
            </a:xfrm>
            <a:prstGeom prst="ellipse">
              <a:avLst/>
            </a:prstGeom>
            <a:noFill/>
            <a:ln w="28575" cap="flat" cmpd="sng">
              <a:solidFill>
                <a:srgbClr val="70AD47"/>
              </a:solidFill>
              <a:prstDash val="dot"/>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grpSp>
      <p:sp>
        <p:nvSpPr>
          <p:cNvPr id="1179" name="Shape 1179"/>
          <p:cNvSpPr/>
          <p:nvPr/>
        </p:nvSpPr>
        <p:spPr>
          <a:xfrm rot="10800000" flipH="1">
            <a:off x="809978" y="1997932"/>
            <a:ext cx="239700" cy="245700"/>
          </a:xfrm>
          <a:prstGeom prst="ellipse">
            <a:avLst/>
          </a:prstGeom>
          <a:solidFill>
            <a:srgbClr val="70AD47"/>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1180" name="Shape 1180"/>
          <p:cNvSpPr txBox="1"/>
          <p:nvPr/>
        </p:nvSpPr>
        <p:spPr>
          <a:xfrm>
            <a:off x="789966" y="3011500"/>
            <a:ext cx="2544900" cy="1242900"/>
          </a:xfrm>
          <a:prstGeom prst="rect">
            <a:avLst/>
          </a:prstGeom>
          <a:solidFill>
            <a:srgbClr val="FFFFFF"/>
          </a:solid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1181" name="Shape 1181"/>
          <p:cNvSpPr/>
          <p:nvPr/>
        </p:nvSpPr>
        <p:spPr>
          <a:xfrm>
            <a:off x="709188" y="2261966"/>
            <a:ext cx="2621700" cy="2556900"/>
          </a:xfrm>
          <a:prstGeom prst="ellipse">
            <a:avLst/>
          </a:prstGeom>
          <a:solidFill>
            <a:srgbClr val="70AD47">
              <a:alpha val="89410"/>
            </a:srgbClr>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1182" name="Shape 1182"/>
          <p:cNvSpPr txBox="1"/>
          <p:nvPr/>
        </p:nvSpPr>
        <p:spPr>
          <a:xfrm>
            <a:off x="506865" y="3076420"/>
            <a:ext cx="3075900" cy="878700"/>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5200">
                <a:solidFill>
                  <a:srgbClr val="FFFFFF"/>
                </a:solidFill>
                <a:latin typeface="Trebuchet MS"/>
                <a:ea typeface="Trebuchet MS"/>
                <a:cs typeface="Trebuchet MS"/>
                <a:sym typeface="Trebuchet MS"/>
              </a:rPr>
              <a:t>Sesión </a:t>
            </a:r>
          </a:p>
          <a:p>
            <a:pPr marL="0" marR="0" lvl="0" indent="0" algn="ctr" rtl="0">
              <a:lnSpc>
                <a:spcPct val="100000"/>
              </a:lnSpc>
              <a:spcBef>
                <a:spcPts val="0"/>
              </a:spcBef>
              <a:spcAft>
                <a:spcPts val="0"/>
              </a:spcAft>
              <a:buClr>
                <a:srgbClr val="FFFFFF"/>
              </a:buClr>
              <a:buSzPct val="25000"/>
              <a:buFont typeface="Quattrocento Sans"/>
              <a:buNone/>
            </a:pPr>
            <a:r>
              <a:rPr lang="en-US" sz="8000">
                <a:solidFill>
                  <a:srgbClr val="FFFFFF"/>
                </a:solidFill>
                <a:latin typeface="Trebuchet MS"/>
                <a:ea typeface="Trebuchet MS"/>
                <a:cs typeface="Trebuchet MS"/>
                <a:sym typeface="Trebuchet MS"/>
              </a:rPr>
              <a:t>2</a:t>
            </a:r>
          </a:p>
        </p:txBody>
      </p:sp>
      <p:pic>
        <p:nvPicPr>
          <p:cNvPr id="1183" name="Shape 1183"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grpSp>
        <p:nvGrpSpPr>
          <p:cNvPr id="1184" name="Shape 1184"/>
          <p:cNvGrpSpPr/>
          <p:nvPr/>
        </p:nvGrpSpPr>
        <p:grpSpPr>
          <a:xfrm>
            <a:off x="-6922" y="6152167"/>
            <a:ext cx="6315504" cy="669564"/>
            <a:chOff x="-12878" y="5911991"/>
            <a:chExt cx="6689444" cy="883912"/>
          </a:xfrm>
        </p:grpSpPr>
        <p:pic>
          <p:nvPicPr>
            <p:cNvPr id="1185" name="Shape 1185"/>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186" name="Shape 1186"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187" name="Shape 1187"/>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188" name="Shape 1188"/>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189" name="Shape 1189"/>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3"/>
        <p:cNvGrpSpPr/>
        <p:nvPr/>
      </p:nvGrpSpPr>
      <p:grpSpPr>
        <a:xfrm>
          <a:off x="0" y="0"/>
          <a:ext cx="0" cy="0"/>
          <a:chOff x="0" y="0"/>
          <a:chExt cx="0" cy="0"/>
        </a:xfrm>
      </p:grpSpPr>
      <p:sp>
        <p:nvSpPr>
          <p:cNvPr id="1194" name="Shape 1194"/>
          <p:cNvSpPr txBox="1"/>
          <p:nvPr/>
        </p:nvSpPr>
        <p:spPr>
          <a:xfrm>
            <a:off x="768200" y="2180625"/>
            <a:ext cx="7476000" cy="1638600"/>
          </a:xfrm>
          <a:prstGeom prst="rect">
            <a:avLst/>
          </a:prstGeom>
          <a:noFill/>
          <a:ln>
            <a:noFill/>
          </a:ln>
        </p:spPr>
        <p:txBody>
          <a:bodyPr lIns="91425" tIns="91425" rIns="91425" bIns="91425" anchor="t" anchorCtr="0">
            <a:noAutofit/>
          </a:bodyPr>
          <a:lstStyle/>
          <a:p>
            <a:pPr lvl="0" algn="ctr" rtl="0">
              <a:spcBef>
                <a:spcPts val="0"/>
              </a:spcBef>
              <a:buClr>
                <a:schemeClr val="dk1"/>
              </a:buClr>
              <a:buSzPct val="27500"/>
              <a:buFont typeface="Arial"/>
              <a:buNone/>
            </a:pPr>
            <a:r>
              <a:rPr lang="en-US" sz="4000" b="1">
                <a:solidFill>
                  <a:srgbClr val="CC0000"/>
                </a:solidFill>
                <a:highlight>
                  <a:srgbClr val="FFFFFF"/>
                </a:highlight>
                <a:latin typeface="Trebuchet MS"/>
                <a:ea typeface="Trebuchet MS"/>
                <a:cs typeface="Trebuchet MS"/>
                <a:sym typeface="Trebuchet MS"/>
              </a:rPr>
              <a:t>¿Cómo evidencio el aprendizaje de mis estudiantes?</a:t>
            </a:r>
          </a:p>
          <a:p>
            <a:pPr lvl="0">
              <a:spcBef>
                <a:spcPts val="0"/>
              </a:spcBef>
              <a:buNone/>
            </a:pPr>
            <a:endParaRPr>
              <a:solidFill>
                <a:srgbClr val="CC0000"/>
              </a:solidFill>
            </a:endParaRPr>
          </a:p>
        </p:txBody>
      </p:sp>
      <p:sp>
        <p:nvSpPr>
          <p:cNvPr id="1195" name="Shape 1195"/>
          <p:cNvSpPr txBox="1"/>
          <p:nvPr/>
        </p:nvSpPr>
        <p:spPr>
          <a:xfrm>
            <a:off x="5231567" y="-23813"/>
            <a:ext cx="6012000" cy="607800"/>
          </a:xfrm>
          <a:prstGeom prst="rect">
            <a:avLst/>
          </a:prstGeom>
          <a:noFill/>
          <a:ln>
            <a:noFill/>
          </a:ln>
        </p:spPr>
        <p:txBody>
          <a:bodyPr lIns="91425" tIns="91425" rIns="91425" bIns="91425" anchor="t" anchorCtr="0">
            <a:noAutofit/>
          </a:bodyPr>
          <a:lstStyle/>
          <a:p>
            <a:pPr lvl="0" rtl="0">
              <a:spcBef>
                <a:spcPts val="0"/>
              </a:spcBef>
              <a:buClr>
                <a:schemeClr val="dk1"/>
              </a:buClr>
              <a:buSzPct val="64705"/>
              <a:buFont typeface="Arial"/>
              <a:buNone/>
            </a:pPr>
            <a:r>
              <a:rPr lang="en-US" sz="1700" b="1">
                <a:solidFill>
                  <a:srgbClr val="FFFFFF"/>
                </a:solidFill>
                <a:latin typeface="Trebuchet MS"/>
                <a:ea typeface="Trebuchet MS"/>
                <a:cs typeface="Trebuchet MS"/>
                <a:sym typeface="Trebuchet MS"/>
              </a:rPr>
              <a:t>Elementos para el fortalecimiento de planes de área y de aula desde la evaluación formativa y el seguimiento a los aprendizajes</a:t>
            </a:r>
          </a:p>
          <a:p>
            <a:pPr marL="0" marR="0" lvl="0" indent="0" algn="ctr" rtl="0">
              <a:lnSpc>
                <a:spcPct val="100000"/>
              </a:lnSpc>
              <a:spcBef>
                <a:spcPts val="0"/>
              </a:spcBef>
              <a:spcAft>
                <a:spcPts val="0"/>
              </a:spcAft>
              <a:buClr>
                <a:srgbClr val="FFFFFF"/>
              </a:buClr>
              <a:buFont typeface="Trebuchet MS"/>
              <a:buNone/>
            </a:pPr>
            <a:endParaRPr sz="3000" b="1">
              <a:solidFill>
                <a:srgbClr val="FFFFFF"/>
              </a:solidFill>
              <a:latin typeface="Trebuchet MS"/>
              <a:ea typeface="Trebuchet MS"/>
              <a:cs typeface="Trebuchet MS"/>
              <a:sym typeface="Trebuchet MS"/>
            </a:endParaRPr>
          </a:p>
        </p:txBody>
      </p:sp>
      <p:pic>
        <p:nvPicPr>
          <p:cNvPr id="1196" name="Shape 1196"/>
          <p:cNvPicPr preferRelativeResize="0"/>
          <p:nvPr/>
        </p:nvPicPr>
        <p:blipFill>
          <a:blip r:embed="rId3">
            <a:alphaModFix/>
          </a:blip>
          <a:stretch>
            <a:fillRect/>
          </a:stretch>
        </p:blipFill>
        <p:spPr>
          <a:xfrm>
            <a:off x="8096775" y="1781200"/>
            <a:ext cx="2969699" cy="2969699"/>
          </a:xfrm>
          <a:prstGeom prst="rect">
            <a:avLst/>
          </a:prstGeom>
          <a:noFill/>
          <a:ln>
            <a:noFill/>
          </a:ln>
        </p:spPr>
      </p:pic>
      <p:grpSp>
        <p:nvGrpSpPr>
          <p:cNvPr id="1197" name="Shape 1197"/>
          <p:cNvGrpSpPr/>
          <p:nvPr/>
        </p:nvGrpSpPr>
        <p:grpSpPr>
          <a:xfrm>
            <a:off x="-6922" y="6152167"/>
            <a:ext cx="6315504" cy="669564"/>
            <a:chOff x="-12878" y="5911991"/>
            <a:chExt cx="6689444" cy="883912"/>
          </a:xfrm>
        </p:grpSpPr>
        <p:pic>
          <p:nvPicPr>
            <p:cNvPr id="1198" name="Shape 1198"/>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199" name="Shape 1199"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200" name="Shape 1200"/>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201" name="Shape 1201"/>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202" name="Shape 1202"/>
          <p:cNvPicPr preferRelativeResize="0"/>
          <p:nvPr/>
        </p:nvPicPr>
        <p:blipFill rotWithShape="1">
          <a:blip r:embed="rId8">
            <a:alphaModFix/>
          </a:blip>
          <a:srcRect/>
          <a:stretch/>
        </p:blipFill>
        <p:spPr>
          <a:xfrm>
            <a:off x="6190089" y="6152092"/>
            <a:ext cx="1351500" cy="669600"/>
          </a:xfrm>
          <a:prstGeom prst="rect">
            <a:avLst/>
          </a:prstGeom>
          <a:noFill/>
          <a:ln>
            <a:noFill/>
          </a:ln>
        </p:spPr>
      </p:pic>
      <p:sp>
        <p:nvSpPr>
          <p:cNvPr id="1203" name="Shape 1203"/>
          <p:cNvSpPr/>
          <p:nvPr/>
        </p:nvSpPr>
        <p:spPr>
          <a:xfrm rot="-5400000">
            <a:off x="6643850" y="-4580125"/>
            <a:ext cx="968400" cy="101286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Trebuchet MS"/>
              <a:ea typeface="Trebuchet MS"/>
              <a:cs typeface="Trebuchet MS"/>
              <a:sym typeface="Trebuchet MS"/>
            </a:endParaRPr>
          </a:p>
        </p:txBody>
      </p:sp>
      <p:sp>
        <p:nvSpPr>
          <p:cNvPr id="1204" name="Shape 1204"/>
          <p:cNvSpPr txBox="1"/>
          <p:nvPr/>
        </p:nvSpPr>
        <p:spPr>
          <a:xfrm>
            <a:off x="2460600" y="23525"/>
            <a:ext cx="9731400" cy="921300"/>
          </a:xfrm>
          <a:prstGeom prst="rect">
            <a:avLst/>
          </a:prstGeom>
          <a:noFill/>
          <a:ln>
            <a:noFill/>
          </a:ln>
        </p:spPr>
        <p:txBody>
          <a:bodyPr lIns="121900" tIns="121900" rIns="121900" bIns="121900" anchor="ctr" anchorCtr="0">
            <a:noAutofit/>
          </a:bodyPr>
          <a:lstStyle/>
          <a:p>
            <a:pPr lvl="0" rtl="0">
              <a:spcBef>
                <a:spcPts val="0"/>
              </a:spcBef>
              <a:buClr>
                <a:schemeClr val="dk1"/>
              </a:buClr>
              <a:buSzPct val="45833"/>
              <a:buFont typeface="Arial"/>
              <a:buNone/>
            </a:pPr>
            <a:r>
              <a:rPr lang="en-US" sz="2400" b="1">
                <a:solidFill>
                  <a:srgbClr val="FFFFFF"/>
                </a:solidFill>
                <a:latin typeface="Trebuchet MS"/>
                <a:ea typeface="Trebuchet MS"/>
                <a:cs typeface="Trebuchet MS"/>
                <a:sym typeface="Trebuchet MS"/>
              </a:rPr>
              <a:t>Elementos para el fortalecimiento de planes de área y de aula desde la evaluación formativa y el seguimiento a los aprendizajes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8"/>
        <p:cNvGrpSpPr/>
        <p:nvPr/>
      </p:nvGrpSpPr>
      <p:grpSpPr>
        <a:xfrm>
          <a:off x="0" y="0"/>
          <a:ext cx="0" cy="0"/>
          <a:chOff x="0" y="0"/>
          <a:chExt cx="0" cy="0"/>
        </a:xfrm>
      </p:grpSpPr>
      <p:sp>
        <p:nvSpPr>
          <p:cNvPr id="1209" name="Shape 1209"/>
          <p:cNvSpPr/>
          <p:nvPr/>
        </p:nvSpPr>
        <p:spPr>
          <a:xfrm rot="-5400000">
            <a:off x="7671475" y="-3844700"/>
            <a:ext cx="674100" cy="83670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210" name="Shape 1210"/>
          <p:cNvSpPr txBox="1"/>
          <p:nvPr/>
        </p:nvSpPr>
        <p:spPr>
          <a:xfrm>
            <a:off x="5231567" y="-23813"/>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000" b="1">
                <a:solidFill>
                  <a:srgbClr val="FFFFFF"/>
                </a:solidFill>
                <a:latin typeface="Trebuchet MS"/>
                <a:ea typeface="Trebuchet MS"/>
                <a:cs typeface="Trebuchet MS"/>
                <a:sym typeface="Trebuchet MS"/>
              </a:rPr>
              <a:t>Reflexionemos</a:t>
            </a:r>
          </a:p>
        </p:txBody>
      </p:sp>
      <p:sp>
        <p:nvSpPr>
          <p:cNvPr id="1211" name="Shape 1211"/>
          <p:cNvSpPr txBox="1"/>
          <p:nvPr/>
        </p:nvSpPr>
        <p:spPr>
          <a:xfrm>
            <a:off x="2773787" y="1189537"/>
            <a:ext cx="8488800" cy="883800"/>
          </a:xfrm>
          <a:prstGeom prst="rect">
            <a:avLst/>
          </a:prstGeom>
          <a:noFill/>
          <a:ln>
            <a:noFill/>
          </a:ln>
        </p:spPr>
        <p:txBody>
          <a:bodyPr lIns="91425" tIns="91425" rIns="91425" bIns="91425" anchor="t" anchorCtr="0">
            <a:noAutofit/>
          </a:bodyPr>
          <a:lstStyle/>
          <a:p>
            <a:pPr lvl="0" algn="r">
              <a:spcBef>
                <a:spcPts val="0"/>
              </a:spcBef>
              <a:buNone/>
            </a:pPr>
            <a:r>
              <a:rPr lang="en-US" sz="1800" i="1">
                <a:solidFill>
                  <a:srgbClr val="073763"/>
                </a:solidFill>
                <a:latin typeface="Trebuchet MS"/>
                <a:ea typeface="Trebuchet MS"/>
                <a:cs typeface="Trebuchet MS"/>
                <a:sym typeface="Trebuchet MS"/>
              </a:rPr>
              <a:t>Nadie va a la escuela con el propósito de “no aprender nada”, ser excluido o “perder el año”; por el contrario, se llega a ella, </a:t>
            </a:r>
            <a:r>
              <a:rPr lang="en-US" sz="1800" i="1" u="sng">
                <a:solidFill>
                  <a:srgbClr val="073763"/>
                </a:solidFill>
                <a:latin typeface="Trebuchet MS"/>
                <a:ea typeface="Trebuchet MS"/>
                <a:cs typeface="Trebuchet MS"/>
                <a:sym typeface="Trebuchet MS"/>
              </a:rPr>
              <a:t>con diferentes ritmos y desarrollos de aprendizaje, intereses y disposiciones</a:t>
            </a:r>
            <a:r>
              <a:rPr lang="en-US" sz="1800" i="1">
                <a:solidFill>
                  <a:srgbClr val="073763"/>
                </a:solidFill>
                <a:latin typeface="Trebuchet MS"/>
                <a:ea typeface="Trebuchet MS"/>
                <a:cs typeface="Trebuchet MS"/>
                <a:sym typeface="Trebuchet MS"/>
              </a:rPr>
              <a:t> (Documento 11, Orientaciones Decreto 1290).</a:t>
            </a:r>
          </a:p>
        </p:txBody>
      </p:sp>
      <p:sp>
        <p:nvSpPr>
          <p:cNvPr id="1212" name="Shape 1212"/>
          <p:cNvSpPr txBox="1"/>
          <p:nvPr/>
        </p:nvSpPr>
        <p:spPr>
          <a:xfrm>
            <a:off x="689300" y="2678925"/>
            <a:ext cx="8488800" cy="1653900"/>
          </a:xfrm>
          <a:prstGeom prst="rect">
            <a:avLst/>
          </a:prstGeom>
          <a:noFill/>
          <a:ln>
            <a:noFill/>
          </a:ln>
        </p:spPr>
        <p:txBody>
          <a:bodyPr lIns="91425" tIns="91425" rIns="91425" bIns="91425" anchor="t" anchorCtr="0">
            <a:noAutofit/>
          </a:bodyPr>
          <a:lstStyle/>
          <a:p>
            <a:pPr lvl="0" rtl="0">
              <a:spcBef>
                <a:spcPts val="0"/>
              </a:spcBef>
              <a:buNone/>
            </a:pPr>
            <a:r>
              <a:rPr lang="en-US" sz="1800">
                <a:solidFill>
                  <a:srgbClr val="0C343D"/>
                </a:solidFill>
              </a:rPr>
              <a:t>U</a:t>
            </a:r>
            <a:r>
              <a:rPr lang="en-US" sz="1800" i="1">
                <a:solidFill>
                  <a:srgbClr val="0C343D"/>
                </a:solidFill>
                <a:latin typeface="Trebuchet MS"/>
                <a:ea typeface="Trebuchet MS"/>
                <a:cs typeface="Trebuchet MS"/>
                <a:sym typeface="Trebuchet MS"/>
              </a:rPr>
              <a:t>na evaluación que no forme y de la cual no </a:t>
            </a:r>
            <a:r>
              <a:rPr lang="en-US" sz="1800" i="1" u="sng">
                <a:solidFill>
                  <a:srgbClr val="0C343D"/>
                </a:solidFill>
                <a:latin typeface="Trebuchet MS"/>
                <a:ea typeface="Trebuchet MS"/>
                <a:cs typeface="Trebuchet MS"/>
                <a:sym typeface="Trebuchet MS"/>
              </a:rPr>
              <a:t>aprendan todos los actores </a:t>
            </a:r>
            <a:r>
              <a:rPr lang="en-US" sz="1800" i="1">
                <a:solidFill>
                  <a:srgbClr val="0C343D"/>
                </a:solidFill>
                <a:latin typeface="Trebuchet MS"/>
                <a:ea typeface="Trebuchet MS"/>
                <a:cs typeface="Trebuchet MS"/>
                <a:sym typeface="Trebuchet MS"/>
              </a:rPr>
              <a:t>que están involucrados en ella, es improcedente para los niveles de básica y media de la educación, toda vez que en este período escolar tal actividad debe estar </a:t>
            </a:r>
            <a:r>
              <a:rPr lang="en-US" sz="1800" i="1" u="sng">
                <a:solidFill>
                  <a:srgbClr val="0C343D"/>
                </a:solidFill>
                <a:latin typeface="Trebuchet MS"/>
                <a:ea typeface="Trebuchet MS"/>
                <a:cs typeface="Trebuchet MS"/>
                <a:sym typeface="Trebuchet MS"/>
              </a:rPr>
              <a:t>siempre al servicio de los protagonistas del proceso de enseñanza: los niños, niñas, jóvenes o adultos </a:t>
            </a:r>
            <a:r>
              <a:rPr lang="en-US" sz="1800" i="1">
                <a:solidFill>
                  <a:srgbClr val="0C343D"/>
                </a:solidFill>
                <a:latin typeface="Trebuchet MS"/>
                <a:ea typeface="Trebuchet MS"/>
                <a:cs typeface="Trebuchet MS"/>
                <a:sym typeface="Trebuchet MS"/>
              </a:rPr>
              <a:t>(Documento 11, Orientaciones Decreto 1290).</a:t>
            </a:r>
          </a:p>
          <a:p>
            <a:pPr lvl="0">
              <a:spcBef>
                <a:spcPts val="0"/>
              </a:spcBef>
              <a:buNone/>
            </a:pPr>
            <a:endParaRPr sz="1700" i="1">
              <a:latin typeface="Trebuchet MS"/>
              <a:ea typeface="Trebuchet MS"/>
              <a:cs typeface="Trebuchet MS"/>
              <a:sym typeface="Trebuchet MS"/>
            </a:endParaRPr>
          </a:p>
        </p:txBody>
      </p:sp>
      <p:sp>
        <p:nvSpPr>
          <p:cNvPr id="1213" name="Shape 1213"/>
          <p:cNvSpPr txBox="1"/>
          <p:nvPr/>
        </p:nvSpPr>
        <p:spPr>
          <a:xfrm>
            <a:off x="2706975" y="4660800"/>
            <a:ext cx="8367000" cy="1020900"/>
          </a:xfrm>
          <a:prstGeom prst="rect">
            <a:avLst/>
          </a:prstGeom>
          <a:noFill/>
          <a:ln>
            <a:noFill/>
          </a:ln>
        </p:spPr>
        <p:txBody>
          <a:bodyPr lIns="91425" tIns="91425" rIns="91425" bIns="91425" anchor="t" anchorCtr="0">
            <a:noAutofit/>
          </a:bodyPr>
          <a:lstStyle/>
          <a:p>
            <a:pPr lvl="0">
              <a:spcBef>
                <a:spcPts val="0"/>
              </a:spcBef>
              <a:buNone/>
            </a:pPr>
            <a:r>
              <a:rPr lang="en-US" sz="1800" i="1">
                <a:solidFill>
                  <a:srgbClr val="4C1130"/>
                </a:solidFill>
                <a:latin typeface="Trebuchet MS"/>
                <a:ea typeface="Trebuchet MS"/>
                <a:cs typeface="Trebuchet MS"/>
                <a:sym typeface="Trebuchet MS"/>
              </a:rPr>
              <a:t>Si de la evaluación hacemos un </a:t>
            </a:r>
            <a:r>
              <a:rPr lang="en-US" sz="1800" i="1" u="sng">
                <a:solidFill>
                  <a:srgbClr val="4C1130"/>
                </a:solidFill>
                <a:latin typeface="Trebuchet MS"/>
                <a:ea typeface="Trebuchet MS"/>
                <a:cs typeface="Trebuchet MS"/>
                <a:sym typeface="Trebuchet MS"/>
              </a:rPr>
              <a:t>ejercicio continuo, no hay razón para el fracaso</a:t>
            </a:r>
            <a:r>
              <a:rPr lang="en-US" sz="1800" i="1">
                <a:solidFill>
                  <a:srgbClr val="4C1130"/>
                </a:solidFill>
                <a:latin typeface="Trebuchet MS"/>
                <a:ea typeface="Trebuchet MS"/>
                <a:cs typeface="Trebuchet MS"/>
                <a:sym typeface="Trebuchet MS"/>
              </a:rPr>
              <a:t>, pues siempre llegaremos a tiempo para actuar e intervenir inteligentemente en el momento oportuno (Álvarez, 2001, p.15)</a:t>
            </a:r>
          </a:p>
        </p:txBody>
      </p:sp>
      <p:pic>
        <p:nvPicPr>
          <p:cNvPr id="1214" name="Shape 1214"/>
          <p:cNvPicPr preferRelativeResize="0"/>
          <p:nvPr/>
        </p:nvPicPr>
        <p:blipFill>
          <a:blip r:embed="rId3">
            <a:alphaModFix/>
          </a:blip>
          <a:stretch>
            <a:fillRect/>
          </a:stretch>
        </p:blipFill>
        <p:spPr>
          <a:xfrm>
            <a:off x="9178099" y="2483623"/>
            <a:ext cx="2851173" cy="1890749"/>
          </a:xfrm>
          <a:prstGeom prst="rect">
            <a:avLst/>
          </a:prstGeom>
          <a:noFill/>
          <a:ln>
            <a:noFill/>
          </a:ln>
        </p:spPr>
      </p:pic>
      <p:grpSp>
        <p:nvGrpSpPr>
          <p:cNvPr id="1215" name="Shape 1215"/>
          <p:cNvGrpSpPr/>
          <p:nvPr/>
        </p:nvGrpSpPr>
        <p:grpSpPr>
          <a:xfrm>
            <a:off x="-6922" y="6152167"/>
            <a:ext cx="6315504" cy="669564"/>
            <a:chOff x="-12878" y="5911991"/>
            <a:chExt cx="6689444" cy="883912"/>
          </a:xfrm>
        </p:grpSpPr>
        <p:pic>
          <p:nvPicPr>
            <p:cNvPr id="1216" name="Shape 121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217" name="Shape 1217"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218" name="Shape 1218"/>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219" name="Shape 1219"/>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220" name="Shape 1220"/>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Shape 1225"/>
          <p:cNvSpPr/>
          <p:nvPr/>
        </p:nvSpPr>
        <p:spPr>
          <a:xfrm rot="-5400000">
            <a:off x="8231600" y="-3383600"/>
            <a:ext cx="616200" cy="73044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226" name="Shape 1226"/>
          <p:cNvSpPr txBox="1"/>
          <p:nvPr/>
        </p:nvSpPr>
        <p:spPr>
          <a:xfrm>
            <a:off x="4576050" y="-76200"/>
            <a:ext cx="71610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SzPct val="25000"/>
              <a:buFont typeface="Questrial"/>
              <a:buNone/>
            </a:pPr>
            <a:r>
              <a:rPr lang="en-US" sz="2400" b="1" i="0" u="none" strike="noStrike" cap="none">
                <a:solidFill>
                  <a:schemeClr val="lt1"/>
                </a:solidFill>
                <a:latin typeface="Trebuchet MS"/>
                <a:ea typeface="Trebuchet MS"/>
                <a:cs typeface="Trebuchet MS"/>
                <a:sym typeface="Trebuchet MS"/>
              </a:rPr>
              <a:t>Mejoramiento a partir de la evaluación</a:t>
            </a:r>
          </a:p>
        </p:txBody>
      </p:sp>
      <p:pic>
        <p:nvPicPr>
          <p:cNvPr id="1227" name="Shape 1227" descr="bandera-01.png"/>
          <p:cNvPicPr preferRelativeResize="0"/>
          <p:nvPr/>
        </p:nvPicPr>
        <p:blipFill rotWithShape="1">
          <a:blip r:embed="rId3">
            <a:alphaModFix/>
          </a:blip>
          <a:srcRect/>
          <a:stretch/>
        </p:blipFill>
        <p:spPr>
          <a:xfrm>
            <a:off x="8115209" y="5951860"/>
            <a:ext cx="4076700" cy="933300"/>
          </a:xfrm>
          <a:prstGeom prst="rect">
            <a:avLst/>
          </a:prstGeom>
          <a:noFill/>
          <a:ln>
            <a:noFill/>
          </a:ln>
        </p:spPr>
      </p:pic>
      <p:sp>
        <p:nvSpPr>
          <p:cNvPr id="1228" name="Shape 1228"/>
          <p:cNvSpPr txBox="1"/>
          <p:nvPr/>
        </p:nvSpPr>
        <p:spPr>
          <a:xfrm>
            <a:off x="304800" y="2878650"/>
            <a:ext cx="1858800" cy="933300"/>
          </a:xfrm>
          <a:prstGeom prst="rect">
            <a:avLst/>
          </a:prstGeom>
          <a:noFill/>
          <a:ln>
            <a:noFill/>
          </a:ln>
        </p:spPr>
        <p:txBody>
          <a:bodyPr lIns="91425" tIns="91425" rIns="91425" bIns="91425" anchor="t" anchorCtr="0">
            <a:noAutofit/>
          </a:bodyPr>
          <a:lstStyle/>
          <a:p>
            <a:pPr lvl="0">
              <a:spcBef>
                <a:spcPts val="0"/>
              </a:spcBef>
              <a:buNone/>
            </a:pPr>
            <a:r>
              <a:rPr lang="en-US" sz="2400" b="1">
                <a:latin typeface="Trebuchet MS"/>
                <a:ea typeface="Trebuchet MS"/>
                <a:cs typeface="Trebuchet MS"/>
                <a:sym typeface="Trebuchet MS"/>
              </a:rPr>
              <a:t>Evaluación formativa</a:t>
            </a:r>
          </a:p>
        </p:txBody>
      </p:sp>
      <p:pic>
        <p:nvPicPr>
          <p:cNvPr id="1229" name="Shape 1229"/>
          <p:cNvPicPr preferRelativeResize="0"/>
          <p:nvPr/>
        </p:nvPicPr>
        <p:blipFill>
          <a:blip r:embed="rId4">
            <a:alphaModFix/>
          </a:blip>
          <a:stretch>
            <a:fillRect/>
          </a:stretch>
        </p:blipFill>
        <p:spPr>
          <a:xfrm>
            <a:off x="2014500" y="451060"/>
            <a:ext cx="9070949" cy="5461199"/>
          </a:xfrm>
          <a:prstGeom prst="rect">
            <a:avLst/>
          </a:prstGeom>
          <a:noFill/>
          <a:ln>
            <a:noFill/>
          </a:ln>
        </p:spPr>
      </p:pic>
      <p:grpSp>
        <p:nvGrpSpPr>
          <p:cNvPr id="1230" name="Shape 1230"/>
          <p:cNvGrpSpPr/>
          <p:nvPr/>
        </p:nvGrpSpPr>
        <p:grpSpPr>
          <a:xfrm>
            <a:off x="-6922" y="6152167"/>
            <a:ext cx="6315504" cy="669564"/>
            <a:chOff x="-12878" y="5911991"/>
            <a:chExt cx="6689444" cy="883912"/>
          </a:xfrm>
        </p:grpSpPr>
        <p:pic>
          <p:nvPicPr>
            <p:cNvPr id="1231" name="Shape 1231"/>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1232" name="Shape 1232"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1233" name="Shape 1233"/>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1234" name="Shape 1234"/>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1235" name="Shape 1235"/>
          <p:cNvPicPr preferRelativeResize="0"/>
          <p:nvPr/>
        </p:nvPicPr>
        <p:blipFill rotWithShape="1">
          <a:blip r:embed="rId9">
            <a:alphaModFix/>
          </a:blip>
          <a:srcRect/>
          <a:stretch/>
        </p:blipFill>
        <p:spPr>
          <a:xfrm>
            <a:off x="6190089" y="6152092"/>
            <a:ext cx="1351500" cy="66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Shape 1240" descr="bandera-01.png"/>
          <p:cNvPicPr preferRelativeResize="0"/>
          <p:nvPr/>
        </p:nvPicPr>
        <p:blipFill rotWithShape="1">
          <a:blip r:embed="rId3">
            <a:alphaModFix/>
          </a:blip>
          <a:srcRect/>
          <a:stretch/>
        </p:blipFill>
        <p:spPr>
          <a:xfrm>
            <a:off x="8115209" y="5951860"/>
            <a:ext cx="4076700" cy="933300"/>
          </a:xfrm>
          <a:prstGeom prst="rect">
            <a:avLst/>
          </a:prstGeom>
          <a:noFill/>
          <a:ln>
            <a:noFill/>
          </a:ln>
        </p:spPr>
      </p:pic>
      <p:sp>
        <p:nvSpPr>
          <p:cNvPr id="1241" name="Shape 1241"/>
          <p:cNvSpPr txBox="1"/>
          <p:nvPr/>
        </p:nvSpPr>
        <p:spPr>
          <a:xfrm>
            <a:off x="462600" y="665250"/>
            <a:ext cx="11266800" cy="5460000"/>
          </a:xfrm>
          <a:prstGeom prst="rect">
            <a:avLst/>
          </a:prstGeom>
          <a:solidFill>
            <a:srgbClr val="FFF2CC">
              <a:alpha val="41730"/>
            </a:srgbClr>
          </a:solidFill>
          <a:ln w="28575" cap="flat" cmpd="sng">
            <a:solidFill>
              <a:srgbClr val="DB031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sz="1600" b="1">
                <a:latin typeface="Trebuchet MS"/>
                <a:ea typeface="Trebuchet MS"/>
                <a:cs typeface="Trebuchet MS"/>
                <a:sym typeface="Trebuchet MS"/>
              </a:rPr>
              <a:t>Evaluación formativa </a:t>
            </a:r>
          </a:p>
        </p:txBody>
      </p:sp>
      <p:sp>
        <p:nvSpPr>
          <p:cNvPr id="1242" name="Shape 1242"/>
          <p:cNvSpPr txBox="1"/>
          <p:nvPr/>
        </p:nvSpPr>
        <p:spPr>
          <a:xfrm>
            <a:off x="3840500" y="1031275"/>
            <a:ext cx="2726400" cy="1469700"/>
          </a:xfrm>
          <a:prstGeom prst="rect">
            <a:avLst/>
          </a:prstGeom>
          <a:noFill/>
          <a:ln w="28575" cap="flat" cmpd="sng">
            <a:solidFill>
              <a:srgbClr val="0B5394"/>
            </a:solidFill>
            <a:prstDash val="solid"/>
            <a:round/>
            <a:headEnd type="none" w="med" len="med"/>
            <a:tailEnd type="none" w="med" len="med"/>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Características: </a:t>
            </a:r>
          </a:p>
          <a:p>
            <a:pPr marL="0" marR="0" lvl="0" indent="0" algn="ctr" rtl="0">
              <a:lnSpc>
                <a:spcPct val="90000"/>
              </a:lnSpc>
              <a:spcBef>
                <a:spcPts val="0"/>
              </a:spcBef>
              <a:spcAft>
                <a:spcPts val="0"/>
              </a:spcAft>
              <a:buSzPct val="25000"/>
              <a:buNone/>
            </a:pPr>
            <a:r>
              <a:rPr lang="en-US" sz="1300" b="1">
                <a:solidFill>
                  <a:schemeClr val="dk1"/>
                </a:solidFill>
                <a:latin typeface="Trebuchet MS"/>
                <a:ea typeface="Trebuchet MS"/>
                <a:cs typeface="Trebuchet MS"/>
                <a:sym typeface="Trebuchet MS"/>
              </a:rPr>
              <a:t>Integral, transparente procesual, continua, formativa, orientadora, no sancionatoria, motivadora, intencional, sistemática.</a:t>
            </a:r>
          </a:p>
        </p:txBody>
      </p:sp>
      <p:sp>
        <p:nvSpPr>
          <p:cNvPr id="1243" name="Shape 1243"/>
          <p:cNvSpPr txBox="1"/>
          <p:nvPr/>
        </p:nvSpPr>
        <p:spPr>
          <a:xfrm>
            <a:off x="608125" y="1031275"/>
            <a:ext cx="3067500" cy="1469700"/>
          </a:xfrm>
          <a:prstGeom prst="rect">
            <a:avLst/>
          </a:prstGeom>
          <a:noFill/>
          <a:ln w="28575" cap="flat" cmpd="sng">
            <a:solidFill>
              <a:srgbClr val="351C75"/>
            </a:solidFill>
            <a:prstDash val="solid"/>
            <a:round/>
            <a:headEnd type="none" w="med" len="med"/>
            <a:tailEnd type="none" w="med" len="med"/>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Propósitos: </a:t>
            </a:r>
          </a:p>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I</a:t>
            </a:r>
            <a:r>
              <a:rPr lang="en-US" sz="1300" b="1">
                <a:solidFill>
                  <a:schemeClr val="dk1"/>
                </a:solidFill>
                <a:latin typeface="Trebuchet MS"/>
                <a:ea typeface="Trebuchet MS"/>
                <a:cs typeface="Trebuchet MS"/>
                <a:sym typeface="Trebuchet MS"/>
              </a:rPr>
              <a:t>dentificar características personales, caracterizar procesos de aprendizaje en la forma y la calidad, recoger evidencias y suministrar información contextualizada.</a:t>
            </a:r>
          </a:p>
        </p:txBody>
      </p:sp>
      <p:sp>
        <p:nvSpPr>
          <p:cNvPr id="1244" name="Shape 1244"/>
          <p:cNvSpPr txBox="1"/>
          <p:nvPr/>
        </p:nvSpPr>
        <p:spPr>
          <a:xfrm>
            <a:off x="6685150" y="1031275"/>
            <a:ext cx="2583300" cy="1469700"/>
          </a:xfrm>
          <a:prstGeom prst="rect">
            <a:avLst/>
          </a:prstGeom>
          <a:noFill/>
          <a:ln w="28575" cap="flat" cmpd="sng">
            <a:solidFill>
              <a:srgbClr val="980000"/>
            </a:solidFill>
            <a:prstDash val="solid"/>
            <a:round/>
            <a:headEnd type="none" w="med" len="med"/>
            <a:tailEnd type="none" w="med" len="med"/>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Orientada por  un objetivo claro y definido, y en su proceso se pueden utilizar diferentes técnicas, actividades o instrumentos.</a:t>
            </a:r>
          </a:p>
        </p:txBody>
      </p:sp>
      <p:sp>
        <p:nvSpPr>
          <p:cNvPr id="1245" name="Shape 1245"/>
          <p:cNvSpPr txBox="1"/>
          <p:nvPr/>
        </p:nvSpPr>
        <p:spPr>
          <a:xfrm>
            <a:off x="9386700" y="1009950"/>
            <a:ext cx="2292000" cy="1469700"/>
          </a:xfrm>
          <a:prstGeom prst="rect">
            <a:avLst/>
          </a:prstGeom>
          <a:noFill/>
          <a:ln w="28575" cap="flat" cmpd="sng">
            <a:solidFill>
              <a:srgbClr val="FF0000"/>
            </a:solidFill>
            <a:prstDash val="solid"/>
            <a:round/>
            <a:headEnd type="none" w="med" len="med"/>
            <a:tailEnd type="none" w="med" len="med"/>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Utiliza un SIEE con criterios definidos: coherencia, validez, legitimidad, incluyente, flexible, cumple con la escala de valoración nacional.</a:t>
            </a:r>
          </a:p>
        </p:txBody>
      </p:sp>
      <p:sp>
        <p:nvSpPr>
          <p:cNvPr id="1246" name="Shape 1246"/>
          <p:cNvSpPr txBox="1"/>
          <p:nvPr/>
        </p:nvSpPr>
        <p:spPr>
          <a:xfrm>
            <a:off x="586800" y="2806125"/>
            <a:ext cx="11091900" cy="1733100"/>
          </a:xfrm>
          <a:prstGeom prst="rect">
            <a:avLst/>
          </a:prstGeom>
          <a:noFill/>
          <a:ln w="2857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sz="1600" b="1">
                <a:latin typeface="Trebuchet MS"/>
                <a:ea typeface="Trebuchet MS"/>
                <a:cs typeface="Trebuchet MS"/>
                <a:sym typeface="Trebuchet MS"/>
              </a:rPr>
              <a:t>Uso pedagógico de resultados</a:t>
            </a:r>
            <a:r>
              <a:rPr lang="en-US"/>
              <a:t> </a:t>
            </a:r>
          </a:p>
        </p:txBody>
      </p:sp>
      <p:sp>
        <p:nvSpPr>
          <p:cNvPr id="1247" name="Shape 1247"/>
          <p:cNvSpPr/>
          <p:nvPr/>
        </p:nvSpPr>
        <p:spPr>
          <a:xfrm rot="-5400000">
            <a:off x="8231600" y="-3383600"/>
            <a:ext cx="616200" cy="73044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248" name="Shape 1248"/>
          <p:cNvSpPr txBox="1"/>
          <p:nvPr/>
        </p:nvSpPr>
        <p:spPr>
          <a:xfrm>
            <a:off x="4576050" y="-76200"/>
            <a:ext cx="71610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SzPct val="25000"/>
              <a:buFont typeface="Questrial"/>
              <a:buNone/>
            </a:pPr>
            <a:r>
              <a:rPr lang="en-US" sz="2400" b="1" i="0" u="none" strike="noStrike" cap="none">
                <a:solidFill>
                  <a:schemeClr val="lt1"/>
                </a:solidFill>
                <a:latin typeface="Trebuchet MS"/>
                <a:ea typeface="Trebuchet MS"/>
                <a:cs typeface="Trebuchet MS"/>
                <a:sym typeface="Trebuchet MS"/>
              </a:rPr>
              <a:t>Mejoramiento a partir de la evaluación</a:t>
            </a:r>
          </a:p>
        </p:txBody>
      </p:sp>
      <p:grpSp>
        <p:nvGrpSpPr>
          <p:cNvPr id="1249" name="Shape 1249"/>
          <p:cNvGrpSpPr/>
          <p:nvPr/>
        </p:nvGrpSpPr>
        <p:grpSpPr>
          <a:xfrm>
            <a:off x="718415" y="3187330"/>
            <a:ext cx="3308773" cy="1241571"/>
            <a:chOff x="6685832" y="4602323"/>
            <a:chExt cx="564300" cy="1229400"/>
          </a:xfrm>
        </p:grpSpPr>
        <p:sp>
          <p:nvSpPr>
            <p:cNvPr id="1250" name="Shape 1250"/>
            <p:cNvSpPr/>
            <p:nvPr/>
          </p:nvSpPr>
          <p:spPr>
            <a:xfrm>
              <a:off x="6685832" y="4602323"/>
              <a:ext cx="564300" cy="1229400"/>
            </a:xfrm>
            <a:prstGeom prst="roundRect">
              <a:avLst>
                <a:gd name="adj" fmla="val 10500"/>
              </a:avLst>
            </a:prstGeom>
            <a:solidFill>
              <a:srgbClr val="F3F3F3"/>
            </a:solidFill>
            <a:ln w="28575" cap="flat" cmpd="sng">
              <a:solidFill>
                <a:srgbClr val="FF0808"/>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300">
                <a:latin typeface="Trebuchet MS"/>
                <a:ea typeface="Trebuchet MS"/>
                <a:cs typeface="Trebuchet MS"/>
                <a:sym typeface="Trebuchet MS"/>
              </a:endParaRPr>
            </a:p>
          </p:txBody>
        </p:sp>
        <p:sp>
          <p:nvSpPr>
            <p:cNvPr id="1251" name="Shape 1251"/>
            <p:cNvSpPr/>
            <p:nvPr/>
          </p:nvSpPr>
          <p:spPr>
            <a:xfrm>
              <a:off x="6703186" y="4627171"/>
              <a:ext cx="529500" cy="1137300"/>
            </a:xfrm>
            <a:prstGeom prst="rect">
              <a:avLst/>
            </a:prstGeom>
            <a:solidFill>
              <a:srgbClr val="F3F3F3"/>
            </a:solid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n-US" sz="1300">
                  <a:solidFill>
                    <a:srgbClr val="002060"/>
                  </a:solidFill>
                  <a:latin typeface="Trebuchet MS"/>
                  <a:ea typeface="Trebuchet MS"/>
                  <a:cs typeface="Trebuchet MS"/>
                  <a:sym typeface="Trebuchet MS"/>
                </a:rPr>
                <a:t>Reflexionar, realimentar  y re orientar procesos tomando decisiones informadas sobre la enseñanza y el aprendizaje impactando PMI, PEI, Planes de área, planes de aula.</a:t>
              </a:r>
            </a:p>
          </p:txBody>
        </p:sp>
      </p:grpSp>
      <p:sp>
        <p:nvSpPr>
          <p:cNvPr id="1252" name="Shape 1252"/>
          <p:cNvSpPr/>
          <p:nvPr/>
        </p:nvSpPr>
        <p:spPr>
          <a:xfrm>
            <a:off x="7644401" y="3570950"/>
            <a:ext cx="1666200" cy="705300"/>
          </a:xfrm>
          <a:prstGeom prst="rect">
            <a:avLst/>
          </a:prstGeom>
          <a:no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Distribuir y asignar recursos humanos y pedagógicos.</a:t>
            </a:r>
          </a:p>
        </p:txBody>
      </p:sp>
      <p:sp>
        <p:nvSpPr>
          <p:cNvPr id="1253" name="Shape 1253"/>
          <p:cNvSpPr/>
          <p:nvPr/>
        </p:nvSpPr>
        <p:spPr>
          <a:xfrm>
            <a:off x="4262500" y="3280750"/>
            <a:ext cx="3039900" cy="1148700"/>
          </a:xfrm>
          <a:prstGeom prst="rect">
            <a:avLst/>
          </a:prstGeom>
          <a:solidFill>
            <a:srgbClr val="EFEFEF"/>
          </a:solidFill>
          <a:ln w="28575" cap="flat" cmpd="sng">
            <a:solidFill>
              <a:srgbClr val="FF0000"/>
            </a:solidFill>
            <a:prstDash val="solid"/>
            <a:round/>
            <a:headEnd type="none" w="med" len="med"/>
            <a:tailEnd type="none" w="med" len="med"/>
          </a:ln>
        </p:spPr>
        <p:txBody>
          <a:bodyPr lIns="26650" tIns="26650" rIns="26650" bIns="26650" anchor="ctr" anchorCtr="0">
            <a:noAutofit/>
          </a:bodyPr>
          <a:lstStyle/>
          <a:p>
            <a:pPr marL="0" marR="0" lvl="0" indent="0" algn="ctr" rtl="0">
              <a:lnSpc>
                <a:spcPct val="90000"/>
              </a:lnSpc>
              <a:spcBef>
                <a:spcPts val="0"/>
              </a:spcBef>
              <a:spcAft>
                <a:spcPts val="0"/>
              </a:spcAft>
              <a:buSzPct val="25000"/>
              <a:buNone/>
            </a:pPr>
            <a:r>
              <a:rPr lang="en-US" sz="1300">
                <a:solidFill>
                  <a:srgbClr val="002060"/>
                </a:solidFill>
                <a:latin typeface="Trebuchet MS"/>
                <a:ea typeface="Trebuchet MS"/>
                <a:cs typeface="Trebuchet MS"/>
                <a:sym typeface="Trebuchet MS"/>
              </a:rPr>
              <a:t>Crear estrategias de apoyo diferenciado a los estudiantes que lo necesitan. con base en los resultados para potenciar el aprendizaje.</a:t>
            </a:r>
          </a:p>
        </p:txBody>
      </p:sp>
      <p:sp>
        <p:nvSpPr>
          <p:cNvPr id="1254" name="Shape 1254"/>
          <p:cNvSpPr/>
          <p:nvPr/>
        </p:nvSpPr>
        <p:spPr>
          <a:xfrm>
            <a:off x="9462900" y="3190075"/>
            <a:ext cx="2101500" cy="1241700"/>
          </a:xfrm>
          <a:prstGeom prst="roundRect">
            <a:avLst>
              <a:gd name="adj" fmla="val 10500"/>
            </a:avLst>
          </a:prstGeom>
          <a:solidFill>
            <a:schemeClr val="lt1">
              <a:alpha val="89800"/>
            </a:schemeClr>
          </a:solidFill>
          <a:ln w="28575" cap="flat" cmpd="sng">
            <a:solidFill>
              <a:srgbClr val="FF0A0A"/>
            </a:solidFill>
            <a:prstDash val="solid"/>
            <a:miter/>
            <a:headEnd type="none" w="med" len="med"/>
            <a:tailEnd type="none" w="med" len="med"/>
          </a:ln>
        </p:spPr>
        <p:txBody>
          <a:bodyPr lIns="91425" tIns="91425" rIns="91425" bIns="91425" anchor="ctr" anchorCtr="0">
            <a:noAutofit/>
          </a:bodyPr>
          <a:lstStyle/>
          <a:p>
            <a:pPr lvl="0" algn="ctr" rtl="0">
              <a:lnSpc>
                <a:spcPct val="90000"/>
              </a:lnSpc>
              <a:spcBef>
                <a:spcPts val="0"/>
              </a:spcBef>
              <a:buClr>
                <a:schemeClr val="dk1"/>
              </a:buClr>
              <a:buSzPct val="25000"/>
              <a:buFont typeface="Arial"/>
              <a:buNone/>
            </a:pPr>
            <a:r>
              <a:rPr lang="en-US" sz="1300">
                <a:solidFill>
                  <a:schemeClr val="dk1"/>
                </a:solidFill>
                <a:latin typeface="Trebuchet MS"/>
                <a:ea typeface="Trebuchet MS"/>
                <a:cs typeface="Trebuchet MS"/>
                <a:sym typeface="Trebuchet MS"/>
              </a:rPr>
              <a:t>Caracterizar y valorar el impacto de las acciones realizadas.</a:t>
            </a:r>
          </a:p>
        </p:txBody>
      </p:sp>
      <p:sp>
        <p:nvSpPr>
          <p:cNvPr id="1255" name="Shape 1255"/>
          <p:cNvSpPr/>
          <p:nvPr/>
        </p:nvSpPr>
        <p:spPr>
          <a:xfrm>
            <a:off x="7426000" y="3811400"/>
            <a:ext cx="247200" cy="224400"/>
          </a:xfrm>
          <a:prstGeom prst="rightArrow">
            <a:avLst>
              <a:gd name="adj1" fmla="val 50000"/>
              <a:gd name="adj2" fmla="val 50000"/>
            </a:avLst>
          </a:prstGeom>
          <a:solidFill>
            <a:srgbClr val="EF5C4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6" name="Shape 1256"/>
          <p:cNvSpPr txBox="1"/>
          <p:nvPr/>
        </p:nvSpPr>
        <p:spPr>
          <a:xfrm>
            <a:off x="608125" y="4751575"/>
            <a:ext cx="10947900" cy="1241700"/>
          </a:xfrm>
          <a:prstGeom prst="rect">
            <a:avLst/>
          </a:prstGeom>
          <a:solidFill>
            <a:srgbClr val="FFF2CC"/>
          </a:solidFill>
          <a:ln w="28575" cap="flat" cmpd="sng">
            <a:solidFill>
              <a:srgbClr val="0C343D"/>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sz="1300" b="1">
                <a:latin typeface="Trebuchet MS"/>
                <a:ea typeface="Trebuchet MS"/>
                <a:cs typeface="Trebuchet MS"/>
                <a:sym typeface="Trebuchet MS"/>
              </a:rPr>
              <a:t>Seguimiento al aprendizaje</a:t>
            </a:r>
          </a:p>
        </p:txBody>
      </p:sp>
      <p:sp>
        <p:nvSpPr>
          <p:cNvPr id="1257" name="Shape 1257"/>
          <p:cNvSpPr txBox="1"/>
          <p:nvPr/>
        </p:nvSpPr>
        <p:spPr>
          <a:xfrm>
            <a:off x="924574" y="5191450"/>
            <a:ext cx="3308700" cy="758400"/>
          </a:xfrm>
          <a:prstGeom prst="rect">
            <a:avLst/>
          </a:prstGeom>
          <a:noFill/>
          <a:ln>
            <a:noFill/>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Recoger y registrar constantemente avances o retrocesos en el proceso de aprendizaje.</a:t>
            </a:r>
          </a:p>
        </p:txBody>
      </p:sp>
      <p:sp>
        <p:nvSpPr>
          <p:cNvPr id="1258" name="Shape 1258"/>
          <p:cNvSpPr txBox="1"/>
          <p:nvPr/>
        </p:nvSpPr>
        <p:spPr>
          <a:xfrm>
            <a:off x="4997050" y="5027300"/>
            <a:ext cx="2946000" cy="933300"/>
          </a:xfrm>
          <a:prstGeom prst="rect">
            <a:avLst/>
          </a:prstGeom>
          <a:noFill/>
          <a:ln>
            <a:noFill/>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Analizar constante de la información o datos recogidos.</a:t>
            </a:r>
          </a:p>
        </p:txBody>
      </p:sp>
      <p:sp>
        <p:nvSpPr>
          <p:cNvPr id="1259" name="Shape 1259"/>
          <p:cNvSpPr txBox="1"/>
          <p:nvPr/>
        </p:nvSpPr>
        <p:spPr>
          <a:xfrm>
            <a:off x="8706824" y="5142200"/>
            <a:ext cx="2726400" cy="703500"/>
          </a:xfrm>
          <a:prstGeom prst="rect">
            <a:avLst/>
          </a:prstGeom>
          <a:noFill/>
          <a:ln>
            <a:noFill/>
          </a:ln>
        </p:spPr>
        <p:txBody>
          <a:bodyPr lIns="60950" tIns="60950" rIns="60950" bIns="60950" anchor="ctr" anchorCtr="0">
            <a:noAutofit/>
          </a:bodyPr>
          <a:lstStyle/>
          <a:p>
            <a:pPr marL="0" marR="0" lvl="0" indent="0" algn="ctr" rtl="0">
              <a:lnSpc>
                <a:spcPct val="90000"/>
              </a:lnSpc>
              <a:spcBef>
                <a:spcPts val="0"/>
              </a:spcBef>
              <a:spcAft>
                <a:spcPts val="0"/>
              </a:spcAft>
              <a:buSzPct val="25000"/>
              <a:buNone/>
            </a:pPr>
            <a:r>
              <a:rPr lang="en-US" sz="1300">
                <a:solidFill>
                  <a:schemeClr val="dk1"/>
                </a:solidFill>
                <a:latin typeface="Trebuchet MS"/>
                <a:ea typeface="Trebuchet MS"/>
                <a:cs typeface="Trebuchet MS"/>
                <a:sym typeface="Trebuchet MS"/>
              </a:rPr>
              <a:t>Identificar retos en el aprendizaje o puntos a atender</a:t>
            </a:r>
          </a:p>
        </p:txBody>
      </p:sp>
      <p:grpSp>
        <p:nvGrpSpPr>
          <p:cNvPr id="1260" name="Shape 1260"/>
          <p:cNvGrpSpPr/>
          <p:nvPr/>
        </p:nvGrpSpPr>
        <p:grpSpPr>
          <a:xfrm>
            <a:off x="-6922" y="6152167"/>
            <a:ext cx="6315504" cy="669564"/>
            <a:chOff x="-12878" y="5911991"/>
            <a:chExt cx="6689444" cy="883912"/>
          </a:xfrm>
        </p:grpSpPr>
        <p:pic>
          <p:nvPicPr>
            <p:cNvPr id="1261" name="Shape 1261"/>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262" name="Shape 1262"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263" name="Shape 1263"/>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264" name="Shape 1264"/>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265" name="Shape 1265"/>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grpSp>
        <p:nvGrpSpPr>
          <p:cNvPr id="1270" name="Shape 1270"/>
          <p:cNvGrpSpPr/>
          <p:nvPr/>
        </p:nvGrpSpPr>
        <p:grpSpPr>
          <a:xfrm>
            <a:off x="2294400" y="639900"/>
            <a:ext cx="7752300" cy="5670600"/>
            <a:chOff x="2294400" y="1097100"/>
            <a:chExt cx="7752300" cy="5670600"/>
          </a:xfrm>
        </p:grpSpPr>
        <p:pic>
          <p:nvPicPr>
            <p:cNvPr id="1271" name="Shape 1271" descr="https://previews.123rf.com/images/djahan/djahan1505/djahan150500012/40218986-Bandera-opci-n-infograf-a-moderna-con-paraguas-rojo-EPS-10-contiene-la-transparencia--Foto-de-archivo.jpg"/>
            <p:cNvPicPr preferRelativeResize="0"/>
            <p:nvPr/>
          </p:nvPicPr>
          <p:blipFill rotWithShape="1">
            <a:blip r:embed="rId3">
              <a:alphaModFix/>
            </a:blip>
            <a:srcRect l="7692" t="9893" r="6829" b="15889"/>
            <a:stretch/>
          </p:blipFill>
          <p:spPr>
            <a:xfrm>
              <a:off x="2294400" y="1097100"/>
              <a:ext cx="7752300" cy="5670600"/>
            </a:xfrm>
            <a:prstGeom prst="rect">
              <a:avLst/>
            </a:prstGeom>
            <a:noFill/>
            <a:ln>
              <a:noFill/>
            </a:ln>
          </p:spPr>
        </p:pic>
        <p:sp>
          <p:nvSpPr>
            <p:cNvPr id="1272" name="Shape 1272"/>
            <p:cNvSpPr/>
            <p:nvPr/>
          </p:nvSpPr>
          <p:spPr>
            <a:xfrm>
              <a:off x="5036025" y="1847700"/>
              <a:ext cx="2224200" cy="690900"/>
            </a:xfrm>
            <a:prstGeom prst="roundRect">
              <a:avLst>
                <a:gd name="adj" fmla="val 16667"/>
              </a:avLst>
            </a:prstGeom>
            <a:solidFill>
              <a:srgbClr val="ED1318"/>
            </a:solidFill>
            <a:ln w="12700" cap="flat" cmpd="sng">
              <a:solidFill>
                <a:srgbClr val="F4B08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200" b="1">
                  <a:solidFill>
                    <a:schemeClr val="lt1"/>
                  </a:solidFill>
                  <a:latin typeface="Trebuchet MS"/>
                  <a:ea typeface="Trebuchet MS"/>
                  <a:cs typeface="Trebuchet MS"/>
                  <a:sym typeface="Trebuchet MS"/>
                </a:rPr>
                <a:t>EVALUACIÓN</a:t>
              </a:r>
            </a:p>
          </p:txBody>
        </p:sp>
        <p:sp>
          <p:nvSpPr>
            <p:cNvPr id="1273" name="Shape 1273"/>
            <p:cNvSpPr/>
            <p:nvPr/>
          </p:nvSpPr>
          <p:spPr>
            <a:xfrm>
              <a:off x="2440050" y="3179950"/>
              <a:ext cx="3496500" cy="698400"/>
            </a:xfrm>
            <a:prstGeom prst="roundRect">
              <a:avLst>
                <a:gd name="adj" fmla="val 16667"/>
              </a:avLst>
            </a:prstGeom>
            <a:solidFill>
              <a:srgbClr val="FFC000"/>
            </a:solidFill>
            <a:ln w="12700" cap="flat" cmpd="sng">
              <a:solidFill>
                <a:srgbClr val="FFC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Trebuchet MS"/>
                  <a:ea typeface="Trebuchet MS"/>
                  <a:cs typeface="Trebuchet MS"/>
                  <a:sym typeface="Trebuchet MS"/>
                </a:rPr>
                <a:t>USO DE RESULTADOS</a:t>
              </a:r>
            </a:p>
          </p:txBody>
        </p:sp>
        <p:sp>
          <p:nvSpPr>
            <p:cNvPr id="1274" name="Shape 1274"/>
            <p:cNvSpPr/>
            <p:nvPr/>
          </p:nvSpPr>
          <p:spPr>
            <a:xfrm>
              <a:off x="6269900" y="3173325"/>
              <a:ext cx="3563700" cy="690900"/>
            </a:xfrm>
            <a:prstGeom prst="roundRect">
              <a:avLst>
                <a:gd name="adj" fmla="val 16667"/>
              </a:avLst>
            </a:prstGeom>
            <a:solidFill>
              <a:srgbClr val="548135"/>
            </a:solidFill>
            <a:ln w="12700" cap="flat" cmpd="sng">
              <a:solidFill>
                <a:srgbClr val="7B7B7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1">
                  <a:solidFill>
                    <a:schemeClr val="lt1"/>
                  </a:solidFill>
                  <a:latin typeface="Trebuchet MS"/>
                  <a:ea typeface="Trebuchet MS"/>
                  <a:cs typeface="Trebuchet MS"/>
                  <a:sym typeface="Trebuchet MS"/>
                </a:rPr>
                <a:t>SEGUIMIENTO AL APRENDIZAJE</a:t>
              </a:r>
            </a:p>
          </p:txBody>
        </p:sp>
        <p:sp>
          <p:nvSpPr>
            <p:cNvPr id="1275" name="Shape 1275"/>
            <p:cNvSpPr/>
            <p:nvPr/>
          </p:nvSpPr>
          <p:spPr>
            <a:xfrm>
              <a:off x="2440050" y="3952075"/>
              <a:ext cx="3577800" cy="698400"/>
            </a:xfrm>
            <a:prstGeom prst="roundRect">
              <a:avLst>
                <a:gd name="adj" fmla="val 16667"/>
              </a:avLst>
            </a:prstGeom>
            <a:solidFill>
              <a:srgbClr val="C55A11"/>
            </a:solidFill>
            <a:ln>
              <a:noFill/>
            </a:ln>
          </p:spPr>
          <p:txBody>
            <a:bodyPr lIns="91425" tIns="45700" rIns="91425" bIns="45700" anchor="ctr" anchorCtr="0">
              <a:noAutofit/>
            </a:bodyPr>
            <a:lstStyle/>
            <a:p>
              <a:pPr marL="0" marR="0" lvl="0" indent="0" algn="ctr" rtl="0">
                <a:spcBef>
                  <a:spcPts val="0"/>
                </a:spcBef>
                <a:buNone/>
              </a:pPr>
              <a:r>
                <a:rPr lang="en-US">
                  <a:solidFill>
                    <a:schemeClr val="lt1"/>
                  </a:solidFill>
                  <a:latin typeface="Trebuchet MS"/>
                  <a:ea typeface="Trebuchet MS"/>
                  <a:cs typeface="Trebuchet MS"/>
                  <a:sym typeface="Trebuchet MS"/>
                </a:rPr>
                <a:t>1. Reflexionar, realimentar  y re orientar.</a:t>
              </a:r>
            </a:p>
            <a:p>
              <a:pPr marL="0" marR="0" lvl="0" indent="0" algn="ctr" rtl="0">
                <a:spcBef>
                  <a:spcPts val="0"/>
                </a:spcBef>
                <a:buNone/>
              </a:pPr>
              <a:r>
                <a:rPr lang="en-US">
                  <a:solidFill>
                    <a:schemeClr val="lt1"/>
                  </a:solidFill>
                  <a:latin typeface="Trebuchet MS"/>
                  <a:ea typeface="Trebuchet MS"/>
                  <a:cs typeface="Trebuchet MS"/>
                  <a:sym typeface="Trebuchet MS"/>
                </a:rPr>
                <a:t>2. Distribuir y asignar recursos.</a:t>
              </a:r>
            </a:p>
          </p:txBody>
        </p:sp>
        <p:sp>
          <p:nvSpPr>
            <p:cNvPr id="1276" name="Shape 1276"/>
            <p:cNvSpPr/>
            <p:nvPr/>
          </p:nvSpPr>
          <p:spPr>
            <a:xfrm>
              <a:off x="6283910" y="3938300"/>
              <a:ext cx="3563700" cy="698400"/>
            </a:xfrm>
            <a:prstGeom prst="roundRect">
              <a:avLst>
                <a:gd name="adj" fmla="val 16667"/>
              </a:avLst>
            </a:prstGeom>
            <a:solidFill>
              <a:srgbClr val="0070C0"/>
            </a:solidFill>
            <a:ln w="12700" cap="flat" cmpd="sng">
              <a:solidFill>
                <a:srgbClr val="EFEFE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Trebuchet MS"/>
                  <a:ea typeface="Trebuchet MS"/>
                  <a:cs typeface="Trebuchet MS"/>
                  <a:sym typeface="Trebuchet MS"/>
                </a:rPr>
                <a:t>1. Recoger</a:t>
              </a:r>
            </a:p>
            <a:p>
              <a:pPr marL="0" marR="0" lvl="0" indent="0" algn="ctr" rtl="0">
                <a:spcBef>
                  <a:spcPts val="0"/>
                </a:spcBef>
                <a:buSzPct val="25000"/>
                <a:buNone/>
              </a:pPr>
              <a:r>
                <a:rPr lang="en-US" sz="1800">
                  <a:solidFill>
                    <a:schemeClr val="lt1"/>
                  </a:solidFill>
                  <a:latin typeface="Trebuchet MS"/>
                  <a:ea typeface="Trebuchet MS"/>
                  <a:cs typeface="Trebuchet MS"/>
                  <a:sym typeface="Trebuchet MS"/>
                </a:rPr>
                <a:t>2. Registrar</a:t>
              </a:r>
            </a:p>
          </p:txBody>
        </p:sp>
        <p:sp>
          <p:nvSpPr>
            <p:cNvPr id="1277" name="Shape 1277"/>
            <p:cNvSpPr/>
            <p:nvPr/>
          </p:nvSpPr>
          <p:spPr>
            <a:xfrm>
              <a:off x="2440024" y="4759900"/>
              <a:ext cx="3577800" cy="698400"/>
            </a:xfrm>
            <a:prstGeom prst="roundRect">
              <a:avLst>
                <a:gd name="adj" fmla="val 16667"/>
              </a:avLst>
            </a:prstGeom>
            <a:solidFill>
              <a:srgbClr val="DB0312"/>
            </a:solidFill>
            <a:ln w="12700" cap="flat" cmpd="sng">
              <a:solidFill>
                <a:srgbClr val="DB0312"/>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r>
                <a:rPr lang="en-US">
                  <a:solidFill>
                    <a:schemeClr val="lt1"/>
                  </a:solidFill>
                  <a:latin typeface="Trebuchet MS"/>
                  <a:ea typeface="Trebuchet MS"/>
                  <a:cs typeface="Trebuchet MS"/>
                  <a:sym typeface="Trebuchet MS"/>
                </a:rPr>
                <a:t>3. Crear estrategias de apoyo diferenciado.</a:t>
              </a:r>
            </a:p>
            <a:p>
              <a:pPr marL="0" marR="0" lvl="0" indent="0" algn="ctr" rtl="0">
                <a:spcBef>
                  <a:spcPts val="0"/>
                </a:spcBef>
                <a:buNone/>
              </a:pPr>
              <a:r>
                <a:rPr lang="en-US">
                  <a:solidFill>
                    <a:schemeClr val="lt1"/>
                  </a:solidFill>
                  <a:latin typeface="Trebuchet MS"/>
                  <a:ea typeface="Trebuchet MS"/>
                  <a:cs typeface="Trebuchet MS"/>
                  <a:sym typeface="Trebuchet MS"/>
                </a:rPr>
                <a:t>4. Caracterizar y valorar impacto.</a:t>
              </a:r>
            </a:p>
          </p:txBody>
        </p:sp>
        <p:sp>
          <p:nvSpPr>
            <p:cNvPr id="1278" name="Shape 1278"/>
            <p:cNvSpPr/>
            <p:nvPr/>
          </p:nvSpPr>
          <p:spPr>
            <a:xfrm>
              <a:off x="6283910" y="4731700"/>
              <a:ext cx="3537600" cy="770100"/>
            </a:xfrm>
            <a:prstGeom prst="roundRect">
              <a:avLst>
                <a:gd name="adj" fmla="val 16667"/>
              </a:avLst>
            </a:prstGeom>
            <a:solidFill>
              <a:srgbClr val="A90391"/>
            </a:solidFill>
            <a:ln w="12700" cap="flat" cmpd="sng">
              <a:solidFill>
                <a:srgbClr val="A9039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Trebuchet MS"/>
                  <a:ea typeface="Trebuchet MS"/>
                  <a:cs typeface="Trebuchet MS"/>
                  <a:sym typeface="Trebuchet MS"/>
                </a:rPr>
                <a:t>3. Analizar</a:t>
              </a:r>
            </a:p>
            <a:p>
              <a:pPr marL="0" marR="0" lvl="0" indent="0" algn="ctr" rtl="0">
                <a:spcBef>
                  <a:spcPts val="0"/>
                </a:spcBef>
                <a:buSzPct val="25000"/>
                <a:buNone/>
              </a:pPr>
              <a:r>
                <a:rPr lang="en-US" sz="1800">
                  <a:solidFill>
                    <a:schemeClr val="lt1"/>
                  </a:solidFill>
                  <a:latin typeface="Trebuchet MS"/>
                  <a:ea typeface="Trebuchet MS"/>
                  <a:cs typeface="Trebuchet MS"/>
                  <a:sym typeface="Trebuchet MS"/>
                </a:rPr>
                <a:t>4. Identificar</a:t>
              </a:r>
            </a:p>
          </p:txBody>
        </p:sp>
      </p:grpSp>
      <p:pic>
        <p:nvPicPr>
          <p:cNvPr id="1279" name="Shape 1279" descr="bandera-01.png"/>
          <p:cNvPicPr preferRelativeResize="0"/>
          <p:nvPr/>
        </p:nvPicPr>
        <p:blipFill rotWithShape="1">
          <a:blip r:embed="rId4">
            <a:alphaModFix/>
          </a:blip>
          <a:srcRect/>
          <a:stretch/>
        </p:blipFill>
        <p:spPr>
          <a:xfrm>
            <a:off x="8115209" y="5951860"/>
            <a:ext cx="4076700" cy="933300"/>
          </a:xfrm>
          <a:prstGeom prst="rect">
            <a:avLst/>
          </a:prstGeom>
          <a:noFill/>
          <a:ln>
            <a:noFill/>
          </a:ln>
        </p:spPr>
      </p:pic>
      <p:sp>
        <p:nvSpPr>
          <p:cNvPr id="1280" name="Shape 1280"/>
          <p:cNvSpPr/>
          <p:nvPr/>
        </p:nvSpPr>
        <p:spPr>
          <a:xfrm rot="-5400000">
            <a:off x="7930575" y="-3545300"/>
            <a:ext cx="770099" cy="77523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281" name="Shape 1281"/>
          <p:cNvSpPr txBox="1"/>
          <p:nvPr/>
        </p:nvSpPr>
        <p:spPr>
          <a:xfrm>
            <a:off x="4640850" y="6450"/>
            <a:ext cx="71610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SzPct val="25000"/>
              <a:buFont typeface="Questrial"/>
              <a:buNone/>
            </a:pPr>
            <a:r>
              <a:rPr lang="en-US" sz="3000" b="1" i="0" u="none" strike="noStrike" cap="none">
                <a:solidFill>
                  <a:schemeClr val="lt1"/>
                </a:solidFill>
                <a:latin typeface="Trebuchet MS"/>
                <a:ea typeface="Trebuchet MS"/>
                <a:cs typeface="Trebuchet MS"/>
                <a:sym typeface="Trebuchet MS"/>
              </a:rPr>
              <a:t>Mejoramiento a partir de la evaluación</a:t>
            </a:r>
          </a:p>
        </p:txBody>
      </p:sp>
      <p:grpSp>
        <p:nvGrpSpPr>
          <p:cNvPr id="1282" name="Shape 1282"/>
          <p:cNvGrpSpPr/>
          <p:nvPr/>
        </p:nvGrpSpPr>
        <p:grpSpPr>
          <a:xfrm>
            <a:off x="-6922" y="6152167"/>
            <a:ext cx="4684278" cy="669564"/>
            <a:chOff x="-12878" y="5911991"/>
            <a:chExt cx="4961633" cy="883912"/>
          </a:xfrm>
        </p:grpSpPr>
        <p:pic>
          <p:nvPicPr>
            <p:cNvPr id="1283" name="Shape 1283"/>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1284" name="Shape 1284"/>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285" name="Shape 1285"/>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Shape 1290" descr="bandera-01.png"/>
          <p:cNvPicPr preferRelativeResize="0"/>
          <p:nvPr/>
        </p:nvPicPr>
        <p:blipFill rotWithShape="1">
          <a:blip r:embed="rId3">
            <a:alphaModFix/>
          </a:blip>
          <a:srcRect/>
          <a:stretch/>
        </p:blipFill>
        <p:spPr>
          <a:xfrm>
            <a:off x="8115309" y="5951860"/>
            <a:ext cx="4076700" cy="933300"/>
          </a:xfrm>
          <a:prstGeom prst="rect">
            <a:avLst/>
          </a:prstGeom>
          <a:noFill/>
          <a:ln>
            <a:noFill/>
          </a:ln>
        </p:spPr>
      </p:pic>
      <p:sp>
        <p:nvSpPr>
          <p:cNvPr id="1291" name="Shape 1291"/>
          <p:cNvSpPr/>
          <p:nvPr/>
        </p:nvSpPr>
        <p:spPr>
          <a:xfrm rot="-5400000">
            <a:off x="7549574" y="-3773900"/>
            <a:ext cx="770099" cy="85143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292" name="Shape 1292"/>
          <p:cNvSpPr txBox="1"/>
          <p:nvPr/>
        </p:nvSpPr>
        <p:spPr>
          <a:xfrm>
            <a:off x="4671400" y="167600"/>
            <a:ext cx="6867900" cy="690900"/>
          </a:xfrm>
          <a:prstGeom prst="rect">
            <a:avLst/>
          </a:prstGeom>
          <a:noFill/>
          <a:ln>
            <a:noFill/>
          </a:ln>
        </p:spPr>
        <p:txBody>
          <a:bodyPr lIns="91425" tIns="91425" rIns="91425" bIns="91425" anchor="ctr" anchorCtr="0">
            <a:noAutofit/>
          </a:bodyPr>
          <a:lstStyle/>
          <a:p>
            <a:pPr marL="0" marR="0" lvl="0" indent="0" algn="ctr" rtl="0">
              <a:lnSpc>
                <a:spcPct val="80000"/>
              </a:lnSpc>
              <a:spcBef>
                <a:spcPts val="0"/>
              </a:spcBef>
              <a:spcAft>
                <a:spcPts val="0"/>
              </a:spcAft>
              <a:buClr>
                <a:schemeClr val="lt1"/>
              </a:buClr>
              <a:buSzPct val="25000"/>
              <a:buFont typeface="Questrial"/>
              <a:buNone/>
            </a:pPr>
            <a:r>
              <a:rPr lang="en-US" sz="3000" b="1" i="0" u="none" strike="noStrike" cap="none">
                <a:solidFill>
                  <a:schemeClr val="lt1"/>
                </a:solidFill>
                <a:latin typeface="Trebuchet MS"/>
                <a:ea typeface="Trebuchet MS"/>
                <a:cs typeface="Trebuchet MS"/>
                <a:sym typeface="Trebuchet MS"/>
              </a:rPr>
              <a:t>Marco de referencia</a:t>
            </a:r>
          </a:p>
        </p:txBody>
      </p:sp>
      <p:sp>
        <p:nvSpPr>
          <p:cNvPr id="1293" name="Shape 1293"/>
          <p:cNvSpPr/>
          <p:nvPr/>
        </p:nvSpPr>
        <p:spPr>
          <a:xfrm>
            <a:off x="3346175" y="3115825"/>
            <a:ext cx="430800" cy="522600"/>
          </a:xfrm>
          <a:prstGeom prst="rightArrow">
            <a:avLst>
              <a:gd name="adj1" fmla="val 50000"/>
              <a:gd name="adj2" fmla="val 50000"/>
            </a:avLst>
          </a:prstGeom>
          <a:gradFill>
            <a:gsLst>
              <a:gs pos="0">
                <a:srgbClr val="F48208"/>
              </a:gs>
              <a:gs pos="100000">
                <a:srgbClr val="703E08"/>
              </a:gs>
            </a:gsLst>
            <a:lin ang="5400012" scaled="0"/>
          </a:gradFill>
          <a:ln>
            <a:noFill/>
          </a:ln>
        </p:spPr>
        <p:txBody>
          <a:bodyPr lIns="91425" tIns="91425" rIns="91425" bIns="91425" anchor="ctr" anchorCtr="0">
            <a:noAutofit/>
          </a:bodyPr>
          <a:lstStyle/>
          <a:p>
            <a:pPr lvl="0">
              <a:spcBef>
                <a:spcPts val="0"/>
              </a:spcBef>
              <a:buNone/>
            </a:pPr>
            <a:endParaRPr/>
          </a:p>
        </p:txBody>
      </p:sp>
      <p:sp>
        <p:nvSpPr>
          <p:cNvPr id="1294" name="Shape 1294"/>
          <p:cNvSpPr/>
          <p:nvPr/>
        </p:nvSpPr>
        <p:spPr>
          <a:xfrm>
            <a:off x="8885575" y="3133750"/>
            <a:ext cx="430800" cy="522600"/>
          </a:xfrm>
          <a:prstGeom prst="rightArrow">
            <a:avLst>
              <a:gd name="adj1" fmla="val 50000"/>
              <a:gd name="adj2" fmla="val 50000"/>
            </a:avLst>
          </a:prstGeom>
          <a:gradFill>
            <a:gsLst>
              <a:gs pos="0">
                <a:srgbClr val="F48208"/>
              </a:gs>
              <a:gs pos="100000">
                <a:srgbClr val="703E08"/>
              </a:gs>
            </a:gsLst>
            <a:lin ang="5400012" scaled="0"/>
          </a:gradFill>
          <a:ln>
            <a:noFill/>
          </a:ln>
        </p:spPr>
        <p:txBody>
          <a:bodyPr lIns="91425" tIns="91425" rIns="91425" bIns="91425" anchor="ctr" anchorCtr="0">
            <a:noAutofit/>
          </a:bodyPr>
          <a:lstStyle/>
          <a:p>
            <a:pPr lvl="0">
              <a:spcBef>
                <a:spcPts val="0"/>
              </a:spcBef>
              <a:buNone/>
            </a:pPr>
            <a:endParaRPr/>
          </a:p>
        </p:txBody>
      </p:sp>
      <p:grpSp>
        <p:nvGrpSpPr>
          <p:cNvPr id="1295" name="Shape 1295"/>
          <p:cNvGrpSpPr/>
          <p:nvPr/>
        </p:nvGrpSpPr>
        <p:grpSpPr>
          <a:xfrm rot="-5400000">
            <a:off x="5385001" y="-1894434"/>
            <a:ext cx="1842000" cy="10792867"/>
            <a:chOff x="4115435" y="-758414"/>
            <a:chExt cx="1842000" cy="7340089"/>
          </a:xfrm>
        </p:grpSpPr>
        <p:sp>
          <p:nvSpPr>
            <p:cNvPr id="1296" name="Shape 1296"/>
            <p:cNvSpPr/>
            <p:nvPr/>
          </p:nvSpPr>
          <p:spPr>
            <a:xfrm rot="5400000">
              <a:off x="4272129" y="-772964"/>
              <a:ext cx="1579499" cy="1608600"/>
            </a:xfrm>
            <a:prstGeom prst="rect">
              <a:avLst/>
            </a:prstGeom>
            <a:gradFill>
              <a:gsLst>
                <a:gs pos="0">
                  <a:srgbClr val="FFDC9B"/>
                </a:gs>
                <a:gs pos="50000">
                  <a:srgbClr val="FFD68D"/>
                </a:gs>
                <a:gs pos="100000">
                  <a:srgbClr val="FFD478"/>
                </a:gs>
              </a:gsLst>
              <a:lin ang="5400012" scaled="0"/>
            </a:gradFill>
            <a:ln>
              <a:noFill/>
            </a:ln>
          </p:spPr>
          <p:txBody>
            <a:bodyPr lIns="91425" tIns="91425" rIns="91425" bIns="91425" anchor="ctr" anchorCtr="0">
              <a:noAutofit/>
            </a:bodyPr>
            <a:lstStyle/>
            <a:p>
              <a:pPr lvl="0">
                <a:spcBef>
                  <a:spcPts val="0"/>
                </a:spcBef>
                <a:buNone/>
              </a:pPr>
              <a:endParaRPr/>
            </a:p>
          </p:txBody>
        </p:sp>
        <p:sp>
          <p:nvSpPr>
            <p:cNvPr id="1297" name="Shape 1297"/>
            <p:cNvSpPr txBox="1"/>
            <p:nvPr/>
          </p:nvSpPr>
          <p:spPr>
            <a:xfrm rot="5400000">
              <a:off x="4272129" y="-761701"/>
              <a:ext cx="1579499" cy="1608600"/>
            </a:xfrm>
            <a:prstGeom prst="rect">
              <a:avLst/>
            </a:prstGeom>
            <a:noFill/>
            <a:ln>
              <a:noFill/>
            </a:ln>
          </p:spPr>
          <p:txBody>
            <a:bodyPr lIns="10150" tIns="10150" rIns="10150" bIns="10150" anchor="ctr" anchorCtr="0">
              <a:noAutofit/>
            </a:bodyPr>
            <a:lstStyle/>
            <a:p>
              <a:pPr marL="0" marR="0" lvl="0" indent="0" algn="ctr" rtl="0">
                <a:lnSpc>
                  <a:spcPct val="90000"/>
                </a:lnSpc>
                <a:spcBef>
                  <a:spcPts val="0"/>
                </a:spcBef>
                <a:spcAft>
                  <a:spcPts val="0"/>
                </a:spcAft>
                <a:buSzPct val="25000"/>
                <a:buNone/>
              </a:pPr>
              <a:r>
                <a:rPr lang="en-US" sz="2000" b="1">
                  <a:solidFill>
                    <a:schemeClr val="dk1"/>
                  </a:solidFill>
                  <a:latin typeface="Trebuchet MS"/>
                  <a:ea typeface="Trebuchet MS"/>
                  <a:cs typeface="Trebuchet MS"/>
                  <a:sym typeface="Trebuchet MS"/>
                </a:rPr>
                <a:t>Ruta de Mejoramiento Institucional  -  PMI</a:t>
              </a:r>
            </a:p>
            <a:p>
              <a:pPr marL="0" marR="0" lvl="0" indent="0" algn="ctr" rtl="0">
                <a:lnSpc>
                  <a:spcPct val="90000"/>
                </a:lnSpc>
                <a:spcBef>
                  <a:spcPts val="0"/>
                </a:spcBef>
                <a:spcAft>
                  <a:spcPts val="0"/>
                </a:spcAft>
                <a:buSzPct val="25000"/>
                <a:buNone/>
              </a:pPr>
              <a:r>
                <a:rPr lang="en-US" sz="2000" b="1">
                  <a:solidFill>
                    <a:schemeClr val="dk1"/>
                  </a:solidFill>
                  <a:latin typeface="Trebuchet MS"/>
                  <a:ea typeface="Trebuchet MS"/>
                  <a:cs typeface="Trebuchet MS"/>
                  <a:sym typeface="Trebuchet MS"/>
                </a:rPr>
                <a:t>Guía 34</a:t>
              </a:r>
            </a:p>
          </p:txBody>
        </p:sp>
        <p:sp>
          <p:nvSpPr>
            <p:cNvPr id="1298" name="Shape 1298"/>
            <p:cNvSpPr/>
            <p:nvPr/>
          </p:nvSpPr>
          <p:spPr>
            <a:xfrm rot="5400000">
              <a:off x="4229990" y="1258127"/>
              <a:ext cx="1579499" cy="1608600"/>
            </a:xfrm>
            <a:prstGeom prst="rect">
              <a:avLst/>
            </a:prstGeom>
            <a:gradFill>
              <a:gsLst>
                <a:gs pos="0">
                  <a:srgbClr val="B4D4A5"/>
                </a:gs>
                <a:gs pos="50000">
                  <a:srgbClr val="A8CD97"/>
                </a:gs>
                <a:gs pos="100000">
                  <a:srgbClr val="9BC985"/>
                </a:gs>
              </a:gsLst>
              <a:lin ang="5400012" scaled="0"/>
            </a:gradFill>
            <a:ln>
              <a:noFill/>
            </a:ln>
          </p:spPr>
          <p:txBody>
            <a:bodyPr lIns="91425" tIns="91425" rIns="91425" bIns="91425" anchor="ctr" anchorCtr="0">
              <a:noAutofit/>
            </a:bodyPr>
            <a:lstStyle/>
            <a:p>
              <a:pPr lvl="0">
                <a:spcBef>
                  <a:spcPts val="0"/>
                </a:spcBef>
                <a:buNone/>
              </a:pPr>
              <a:endParaRPr/>
            </a:p>
          </p:txBody>
        </p:sp>
        <p:sp>
          <p:nvSpPr>
            <p:cNvPr id="1299" name="Shape 1299"/>
            <p:cNvSpPr txBox="1"/>
            <p:nvPr/>
          </p:nvSpPr>
          <p:spPr>
            <a:xfrm rot="5400000">
              <a:off x="4214233" y="1168457"/>
              <a:ext cx="1579499" cy="1729200"/>
            </a:xfrm>
            <a:prstGeom prst="rect">
              <a:avLst/>
            </a:prstGeom>
            <a:noFill/>
            <a:ln>
              <a:noFill/>
            </a:ln>
          </p:spPr>
          <p:txBody>
            <a:bodyPr lIns="10150" tIns="10150" rIns="10150" bIns="10150" anchor="ctr" anchorCtr="0">
              <a:noAutofit/>
            </a:bodyPr>
            <a:lstStyle/>
            <a:p>
              <a:pPr marL="0" marR="0" lvl="0" indent="0" algn="ctr" rtl="0">
                <a:lnSpc>
                  <a:spcPct val="90000"/>
                </a:lnSpc>
                <a:spcBef>
                  <a:spcPts val="0"/>
                </a:spcBef>
                <a:spcAft>
                  <a:spcPts val="0"/>
                </a:spcAft>
                <a:buSzPct val="25000"/>
                <a:buNone/>
              </a:pPr>
              <a:r>
                <a:rPr lang="en-US" sz="2000" b="1">
                  <a:solidFill>
                    <a:schemeClr val="dk1"/>
                  </a:solidFill>
                  <a:latin typeface="Trebuchet MS"/>
                  <a:ea typeface="Trebuchet MS"/>
                  <a:cs typeface="Trebuchet MS"/>
                  <a:sym typeface="Trebuchet MS"/>
                </a:rPr>
                <a:t>Decreto 1075</a:t>
              </a:r>
            </a:p>
            <a:p>
              <a:pPr marL="0" marR="0" lvl="0" indent="0" algn="ctr" rtl="0">
                <a:lnSpc>
                  <a:spcPct val="90000"/>
                </a:lnSpc>
                <a:spcBef>
                  <a:spcPts val="560"/>
                </a:spcBef>
                <a:spcAft>
                  <a:spcPts val="0"/>
                </a:spcAft>
                <a:buSzPct val="25000"/>
                <a:buNone/>
              </a:pPr>
              <a:r>
                <a:rPr lang="en-US" sz="2000" b="1">
                  <a:solidFill>
                    <a:schemeClr val="dk1"/>
                  </a:solidFill>
                  <a:latin typeface="Trebuchet MS"/>
                  <a:ea typeface="Trebuchet MS"/>
                  <a:cs typeface="Trebuchet MS"/>
                  <a:sym typeface="Trebuchet MS"/>
                </a:rPr>
                <a:t>Evaluación </a:t>
              </a:r>
            </a:p>
            <a:p>
              <a:pPr marL="0" marR="0" lvl="0" indent="0" algn="ctr" rtl="0">
                <a:lnSpc>
                  <a:spcPct val="90000"/>
                </a:lnSpc>
                <a:spcBef>
                  <a:spcPts val="560"/>
                </a:spcBef>
                <a:spcAft>
                  <a:spcPts val="0"/>
                </a:spcAft>
                <a:buSzPct val="25000"/>
                <a:buNone/>
              </a:pPr>
              <a:r>
                <a:rPr lang="en-US" sz="2000" b="1">
                  <a:solidFill>
                    <a:schemeClr val="dk1"/>
                  </a:solidFill>
                  <a:latin typeface="Trebuchet MS"/>
                  <a:ea typeface="Trebuchet MS"/>
                  <a:cs typeface="Trebuchet MS"/>
                  <a:sym typeface="Trebuchet MS"/>
                </a:rPr>
                <a:t>(Decreto 1290)</a:t>
              </a:r>
            </a:p>
          </p:txBody>
        </p:sp>
        <p:sp>
          <p:nvSpPr>
            <p:cNvPr id="1300" name="Shape 1300"/>
            <p:cNvSpPr/>
            <p:nvPr/>
          </p:nvSpPr>
          <p:spPr>
            <a:xfrm rot="5400000">
              <a:off x="4153785" y="3001896"/>
              <a:ext cx="1579500" cy="1608600"/>
            </a:xfrm>
            <a:prstGeom prst="rect">
              <a:avLst/>
            </a:prstGeom>
            <a:gradFill>
              <a:gsLst>
                <a:gs pos="0">
                  <a:srgbClr val="AFCAE9"/>
                </a:gs>
                <a:gs pos="50000">
                  <a:srgbClr val="A0C1E4"/>
                </a:gs>
                <a:gs pos="100000">
                  <a:srgbClr val="8FB8E4"/>
                </a:gs>
              </a:gsLst>
              <a:lin ang="5400012" scaled="0"/>
            </a:gradFill>
            <a:ln>
              <a:noFill/>
            </a:ln>
          </p:spPr>
          <p:txBody>
            <a:bodyPr lIns="91425" tIns="91425" rIns="91425" bIns="91425" anchor="ctr" anchorCtr="0">
              <a:noAutofit/>
            </a:bodyPr>
            <a:lstStyle/>
            <a:p>
              <a:pPr lvl="0">
                <a:spcBef>
                  <a:spcPts val="0"/>
                </a:spcBef>
                <a:buNone/>
              </a:pPr>
              <a:endParaRPr/>
            </a:p>
          </p:txBody>
        </p:sp>
        <p:sp>
          <p:nvSpPr>
            <p:cNvPr id="1301" name="Shape 1301"/>
            <p:cNvSpPr txBox="1"/>
            <p:nvPr/>
          </p:nvSpPr>
          <p:spPr>
            <a:xfrm rot="5400000">
              <a:off x="4229985" y="2993089"/>
              <a:ext cx="1579499" cy="1608600"/>
            </a:xfrm>
            <a:prstGeom prst="rect">
              <a:avLst/>
            </a:prstGeom>
            <a:noFill/>
            <a:ln>
              <a:noFill/>
            </a:ln>
          </p:spPr>
          <p:txBody>
            <a:bodyPr lIns="9525" tIns="9525" rIns="9525" bIns="9525" anchor="ctr" anchorCtr="0">
              <a:noAutofit/>
            </a:bodyPr>
            <a:lstStyle/>
            <a:p>
              <a:pPr marL="0" marR="0" lvl="0" indent="0" algn="ctr" rtl="0">
                <a:lnSpc>
                  <a:spcPct val="90000"/>
                </a:lnSpc>
                <a:spcBef>
                  <a:spcPts val="0"/>
                </a:spcBef>
                <a:spcAft>
                  <a:spcPts val="0"/>
                </a:spcAft>
                <a:buSzPct val="25000"/>
                <a:buNone/>
              </a:pPr>
              <a:r>
                <a:rPr lang="en-US" sz="1900" b="1">
                  <a:solidFill>
                    <a:schemeClr val="dk1"/>
                  </a:solidFill>
                  <a:latin typeface="Trebuchet MS"/>
                  <a:ea typeface="Trebuchet MS"/>
                  <a:cs typeface="Trebuchet MS"/>
                  <a:sym typeface="Trebuchet MS"/>
                </a:rPr>
                <a:t>Documento 11: </a:t>
              </a:r>
            </a:p>
            <a:p>
              <a:pPr marL="0" marR="0" lvl="0" indent="0" algn="ctr" rtl="0">
                <a:lnSpc>
                  <a:spcPct val="90000"/>
                </a:lnSpc>
                <a:spcBef>
                  <a:spcPts val="0"/>
                </a:spcBef>
                <a:spcAft>
                  <a:spcPts val="0"/>
                </a:spcAft>
                <a:buSzPct val="25000"/>
                <a:buNone/>
              </a:pPr>
              <a:r>
                <a:rPr lang="en-US" sz="1900" b="1">
                  <a:solidFill>
                    <a:schemeClr val="dk1"/>
                  </a:solidFill>
                  <a:latin typeface="Trebuchet MS"/>
                  <a:ea typeface="Trebuchet MS"/>
                  <a:cs typeface="Trebuchet MS"/>
                  <a:sym typeface="Trebuchet MS"/>
                </a:rPr>
                <a:t>Fundamentos y orientaciones para la implementación del decreto 1290</a:t>
              </a:r>
            </a:p>
          </p:txBody>
        </p:sp>
        <p:sp>
          <p:nvSpPr>
            <p:cNvPr id="1302" name="Shape 1302"/>
            <p:cNvSpPr/>
            <p:nvPr/>
          </p:nvSpPr>
          <p:spPr>
            <a:xfrm rot="5400000">
              <a:off x="4269935" y="4894157"/>
              <a:ext cx="1533000" cy="1842000"/>
            </a:xfrm>
            <a:prstGeom prst="rect">
              <a:avLst/>
            </a:prstGeom>
            <a:gradFill>
              <a:gsLst>
                <a:gs pos="0">
                  <a:srgbClr val="F7BCA2"/>
                </a:gs>
                <a:gs pos="50000">
                  <a:srgbClr val="F4B093"/>
                </a:gs>
                <a:gs pos="100000">
                  <a:srgbClr val="F7A47F"/>
                </a:gs>
              </a:gsLst>
              <a:lin ang="5400012" scaled="0"/>
            </a:gradFill>
            <a:ln>
              <a:noFill/>
            </a:ln>
          </p:spPr>
          <p:txBody>
            <a:bodyPr lIns="91425" tIns="91425" rIns="91425" bIns="91425" anchor="ctr" anchorCtr="0">
              <a:noAutofit/>
            </a:bodyPr>
            <a:lstStyle/>
            <a:p>
              <a:pPr lvl="0">
                <a:spcBef>
                  <a:spcPts val="0"/>
                </a:spcBef>
                <a:buNone/>
              </a:pPr>
              <a:endParaRPr/>
            </a:p>
          </p:txBody>
        </p:sp>
        <p:sp>
          <p:nvSpPr>
            <p:cNvPr id="1303" name="Shape 1303"/>
            <p:cNvSpPr txBox="1"/>
            <p:nvPr/>
          </p:nvSpPr>
          <p:spPr>
            <a:xfrm rot="5400000">
              <a:off x="4277659" y="4986574"/>
              <a:ext cx="1533000" cy="1657200"/>
            </a:xfrm>
            <a:prstGeom prst="rect">
              <a:avLst/>
            </a:prstGeom>
            <a:noFill/>
            <a:ln>
              <a:noFill/>
            </a:ln>
          </p:spPr>
          <p:txBody>
            <a:bodyPr lIns="8875" tIns="8875" rIns="8875" bIns="8875" anchor="ctr" anchorCtr="0">
              <a:noAutofit/>
            </a:bodyPr>
            <a:lstStyle/>
            <a:p>
              <a:pPr marL="0" marR="0" lvl="0" indent="0" algn="ctr" rtl="0">
                <a:lnSpc>
                  <a:spcPct val="90000"/>
                </a:lnSpc>
                <a:spcBef>
                  <a:spcPts val="0"/>
                </a:spcBef>
                <a:spcAft>
                  <a:spcPts val="0"/>
                </a:spcAft>
                <a:buSzPct val="25000"/>
                <a:buNone/>
              </a:pPr>
              <a:r>
                <a:rPr lang="en-US" sz="1800" b="1">
                  <a:solidFill>
                    <a:schemeClr val="dk1"/>
                  </a:solidFill>
                  <a:latin typeface="Trebuchet MS"/>
                  <a:ea typeface="Trebuchet MS"/>
                  <a:cs typeface="Trebuchet MS"/>
                  <a:sym typeface="Trebuchet MS"/>
                </a:rPr>
                <a:t>S</a:t>
              </a:r>
              <a:r>
                <a:rPr lang="en-US" sz="2000" b="1">
                  <a:solidFill>
                    <a:schemeClr val="dk1"/>
                  </a:solidFill>
                  <a:latin typeface="Trebuchet MS"/>
                  <a:ea typeface="Trebuchet MS"/>
                  <a:cs typeface="Trebuchet MS"/>
                  <a:sym typeface="Trebuchet MS"/>
                </a:rPr>
                <a:t>eguimiento al aprendizaje, uso de resultados y evaluación</a:t>
              </a:r>
            </a:p>
          </p:txBody>
        </p:sp>
      </p:grpSp>
      <p:grpSp>
        <p:nvGrpSpPr>
          <p:cNvPr id="1304" name="Shape 1304"/>
          <p:cNvGrpSpPr/>
          <p:nvPr/>
        </p:nvGrpSpPr>
        <p:grpSpPr>
          <a:xfrm>
            <a:off x="-6922" y="6152167"/>
            <a:ext cx="6315504" cy="669564"/>
            <a:chOff x="-12878" y="5911991"/>
            <a:chExt cx="6689444" cy="883912"/>
          </a:xfrm>
        </p:grpSpPr>
        <p:pic>
          <p:nvPicPr>
            <p:cNvPr id="1305" name="Shape 1305"/>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306" name="Shape 1306"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307" name="Shape 1307"/>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308" name="Shape 1308"/>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309" name="Shape 1309"/>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3"/>
        <p:cNvGrpSpPr/>
        <p:nvPr/>
      </p:nvGrpSpPr>
      <p:grpSpPr>
        <a:xfrm>
          <a:off x="0" y="0"/>
          <a:ext cx="0" cy="0"/>
          <a:chOff x="0" y="0"/>
          <a:chExt cx="0" cy="0"/>
        </a:xfrm>
      </p:grpSpPr>
      <p:sp>
        <p:nvSpPr>
          <p:cNvPr id="1314" name="Shape 1314"/>
          <p:cNvSpPr/>
          <p:nvPr/>
        </p:nvSpPr>
        <p:spPr>
          <a:xfrm rot="-5400000">
            <a:off x="7697860" y="-3872840"/>
            <a:ext cx="621297"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315" name="Shape 1315"/>
          <p:cNvSpPr txBox="1"/>
          <p:nvPr/>
        </p:nvSpPr>
        <p:spPr>
          <a:xfrm>
            <a:off x="1530525" y="1506025"/>
            <a:ext cx="5575800" cy="3463200"/>
          </a:xfrm>
          <a:prstGeom prst="rect">
            <a:avLst/>
          </a:prstGeom>
          <a:noFill/>
          <a:ln>
            <a:noFill/>
          </a:ln>
        </p:spPr>
        <p:txBody>
          <a:bodyPr lIns="91425" tIns="91425" rIns="91425" bIns="91425" anchor="t" anchorCtr="0">
            <a:noAutofit/>
          </a:bodyPr>
          <a:lstStyle/>
          <a:p>
            <a:pPr lvl="0" algn="just" rtl="0">
              <a:spcBef>
                <a:spcPts val="0"/>
              </a:spcBef>
              <a:buNone/>
            </a:pPr>
            <a:endParaRPr sz="1800">
              <a:solidFill>
                <a:schemeClr val="dk1"/>
              </a:solidFill>
              <a:highlight>
                <a:srgbClr val="FFFFFF"/>
              </a:highlight>
              <a:latin typeface="Trebuchet MS"/>
              <a:ea typeface="Trebuchet MS"/>
              <a:cs typeface="Trebuchet MS"/>
              <a:sym typeface="Trebuchet MS"/>
            </a:endParaRPr>
          </a:p>
          <a:p>
            <a:pPr lvl="0" algn="just" rtl="0">
              <a:spcBef>
                <a:spcPts val="0"/>
              </a:spcBef>
              <a:buNone/>
            </a:pPr>
            <a:r>
              <a:rPr lang="en-US" sz="1800">
                <a:solidFill>
                  <a:schemeClr val="dk1"/>
                </a:solidFill>
                <a:highlight>
                  <a:srgbClr val="FFFFFF"/>
                </a:highlight>
                <a:latin typeface="Trebuchet MS"/>
                <a:ea typeface="Trebuchet MS"/>
                <a:cs typeface="Trebuchet MS"/>
                <a:sym typeface="Trebuchet MS"/>
              </a:rPr>
              <a:t>¿En el EE se realiza la evaluación de los estudiantes teniendo en cuenta las características mencionadas?</a:t>
            </a:r>
          </a:p>
          <a:p>
            <a:pPr lvl="0" algn="just" rtl="0">
              <a:spcBef>
                <a:spcPts val="0"/>
              </a:spcBef>
              <a:buNone/>
            </a:pPr>
            <a:endParaRPr sz="1800">
              <a:solidFill>
                <a:schemeClr val="dk1"/>
              </a:solidFill>
              <a:highlight>
                <a:srgbClr val="FFFFFF"/>
              </a:highlight>
              <a:latin typeface="Trebuchet MS"/>
              <a:ea typeface="Trebuchet MS"/>
              <a:cs typeface="Trebuchet MS"/>
              <a:sym typeface="Trebuchet MS"/>
            </a:endParaRPr>
          </a:p>
          <a:p>
            <a:pPr lvl="0" algn="just" rtl="0">
              <a:spcBef>
                <a:spcPts val="0"/>
              </a:spcBef>
              <a:buNone/>
            </a:pPr>
            <a:endParaRPr sz="1800">
              <a:solidFill>
                <a:schemeClr val="dk1"/>
              </a:solidFill>
              <a:highlight>
                <a:srgbClr val="FFFFFF"/>
              </a:highlight>
              <a:latin typeface="Trebuchet MS"/>
              <a:ea typeface="Trebuchet MS"/>
              <a:cs typeface="Trebuchet MS"/>
              <a:sym typeface="Trebuchet MS"/>
            </a:endParaRPr>
          </a:p>
          <a:p>
            <a:pPr lvl="0" algn="just" rtl="0">
              <a:spcBef>
                <a:spcPts val="0"/>
              </a:spcBef>
              <a:buNone/>
            </a:pPr>
            <a:r>
              <a:rPr lang="en-US" sz="1800">
                <a:solidFill>
                  <a:schemeClr val="dk1"/>
                </a:solidFill>
                <a:highlight>
                  <a:srgbClr val="FFFFFF"/>
                </a:highlight>
                <a:latin typeface="Trebuchet MS"/>
                <a:ea typeface="Trebuchet MS"/>
                <a:cs typeface="Trebuchet MS"/>
                <a:sym typeface="Trebuchet MS"/>
              </a:rPr>
              <a:t>¿Las características de la evaluación mencionadas, son tenidas en cuenta para realizar las planeaciones de aula? </a:t>
            </a:r>
          </a:p>
          <a:p>
            <a:pPr lvl="0" algn="just" rtl="0">
              <a:spcBef>
                <a:spcPts val="0"/>
              </a:spcBef>
              <a:buNone/>
            </a:pPr>
            <a:endParaRPr sz="1800">
              <a:solidFill>
                <a:schemeClr val="dk1"/>
              </a:solidFill>
              <a:highlight>
                <a:srgbClr val="FFFFFF"/>
              </a:highlight>
              <a:latin typeface="Trebuchet MS"/>
              <a:ea typeface="Trebuchet MS"/>
              <a:cs typeface="Trebuchet MS"/>
              <a:sym typeface="Trebuchet MS"/>
            </a:endParaRPr>
          </a:p>
          <a:p>
            <a:pPr lvl="0" algn="just" rtl="0">
              <a:spcBef>
                <a:spcPts val="0"/>
              </a:spcBef>
              <a:buNone/>
            </a:pPr>
            <a:endParaRPr sz="1800">
              <a:solidFill>
                <a:schemeClr val="dk1"/>
              </a:solidFill>
              <a:highlight>
                <a:srgbClr val="FFFFFF"/>
              </a:highlight>
              <a:latin typeface="Trebuchet MS"/>
              <a:ea typeface="Trebuchet MS"/>
              <a:cs typeface="Trebuchet MS"/>
              <a:sym typeface="Trebuchet MS"/>
            </a:endParaRPr>
          </a:p>
          <a:p>
            <a:pPr lvl="0" algn="just" rtl="0">
              <a:spcBef>
                <a:spcPts val="0"/>
              </a:spcBef>
              <a:buClr>
                <a:schemeClr val="dk1"/>
              </a:buClr>
              <a:buSzPct val="61111"/>
              <a:buFont typeface="Arial"/>
              <a:buNone/>
            </a:pPr>
            <a:r>
              <a:rPr lang="en-US" sz="1800">
                <a:solidFill>
                  <a:schemeClr val="dk1"/>
                </a:solidFill>
                <a:highlight>
                  <a:srgbClr val="FFFFFF"/>
                </a:highlight>
                <a:latin typeface="Trebuchet MS"/>
                <a:ea typeface="Trebuchet MS"/>
                <a:cs typeface="Trebuchet MS"/>
                <a:sym typeface="Trebuchet MS"/>
              </a:rPr>
              <a:t>¿Cuándo se evalúan los aprendizajes en lectura y escritura de los estudiantes son evidentes éstas características de la evaluación?</a:t>
            </a:r>
          </a:p>
        </p:txBody>
      </p:sp>
      <p:sp>
        <p:nvSpPr>
          <p:cNvPr id="1316" name="Shape 1316"/>
          <p:cNvSpPr txBox="1"/>
          <p:nvPr/>
        </p:nvSpPr>
        <p:spPr>
          <a:xfrm>
            <a:off x="5231567" y="-23813"/>
            <a:ext cx="6012000" cy="60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3000" b="1">
                <a:solidFill>
                  <a:srgbClr val="FFFFFF"/>
                </a:solidFill>
                <a:latin typeface="Trebuchet MS"/>
                <a:ea typeface="Trebuchet MS"/>
                <a:cs typeface="Trebuchet MS"/>
                <a:sym typeface="Trebuchet MS"/>
              </a:rPr>
              <a:t>Preguntas: </a:t>
            </a:r>
          </a:p>
        </p:txBody>
      </p:sp>
      <p:pic>
        <p:nvPicPr>
          <p:cNvPr id="1317" name="Shape 1317"/>
          <p:cNvPicPr preferRelativeResize="0"/>
          <p:nvPr/>
        </p:nvPicPr>
        <p:blipFill>
          <a:blip r:embed="rId3">
            <a:alphaModFix/>
          </a:blip>
          <a:stretch>
            <a:fillRect/>
          </a:stretch>
        </p:blipFill>
        <p:spPr>
          <a:xfrm>
            <a:off x="8472675" y="1684801"/>
            <a:ext cx="2950149" cy="2950149"/>
          </a:xfrm>
          <a:prstGeom prst="rect">
            <a:avLst/>
          </a:prstGeom>
          <a:noFill/>
          <a:ln>
            <a:noFill/>
          </a:ln>
        </p:spPr>
      </p:pic>
      <p:grpSp>
        <p:nvGrpSpPr>
          <p:cNvPr id="1318" name="Shape 1318"/>
          <p:cNvGrpSpPr/>
          <p:nvPr/>
        </p:nvGrpSpPr>
        <p:grpSpPr>
          <a:xfrm>
            <a:off x="-6922" y="6152167"/>
            <a:ext cx="6315504" cy="669564"/>
            <a:chOff x="-12878" y="5911991"/>
            <a:chExt cx="6689444" cy="883912"/>
          </a:xfrm>
        </p:grpSpPr>
        <p:pic>
          <p:nvPicPr>
            <p:cNvPr id="1319" name="Shape 1319"/>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320" name="Shape 1320"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321" name="Shape 1321"/>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322" name="Shape 1322"/>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323" name="Shape 1323"/>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txBox="1"/>
          <p:nvPr/>
        </p:nvSpPr>
        <p:spPr>
          <a:xfrm>
            <a:off x="804200" y="4056125"/>
            <a:ext cx="10857600" cy="1943700"/>
          </a:xfrm>
          <a:prstGeom prst="rect">
            <a:avLst/>
          </a:prstGeom>
          <a:noFill/>
          <a:ln>
            <a:noFill/>
          </a:ln>
        </p:spPr>
        <p:txBody>
          <a:bodyPr lIns="91425" tIns="91425" rIns="91425" bIns="91425" anchor="t" anchorCtr="0">
            <a:noAutofit/>
          </a:bodyPr>
          <a:lstStyle/>
          <a:p>
            <a:pPr marL="137160" lvl="0" indent="-165100" algn="just" rtl="0">
              <a:spcBef>
                <a:spcPts val="0"/>
              </a:spcBef>
              <a:buClr>
                <a:schemeClr val="dk1"/>
              </a:buClr>
              <a:buSzPct val="55000"/>
              <a:buFont typeface="Arial"/>
              <a:buNone/>
            </a:pPr>
            <a:r>
              <a:rPr lang="en-US" sz="2000">
                <a:solidFill>
                  <a:srgbClr val="073763"/>
                </a:solidFill>
                <a:highlight>
                  <a:srgbClr val="FFFFFF"/>
                </a:highlight>
                <a:latin typeface="Trebuchet MS"/>
                <a:ea typeface="Trebuchet MS"/>
                <a:cs typeface="Trebuchet MS"/>
                <a:sym typeface="Trebuchet MS"/>
              </a:rPr>
              <a:t>3. </a:t>
            </a:r>
            <a:r>
              <a:rPr lang="en-US" sz="2000" b="1">
                <a:solidFill>
                  <a:srgbClr val="073763"/>
                </a:solidFill>
                <a:highlight>
                  <a:srgbClr val="FFFFFF"/>
                </a:highlight>
                <a:latin typeface="Trebuchet MS"/>
                <a:ea typeface="Trebuchet MS"/>
                <a:cs typeface="Trebuchet MS"/>
                <a:sym typeface="Trebuchet MS"/>
              </a:rPr>
              <a:t>¿Cómo el docente </a:t>
            </a:r>
            <a:r>
              <a:rPr lang="en-US" sz="2000" b="1" u="sng">
                <a:solidFill>
                  <a:srgbClr val="073763"/>
                </a:solidFill>
                <a:highlight>
                  <a:srgbClr val="FFFFFF"/>
                </a:highlight>
                <a:latin typeface="Trebuchet MS"/>
                <a:ea typeface="Trebuchet MS"/>
                <a:cs typeface="Trebuchet MS"/>
                <a:sym typeface="Trebuchet MS"/>
              </a:rPr>
              <a:t>organiza, analiza y genera estrategias de mejoramiento</a:t>
            </a:r>
            <a:r>
              <a:rPr lang="en-US" sz="2000" b="1">
                <a:solidFill>
                  <a:srgbClr val="073763"/>
                </a:solidFill>
                <a:highlight>
                  <a:srgbClr val="FFFFFF"/>
                </a:highlight>
                <a:latin typeface="Trebuchet MS"/>
                <a:ea typeface="Trebuchet MS"/>
                <a:cs typeface="Trebuchet MS"/>
                <a:sym typeface="Trebuchet MS"/>
              </a:rPr>
              <a:t> a partir de los resultados de las diferentes pruebas? </a:t>
            </a:r>
          </a:p>
          <a:p>
            <a:pPr marL="137160" lvl="0" indent="-165100" algn="just" rtl="0">
              <a:spcBef>
                <a:spcPts val="0"/>
              </a:spcBef>
              <a:buClr>
                <a:schemeClr val="dk1"/>
              </a:buClr>
              <a:buFont typeface="Arial"/>
              <a:buNone/>
            </a:pPr>
            <a:endParaRPr sz="2000" b="1">
              <a:solidFill>
                <a:srgbClr val="073763"/>
              </a:solidFill>
              <a:highlight>
                <a:srgbClr val="FFFFFF"/>
              </a:highlight>
              <a:latin typeface="Trebuchet MS"/>
              <a:ea typeface="Trebuchet MS"/>
              <a:cs typeface="Trebuchet MS"/>
              <a:sym typeface="Trebuchet MS"/>
            </a:endParaRPr>
          </a:p>
          <a:p>
            <a:pPr marL="137160" lvl="0" indent="-165100" algn="just" rtl="0">
              <a:spcBef>
                <a:spcPts val="0"/>
              </a:spcBef>
              <a:buClr>
                <a:schemeClr val="dk1"/>
              </a:buClr>
              <a:buSzPct val="55000"/>
              <a:buFont typeface="Arial"/>
              <a:buNone/>
            </a:pPr>
            <a:r>
              <a:rPr lang="en-US" sz="2000" b="1">
                <a:solidFill>
                  <a:srgbClr val="073763"/>
                </a:solidFill>
                <a:highlight>
                  <a:srgbClr val="FFFFFF"/>
                </a:highlight>
                <a:latin typeface="Trebuchet MS"/>
                <a:ea typeface="Trebuchet MS"/>
                <a:cs typeface="Trebuchet MS"/>
                <a:sym typeface="Trebuchet MS"/>
              </a:rPr>
              <a:t>4. ¿Cómo el directivo docente </a:t>
            </a:r>
            <a:r>
              <a:rPr lang="en-US" sz="2000" b="1" u="sng">
                <a:solidFill>
                  <a:srgbClr val="073763"/>
                </a:solidFill>
                <a:highlight>
                  <a:srgbClr val="FFFFFF"/>
                </a:highlight>
                <a:latin typeface="Trebuchet MS"/>
                <a:ea typeface="Trebuchet MS"/>
                <a:cs typeface="Trebuchet MS"/>
                <a:sym typeface="Trebuchet MS"/>
              </a:rPr>
              <a:t>organiza, analiza y genera estrategias </a:t>
            </a:r>
            <a:r>
              <a:rPr lang="en-US" sz="2000" b="1" u="sng">
                <a:solidFill>
                  <a:srgbClr val="073763"/>
                </a:solidFill>
                <a:latin typeface="Trebuchet MS"/>
                <a:ea typeface="Trebuchet MS"/>
                <a:cs typeface="Trebuchet MS"/>
                <a:sym typeface="Trebuchet MS"/>
              </a:rPr>
              <a:t>de mejoramiento </a:t>
            </a:r>
            <a:r>
              <a:rPr lang="en-US" sz="2000" b="1">
                <a:solidFill>
                  <a:srgbClr val="073763"/>
                </a:solidFill>
                <a:highlight>
                  <a:srgbClr val="FFFFFF"/>
                </a:highlight>
                <a:latin typeface="Trebuchet MS"/>
                <a:ea typeface="Trebuchet MS"/>
                <a:cs typeface="Trebuchet MS"/>
                <a:sym typeface="Trebuchet MS"/>
              </a:rPr>
              <a:t>a partir de los resultados de las diferentes pruebas? </a:t>
            </a:r>
          </a:p>
        </p:txBody>
      </p:sp>
      <p:sp>
        <p:nvSpPr>
          <p:cNvPr id="1329" name="Shape 1329"/>
          <p:cNvSpPr/>
          <p:nvPr/>
        </p:nvSpPr>
        <p:spPr>
          <a:xfrm rot="-5400000">
            <a:off x="8445999" y="-2953850"/>
            <a:ext cx="770099" cy="67218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330" name="Shape 1330"/>
          <p:cNvSpPr txBox="1"/>
          <p:nvPr/>
        </p:nvSpPr>
        <p:spPr>
          <a:xfrm>
            <a:off x="5243174" y="82650"/>
            <a:ext cx="58377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SzPct val="25000"/>
              <a:buFont typeface="Questrial"/>
              <a:buNone/>
            </a:pPr>
            <a:r>
              <a:rPr lang="en-US" sz="3000" b="1">
                <a:solidFill>
                  <a:schemeClr val="lt1"/>
                </a:solidFill>
                <a:latin typeface="Trebuchet MS"/>
                <a:ea typeface="Trebuchet MS"/>
                <a:cs typeface="Trebuchet MS"/>
                <a:sym typeface="Trebuchet MS"/>
              </a:rPr>
              <a:t>Reflexionemos</a:t>
            </a:r>
          </a:p>
        </p:txBody>
      </p:sp>
      <p:sp>
        <p:nvSpPr>
          <p:cNvPr id="1331" name="Shape 1331"/>
          <p:cNvSpPr txBox="1"/>
          <p:nvPr/>
        </p:nvSpPr>
        <p:spPr>
          <a:xfrm>
            <a:off x="628625" y="1248925"/>
            <a:ext cx="5351400" cy="2306100"/>
          </a:xfrm>
          <a:prstGeom prst="rect">
            <a:avLst/>
          </a:prstGeom>
          <a:noFill/>
          <a:ln w="9525" cap="flat" cmpd="sng">
            <a:solidFill>
              <a:srgbClr val="351C75"/>
            </a:solidFill>
            <a:prstDash val="solid"/>
            <a:round/>
            <a:headEnd type="none" w="med" len="med"/>
            <a:tailEnd type="none" w="med" len="med"/>
          </a:ln>
        </p:spPr>
        <p:txBody>
          <a:bodyPr lIns="91425" tIns="91425" rIns="91425" bIns="91425" anchor="t" anchorCtr="0">
            <a:noAutofit/>
          </a:bodyPr>
          <a:lstStyle/>
          <a:p>
            <a:pPr marL="457200" lvl="0" indent="-342900" algn="just" rtl="0">
              <a:spcBef>
                <a:spcPts val="0"/>
              </a:spcBef>
              <a:buClr>
                <a:schemeClr val="dk1"/>
              </a:buClr>
              <a:buSzPct val="100000"/>
              <a:buFont typeface="Trebuchet MS"/>
              <a:buAutoNum type="arabicPeriod"/>
            </a:pPr>
            <a:r>
              <a:rPr lang="en-US" sz="1800" b="1">
                <a:solidFill>
                  <a:schemeClr val="dk1"/>
                </a:solidFill>
                <a:latin typeface="Trebuchet MS"/>
                <a:ea typeface="Trebuchet MS"/>
                <a:cs typeface="Trebuchet MS"/>
                <a:sym typeface="Trebuchet MS"/>
              </a:rPr>
              <a:t>¿Qué pruebas externas evalúan a los estudiantes?</a:t>
            </a:r>
          </a:p>
          <a:p>
            <a:pPr lvl="0" algn="just" rtl="0">
              <a:spcBef>
                <a:spcPts val="0"/>
              </a:spcBef>
              <a:buNone/>
            </a:pPr>
            <a:endParaRPr sz="1800" b="1">
              <a:solidFill>
                <a:schemeClr val="dk1"/>
              </a:solidFill>
              <a:latin typeface="Trebuchet MS"/>
              <a:ea typeface="Trebuchet MS"/>
              <a:cs typeface="Trebuchet MS"/>
              <a:sym typeface="Trebuchet MS"/>
            </a:endParaRPr>
          </a:p>
          <a:p>
            <a:pPr lvl="0" algn="just" rtl="0">
              <a:spcBef>
                <a:spcPts val="0"/>
              </a:spcBef>
              <a:buNone/>
            </a:pPr>
            <a:endParaRPr sz="1800" b="1">
              <a:solidFill>
                <a:schemeClr val="dk1"/>
              </a:solidFill>
              <a:latin typeface="Trebuchet MS"/>
              <a:ea typeface="Trebuchet MS"/>
              <a:cs typeface="Trebuchet MS"/>
              <a:sym typeface="Trebuchet MS"/>
            </a:endParaRPr>
          </a:p>
        </p:txBody>
      </p:sp>
      <p:pic>
        <p:nvPicPr>
          <p:cNvPr id="1332" name="Shape 1332"/>
          <p:cNvPicPr preferRelativeResize="0"/>
          <p:nvPr/>
        </p:nvPicPr>
        <p:blipFill>
          <a:blip r:embed="rId3">
            <a:alphaModFix/>
          </a:blip>
          <a:stretch>
            <a:fillRect/>
          </a:stretch>
        </p:blipFill>
        <p:spPr>
          <a:xfrm>
            <a:off x="2500100" y="2512750"/>
            <a:ext cx="1755850" cy="513249"/>
          </a:xfrm>
          <a:prstGeom prst="rect">
            <a:avLst/>
          </a:prstGeom>
          <a:noFill/>
          <a:ln>
            <a:noFill/>
          </a:ln>
        </p:spPr>
      </p:pic>
      <p:pic>
        <p:nvPicPr>
          <p:cNvPr id="1333" name="Shape 1333"/>
          <p:cNvPicPr preferRelativeResize="0"/>
          <p:nvPr/>
        </p:nvPicPr>
        <p:blipFill>
          <a:blip r:embed="rId4">
            <a:alphaModFix/>
          </a:blip>
          <a:stretch>
            <a:fillRect/>
          </a:stretch>
        </p:blipFill>
        <p:spPr>
          <a:xfrm>
            <a:off x="965945" y="1886893"/>
            <a:ext cx="1354129" cy="861300"/>
          </a:xfrm>
          <a:prstGeom prst="rect">
            <a:avLst/>
          </a:prstGeom>
          <a:noFill/>
          <a:ln>
            <a:noFill/>
          </a:ln>
        </p:spPr>
      </p:pic>
      <p:pic>
        <p:nvPicPr>
          <p:cNvPr id="1334" name="Shape 1334"/>
          <p:cNvPicPr preferRelativeResize="0"/>
          <p:nvPr/>
        </p:nvPicPr>
        <p:blipFill>
          <a:blip r:embed="rId5">
            <a:alphaModFix/>
          </a:blip>
          <a:stretch>
            <a:fillRect/>
          </a:stretch>
        </p:blipFill>
        <p:spPr>
          <a:xfrm>
            <a:off x="4408338" y="2949800"/>
            <a:ext cx="1513433" cy="513250"/>
          </a:xfrm>
          <a:prstGeom prst="rect">
            <a:avLst/>
          </a:prstGeom>
          <a:noFill/>
          <a:ln>
            <a:noFill/>
          </a:ln>
        </p:spPr>
      </p:pic>
      <p:sp>
        <p:nvSpPr>
          <p:cNvPr id="1335" name="Shape 1335"/>
          <p:cNvSpPr txBox="1"/>
          <p:nvPr/>
        </p:nvSpPr>
        <p:spPr>
          <a:xfrm>
            <a:off x="6496125" y="1248925"/>
            <a:ext cx="5351400" cy="2306100"/>
          </a:xfrm>
          <a:prstGeom prst="rect">
            <a:avLst/>
          </a:prstGeom>
          <a:noFill/>
          <a:ln w="9525" cap="flat" cmpd="sng">
            <a:solidFill>
              <a:srgbClr val="741B47"/>
            </a:solidFill>
            <a:prstDash val="solid"/>
            <a:round/>
            <a:headEnd type="none" w="med" len="med"/>
            <a:tailEnd type="none" w="med" len="med"/>
          </a:ln>
        </p:spPr>
        <p:txBody>
          <a:bodyPr lIns="91425" tIns="91425" rIns="91425" bIns="91425" anchor="t" anchorCtr="0">
            <a:noAutofit/>
          </a:bodyPr>
          <a:lstStyle/>
          <a:p>
            <a:pPr lvl="0" algn="just" rtl="0">
              <a:spcBef>
                <a:spcPts val="0"/>
              </a:spcBef>
              <a:buClr>
                <a:schemeClr val="dk1"/>
              </a:buClr>
              <a:buSzPct val="61111"/>
              <a:buFont typeface="Arial"/>
              <a:buNone/>
            </a:pPr>
            <a:r>
              <a:rPr lang="en-US" sz="1800">
                <a:solidFill>
                  <a:schemeClr val="dk1"/>
                </a:solidFill>
                <a:latin typeface="Trebuchet MS"/>
                <a:ea typeface="Trebuchet MS"/>
                <a:cs typeface="Trebuchet MS"/>
                <a:sym typeface="Trebuchet MS"/>
              </a:rPr>
              <a:t>2. </a:t>
            </a:r>
            <a:r>
              <a:rPr lang="en-US" sz="1800" b="1">
                <a:solidFill>
                  <a:schemeClr val="dk1"/>
                </a:solidFill>
                <a:latin typeface="Trebuchet MS"/>
                <a:ea typeface="Trebuchet MS"/>
                <a:cs typeface="Trebuchet MS"/>
                <a:sym typeface="Trebuchet MS"/>
              </a:rPr>
              <a:t>Respecto a pruebas internas, se desarrollan</a:t>
            </a:r>
            <a:r>
              <a:rPr lang="en-US" sz="1800">
                <a:solidFill>
                  <a:schemeClr val="dk1"/>
                </a:solidFill>
                <a:latin typeface="Trebuchet MS"/>
                <a:ea typeface="Trebuchet MS"/>
                <a:cs typeface="Trebuchet MS"/>
                <a:sym typeface="Trebuchet MS"/>
              </a:rPr>
              <a:t>:</a:t>
            </a:r>
          </a:p>
          <a:p>
            <a:pPr lvl="0" algn="just" rtl="0">
              <a:spcBef>
                <a:spcPts val="0"/>
              </a:spcBef>
              <a:buNone/>
            </a:pPr>
            <a:r>
              <a:rPr lang="en-US" sz="1800">
                <a:solidFill>
                  <a:schemeClr val="dk1"/>
                </a:solidFill>
                <a:latin typeface="Trebuchet MS"/>
                <a:ea typeface="Trebuchet MS"/>
                <a:cs typeface="Trebuchet MS"/>
                <a:sym typeface="Trebuchet MS"/>
              </a:rPr>
              <a:t>     </a:t>
            </a:r>
          </a:p>
          <a:p>
            <a:pPr lvl="0" algn="just" rtl="0">
              <a:spcBef>
                <a:spcPts val="0"/>
              </a:spcBef>
              <a:buNone/>
            </a:pPr>
            <a:r>
              <a:rPr lang="en-US" sz="1800">
                <a:solidFill>
                  <a:schemeClr val="dk1"/>
                </a:solidFill>
                <a:latin typeface="Trebuchet MS"/>
                <a:ea typeface="Trebuchet MS"/>
                <a:cs typeface="Trebuchet MS"/>
                <a:sym typeface="Trebuchet MS"/>
              </a:rPr>
              <a:t>      </a:t>
            </a:r>
            <a:r>
              <a:rPr lang="en-US" sz="1800">
                <a:solidFill>
                  <a:srgbClr val="073763"/>
                </a:solidFill>
                <a:latin typeface="Trebuchet MS"/>
                <a:ea typeface="Trebuchet MS"/>
                <a:cs typeface="Trebuchet MS"/>
                <a:sym typeface="Trebuchet MS"/>
              </a:rPr>
              <a:t>a. Evaluaciones en el aula</a:t>
            </a:r>
          </a:p>
          <a:p>
            <a:pPr lvl="0" algn="just" rtl="0">
              <a:spcBef>
                <a:spcPts val="0"/>
              </a:spcBef>
              <a:buClr>
                <a:schemeClr val="dk1"/>
              </a:buClr>
              <a:buSzPct val="61111"/>
              <a:buFont typeface="Arial"/>
              <a:buNone/>
            </a:pPr>
            <a:r>
              <a:rPr lang="en-US" sz="1800">
                <a:solidFill>
                  <a:srgbClr val="073763"/>
                </a:solidFill>
                <a:latin typeface="Trebuchet MS"/>
                <a:ea typeface="Trebuchet MS"/>
                <a:cs typeface="Trebuchet MS"/>
                <a:sym typeface="Trebuchet MS"/>
              </a:rPr>
              <a:t>      b. Evaluaciones de fin de periodo</a:t>
            </a:r>
          </a:p>
          <a:p>
            <a:pPr marL="0" lvl="0" indent="-69850" algn="just" rtl="0">
              <a:spcBef>
                <a:spcPts val="0"/>
              </a:spcBef>
              <a:buClr>
                <a:schemeClr val="dk1"/>
              </a:buClr>
              <a:buSzPct val="61111"/>
              <a:buFont typeface="Arial"/>
              <a:buNone/>
            </a:pPr>
            <a:r>
              <a:rPr lang="en-US" sz="1800">
                <a:solidFill>
                  <a:srgbClr val="073763"/>
                </a:solidFill>
                <a:latin typeface="Trebuchet MS"/>
                <a:ea typeface="Trebuchet MS"/>
                <a:cs typeface="Trebuchet MS"/>
                <a:sym typeface="Trebuchet MS"/>
              </a:rPr>
              <a:t>      c. Instrumento de caracterización lectora. </a:t>
            </a:r>
          </a:p>
          <a:p>
            <a:pPr lvl="0" algn="just" rtl="0">
              <a:spcBef>
                <a:spcPts val="0"/>
              </a:spcBef>
              <a:buClr>
                <a:schemeClr val="dk1"/>
              </a:buClr>
              <a:buSzPct val="61111"/>
              <a:buFont typeface="Arial"/>
              <a:buNone/>
            </a:pPr>
            <a:r>
              <a:rPr lang="en-US" sz="1800">
                <a:solidFill>
                  <a:srgbClr val="073763"/>
                </a:solidFill>
                <a:latin typeface="Trebuchet MS"/>
                <a:ea typeface="Trebuchet MS"/>
                <a:cs typeface="Trebuchet MS"/>
                <a:sym typeface="Trebuchet MS"/>
              </a:rPr>
              <a:t>      d. Otra, ¿cuál?).</a:t>
            </a:r>
          </a:p>
          <a:p>
            <a:pPr lvl="0">
              <a:spcBef>
                <a:spcPts val="0"/>
              </a:spcBef>
              <a:buNone/>
            </a:pPr>
            <a:endParaRPr/>
          </a:p>
        </p:txBody>
      </p:sp>
      <p:pic>
        <p:nvPicPr>
          <p:cNvPr id="1336" name="Shape 1336" descr="bandera-01.png"/>
          <p:cNvPicPr preferRelativeResize="0"/>
          <p:nvPr/>
        </p:nvPicPr>
        <p:blipFill rotWithShape="1">
          <a:blip r:embed="rId6">
            <a:alphaModFix/>
          </a:blip>
          <a:srcRect/>
          <a:stretch/>
        </p:blipFill>
        <p:spPr>
          <a:xfrm>
            <a:off x="8115209" y="5951860"/>
            <a:ext cx="4076700" cy="933300"/>
          </a:xfrm>
          <a:prstGeom prst="rect">
            <a:avLst/>
          </a:prstGeom>
          <a:noFill/>
          <a:ln>
            <a:noFill/>
          </a:ln>
        </p:spPr>
      </p:pic>
      <p:grpSp>
        <p:nvGrpSpPr>
          <p:cNvPr id="1337" name="Shape 1337"/>
          <p:cNvGrpSpPr/>
          <p:nvPr/>
        </p:nvGrpSpPr>
        <p:grpSpPr>
          <a:xfrm>
            <a:off x="-6922" y="6152167"/>
            <a:ext cx="6315504" cy="669564"/>
            <a:chOff x="-12878" y="5911991"/>
            <a:chExt cx="6689444" cy="883912"/>
          </a:xfrm>
        </p:grpSpPr>
        <p:pic>
          <p:nvPicPr>
            <p:cNvPr id="1338" name="Shape 1338"/>
            <p:cNvPicPr preferRelativeResize="0"/>
            <p:nvPr/>
          </p:nvPicPr>
          <p:blipFill rotWithShape="1">
            <a:blip r:embed="rId7">
              <a:alphaModFix/>
            </a:blip>
            <a:srcRect/>
            <a:stretch/>
          </p:blipFill>
          <p:spPr>
            <a:xfrm>
              <a:off x="-12878" y="5911991"/>
              <a:ext cx="3185100" cy="883800"/>
            </a:xfrm>
            <a:prstGeom prst="rect">
              <a:avLst/>
            </a:prstGeom>
            <a:noFill/>
            <a:ln>
              <a:noFill/>
            </a:ln>
          </p:spPr>
        </p:pic>
        <p:pic>
          <p:nvPicPr>
            <p:cNvPr id="1339" name="Shape 1339" descr="http://aprende.colombiaaprende.edu.co/sites/default/files/naspublic/styles/300_200/public/naspublic/orig_image/jornada_unica.png?itok=S0v9r2Wz"/>
            <p:cNvPicPr preferRelativeResize="0"/>
            <p:nvPr/>
          </p:nvPicPr>
          <p:blipFill rotWithShape="1">
            <a:blip r:embed="rId8">
              <a:alphaModFix/>
            </a:blip>
            <a:srcRect t="19787" b="15036"/>
            <a:stretch/>
          </p:blipFill>
          <p:spPr>
            <a:xfrm>
              <a:off x="4948866" y="6076453"/>
              <a:ext cx="1727700" cy="706800"/>
            </a:xfrm>
            <a:prstGeom prst="rect">
              <a:avLst/>
            </a:prstGeom>
            <a:noFill/>
            <a:ln>
              <a:noFill/>
            </a:ln>
          </p:spPr>
        </p:pic>
        <p:pic>
          <p:nvPicPr>
            <p:cNvPr id="1340" name="Shape 1340"/>
            <p:cNvPicPr preferRelativeResize="0"/>
            <p:nvPr/>
          </p:nvPicPr>
          <p:blipFill rotWithShape="1">
            <a:blip r:embed="rId9">
              <a:alphaModFix/>
            </a:blip>
            <a:srcRect/>
            <a:stretch/>
          </p:blipFill>
          <p:spPr>
            <a:xfrm>
              <a:off x="3172282" y="6126333"/>
              <a:ext cx="968100" cy="656999"/>
            </a:xfrm>
            <a:prstGeom prst="rect">
              <a:avLst/>
            </a:prstGeom>
            <a:noFill/>
            <a:ln>
              <a:noFill/>
            </a:ln>
          </p:spPr>
        </p:pic>
        <p:pic>
          <p:nvPicPr>
            <p:cNvPr id="1341" name="Shape 1341"/>
            <p:cNvPicPr preferRelativeResize="0"/>
            <p:nvPr/>
          </p:nvPicPr>
          <p:blipFill rotWithShape="1">
            <a:blip r:embed="rId10">
              <a:alphaModFix/>
            </a:blip>
            <a:srcRect l="16108" t="16474" r="16546" b="3901"/>
            <a:stretch/>
          </p:blipFill>
          <p:spPr>
            <a:xfrm>
              <a:off x="4181655" y="6005103"/>
              <a:ext cx="767100" cy="790800"/>
            </a:xfrm>
            <a:prstGeom prst="rect">
              <a:avLst/>
            </a:prstGeom>
            <a:noFill/>
            <a:ln>
              <a:noFill/>
            </a:ln>
          </p:spPr>
        </p:pic>
      </p:grpSp>
      <p:pic>
        <p:nvPicPr>
          <p:cNvPr id="1342" name="Shape 1342"/>
          <p:cNvPicPr preferRelativeResize="0"/>
          <p:nvPr/>
        </p:nvPicPr>
        <p:blipFill rotWithShape="1">
          <a:blip r:embed="rId11">
            <a:alphaModFix/>
          </a:blip>
          <a:srcRect/>
          <a:stretch/>
        </p:blipFill>
        <p:spPr>
          <a:xfrm>
            <a:off x="6190089" y="6152092"/>
            <a:ext cx="1351500" cy="66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p:nvPr/>
        </p:nvSpPr>
        <p:spPr>
          <a:xfrm>
            <a:off x="-1" y="2914666"/>
            <a:ext cx="12192000" cy="1389600"/>
          </a:xfrm>
          <a:prstGeom prst="rect">
            <a:avLst/>
          </a:prstGeom>
          <a:solidFill>
            <a:srgbClr val="17365D"/>
          </a:solidFill>
          <a:ln w="9525" cap="flat" cmpd="sng">
            <a:solidFill>
              <a:srgbClr val="17365D"/>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Calibri"/>
              <a:ea typeface="Calibri"/>
              <a:cs typeface="Calibri"/>
              <a:sym typeface="Calibri"/>
            </a:endParaRPr>
          </a:p>
        </p:txBody>
      </p:sp>
      <p:grpSp>
        <p:nvGrpSpPr>
          <p:cNvPr id="619" name="Shape 619"/>
          <p:cNvGrpSpPr/>
          <p:nvPr/>
        </p:nvGrpSpPr>
        <p:grpSpPr>
          <a:xfrm>
            <a:off x="-397817" y="130840"/>
            <a:ext cx="5248820" cy="6596229"/>
            <a:chOff x="-3" y="-1"/>
            <a:chExt cx="2534804" cy="3103669"/>
          </a:xfrm>
        </p:grpSpPr>
        <p:sp>
          <p:nvSpPr>
            <p:cNvPr id="620" name="Shape 620"/>
            <p:cNvSpPr/>
            <p:nvPr/>
          </p:nvSpPr>
          <p:spPr>
            <a:xfrm>
              <a:off x="945075" y="1419654"/>
              <a:ext cx="102000" cy="216900"/>
            </a:xfrm>
            <a:custGeom>
              <a:avLst/>
              <a:gdLst/>
              <a:ahLst/>
              <a:cxnLst/>
              <a:rect l="0" t="0" r="0" b="0"/>
              <a:pathLst>
                <a:path w="120000" h="120000" extrusionOk="0">
                  <a:moveTo>
                    <a:pt x="69348" y="84638"/>
                  </a:moveTo>
                  <a:cubicBezTo>
                    <a:pt x="67194" y="85572"/>
                    <a:pt x="64824" y="86645"/>
                    <a:pt x="63722" y="87379"/>
                  </a:cubicBezTo>
                  <a:cubicBezTo>
                    <a:pt x="62042" y="88447"/>
                    <a:pt x="60673" y="91054"/>
                    <a:pt x="58937" y="92083"/>
                  </a:cubicBezTo>
                  <a:cubicBezTo>
                    <a:pt x="57151" y="93128"/>
                    <a:pt x="51681" y="94446"/>
                    <a:pt x="49839" y="95469"/>
                  </a:cubicBezTo>
                  <a:cubicBezTo>
                    <a:pt x="48003" y="96537"/>
                    <a:pt x="45638" y="99011"/>
                    <a:pt x="44636" y="100262"/>
                  </a:cubicBezTo>
                  <a:cubicBezTo>
                    <a:pt x="43741" y="101374"/>
                    <a:pt x="43218" y="103759"/>
                    <a:pt x="42116" y="104826"/>
                  </a:cubicBezTo>
                  <a:cubicBezTo>
                    <a:pt x="40430" y="106478"/>
                    <a:pt x="35539" y="109486"/>
                    <a:pt x="32545" y="110759"/>
                  </a:cubicBezTo>
                  <a:cubicBezTo>
                    <a:pt x="30548" y="111626"/>
                    <a:pt x="24711" y="112538"/>
                    <a:pt x="23130" y="113567"/>
                  </a:cubicBezTo>
                  <a:cubicBezTo>
                    <a:pt x="21873" y="114412"/>
                    <a:pt x="22607" y="116641"/>
                    <a:pt x="21294" y="117464"/>
                  </a:cubicBezTo>
                  <a:cubicBezTo>
                    <a:pt x="20187" y="118198"/>
                    <a:pt x="16615" y="119182"/>
                    <a:pt x="14723" y="119494"/>
                  </a:cubicBezTo>
                  <a:cubicBezTo>
                    <a:pt x="12514" y="119872"/>
                    <a:pt x="7678" y="120050"/>
                    <a:pt x="5308" y="119983"/>
                  </a:cubicBezTo>
                  <a:cubicBezTo>
                    <a:pt x="4206" y="119938"/>
                    <a:pt x="1997" y="119649"/>
                    <a:pt x="211" y="119405"/>
                  </a:cubicBezTo>
                  <a:cubicBezTo>
                    <a:pt x="261" y="118509"/>
                    <a:pt x="105" y="117397"/>
                    <a:pt x="0" y="116397"/>
                  </a:cubicBezTo>
                  <a:cubicBezTo>
                    <a:pt x="945" y="116419"/>
                    <a:pt x="1841" y="116397"/>
                    <a:pt x="2364" y="116330"/>
                  </a:cubicBezTo>
                  <a:cubicBezTo>
                    <a:pt x="3995" y="116063"/>
                    <a:pt x="6677" y="114968"/>
                    <a:pt x="7728" y="114345"/>
                  </a:cubicBezTo>
                  <a:cubicBezTo>
                    <a:pt x="8936" y="113633"/>
                    <a:pt x="9620" y="111804"/>
                    <a:pt x="10883" y="111092"/>
                  </a:cubicBezTo>
                  <a:cubicBezTo>
                    <a:pt x="12146" y="110375"/>
                    <a:pt x="16247" y="109552"/>
                    <a:pt x="17505" y="108818"/>
                  </a:cubicBezTo>
                  <a:cubicBezTo>
                    <a:pt x="18979" y="107951"/>
                    <a:pt x="20610" y="105855"/>
                    <a:pt x="21294" y="104826"/>
                  </a:cubicBezTo>
                  <a:cubicBezTo>
                    <a:pt x="21979" y="103937"/>
                    <a:pt x="23397" y="102085"/>
                    <a:pt x="23080" y="101151"/>
                  </a:cubicBezTo>
                  <a:cubicBezTo>
                    <a:pt x="22869" y="100662"/>
                    <a:pt x="20660" y="99950"/>
                    <a:pt x="20821" y="99456"/>
                  </a:cubicBezTo>
                  <a:cubicBezTo>
                    <a:pt x="20927" y="99011"/>
                    <a:pt x="23186" y="98544"/>
                    <a:pt x="23553" y="98143"/>
                  </a:cubicBezTo>
                  <a:cubicBezTo>
                    <a:pt x="24026" y="97654"/>
                    <a:pt x="23553" y="96581"/>
                    <a:pt x="23765" y="96070"/>
                  </a:cubicBezTo>
                  <a:cubicBezTo>
                    <a:pt x="24026" y="95380"/>
                    <a:pt x="25551" y="94107"/>
                    <a:pt x="25868" y="93417"/>
                  </a:cubicBezTo>
                  <a:cubicBezTo>
                    <a:pt x="26341" y="92150"/>
                    <a:pt x="26447" y="89520"/>
                    <a:pt x="25868" y="88247"/>
                  </a:cubicBezTo>
                  <a:cubicBezTo>
                    <a:pt x="25395" y="87290"/>
                    <a:pt x="22607" y="85617"/>
                    <a:pt x="22346" y="84638"/>
                  </a:cubicBezTo>
                  <a:cubicBezTo>
                    <a:pt x="22134" y="83727"/>
                    <a:pt x="23236" y="81853"/>
                    <a:pt x="23920" y="80963"/>
                  </a:cubicBezTo>
                  <a:cubicBezTo>
                    <a:pt x="24499" y="80224"/>
                    <a:pt x="26024" y="78756"/>
                    <a:pt x="27231" y="78155"/>
                  </a:cubicBezTo>
                  <a:cubicBezTo>
                    <a:pt x="28444" y="77572"/>
                    <a:pt x="31388" y="76571"/>
                    <a:pt x="33174" y="76326"/>
                  </a:cubicBezTo>
                  <a:cubicBezTo>
                    <a:pt x="34960" y="76082"/>
                    <a:pt x="38961" y="76148"/>
                    <a:pt x="40797" y="76326"/>
                  </a:cubicBezTo>
                  <a:cubicBezTo>
                    <a:pt x="42900" y="76526"/>
                    <a:pt x="46372" y="77800"/>
                    <a:pt x="48476" y="77866"/>
                  </a:cubicBezTo>
                  <a:cubicBezTo>
                    <a:pt x="50262" y="77933"/>
                    <a:pt x="53940" y="77483"/>
                    <a:pt x="55259" y="76993"/>
                  </a:cubicBezTo>
                  <a:cubicBezTo>
                    <a:pt x="56728" y="76437"/>
                    <a:pt x="57885" y="74742"/>
                    <a:pt x="58519" y="73963"/>
                  </a:cubicBezTo>
                  <a:cubicBezTo>
                    <a:pt x="59148" y="73185"/>
                    <a:pt x="59465" y="71489"/>
                    <a:pt x="60461" y="70800"/>
                  </a:cubicBezTo>
                  <a:cubicBezTo>
                    <a:pt x="61196" y="70310"/>
                    <a:pt x="64039" y="69843"/>
                    <a:pt x="64512" y="69326"/>
                  </a:cubicBezTo>
                  <a:cubicBezTo>
                    <a:pt x="65141" y="68570"/>
                    <a:pt x="62776" y="66902"/>
                    <a:pt x="63461" y="66163"/>
                  </a:cubicBezTo>
                  <a:cubicBezTo>
                    <a:pt x="63933" y="65607"/>
                    <a:pt x="67033" y="65140"/>
                    <a:pt x="67611" y="64606"/>
                  </a:cubicBezTo>
                  <a:cubicBezTo>
                    <a:pt x="68557" y="63800"/>
                    <a:pt x="68296" y="61887"/>
                    <a:pt x="67979" y="60992"/>
                  </a:cubicBezTo>
                  <a:cubicBezTo>
                    <a:pt x="67561" y="59969"/>
                    <a:pt x="64774" y="58117"/>
                    <a:pt x="64512" y="57094"/>
                  </a:cubicBezTo>
                  <a:cubicBezTo>
                    <a:pt x="64301" y="56449"/>
                    <a:pt x="64929" y="55132"/>
                    <a:pt x="65352" y="54509"/>
                  </a:cubicBezTo>
                  <a:cubicBezTo>
                    <a:pt x="66037" y="53531"/>
                    <a:pt x="69030" y="51835"/>
                    <a:pt x="69503" y="50834"/>
                  </a:cubicBezTo>
                  <a:cubicBezTo>
                    <a:pt x="69976" y="49961"/>
                    <a:pt x="70399" y="47982"/>
                    <a:pt x="69192" y="47264"/>
                  </a:cubicBezTo>
                  <a:cubicBezTo>
                    <a:pt x="68402" y="46797"/>
                    <a:pt x="64718" y="46931"/>
                    <a:pt x="64145" y="46419"/>
                  </a:cubicBezTo>
                  <a:cubicBezTo>
                    <a:pt x="63511" y="45797"/>
                    <a:pt x="65247" y="44412"/>
                    <a:pt x="66248" y="43901"/>
                  </a:cubicBezTo>
                  <a:cubicBezTo>
                    <a:pt x="67294" y="43345"/>
                    <a:pt x="71189" y="43033"/>
                    <a:pt x="72135" y="42433"/>
                  </a:cubicBezTo>
                  <a:cubicBezTo>
                    <a:pt x="73710" y="41449"/>
                    <a:pt x="73293" y="38952"/>
                    <a:pt x="73710" y="37796"/>
                  </a:cubicBezTo>
                  <a:cubicBezTo>
                    <a:pt x="74239" y="36323"/>
                    <a:pt x="75919" y="33448"/>
                    <a:pt x="75813" y="31958"/>
                  </a:cubicBezTo>
                  <a:cubicBezTo>
                    <a:pt x="75657" y="30596"/>
                    <a:pt x="74606" y="27788"/>
                    <a:pt x="72820" y="26654"/>
                  </a:cubicBezTo>
                  <a:cubicBezTo>
                    <a:pt x="71818" y="25987"/>
                    <a:pt x="67773" y="25425"/>
                    <a:pt x="66771" y="24758"/>
                  </a:cubicBezTo>
                  <a:cubicBezTo>
                    <a:pt x="65825" y="24135"/>
                    <a:pt x="64718" y="22551"/>
                    <a:pt x="65352" y="21883"/>
                  </a:cubicBezTo>
                  <a:cubicBezTo>
                    <a:pt x="65875" y="21327"/>
                    <a:pt x="68663" y="20749"/>
                    <a:pt x="69871" y="20482"/>
                  </a:cubicBezTo>
                  <a:cubicBezTo>
                    <a:pt x="71295" y="20143"/>
                    <a:pt x="74606" y="19965"/>
                    <a:pt x="75813" y="19520"/>
                  </a:cubicBezTo>
                  <a:cubicBezTo>
                    <a:pt x="77655" y="18831"/>
                    <a:pt x="79024" y="16713"/>
                    <a:pt x="80337" y="15823"/>
                  </a:cubicBezTo>
                  <a:cubicBezTo>
                    <a:pt x="82017" y="14661"/>
                    <a:pt x="86436" y="12615"/>
                    <a:pt x="88010" y="11408"/>
                  </a:cubicBezTo>
                  <a:cubicBezTo>
                    <a:pt x="89696" y="10074"/>
                    <a:pt x="91377" y="7022"/>
                    <a:pt x="93007" y="5660"/>
                  </a:cubicBezTo>
                  <a:cubicBezTo>
                    <a:pt x="94320" y="4636"/>
                    <a:pt x="97264" y="2629"/>
                    <a:pt x="99317" y="1829"/>
                  </a:cubicBezTo>
                  <a:cubicBezTo>
                    <a:pt x="100842" y="1223"/>
                    <a:pt x="104469" y="44"/>
                    <a:pt x="106623" y="0"/>
                  </a:cubicBezTo>
                  <a:cubicBezTo>
                    <a:pt x="107936" y="-44"/>
                    <a:pt x="110357" y="555"/>
                    <a:pt x="111408" y="889"/>
                  </a:cubicBezTo>
                  <a:cubicBezTo>
                    <a:pt x="112883" y="1362"/>
                    <a:pt x="115509" y="2563"/>
                    <a:pt x="116349" y="3274"/>
                  </a:cubicBezTo>
                  <a:cubicBezTo>
                    <a:pt x="117401" y="4169"/>
                    <a:pt x="118191" y="6193"/>
                    <a:pt x="118297" y="7200"/>
                  </a:cubicBezTo>
                  <a:cubicBezTo>
                    <a:pt x="118558" y="8801"/>
                    <a:pt x="116511" y="12009"/>
                    <a:pt x="117034" y="13594"/>
                  </a:cubicBezTo>
                  <a:cubicBezTo>
                    <a:pt x="117245" y="14394"/>
                    <a:pt x="119187" y="15801"/>
                    <a:pt x="119504" y="16579"/>
                  </a:cubicBezTo>
                  <a:cubicBezTo>
                    <a:pt x="120139" y="18208"/>
                    <a:pt x="120189" y="21550"/>
                    <a:pt x="119504" y="23151"/>
                  </a:cubicBezTo>
                  <a:cubicBezTo>
                    <a:pt x="118770" y="24802"/>
                    <a:pt x="115459" y="27899"/>
                    <a:pt x="113723" y="29417"/>
                  </a:cubicBezTo>
                  <a:cubicBezTo>
                    <a:pt x="111831" y="31152"/>
                    <a:pt x="107624" y="34610"/>
                    <a:pt x="104887" y="36145"/>
                  </a:cubicBezTo>
                  <a:cubicBezTo>
                    <a:pt x="102683" y="37351"/>
                    <a:pt x="96162" y="39041"/>
                    <a:pt x="94532" y="40404"/>
                  </a:cubicBezTo>
                  <a:cubicBezTo>
                    <a:pt x="92901" y="41805"/>
                    <a:pt x="92478" y="45085"/>
                    <a:pt x="92745" y="46642"/>
                  </a:cubicBezTo>
                  <a:cubicBezTo>
                    <a:pt x="92851" y="47576"/>
                    <a:pt x="95055" y="49316"/>
                    <a:pt x="94955" y="50228"/>
                  </a:cubicBezTo>
                  <a:cubicBezTo>
                    <a:pt x="94849" y="51056"/>
                    <a:pt x="93324" y="52569"/>
                    <a:pt x="92323" y="53286"/>
                  </a:cubicBezTo>
                  <a:cubicBezTo>
                    <a:pt x="91427" y="53931"/>
                    <a:pt x="88277" y="54887"/>
                    <a:pt x="87643" y="55599"/>
                  </a:cubicBezTo>
                  <a:cubicBezTo>
                    <a:pt x="86013" y="57406"/>
                    <a:pt x="87120" y="61420"/>
                    <a:pt x="87381" y="63333"/>
                  </a:cubicBezTo>
                  <a:cubicBezTo>
                    <a:pt x="87593" y="64762"/>
                    <a:pt x="87593" y="67725"/>
                    <a:pt x="89223" y="68970"/>
                  </a:cubicBezTo>
                  <a:cubicBezTo>
                    <a:pt x="90114" y="69643"/>
                    <a:pt x="93742" y="70333"/>
                    <a:pt x="94793" y="70955"/>
                  </a:cubicBezTo>
                  <a:cubicBezTo>
                    <a:pt x="95633" y="71445"/>
                    <a:pt x="97425" y="72629"/>
                    <a:pt x="96896" y="73163"/>
                  </a:cubicBezTo>
                  <a:cubicBezTo>
                    <a:pt x="96162" y="73941"/>
                    <a:pt x="91377" y="74052"/>
                    <a:pt x="89746" y="74497"/>
                  </a:cubicBezTo>
                  <a:cubicBezTo>
                    <a:pt x="87905" y="74986"/>
                    <a:pt x="84544" y="76171"/>
                    <a:pt x="83331" y="76927"/>
                  </a:cubicBezTo>
                  <a:cubicBezTo>
                    <a:pt x="81912" y="77844"/>
                    <a:pt x="81494" y="80202"/>
                    <a:pt x="79914" y="81074"/>
                  </a:cubicBezTo>
                  <a:cubicBezTo>
                    <a:pt x="78601" y="81853"/>
                    <a:pt x="74344" y="82698"/>
                    <a:pt x="72608" y="83348"/>
                  </a:cubicBezTo>
                  <a:cubicBezTo>
                    <a:pt x="71768" y="83682"/>
                    <a:pt x="70555" y="84127"/>
                    <a:pt x="69348" y="8463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1" name="Shape 621"/>
            <p:cNvSpPr/>
            <p:nvPr/>
          </p:nvSpPr>
          <p:spPr>
            <a:xfrm>
              <a:off x="326321" y="1393012"/>
              <a:ext cx="368400" cy="367200"/>
            </a:xfrm>
            <a:custGeom>
              <a:avLst/>
              <a:gdLst/>
              <a:ahLst/>
              <a:cxnLst/>
              <a:rect l="0" t="0" r="0" b="0"/>
              <a:pathLst>
                <a:path w="120000" h="120000" extrusionOk="0">
                  <a:moveTo>
                    <a:pt x="119844" y="54183"/>
                  </a:moveTo>
                  <a:cubicBezTo>
                    <a:pt x="119877" y="55039"/>
                    <a:pt x="120166" y="56328"/>
                    <a:pt x="119860" y="56945"/>
                  </a:cubicBezTo>
                  <a:cubicBezTo>
                    <a:pt x="119538" y="57562"/>
                    <a:pt x="118091" y="58263"/>
                    <a:pt x="117541" y="58724"/>
                  </a:cubicBezTo>
                  <a:cubicBezTo>
                    <a:pt x="116589" y="59524"/>
                    <a:pt x="114837" y="61258"/>
                    <a:pt x="113919" y="62076"/>
                  </a:cubicBezTo>
                  <a:cubicBezTo>
                    <a:pt x="113084" y="62815"/>
                    <a:pt x="111287" y="64154"/>
                    <a:pt x="110531" y="64944"/>
                  </a:cubicBezTo>
                  <a:cubicBezTo>
                    <a:pt x="109713" y="65811"/>
                    <a:pt x="108205" y="67656"/>
                    <a:pt x="107682" y="68696"/>
                  </a:cubicBezTo>
                  <a:cubicBezTo>
                    <a:pt x="107198" y="69613"/>
                    <a:pt x="106803" y="71642"/>
                    <a:pt x="106470" y="72598"/>
                  </a:cubicBezTo>
                  <a:cubicBezTo>
                    <a:pt x="106236" y="73242"/>
                    <a:pt x="105785" y="74521"/>
                    <a:pt x="105446" y="75127"/>
                  </a:cubicBezTo>
                  <a:cubicBezTo>
                    <a:pt x="104934" y="76072"/>
                    <a:pt x="103566" y="77784"/>
                    <a:pt x="102981" y="78690"/>
                  </a:cubicBezTo>
                  <a:cubicBezTo>
                    <a:pt x="102408" y="79596"/>
                    <a:pt x="101140" y="81374"/>
                    <a:pt x="100862" y="82386"/>
                  </a:cubicBezTo>
                  <a:cubicBezTo>
                    <a:pt x="100556" y="83453"/>
                    <a:pt x="100801" y="85676"/>
                    <a:pt x="100762" y="86783"/>
                  </a:cubicBezTo>
                  <a:cubicBezTo>
                    <a:pt x="100728" y="87822"/>
                    <a:pt x="100700" y="89912"/>
                    <a:pt x="100567" y="90951"/>
                  </a:cubicBezTo>
                  <a:cubicBezTo>
                    <a:pt x="100367" y="92597"/>
                    <a:pt x="99738" y="95843"/>
                    <a:pt x="99271" y="97438"/>
                  </a:cubicBezTo>
                  <a:cubicBezTo>
                    <a:pt x="98776" y="99067"/>
                    <a:pt x="97312" y="102185"/>
                    <a:pt x="96700" y="103791"/>
                  </a:cubicBezTo>
                  <a:cubicBezTo>
                    <a:pt x="96378" y="104642"/>
                    <a:pt x="95738" y="106198"/>
                    <a:pt x="95388" y="107315"/>
                  </a:cubicBezTo>
                  <a:cubicBezTo>
                    <a:pt x="94642" y="107577"/>
                    <a:pt x="93808" y="107827"/>
                    <a:pt x="93368" y="107866"/>
                  </a:cubicBezTo>
                  <a:cubicBezTo>
                    <a:pt x="92567" y="107960"/>
                    <a:pt x="90931" y="107843"/>
                    <a:pt x="90175" y="107615"/>
                  </a:cubicBezTo>
                  <a:cubicBezTo>
                    <a:pt x="89223" y="107326"/>
                    <a:pt x="87560" y="106265"/>
                    <a:pt x="86742" y="105737"/>
                  </a:cubicBezTo>
                  <a:cubicBezTo>
                    <a:pt x="86008" y="105275"/>
                    <a:pt x="84828" y="103919"/>
                    <a:pt x="83983" y="103658"/>
                  </a:cubicBezTo>
                  <a:cubicBezTo>
                    <a:pt x="83076" y="103358"/>
                    <a:pt x="81090" y="103697"/>
                    <a:pt x="80127" y="103697"/>
                  </a:cubicBezTo>
                  <a:cubicBezTo>
                    <a:pt x="79015" y="103708"/>
                    <a:pt x="76795" y="103908"/>
                    <a:pt x="75716" y="103697"/>
                  </a:cubicBezTo>
                  <a:cubicBezTo>
                    <a:pt x="74881" y="103524"/>
                    <a:pt x="73407" y="102713"/>
                    <a:pt x="72617" y="102396"/>
                  </a:cubicBezTo>
                  <a:cubicBezTo>
                    <a:pt x="71860" y="102079"/>
                    <a:pt x="70397" y="101329"/>
                    <a:pt x="69579" y="101173"/>
                  </a:cubicBezTo>
                  <a:cubicBezTo>
                    <a:pt x="69218" y="101107"/>
                    <a:pt x="68411" y="101012"/>
                    <a:pt x="68077" y="101173"/>
                  </a:cubicBezTo>
                  <a:cubicBezTo>
                    <a:pt x="67771" y="101329"/>
                    <a:pt x="67421" y="101924"/>
                    <a:pt x="67332" y="102224"/>
                  </a:cubicBezTo>
                  <a:cubicBezTo>
                    <a:pt x="67187" y="102630"/>
                    <a:pt x="67287" y="103513"/>
                    <a:pt x="67332" y="103947"/>
                  </a:cubicBezTo>
                  <a:cubicBezTo>
                    <a:pt x="67376" y="104497"/>
                    <a:pt x="67888" y="105603"/>
                    <a:pt x="67727" y="106131"/>
                  </a:cubicBezTo>
                  <a:cubicBezTo>
                    <a:pt x="67566" y="106698"/>
                    <a:pt x="66314" y="107404"/>
                    <a:pt x="66091" y="107960"/>
                  </a:cubicBezTo>
                  <a:cubicBezTo>
                    <a:pt x="65930" y="108366"/>
                    <a:pt x="66180" y="109261"/>
                    <a:pt x="66091" y="109694"/>
                  </a:cubicBezTo>
                  <a:cubicBezTo>
                    <a:pt x="65991" y="110261"/>
                    <a:pt x="65524" y="111351"/>
                    <a:pt x="65229" y="111879"/>
                  </a:cubicBezTo>
                  <a:cubicBezTo>
                    <a:pt x="64834" y="112551"/>
                    <a:pt x="64033" y="114052"/>
                    <a:pt x="63276" y="114391"/>
                  </a:cubicBezTo>
                  <a:cubicBezTo>
                    <a:pt x="62648" y="114652"/>
                    <a:pt x="61157" y="114113"/>
                    <a:pt x="60472" y="114258"/>
                  </a:cubicBezTo>
                  <a:cubicBezTo>
                    <a:pt x="59988" y="114352"/>
                    <a:pt x="59198" y="115180"/>
                    <a:pt x="58703" y="115103"/>
                  </a:cubicBezTo>
                  <a:cubicBezTo>
                    <a:pt x="58280" y="115036"/>
                    <a:pt x="57930" y="114141"/>
                    <a:pt x="57579" y="113930"/>
                  </a:cubicBezTo>
                  <a:cubicBezTo>
                    <a:pt x="57273" y="113746"/>
                    <a:pt x="56511" y="113407"/>
                    <a:pt x="56161" y="113513"/>
                  </a:cubicBezTo>
                  <a:cubicBezTo>
                    <a:pt x="55799" y="113602"/>
                    <a:pt x="55504" y="114363"/>
                    <a:pt x="55215" y="114575"/>
                  </a:cubicBezTo>
                  <a:cubicBezTo>
                    <a:pt x="54803" y="114891"/>
                    <a:pt x="53796" y="115247"/>
                    <a:pt x="53329" y="115497"/>
                  </a:cubicBezTo>
                  <a:cubicBezTo>
                    <a:pt x="52673" y="115864"/>
                    <a:pt x="51504" y="116865"/>
                    <a:pt x="50759" y="117087"/>
                  </a:cubicBezTo>
                  <a:cubicBezTo>
                    <a:pt x="50353" y="117220"/>
                    <a:pt x="49446" y="117231"/>
                    <a:pt x="49023" y="117154"/>
                  </a:cubicBezTo>
                  <a:cubicBezTo>
                    <a:pt x="48511" y="117076"/>
                    <a:pt x="47632" y="116548"/>
                    <a:pt x="47137" y="116442"/>
                  </a:cubicBezTo>
                  <a:cubicBezTo>
                    <a:pt x="46920" y="116392"/>
                    <a:pt x="46420" y="116259"/>
                    <a:pt x="46230" y="116375"/>
                  </a:cubicBezTo>
                  <a:cubicBezTo>
                    <a:pt x="45997" y="116509"/>
                    <a:pt x="46041" y="117115"/>
                    <a:pt x="45869" y="117287"/>
                  </a:cubicBezTo>
                  <a:cubicBezTo>
                    <a:pt x="45618" y="117537"/>
                    <a:pt x="44745" y="117576"/>
                    <a:pt x="44522" y="117837"/>
                  </a:cubicBezTo>
                  <a:cubicBezTo>
                    <a:pt x="44261" y="118165"/>
                    <a:pt x="44584" y="119099"/>
                    <a:pt x="44305" y="119405"/>
                  </a:cubicBezTo>
                  <a:cubicBezTo>
                    <a:pt x="43966" y="119783"/>
                    <a:pt x="42798" y="120022"/>
                    <a:pt x="42275" y="119994"/>
                  </a:cubicBezTo>
                  <a:cubicBezTo>
                    <a:pt x="41707" y="119972"/>
                    <a:pt x="40623" y="119521"/>
                    <a:pt x="40172" y="119221"/>
                  </a:cubicBezTo>
                  <a:cubicBezTo>
                    <a:pt x="39515" y="118771"/>
                    <a:pt x="38742" y="117432"/>
                    <a:pt x="38141" y="116931"/>
                  </a:cubicBezTo>
                  <a:cubicBezTo>
                    <a:pt x="37574" y="116442"/>
                    <a:pt x="36317" y="115525"/>
                    <a:pt x="35571" y="115325"/>
                  </a:cubicBezTo>
                  <a:cubicBezTo>
                    <a:pt x="34959" y="115180"/>
                    <a:pt x="33674" y="115325"/>
                    <a:pt x="33062" y="115431"/>
                  </a:cubicBezTo>
                  <a:cubicBezTo>
                    <a:pt x="32433" y="115536"/>
                    <a:pt x="31237" y="116009"/>
                    <a:pt x="30636" y="116209"/>
                  </a:cubicBezTo>
                  <a:cubicBezTo>
                    <a:pt x="30269" y="116337"/>
                    <a:pt x="29568" y="116759"/>
                    <a:pt x="29190" y="116731"/>
                  </a:cubicBezTo>
                  <a:cubicBezTo>
                    <a:pt x="28795" y="116709"/>
                    <a:pt x="28211" y="116170"/>
                    <a:pt x="27849" y="116047"/>
                  </a:cubicBezTo>
                  <a:cubicBezTo>
                    <a:pt x="27248" y="115853"/>
                    <a:pt x="25947" y="115797"/>
                    <a:pt x="25335" y="115653"/>
                  </a:cubicBezTo>
                  <a:cubicBezTo>
                    <a:pt x="24445" y="115442"/>
                    <a:pt x="22764" y="114697"/>
                    <a:pt x="21858" y="114547"/>
                  </a:cubicBezTo>
                  <a:cubicBezTo>
                    <a:pt x="21157" y="114447"/>
                    <a:pt x="19682" y="114363"/>
                    <a:pt x="18998" y="114547"/>
                  </a:cubicBezTo>
                  <a:cubicBezTo>
                    <a:pt x="18703" y="114630"/>
                    <a:pt x="18280" y="115180"/>
                    <a:pt x="17974" y="115141"/>
                  </a:cubicBezTo>
                  <a:cubicBezTo>
                    <a:pt x="17496" y="115075"/>
                    <a:pt x="16951" y="114180"/>
                    <a:pt x="16706" y="113802"/>
                  </a:cubicBezTo>
                  <a:cubicBezTo>
                    <a:pt x="16456" y="113391"/>
                    <a:pt x="16383" y="112407"/>
                    <a:pt x="16061" y="112034"/>
                  </a:cubicBezTo>
                  <a:cubicBezTo>
                    <a:pt x="15744" y="111667"/>
                    <a:pt x="14675" y="111378"/>
                    <a:pt x="14308" y="111062"/>
                  </a:cubicBezTo>
                  <a:cubicBezTo>
                    <a:pt x="14108" y="110878"/>
                    <a:pt x="13947" y="110311"/>
                    <a:pt x="13696" y="110183"/>
                  </a:cubicBezTo>
                  <a:cubicBezTo>
                    <a:pt x="13157" y="109878"/>
                    <a:pt x="11771" y="109828"/>
                    <a:pt x="11154" y="110011"/>
                  </a:cubicBezTo>
                  <a:cubicBezTo>
                    <a:pt x="10848" y="110117"/>
                    <a:pt x="10497" y="110723"/>
                    <a:pt x="10180" y="110800"/>
                  </a:cubicBezTo>
                  <a:cubicBezTo>
                    <a:pt x="9785" y="110895"/>
                    <a:pt x="8906" y="110667"/>
                    <a:pt x="8584" y="110445"/>
                  </a:cubicBezTo>
                  <a:cubicBezTo>
                    <a:pt x="8161" y="110144"/>
                    <a:pt x="7766" y="109194"/>
                    <a:pt x="7577" y="108749"/>
                  </a:cubicBezTo>
                  <a:cubicBezTo>
                    <a:pt x="7404" y="108366"/>
                    <a:pt x="7332" y="107538"/>
                    <a:pt x="7143" y="107182"/>
                  </a:cubicBezTo>
                  <a:cubicBezTo>
                    <a:pt x="6909" y="106748"/>
                    <a:pt x="6030" y="106092"/>
                    <a:pt x="5824" y="105642"/>
                  </a:cubicBezTo>
                  <a:cubicBezTo>
                    <a:pt x="5635" y="105225"/>
                    <a:pt x="5769" y="104264"/>
                    <a:pt x="5624" y="103813"/>
                  </a:cubicBezTo>
                  <a:cubicBezTo>
                    <a:pt x="5463" y="103380"/>
                    <a:pt x="5068" y="102485"/>
                    <a:pt x="4673" y="102185"/>
                  </a:cubicBezTo>
                  <a:cubicBezTo>
                    <a:pt x="4116" y="101762"/>
                    <a:pt x="2570" y="101618"/>
                    <a:pt x="1885" y="101407"/>
                  </a:cubicBezTo>
                  <a:cubicBezTo>
                    <a:pt x="1490" y="101279"/>
                    <a:pt x="639" y="100973"/>
                    <a:pt x="0" y="100751"/>
                  </a:cubicBezTo>
                  <a:cubicBezTo>
                    <a:pt x="522" y="100395"/>
                    <a:pt x="1006" y="100078"/>
                    <a:pt x="1357" y="99828"/>
                  </a:cubicBezTo>
                  <a:cubicBezTo>
                    <a:pt x="2364" y="99117"/>
                    <a:pt x="4511" y="97872"/>
                    <a:pt x="5563" y="97210"/>
                  </a:cubicBezTo>
                  <a:cubicBezTo>
                    <a:pt x="6453" y="96671"/>
                    <a:pt x="8411" y="95754"/>
                    <a:pt x="9095" y="95003"/>
                  </a:cubicBezTo>
                  <a:cubicBezTo>
                    <a:pt x="9507" y="94553"/>
                    <a:pt x="10236" y="93436"/>
                    <a:pt x="10102" y="92869"/>
                  </a:cubicBezTo>
                  <a:cubicBezTo>
                    <a:pt x="10002" y="92408"/>
                    <a:pt x="8734" y="92013"/>
                    <a:pt x="8617" y="91568"/>
                  </a:cubicBezTo>
                  <a:cubicBezTo>
                    <a:pt x="8467" y="91029"/>
                    <a:pt x="9040" y="89923"/>
                    <a:pt x="9390" y="89478"/>
                  </a:cubicBezTo>
                  <a:cubicBezTo>
                    <a:pt x="9796" y="88939"/>
                    <a:pt x="11154" y="88294"/>
                    <a:pt x="11655" y="87822"/>
                  </a:cubicBezTo>
                  <a:cubicBezTo>
                    <a:pt x="12222" y="87294"/>
                    <a:pt x="12984" y="85927"/>
                    <a:pt x="13641" y="85476"/>
                  </a:cubicBezTo>
                  <a:cubicBezTo>
                    <a:pt x="14342" y="85004"/>
                    <a:pt x="16077" y="84648"/>
                    <a:pt x="16878" y="84348"/>
                  </a:cubicBezTo>
                  <a:cubicBezTo>
                    <a:pt x="17652" y="84042"/>
                    <a:pt x="19376" y="83609"/>
                    <a:pt x="19933" y="83042"/>
                  </a:cubicBezTo>
                  <a:cubicBezTo>
                    <a:pt x="20311" y="82636"/>
                    <a:pt x="20150" y="81335"/>
                    <a:pt x="20606" y="80991"/>
                  </a:cubicBezTo>
                  <a:cubicBezTo>
                    <a:pt x="20895" y="80780"/>
                    <a:pt x="21847" y="81113"/>
                    <a:pt x="22108" y="80863"/>
                  </a:cubicBezTo>
                  <a:cubicBezTo>
                    <a:pt x="22475" y="80507"/>
                    <a:pt x="22431" y="79295"/>
                    <a:pt x="22108" y="78901"/>
                  </a:cubicBezTo>
                  <a:cubicBezTo>
                    <a:pt x="21819" y="78556"/>
                    <a:pt x="20545" y="78728"/>
                    <a:pt x="20267" y="78389"/>
                  </a:cubicBezTo>
                  <a:cubicBezTo>
                    <a:pt x="19671" y="77650"/>
                    <a:pt x="19905" y="75610"/>
                    <a:pt x="20267" y="74771"/>
                  </a:cubicBezTo>
                  <a:cubicBezTo>
                    <a:pt x="20517" y="74193"/>
                    <a:pt x="22052" y="73531"/>
                    <a:pt x="22152" y="72903"/>
                  </a:cubicBezTo>
                  <a:cubicBezTo>
                    <a:pt x="22208" y="72536"/>
                    <a:pt x="21585" y="71875"/>
                    <a:pt x="21424" y="71519"/>
                  </a:cubicBezTo>
                  <a:cubicBezTo>
                    <a:pt x="21318" y="71297"/>
                    <a:pt x="20968" y="70836"/>
                    <a:pt x="21057" y="70613"/>
                  </a:cubicBezTo>
                  <a:cubicBezTo>
                    <a:pt x="21157" y="70352"/>
                    <a:pt x="21819" y="70035"/>
                    <a:pt x="22108" y="70063"/>
                  </a:cubicBezTo>
                  <a:cubicBezTo>
                    <a:pt x="22403" y="70074"/>
                    <a:pt x="22781" y="70585"/>
                    <a:pt x="23015" y="70747"/>
                  </a:cubicBezTo>
                  <a:cubicBezTo>
                    <a:pt x="23376" y="70997"/>
                    <a:pt x="24111" y="71536"/>
                    <a:pt x="24545" y="71653"/>
                  </a:cubicBezTo>
                  <a:cubicBezTo>
                    <a:pt x="24739" y="71703"/>
                    <a:pt x="25207" y="71536"/>
                    <a:pt x="25335" y="71653"/>
                  </a:cubicBezTo>
                  <a:cubicBezTo>
                    <a:pt x="25613" y="71903"/>
                    <a:pt x="25379" y="72703"/>
                    <a:pt x="25335" y="73059"/>
                  </a:cubicBezTo>
                  <a:cubicBezTo>
                    <a:pt x="25324" y="73309"/>
                    <a:pt x="25396" y="73904"/>
                    <a:pt x="25162" y="74032"/>
                  </a:cubicBezTo>
                  <a:cubicBezTo>
                    <a:pt x="24840" y="74232"/>
                    <a:pt x="24005" y="73615"/>
                    <a:pt x="23643" y="73743"/>
                  </a:cubicBezTo>
                  <a:cubicBezTo>
                    <a:pt x="23482" y="73798"/>
                    <a:pt x="23260" y="74087"/>
                    <a:pt x="23232" y="74232"/>
                  </a:cubicBezTo>
                  <a:cubicBezTo>
                    <a:pt x="23176" y="74571"/>
                    <a:pt x="23376" y="75349"/>
                    <a:pt x="23671" y="75571"/>
                  </a:cubicBezTo>
                  <a:cubicBezTo>
                    <a:pt x="24122" y="75888"/>
                    <a:pt x="25379" y="75716"/>
                    <a:pt x="25963" y="75733"/>
                  </a:cubicBezTo>
                  <a:cubicBezTo>
                    <a:pt x="26403" y="75744"/>
                    <a:pt x="27382" y="75966"/>
                    <a:pt x="27732" y="75733"/>
                  </a:cubicBezTo>
                  <a:cubicBezTo>
                    <a:pt x="28111" y="75494"/>
                    <a:pt x="28300" y="74571"/>
                    <a:pt x="28317" y="74165"/>
                  </a:cubicBezTo>
                  <a:cubicBezTo>
                    <a:pt x="28317" y="73770"/>
                    <a:pt x="27994" y="72992"/>
                    <a:pt x="27805" y="72636"/>
                  </a:cubicBezTo>
                  <a:cubicBezTo>
                    <a:pt x="27616" y="72259"/>
                    <a:pt x="26881" y="71642"/>
                    <a:pt x="26798" y="71230"/>
                  </a:cubicBezTo>
                  <a:cubicBezTo>
                    <a:pt x="26681" y="70708"/>
                    <a:pt x="27221" y="69652"/>
                    <a:pt x="27221" y="69112"/>
                  </a:cubicBezTo>
                  <a:cubicBezTo>
                    <a:pt x="27221" y="68840"/>
                    <a:pt x="26954" y="68312"/>
                    <a:pt x="27015" y="68034"/>
                  </a:cubicBezTo>
                  <a:cubicBezTo>
                    <a:pt x="27070" y="67695"/>
                    <a:pt x="27365" y="66928"/>
                    <a:pt x="27732" y="66822"/>
                  </a:cubicBezTo>
                  <a:cubicBezTo>
                    <a:pt x="27966" y="66761"/>
                    <a:pt x="28356" y="67195"/>
                    <a:pt x="28606" y="67195"/>
                  </a:cubicBezTo>
                  <a:cubicBezTo>
                    <a:pt x="28984" y="67178"/>
                    <a:pt x="29774" y="66889"/>
                    <a:pt x="29980" y="66600"/>
                  </a:cubicBezTo>
                  <a:cubicBezTo>
                    <a:pt x="30197" y="66311"/>
                    <a:pt x="30269" y="65483"/>
                    <a:pt x="30052" y="65194"/>
                  </a:cubicBezTo>
                  <a:cubicBezTo>
                    <a:pt x="29774" y="64838"/>
                    <a:pt x="28695" y="64644"/>
                    <a:pt x="28211" y="64682"/>
                  </a:cubicBezTo>
                  <a:cubicBezTo>
                    <a:pt x="27771" y="64705"/>
                    <a:pt x="27015" y="65638"/>
                    <a:pt x="26681" y="65388"/>
                  </a:cubicBezTo>
                  <a:cubicBezTo>
                    <a:pt x="26342" y="65127"/>
                    <a:pt x="27410" y="64249"/>
                    <a:pt x="27265" y="63865"/>
                  </a:cubicBezTo>
                  <a:cubicBezTo>
                    <a:pt x="27176" y="63654"/>
                    <a:pt x="26681" y="63404"/>
                    <a:pt x="26431" y="63404"/>
                  </a:cubicBezTo>
                  <a:cubicBezTo>
                    <a:pt x="26063" y="63393"/>
                    <a:pt x="25513" y="63904"/>
                    <a:pt x="25162" y="63982"/>
                  </a:cubicBezTo>
                  <a:cubicBezTo>
                    <a:pt x="24589" y="64115"/>
                    <a:pt x="23232" y="63682"/>
                    <a:pt x="22837" y="64049"/>
                  </a:cubicBezTo>
                  <a:cubicBezTo>
                    <a:pt x="22559" y="64327"/>
                    <a:pt x="22620" y="65244"/>
                    <a:pt x="22870" y="65522"/>
                  </a:cubicBezTo>
                  <a:cubicBezTo>
                    <a:pt x="23115" y="65783"/>
                    <a:pt x="24166" y="65483"/>
                    <a:pt x="24356" y="65783"/>
                  </a:cubicBezTo>
                  <a:cubicBezTo>
                    <a:pt x="24650" y="66233"/>
                    <a:pt x="23994" y="67339"/>
                    <a:pt x="23599" y="67706"/>
                  </a:cubicBezTo>
                  <a:cubicBezTo>
                    <a:pt x="23143" y="68112"/>
                    <a:pt x="21830" y="68401"/>
                    <a:pt x="21201" y="68523"/>
                  </a:cubicBezTo>
                  <a:cubicBezTo>
                    <a:pt x="19933" y="68757"/>
                    <a:pt x="17301" y="68901"/>
                    <a:pt x="16016" y="68757"/>
                  </a:cubicBezTo>
                  <a:cubicBezTo>
                    <a:pt x="15054" y="68640"/>
                    <a:pt x="12789" y="68445"/>
                    <a:pt x="12322" y="67678"/>
                  </a:cubicBezTo>
                  <a:cubicBezTo>
                    <a:pt x="12133" y="67362"/>
                    <a:pt x="12867" y="66617"/>
                    <a:pt x="12717" y="66272"/>
                  </a:cubicBezTo>
                  <a:cubicBezTo>
                    <a:pt x="12589" y="65955"/>
                    <a:pt x="11827" y="65638"/>
                    <a:pt x="11493" y="65522"/>
                  </a:cubicBezTo>
                  <a:cubicBezTo>
                    <a:pt x="11026" y="65349"/>
                    <a:pt x="9785" y="65616"/>
                    <a:pt x="9535" y="65233"/>
                  </a:cubicBezTo>
                  <a:cubicBezTo>
                    <a:pt x="9301" y="64877"/>
                    <a:pt x="9869" y="64049"/>
                    <a:pt x="10147" y="63732"/>
                  </a:cubicBezTo>
                  <a:cubicBezTo>
                    <a:pt x="10486" y="63337"/>
                    <a:pt x="11593" y="62970"/>
                    <a:pt x="12005" y="62615"/>
                  </a:cubicBezTo>
                  <a:cubicBezTo>
                    <a:pt x="12250" y="62392"/>
                    <a:pt x="12517" y="61720"/>
                    <a:pt x="12834" y="61575"/>
                  </a:cubicBezTo>
                  <a:cubicBezTo>
                    <a:pt x="13318" y="61353"/>
                    <a:pt x="14575" y="61853"/>
                    <a:pt x="15043" y="61575"/>
                  </a:cubicBezTo>
                  <a:cubicBezTo>
                    <a:pt x="15349" y="61403"/>
                    <a:pt x="15549" y="60719"/>
                    <a:pt x="15627" y="60408"/>
                  </a:cubicBezTo>
                  <a:cubicBezTo>
                    <a:pt x="15727" y="59969"/>
                    <a:pt x="15315" y="58985"/>
                    <a:pt x="15627" y="58640"/>
                  </a:cubicBezTo>
                  <a:cubicBezTo>
                    <a:pt x="15860" y="58379"/>
                    <a:pt x="16806" y="58579"/>
                    <a:pt x="17112" y="58379"/>
                  </a:cubicBezTo>
                  <a:cubicBezTo>
                    <a:pt x="17407" y="58185"/>
                    <a:pt x="17813" y="57562"/>
                    <a:pt x="17802" y="57234"/>
                  </a:cubicBezTo>
                  <a:cubicBezTo>
                    <a:pt x="17785" y="56895"/>
                    <a:pt x="17290" y="56250"/>
                    <a:pt x="16968" y="56067"/>
                  </a:cubicBezTo>
                  <a:cubicBezTo>
                    <a:pt x="16717" y="55922"/>
                    <a:pt x="16050" y="56089"/>
                    <a:pt x="15799" y="55934"/>
                  </a:cubicBezTo>
                  <a:cubicBezTo>
                    <a:pt x="15627" y="55817"/>
                    <a:pt x="15549" y="55367"/>
                    <a:pt x="15404" y="55211"/>
                  </a:cubicBezTo>
                  <a:cubicBezTo>
                    <a:pt x="15082" y="54922"/>
                    <a:pt x="14264" y="54405"/>
                    <a:pt x="13813" y="54394"/>
                  </a:cubicBezTo>
                  <a:cubicBezTo>
                    <a:pt x="13463" y="54394"/>
                    <a:pt x="12823" y="54800"/>
                    <a:pt x="12573" y="55028"/>
                  </a:cubicBezTo>
                  <a:cubicBezTo>
                    <a:pt x="12033" y="55511"/>
                    <a:pt x="11538" y="56895"/>
                    <a:pt x="11054" y="57434"/>
                  </a:cubicBezTo>
                  <a:cubicBezTo>
                    <a:pt x="10731" y="57801"/>
                    <a:pt x="9769" y="58274"/>
                    <a:pt x="9490" y="58668"/>
                  </a:cubicBezTo>
                  <a:cubicBezTo>
                    <a:pt x="9212" y="59063"/>
                    <a:pt x="9012" y="60013"/>
                    <a:pt x="8906" y="60469"/>
                  </a:cubicBezTo>
                  <a:cubicBezTo>
                    <a:pt x="8817" y="60931"/>
                    <a:pt x="8906" y="61881"/>
                    <a:pt x="8778" y="62326"/>
                  </a:cubicBezTo>
                  <a:cubicBezTo>
                    <a:pt x="8689" y="62587"/>
                    <a:pt x="8439" y="63154"/>
                    <a:pt x="8194" y="63298"/>
                  </a:cubicBezTo>
                  <a:cubicBezTo>
                    <a:pt x="7883" y="63499"/>
                    <a:pt x="7065" y="63615"/>
                    <a:pt x="6748" y="63471"/>
                  </a:cubicBezTo>
                  <a:cubicBezTo>
                    <a:pt x="6130" y="63209"/>
                    <a:pt x="5707" y="61931"/>
                    <a:pt x="5329" y="61447"/>
                  </a:cubicBezTo>
                  <a:cubicBezTo>
                    <a:pt x="4878" y="60892"/>
                    <a:pt x="3927" y="59786"/>
                    <a:pt x="3371" y="59324"/>
                  </a:cubicBezTo>
                  <a:cubicBezTo>
                    <a:pt x="2892" y="58930"/>
                    <a:pt x="1268" y="58602"/>
                    <a:pt x="1223" y="58023"/>
                  </a:cubicBezTo>
                  <a:cubicBezTo>
                    <a:pt x="1196" y="57590"/>
                    <a:pt x="2453" y="57273"/>
                    <a:pt x="2642" y="56878"/>
                  </a:cubicBezTo>
                  <a:cubicBezTo>
                    <a:pt x="2803" y="56551"/>
                    <a:pt x="2892" y="55722"/>
                    <a:pt x="2642" y="55444"/>
                  </a:cubicBezTo>
                  <a:cubicBezTo>
                    <a:pt x="2614" y="55422"/>
                    <a:pt x="2586" y="55394"/>
                    <a:pt x="2542" y="55367"/>
                  </a:cubicBezTo>
                  <a:cubicBezTo>
                    <a:pt x="2687" y="54961"/>
                    <a:pt x="2859" y="54405"/>
                    <a:pt x="2876" y="54144"/>
                  </a:cubicBezTo>
                  <a:cubicBezTo>
                    <a:pt x="2904" y="53777"/>
                    <a:pt x="2570" y="53065"/>
                    <a:pt x="2614" y="52710"/>
                  </a:cubicBezTo>
                  <a:cubicBezTo>
                    <a:pt x="2659" y="52410"/>
                    <a:pt x="2876" y="51804"/>
                    <a:pt x="3126" y="51620"/>
                  </a:cubicBezTo>
                  <a:cubicBezTo>
                    <a:pt x="3360" y="51448"/>
                    <a:pt x="4016" y="51526"/>
                    <a:pt x="4278" y="51420"/>
                  </a:cubicBezTo>
                  <a:cubicBezTo>
                    <a:pt x="4528" y="51331"/>
                    <a:pt x="4906" y="50975"/>
                    <a:pt x="5157" y="50881"/>
                  </a:cubicBezTo>
                  <a:cubicBezTo>
                    <a:pt x="5518" y="50736"/>
                    <a:pt x="6364" y="50775"/>
                    <a:pt x="6675" y="50581"/>
                  </a:cubicBezTo>
                  <a:cubicBezTo>
                    <a:pt x="6892" y="50436"/>
                    <a:pt x="7109" y="50003"/>
                    <a:pt x="7215" y="49792"/>
                  </a:cubicBezTo>
                  <a:cubicBezTo>
                    <a:pt x="7343" y="49514"/>
                    <a:pt x="7388" y="48869"/>
                    <a:pt x="7593" y="48630"/>
                  </a:cubicBezTo>
                  <a:cubicBezTo>
                    <a:pt x="7810" y="48396"/>
                    <a:pt x="8439" y="48091"/>
                    <a:pt x="8778" y="48052"/>
                  </a:cubicBezTo>
                  <a:cubicBezTo>
                    <a:pt x="9184" y="48002"/>
                    <a:pt x="10091" y="48146"/>
                    <a:pt x="10381" y="48424"/>
                  </a:cubicBezTo>
                  <a:cubicBezTo>
                    <a:pt x="10559" y="48591"/>
                    <a:pt x="10486" y="49158"/>
                    <a:pt x="10586" y="49380"/>
                  </a:cubicBezTo>
                  <a:cubicBezTo>
                    <a:pt x="10748" y="49669"/>
                    <a:pt x="11115" y="50331"/>
                    <a:pt x="11465" y="50397"/>
                  </a:cubicBezTo>
                  <a:cubicBezTo>
                    <a:pt x="11710" y="50447"/>
                    <a:pt x="12178" y="50103"/>
                    <a:pt x="12356" y="49947"/>
                  </a:cubicBezTo>
                  <a:cubicBezTo>
                    <a:pt x="12689" y="49630"/>
                    <a:pt x="13157" y="48858"/>
                    <a:pt x="13273" y="48435"/>
                  </a:cubicBezTo>
                  <a:cubicBezTo>
                    <a:pt x="13390" y="48052"/>
                    <a:pt x="13140" y="47212"/>
                    <a:pt x="13273" y="46829"/>
                  </a:cubicBezTo>
                  <a:cubicBezTo>
                    <a:pt x="13363" y="46607"/>
                    <a:pt x="13641" y="46201"/>
                    <a:pt x="13858" y="46067"/>
                  </a:cubicBezTo>
                  <a:cubicBezTo>
                    <a:pt x="14030" y="45962"/>
                    <a:pt x="14497" y="45867"/>
                    <a:pt x="14703" y="45934"/>
                  </a:cubicBezTo>
                  <a:cubicBezTo>
                    <a:pt x="14937" y="46028"/>
                    <a:pt x="15243" y="46423"/>
                    <a:pt x="15304" y="46634"/>
                  </a:cubicBezTo>
                  <a:cubicBezTo>
                    <a:pt x="15432" y="47012"/>
                    <a:pt x="15143" y="47791"/>
                    <a:pt x="15143" y="48185"/>
                  </a:cubicBezTo>
                  <a:cubicBezTo>
                    <a:pt x="15143" y="48530"/>
                    <a:pt x="15082" y="49291"/>
                    <a:pt x="15304" y="49564"/>
                  </a:cubicBezTo>
                  <a:cubicBezTo>
                    <a:pt x="15610" y="49958"/>
                    <a:pt x="16689" y="50264"/>
                    <a:pt x="17184" y="50381"/>
                  </a:cubicBezTo>
                  <a:cubicBezTo>
                    <a:pt x="17507" y="50447"/>
                    <a:pt x="18164" y="50475"/>
                    <a:pt x="18470" y="50397"/>
                  </a:cubicBezTo>
                  <a:cubicBezTo>
                    <a:pt x="18792" y="50331"/>
                    <a:pt x="19321" y="49908"/>
                    <a:pt x="19638" y="49830"/>
                  </a:cubicBezTo>
                  <a:cubicBezTo>
                    <a:pt x="20105" y="49725"/>
                    <a:pt x="21084" y="49764"/>
                    <a:pt x="21568" y="49814"/>
                  </a:cubicBezTo>
                  <a:cubicBezTo>
                    <a:pt x="22253" y="49880"/>
                    <a:pt x="23643" y="50119"/>
                    <a:pt x="24283" y="50381"/>
                  </a:cubicBezTo>
                  <a:cubicBezTo>
                    <a:pt x="24973" y="50659"/>
                    <a:pt x="26286" y="51437"/>
                    <a:pt x="26798" y="51948"/>
                  </a:cubicBezTo>
                  <a:cubicBezTo>
                    <a:pt x="27043" y="52198"/>
                    <a:pt x="27221" y="52921"/>
                    <a:pt x="27510" y="53132"/>
                  </a:cubicBezTo>
                  <a:cubicBezTo>
                    <a:pt x="27933" y="53421"/>
                    <a:pt x="29057" y="53555"/>
                    <a:pt x="29585" y="53616"/>
                  </a:cubicBezTo>
                  <a:cubicBezTo>
                    <a:pt x="30125" y="53682"/>
                    <a:pt x="31221" y="53760"/>
                    <a:pt x="31760" y="53682"/>
                  </a:cubicBezTo>
                  <a:cubicBezTo>
                    <a:pt x="32183" y="53616"/>
                    <a:pt x="32990" y="53277"/>
                    <a:pt x="33396" y="53132"/>
                  </a:cubicBezTo>
                  <a:cubicBezTo>
                    <a:pt x="33763" y="52988"/>
                    <a:pt x="34475" y="52604"/>
                    <a:pt x="34870" y="52537"/>
                  </a:cubicBezTo>
                  <a:cubicBezTo>
                    <a:pt x="35337" y="52471"/>
                    <a:pt x="36333" y="52498"/>
                    <a:pt x="36767" y="52671"/>
                  </a:cubicBezTo>
                  <a:cubicBezTo>
                    <a:pt x="37118" y="52815"/>
                    <a:pt x="37674" y="53354"/>
                    <a:pt x="37880" y="53643"/>
                  </a:cubicBezTo>
                  <a:cubicBezTo>
                    <a:pt x="38141" y="54027"/>
                    <a:pt x="38114" y="55078"/>
                    <a:pt x="38509" y="55339"/>
                  </a:cubicBezTo>
                  <a:cubicBezTo>
                    <a:pt x="39137" y="55778"/>
                    <a:pt x="40945" y="55233"/>
                    <a:pt x="41691" y="55472"/>
                  </a:cubicBezTo>
                  <a:cubicBezTo>
                    <a:pt x="42653" y="55789"/>
                    <a:pt x="44317" y="56945"/>
                    <a:pt x="44962" y="57657"/>
                  </a:cubicBezTo>
                  <a:cubicBezTo>
                    <a:pt x="45312" y="58062"/>
                    <a:pt x="45413" y="59235"/>
                    <a:pt x="45869" y="59552"/>
                  </a:cubicBezTo>
                  <a:cubicBezTo>
                    <a:pt x="46247" y="59824"/>
                    <a:pt x="47326" y="59841"/>
                    <a:pt x="47821" y="59880"/>
                  </a:cubicBezTo>
                  <a:cubicBezTo>
                    <a:pt x="48756" y="59958"/>
                    <a:pt x="50703" y="60169"/>
                    <a:pt x="51593" y="59880"/>
                  </a:cubicBezTo>
                  <a:cubicBezTo>
                    <a:pt x="52294" y="59658"/>
                    <a:pt x="53240" y="58513"/>
                    <a:pt x="53885" y="58157"/>
                  </a:cubicBezTo>
                  <a:cubicBezTo>
                    <a:pt x="54280" y="57918"/>
                    <a:pt x="55154" y="57551"/>
                    <a:pt x="55621" y="57473"/>
                  </a:cubicBezTo>
                  <a:cubicBezTo>
                    <a:pt x="56205" y="57351"/>
                    <a:pt x="57418" y="57579"/>
                    <a:pt x="58019" y="57473"/>
                  </a:cubicBezTo>
                  <a:cubicBezTo>
                    <a:pt x="58603" y="57351"/>
                    <a:pt x="59738" y="56906"/>
                    <a:pt x="60222" y="56589"/>
                  </a:cubicBezTo>
                  <a:cubicBezTo>
                    <a:pt x="60851" y="56173"/>
                    <a:pt x="61696" y="54989"/>
                    <a:pt x="62253" y="54499"/>
                  </a:cubicBezTo>
                  <a:cubicBezTo>
                    <a:pt x="62764" y="54066"/>
                    <a:pt x="63816" y="53221"/>
                    <a:pt x="64428" y="52910"/>
                  </a:cubicBezTo>
                  <a:cubicBezTo>
                    <a:pt x="64895" y="52671"/>
                    <a:pt x="65974" y="52448"/>
                    <a:pt x="66458" y="52248"/>
                  </a:cubicBezTo>
                  <a:cubicBezTo>
                    <a:pt x="66937" y="52054"/>
                    <a:pt x="67860" y="51592"/>
                    <a:pt x="68267" y="51303"/>
                  </a:cubicBezTo>
                  <a:cubicBezTo>
                    <a:pt x="68723" y="50987"/>
                    <a:pt x="69713" y="50353"/>
                    <a:pt x="69874" y="49869"/>
                  </a:cubicBezTo>
                  <a:cubicBezTo>
                    <a:pt x="70019" y="49397"/>
                    <a:pt x="69730" y="48357"/>
                    <a:pt x="69407" y="47963"/>
                  </a:cubicBezTo>
                  <a:cubicBezTo>
                    <a:pt x="69073" y="47551"/>
                    <a:pt x="67916" y="47196"/>
                    <a:pt x="67404" y="46990"/>
                  </a:cubicBezTo>
                  <a:cubicBezTo>
                    <a:pt x="66892" y="46779"/>
                    <a:pt x="65713" y="46607"/>
                    <a:pt x="65301" y="46262"/>
                  </a:cubicBezTo>
                  <a:cubicBezTo>
                    <a:pt x="64834" y="45895"/>
                    <a:pt x="64328" y="44828"/>
                    <a:pt x="64166" y="44289"/>
                  </a:cubicBezTo>
                  <a:cubicBezTo>
                    <a:pt x="64016" y="43816"/>
                    <a:pt x="64094" y="42832"/>
                    <a:pt x="64061" y="42360"/>
                  </a:cubicBezTo>
                  <a:cubicBezTo>
                    <a:pt x="64050" y="41910"/>
                    <a:pt x="64150" y="40987"/>
                    <a:pt x="63977" y="40570"/>
                  </a:cubicBezTo>
                  <a:cubicBezTo>
                    <a:pt x="63771" y="40098"/>
                    <a:pt x="62731" y="39475"/>
                    <a:pt x="62514" y="39003"/>
                  </a:cubicBezTo>
                  <a:cubicBezTo>
                    <a:pt x="62325" y="38597"/>
                    <a:pt x="62369" y="37685"/>
                    <a:pt x="62325" y="37241"/>
                  </a:cubicBezTo>
                  <a:cubicBezTo>
                    <a:pt x="62280" y="36596"/>
                    <a:pt x="61796" y="35190"/>
                    <a:pt x="62208" y="34650"/>
                  </a:cubicBezTo>
                  <a:cubicBezTo>
                    <a:pt x="62397" y="34411"/>
                    <a:pt x="63143" y="34334"/>
                    <a:pt x="63465" y="34278"/>
                  </a:cubicBezTo>
                  <a:cubicBezTo>
                    <a:pt x="63944" y="34217"/>
                    <a:pt x="64968" y="34489"/>
                    <a:pt x="65390" y="34278"/>
                  </a:cubicBezTo>
                  <a:cubicBezTo>
                    <a:pt x="65974" y="34006"/>
                    <a:pt x="66559" y="32850"/>
                    <a:pt x="66865" y="32333"/>
                  </a:cubicBezTo>
                  <a:cubicBezTo>
                    <a:pt x="67243" y="31688"/>
                    <a:pt x="67788" y="30320"/>
                    <a:pt x="68033" y="29637"/>
                  </a:cubicBezTo>
                  <a:cubicBezTo>
                    <a:pt x="68267" y="28981"/>
                    <a:pt x="68589" y="27625"/>
                    <a:pt x="68778" y="26952"/>
                  </a:cubicBezTo>
                  <a:cubicBezTo>
                    <a:pt x="68956" y="26363"/>
                    <a:pt x="69246" y="25162"/>
                    <a:pt x="69507" y="24612"/>
                  </a:cubicBezTo>
                  <a:cubicBezTo>
                    <a:pt x="69963" y="23612"/>
                    <a:pt x="71293" y="21822"/>
                    <a:pt x="71905" y="20888"/>
                  </a:cubicBezTo>
                  <a:cubicBezTo>
                    <a:pt x="72912" y="19326"/>
                    <a:pt x="74636" y="15985"/>
                    <a:pt x="75977" y="14629"/>
                  </a:cubicBezTo>
                  <a:cubicBezTo>
                    <a:pt x="76751" y="13851"/>
                    <a:pt x="78664" y="12639"/>
                    <a:pt x="79688" y="12156"/>
                  </a:cubicBezTo>
                  <a:cubicBezTo>
                    <a:pt x="80606" y="11694"/>
                    <a:pt x="82709" y="11300"/>
                    <a:pt x="83616" y="10827"/>
                  </a:cubicBezTo>
                  <a:cubicBezTo>
                    <a:pt x="84578" y="10327"/>
                    <a:pt x="86303" y="9065"/>
                    <a:pt x="87004" y="8298"/>
                  </a:cubicBezTo>
                  <a:cubicBezTo>
                    <a:pt x="87749" y="7498"/>
                    <a:pt x="88812" y="5619"/>
                    <a:pt x="89251" y="4646"/>
                  </a:cubicBezTo>
                  <a:cubicBezTo>
                    <a:pt x="89574" y="3957"/>
                    <a:pt x="90058" y="2156"/>
                    <a:pt x="90292" y="1261"/>
                  </a:cubicBezTo>
                  <a:cubicBezTo>
                    <a:pt x="90481" y="1250"/>
                    <a:pt x="90670" y="1222"/>
                    <a:pt x="90787" y="1195"/>
                  </a:cubicBezTo>
                  <a:cubicBezTo>
                    <a:pt x="91148" y="1117"/>
                    <a:pt x="91766" y="711"/>
                    <a:pt x="92100" y="578"/>
                  </a:cubicBezTo>
                  <a:cubicBezTo>
                    <a:pt x="92522" y="405"/>
                    <a:pt x="93385" y="66"/>
                    <a:pt x="93835" y="27"/>
                  </a:cubicBezTo>
                  <a:cubicBezTo>
                    <a:pt x="94408" y="-38"/>
                    <a:pt x="95621" y="0"/>
                    <a:pt x="96116" y="250"/>
                  </a:cubicBezTo>
                  <a:cubicBezTo>
                    <a:pt x="96639" y="511"/>
                    <a:pt x="97268" y="1489"/>
                    <a:pt x="97574" y="1945"/>
                  </a:cubicBezTo>
                  <a:cubicBezTo>
                    <a:pt x="97924" y="2501"/>
                    <a:pt x="98336" y="3751"/>
                    <a:pt x="98698" y="4302"/>
                  </a:cubicBezTo>
                  <a:cubicBezTo>
                    <a:pt x="99020" y="4802"/>
                    <a:pt x="99955" y="5658"/>
                    <a:pt x="100294" y="6158"/>
                  </a:cubicBezTo>
                  <a:cubicBezTo>
                    <a:pt x="100556" y="6564"/>
                    <a:pt x="100717" y="7592"/>
                    <a:pt x="101123" y="7881"/>
                  </a:cubicBezTo>
                  <a:cubicBezTo>
                    <a:pt x="101490" y="8154"/>
                    <a:pt x="102497" y="8209"/>
                    <a:pt x="102981" y="8209"/>
                  </a:cubicBezTo>
                  <a:cubicBezTo>
                    <a:pt x="103415" y="8220"/>
                    <a:pt x="104350" y="7759"/>
                    <a:pt x="104745" y="7948"/>
                  </a:cubicBezTo>
                  <a:cubicBezTo>
                    <a:pt x="105157" y="8154"/>
                    <a:pt x="105418" y="9076"/>
                    <a:pt x="105474" y="9482"/>
                  </a:cubicBezTo>
                  <a:cubicBezTo>
                    <a:pt x="105518" y="9760"/>
                    <a:pt x="105446" y="10355"/>
                    <a:pt x="105301" y="10588"/>
                  </a:cubicBezTo>
                  <a:cubicBezTo>
                    <a:pt x="105123" y="10838"/>
                    <a:pt x="104422" y="11050"/>
                    <a:pt x="104278" y="11311"/>
                  </a:cubicBezTo>
                  <a:cubicBezTo>
                    <a:pt x="104089" y="11644"/>
                    <a:pt x="104089" y="12456"/>
                    <a:pt x="104205" y="12812"/>
                  </a:cubicBezTo>
                  <a:cubicBezTo>
                    <a:pt x="104305" y="13117"/>
                    <a:pt x="104734" y="13668"/>
                    <a:pt x="105040" y="13823"/>
                  </a:cubicBezTo>
                  <a:cubicBezTo>
                    <a:pt x="105490" y="14051"/>
                    <a:pt x="106586" y="14179"/>
                    <a:pt x="107065" y="14023"/>
                  </a:cubicBezTo>
                  <a:cubicBezTo>
                    <a:pt x="107460" y="13890"/>
                    <a:pt x="107872" y="13117"/>
                    <a:pt x="108233" y="12945"/>
                  </a:cubicBezTo>
                  <a:cubicBezTo>
                    <a:pt x="108511" y="12812"/>
                    <a:pt x="109229" y="12589"/>
                    <a:pt x="109507" y="12745"/>
                  </a:cubicBezTo>
                  <a:cubicBezTo>
                    <a:pt x="109741" y="12878"/>
                    <a:pt x="109769" y="13473"/>
                    <a:pt x="109796" y="13718"/>
                  </a:cubicBezTo>
                  <a:cubicBezTo>
                    <a:pt x="109830" y="14101"/>
                    <a:pt x="109435" y="14902"/>
                    <a:pt x="109652" y="15218"/>
                  </a:cubicBezTo>
                  <a:cubicBezTo>
                    <a:pt x="109974" y="15707"/>
                    <a:pt x="111388" y="15919"/>
                    <a:pt x="112005" y="16074"/>
                  </a:cubicBezTo>
                  <a:cubicBezTo>
                    <a:pt x="112823" y="16286"/>
                    <a:pt x="114486" y="16586"/>
                    <a:pt x="115332" y="16625"/>
                  </a:cubicBezTo>
                  <a:cubicBezTo>
                    <a:pt x="116061" y="16652"/>
                    <a:pt x="117524" y="16324"/>
                    <a:pt x="118242" y="16402"/>
                  </a:cubicBezTo>
                  <a:cubicBezTo>
                    <a:pt x="118475" y="16419"/>
                    <a:pt x="118764" y="16497"/>
                    <a:pt x="119070" y="16586"/>
                  </a:cubicBezTo>
                  <a:cubicBezTo>
                    <a:pt x="119260" y="17458"/>
                    <a:pt x="119410" y="18442"/>
                    <a:pt x="119187" y="18892"/>
                  </a:cubicBezTo>
                  <a:cubicBezTo>
                    <a:pt x="118942" y="19376"/>
                    <a:pt x="117741" y="19887"/>
                    <a:pt x="117201" y="20115"/>
                  </a:cubicBezTo>
                  <a:cubicBezTo>
                    <a:pt x="116356" y="20454"/>
                    <a:pt x="114542" y="20821"/>
                    <a:pt x="113624" y="20927"/>
                  </a:cubicBezTo>
                  <a:cubicBezTo>
                    <a:pt x="112984" y="21010"/>
                    <a:pt x="111666" y="20877"/>
                    <a:pt x="111009" y="20927"/>
                  </a:cubicBezTo>
                  <a:cubicBezTo>
                    <a:pt x="110470" y="20982"/>
                    <a:pt x="109257" y="20982"/>
                    <a:pt x="108878" y="21321"/>
                  </a:cubicBezTo>
                  <a:cubicBezTo>
                    <a:pt x="108662" y="21533"/>
                    <a:pt x="108628" y="22205"/>
                    <a:pt x="108645" y="22494"/>
                  </a:cubicBezTo>
                  <a:cubicBezTo>
                    <a:pt x="108662" y="23045"/>
                    <a:pt x="109140" y="24084"/>
                    <a:pt x="109229" y="24623"/>
                  </a:cubicBezTo>
                  <a:cubicBezTo>
                    <a:pt x="109346" y="25429"/>
                    <a:pt x="109418" y="27047"/>
                    <a:pt x="109318" y="27847"/>
                  </a:cubicBezTo>
                  <a:cubicBezTo>
                    <a:pt x="109246" y="28492"/>
                    <a:pt x="108689" y="29742"/>
                    <a:pt x="108645" y="30387"/>
                  </a:cubicBezTo>
                  <a:cubicBezTo>
                    <a:pt x="108545" y="31666"/>
                    <a:pt x="108862" y="34228"/>
                    <a:pt x="109229" y="35462"/>
                  </a:cubicBezTo>
                  <a:cubicBezTo>
                    <a:pt x="109552" y="36596"/>
                    <a:pt x="110687" y="38714"/>
                    <a:pt x="111260" y="39764"/>
                  </a:cubicBezTo>
                  <a:cubicBezTo>
                    <a:pt x="111872" y="40898"/>
                    <a:pt x="113435" y="42988"/>
                    <a:pt x="113958" y="44161"/>
                  </a:cubicBezTo>
                  <a:cubicBezTo>
                    <a:pt x="114648" y="45662"/>
                    <a:pt x="115260" y="48897"/>
                    <a:pt x="115888" y="50420"/>
                  </a:cubicBezTo>
                  <a:cubicBezTo>
                    <a:pt x="116267" y="51315"/>
                    <a:pt x="116867" y="53316"/>
                    <a:pt x="117730" y="53855"/>
                  </a:cubicBezTo>
                  <a:cubicBezTo>
                    <a:pt x="118108" y="54094"/>
                    <a:pt x="119026" y="54172"/>
                    <a:pt x="119844" y="5418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2" name="Shape 622"/>
            <p:cNvSpPr/>
            <p:nvPr/>
          </p:nvSpPr>
          <p:spPr>
            <a:xfrm>
              <a:off x="659429" y="1443783"/>
              <a:ext cx="99600" cy="114900"/>
            </a:xfrm>
            <a:custGeom>
              <a:avLst/>
              <a:gdLst/>
              <a:ahLst/>
              <a:cxnLst/>
              <a:rect l="0" t="0" r="0" b="0"/>
              <a:pathLst>
                <a:path w="120000" h="120000" extrusionOk="0">
                  <a:moveTo>
                    <a:pt x="41322" y="118822"/>
                  </a:moveTo>
                  <a:cubicBezTo>
                    <a:pt x="41266" y="119161"/>
                    <a:pt x="41266" y="119577"/>
                    <a:pt x="41266" y="120000"/>
                  </a:cubicBezTo>
                  <a:cubicBezTo>
                    <a:pt x="38259" y="119955"/>
                    <a:pt x="34877" y="119705"/>
                    <a:pt x="33483" y="118950"/>
                  </a:cubicBezTo>
                  <a:cubicBezTo>
                    <a:pt x="30313" y="117227"/>
                    <a:pt x="28109" y="110844"/>
                    <a:pt x="26715" y="107988"/>
                  </a:cubicBezTo>
                  <a:cubicBezTo>
                    <a:pt x="24405" y="103122"/>
                    <a:pt x="22150" y="92794"/>
                    <a:pt x="19623" y="88005"/>
                  </a:cubicBezTo>
                  <a:cubicBezTo>
                    <a:pt x="17692" y="84266"/>
                    <a:pt x="11945" y="77594"/>
                    <a:pt x="9686" y="73983"/>
                  </a:cubicBezTo>
                  <a:cubicBezTo>
                    <a:pt x="7593" y="70622"/>
                    <a:pt x="3403" y="63861"/>
                    <a:pt x="2220" y="60250"/>
                  </a:cubicBezTo>
                  <a:cubicBezTo>
                    <a:pt x="881" y="56305"/>
                    <a:pt x="-301" y="48116"/>
                    <a:pt x="72" y="44044"/>
                  </a:cubicBezTo>
                  <a:cubicBezTo>
                    <a:pt x="234" y="41988"/>
                    <a:pt x="2276" y="38000"/>
                    <a:pt x="2544" y="35938"/>
                  </a:cubicBezTo>
                  <a:cubicBezTo>
                    <a:pt x="2923" y="33377"/>
                    <a:pt x="2650" y="28216"/>
                    <a:pt x="2220" y="25655"/>
                  </a:cubicBezTo>
                  <a:cubicBezTo>
                    <a:pt x="1902" y="23933"/>
                    <a:pt x="128" y="20616"/>
                    <a:pt x="72" y="18850"/>
                  </a:cubicBezTo>
                  <a:cubicBezTo>
                    <a:pt x="22" y="17927"/>
                    <a:pt x="128" y="15788"/>
                    <a:pt x="931" y="15116"/>
                  </a:cubicBezTo>
                  <a:cubicBezTo>
                    <a:pt x="2332" y="14022"/>
                    <a:pt x="6790" y="14022"/>
                    <a:pt x="8776" y="13855"/>
                  </a:cubicBezTo>
                  <a:cubicBezTo>
                    <a:pt x="11192" y="13688"/>
                    <a:pt x="16024" y="14105"/>
                    <a:pt x="18390" y="13855"/>
                  </a:cubicBezTo>
                  <a:cubicBezTo>
                    <a:pt x="21771" y="13522"/>
                    <a:pt x="28433" y="12344"/>
                    <a:pt x="31546" y="11250"/>
                  </a:cubicBezTo>
                  <a:cubicBezTo>
                    <a:pt x="33533" y="10538"/>
                    <a:pt x="37935" y="8900"/>
                    <a:pt x="38850" y="7350"/>
                  </a:cubicBezTo>
                  <a:cubicBezTo>
                    <a:pt x="39654" y="5922"/>
                    <a:pt x="39118" y="2772"/>
                    <a:pt x="38420" y="0"/>
                  </a:cubicBezTo>
                  <a:cubicBezTo>
                    <a:pt x="40892" y="672"/>
                    <a:pt x="43738" y="1677"/>
                    <a:pt x="45512" y="2016"/>
                  </a:cubicBezTo>
                  <a:cubicBezTo>
                    <a:pt x="48252" y="2516"/>
                    <a:pt x="53887" y="3233"/>
                    <a:pt x="56682" y="3444"/>
                  </a:cubicBezTo>
                  <a:cubicBezTo>
                    <a:pt x="59204" y="3655"/>
                    <a:pt x="64310" y="3611"/>
                    <a:pt x="66832" y="3655"/>
                  </a:cubicBezTo>
                  <a:cubicBezTo>
                    <a:pt x="71022" y="3777"/>
                    <a:pt x="79397" y="3822"/>
                    <a:pt x="83481" y="4283"/>
                  </a:cubicBezTo>
                  <a:cubicBezTo>
                    <a:pt x="85791" y="4577"/>
                    <a:pt x="90249" y="5838"/>
                    <a:pt x="92559" y="6044"/>
                  </a:cubicBezTo>
                  <a:cubicBezTo>
                    <a:pt x="94601" y="6255"/>
                    <a:pt x="98736" y="6505"/>
                    <a:pt x="100722" y="6044"/>
                  </a:cubicBezTo>
                  <a:cubicBezTo>
                    <a:pt x="102547" y="5666"/>
                    <a:pt x="105342" y="3400"/>
                    <a:pt x="107111" y="2938"/>
                  </a:cubicBezTo>
                  <a:cubicBezTo>
                    <a:pt x="109259" y="2394"/>
                    <a:pt x="113934" y="2561"/>
                    <a:pt x="116189" y="2516"/>
                  </a:cubicBezTo>
                  <a:cubicBezTo>
                    <a:pt x="116992" y="2516"/>
                    <a:pt x="118554" y="2516"/>
                    <a:pt x="120000" y="2561"/>
                  </a:cubicBezTo>
                  <a:cubicBezTo>
                    <a:pt x="119787" y="3694"/>
                    <a:pt x="119626" y="4872"/>
                    <a:pt x="119570" y="5627"/>
                  </a:cubicBezTo>
                  <a:cubicBezTo>
                    <a:pt x="119358" y="8061"/>
                    <a:pt x="120217" y="13016"/>
                    <a:pt x="119570" y="15411"/>
                  </a:cubicBezTo>
                  <a:cubicBezTo>
                    <a:pt x="119196" y="16755"/>
                    <a:pt x="117963" y="19438"/>
                    <a:pt x="116724" y="20405"/>
                  </a:cubicBezTo>
                  <a:cubicBezTo>
                    <a:pt x="115006" y="21705"/>
                    <a:pt x="110012" y="22422"/>
                    <a:pt x="107808" y="23177"/>
                  </a:cubicBezTo>
                  <a:cubicBezTo>
                    <a:pt x="106145" y="23722"/>
                    <a:pt x="102653" y="24772"/>
                    <a:pt x="101046" y="25527"/>
                  </a:cubicBezTo>
                  <a:cubicBezTo>
                    <a:pt x="97982" y="27000"/>
                    <a:pt x="92559" y="30733"/>
                    <a:pt x="89870" y="32622"/>
                  </a:cubicBezTo>
                  <a:cubicBezTo>
                    <a:pt x="86327" y="35100"/>
                    <a:pt x="78967" y="40055"/>
                    <a:pt x="76339" y="43161"/>
                  </a:cubicBezTo>
                  <a:cubicBezTo>
                    <a:pt x="74403" y="45472"/>
                    <a:pt x="71719" y="50722"/>
                    <a:pt x="71022" y="53450"/>
                  </a:cubicBezTo>
                  <a:cubicBezTo>
                    <a:pt x="70325" y="56261"/>
                    <a:pt x="71719" y="62138"/>
                    <a:pt x="71022" y="64955"/>
                  </a:cubicBezTo>
                  <a:cubicBezTo>
                    <a:pt x="70057" y="68733"/>
                    <a:pt x="65760" y="75788"/>
                    <a:pt x="63556" y="79272"/>
                  </a:cubicBezTo>
                  <a:cubicBezTo>
                    <a:pt x="61620" y="82255"/>
                    <a:pt x="56733" y="87838"/>
                    <a:pt x="54640" y="90777"/>
                  </a:cubicBezTo>
                  <a:cubicBezTo>
                    <a:pt x="52118" y="94427"/>
                    <a:pt x="47013" y="101733"/>
                    <a:pt x="45244" y="105638"/>
                  </a:cubicBezTo>
                  <a:cubicBezTo>
                    <a:pt x="43794" y="108833"/>
                    <a:pt x="41807" y="115466"/>
                    <a:pt x="41322" y="11882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3" name="Shape 623"/>
            <p:cNvSpPr/>
            <p:nvPr/>
          </p:nvSpPr>
          <p:spPr>
            <a:xfrm>
              <a:off x="698085" y="435750"/>
              <a:ext cx="239400" cy="346200"/>
            </a:xfrm>
            <a:custGeom>
              <a:avLst/>
              <a:gdLst/>
              <a:ahLst/>
              <a:cxnLst/>
              <a:rect l="0" t="0" r="0" b="0"/>
              <a:pathLst>
                <a:path w="120000" h="120000" extrusionOk="0">
                  <a:moveTo>
                    <a:pt x="13657" y="317"/>
                  </a:moveTo>
                  <a:cubicBezTo>
                    <a:pt x="13835" y="467"/>
                    <a:pt x="14035" y="606"/>
                    <a:pt x="14174" y="679"/>
                  </a:cubicBezTo>
                  <a:cubicBezTo>
                    <a:pt x="14486" y="829"/>
                    <a:pt x="15209" y="1068"/>
                    <a:pt x="15587" y="1096"/>
                  </a:cubicBezTo>
                  <a:cubicBezTo>
                    <a:pt x="16221" y="1124"/>
                    <a:pt x="17367" y="718"/>
                    <a:pt x="17974" y="679"/>
                  </a:cubicBezTo>
                  <a:cubicBezTo>
                    <a:pt x="18558" y="623"/>
                    <a:pt x="19798" y="484"/>
                    <a:pt x="20293" y="679"/>
                  </a:cubicBezTo>
                  <a:cubicBezTo>
                    <a:pt x="20878" y="913"/>
                    <a:pt x="21395" y="1809"/>
                    <a:pt x="21395" y="2237"/>
                  </a:cubicBezTo>
                  <a:cubicBezTo>
                    <a:pt x="21417" y="2672"/>
                    <a:pt x="20427" y="3423"/>
                    <a:pt x="20427" y="3858"/>
                  </a:cubicBezTo>
                  <a:cubicBezTo>
                    <a:pt x="20427" y="4320"/>
                    <a:pt x="20944" y="5283"/>
                    <a:pt x="21484" y="5617"/>
                  </a:cubicBezTo>
                  <a:cubicBezTo>
                    <a:pt x="21756" y="5784"/>
                    <a:pt x="22680" y="5812"/>
                    <a:pt x="22969" y="5979"/>
                  </a:cubicBezTo>
                  <a:cubicBezTo>
                    <a:pt x="23420" y="6240"/>
                    <a:pt x="23804" y="7025"/>
                    <a:pt x="23937" y="7398"/>
                  </a:cubicBezTo>
                  <a:cubicBezTo>
                    <a:pt x="24093" y="7816"/>
                    <a:pt x="23982" y="8656"/>
                    <a:pt x="24093" y="9057"/>
                  </a:cubicBezTo>
                  <a:cubicBezTo>
                    <a:pt x="24188" y="9380"/>
                    <a:pt x="24727" y="9993"/>
                    <a:pt x="24683" y="10315"/>
                  </a:cubicBezTo>
                  <a:cubicBezTo>
                    <a:pt x="24610" y="10750"/>
                    <a:pt x="23620" y="11473"/>
                    <a:pt x="23353" y="11874"/>
                  </a:cubicBezTo>
                  <a:cubicBezTo>
                    <a:pt x="23103" y="12253"/>
                    <a:pt x="22652" y="13032"/>
                    <a:pt x="22608" y="13455"/>
                  </a:cubicBezTo>
                  <a:cubicBezTo>
                    <a:pt x="22519" y="14107"/>
                    <a:pt x="22407" y="15588"/>
                    <a:pt x="23125" y="16077"/>
                  </a:cubicBezTo>
                  <a:cubicBezTo>
                    <a:pt x="23598" y="16395"/>
                    <a:pt x="25178" y="16439"/>
                    <a:pt x="25873" y="16450"/>
                  </a:cubicBezTo>
                  <a:cubicBezTo>
                    <a:pt x="26797" y="16467"/>
                    <a:pt x="28616" y="16022"/>
                    <a:pt x="29517" y="16077"/>
                  </a:cubicBezTo>
                  <a:cubicBezTo>
                    <a:pt x="30529" y="16133"/>
                    <a:pt x="32332" y="16868"/>
                    <a:pt x="33322" y="16951"/>
                  </a:cubicBezTo>
                  <a:cubicBezTo>
                    <a:pt x="34290" y="17035"/>
                    <a:pt x="36315" y="16506"/>
                    <a:pt x="37194" y="16773"/>
                  </a:cubicBezTo>
                  <a:cubicBezTo>
                    <a:pt x="37823" y="16951"/>
                    <a:pt x="38607" y="17736"/>
                    <a:pt x="38768" y="18154"/>
                  </a:cubicBezTo>
                  <a:cubicBezTo>
                    <a:pt x="39013" y="18839"/>
                    <a:pt x="38407" y="20258"/>
                    <a:pt x="38023" y="20915"/>
                  </a:cubicBezTo>
                  <a:cubicBezTo>
                    <a:pt x="37711" y="21444"/>
                    <a:pt x="36604" y="22352"/>
                    <a:pt x="36226" y="22853"/>
                  </a:cubicBezTo>
                  <a:cubicBezTo>
                    <a:pt x="35887" y="23326"/>
                    <a:pt x="35547" y="24389"/>
                    <a:pt x="35119" y="24835"/>
                  </a:cubicBezTo>
                  <a:cubicBezTo>
                    <a:pt x="34741" y="25235"/>
                    <a:pt x="33522" y="25809"/>
                    <a:pt x="33189" y="26215"/>
                  </a:cubicBezTo>
                  <a:cubicBezTo>
                    <a:pt x="32666" y="26828"/>
                    <a:pt x="32081" y="28169"/>
                    <a:pt x="32059" y="28848"/>
                  </a:cubicBezTo>
                  <a:cubicBezTo>
                    <a:pt x="32037" y="29411"/>
                    <a:pt x="32376" y="30563"/>
                    <a:pt x="32805" y="31070"/>
                  </a:cubicBezTo>
                  <a:cubicBezTo>
                    <a:pt x="33116" y="31443"/>
                    <a:pt x="33995" y="32395"/>
                    <a:pt x="34668" y="32311"/>
                  </a:cubicBezTo>
                  <a:cubicBezTo>
                    <a:pt x="35280" y="32228"/>
                    <a:pt x="35480" y="31265"/>
                    <a:pt x="35480" y="30875"/>
                  </a:cubicBezTo>
                  <a:cubicBezTo>
                    <a:pt x="35503" y="30608"/>
                    <a:pt x="34763" y="30062"/>
                    <a:pt x="34963" y="29812"/>
                  </a:cubicBezTo>
                  <a:cubicBezTo>
                    <a:pt x="35236" y="29478"/>
                    <a:pt x="36604" y="29327"/>
                    <a:pt x="37194" y="29266"/>
                  </a:cubicBezTo>
                  <a:cubicBezTo>
                    <a:pt x="37867" y="29199"/>
                    <a:pt x="39219" y="29439"/>
                    <a:pt x="39892" y="29355"/>
                  </a:cubicBezTo>
                  <a:cubicBezTo>
                    <a:pt x="40298" y="29299"/>
                    <a:pt x="40971" y="28960"/>
                    <a:pt x="41377" y="28893"/>
                  </a:cubicBezTo>
                  <a:cubicBezTo>
                    <a:pt x="42774" y="28681"/>
                    <a:pt x="45722" y="28643"/>
                    <a:pt x="47113" y="28848"/>
                  </a:cubicBezTo>
                  <a:cubicBezTo>
                    <a:pt x="48960" y="29127"/>
                    <a:pt x="52359" y="30340"/>
                    <a:pt x="53822" y="31109"/>
                  </a:cubicBezTo>
                  <a:cubicBezTo>
                    <a:pt x="55263" y="31877"/>
                    <a:pt x="57037" y="34037"/>
                    <a:pt x="58434" y="34850"/>
                  </a:cubicBezTo>
                  <a:cubicBezTo>
                    <a:pt x="58973" y="35156"/>
                    <a:pt x="60208" y="35685"/>
                    <a:pt x="60887" y="35852"/>
                  </a:cubicBezTo>
                  <a:cubicBezTo>
                    <a:pt x="62100" y="36175"/>
                    <a:pt x="64848" y="36203"/>
                    <a:pt x="66038" y="36548"/>
                  </a:cubicBezTo>
                  <a:cubicBezTo>
                    <a:pt x="67028" y="36854"/>
                    <a:pt x="68514" y="37929"/>
                    <a:pt x="69459" y="38307"/>
                  </a:cubicBezTo>
                  <a:cubicBezTo>
                    <a:pt x="70294" y="38624"/>
                    <a:pt x="72319" y="38936"/>
                    <a:pt x="73036" y="39365"/>
                  </a:cubicBezTo>
                  <a:cubicBezTo>
                    <a:pt x="74049" y="39966"/>
                    <a:pt x="74906" y="41725"/>
                    <a:pt x="75712" y="42449"/>
                  </a:cubicBezTo>
                  <a:cubicBezTo>
                    <a:pt x="76658" y="43301"/>
                    <a:pt x="79451" y="44637"/>
                    <a:pt x="80101" y="45589"/>
                  </a:cubicBezTo>
                  <a:cubicBezTo>
                    <a:pt x="80758" y="46491"/>
                    <a:pt x="80869" y="48517"/>
                    <a:pt x="80780" y="49508"/>
                  </a:cubicBezTo>
                  <a:cubicBezTo>
                    <a:pt x="80708" y="50382"/>
                    <a:pt x="79768" y="52086"/>
                    <a:pt x="79584" y="52965"/>
                  </a:cubicBezTo>
                  <a:cubicBezTo>
                    <a:pt x="79495" y="53466"/>
                    <a:pt x="79339" y="54496"/>
                    <a:pt x="79517" y="54986"/>
                  </a:cubicBezTo>
                  <a:cubicBezTo>
                    <a:pt x="79768" y="55671"/>
                    <a:pt x="81069" y="56868"/>
                    <a:pt x="81609" y="57486"/>
                  </a:cubicBezTo>
                  <a:cubicBezTo>
                    <a:pt x="82599" y="58627"/>
                    <a:pt x="84691" y="60887"/>
                    <a:pt x="85776" y="62001"/>
                  </a:cubicBezTo>
                  <a:cubicBezTo>
                    <a:pt x="86427" y="62686"/>
                    <a:pt x="87890" y="63966"/>
                    <a:pt x="88452" y="64679"/>
                  </a:cubicBezTo>
                  <a:cubicBezTo>
                    <a:pt x="89169" y="65558"/>
                    <a:pt x="89892" y="67496"/>
                    <a:pt x="90771" y="68320"/>
                  </a:cubicBezTo>
                  <a:cubicBezTo>
                    <a:pt x="91534" y="69060"/>
                    <a:pt x="93514" y="70413"/>
                    <a:pt x="94799" y="70819"/>
                  </a:cubicBezTo>
                  <a:cubicBezTo>
                    <a:pt x="95967" y="71181"/>
                    <a:pt x="98804" y="70958"/>
                    <a:pt x="99995" y="71276"/>
                  </a:cubicBezTo>
                  <a:cubicBezTo>
                    <a:pt x="102109" y="71821"/>
                    <a:pt x="105552" y="73775"/>
                    <a:pt x="107238" y="74739"/>
                  </a:cubicBezTo>
                  <a:cubicBezTo>
                    <a:pt x="109085" y="75780"/>
                    <a:pt x="112706" y="77984"/>
                    <a:pt x="114080" y="79298"/>
                  </a:cubicBezTo>
                  <a:cubicBezTo>
                    <a:pt x="115321" y="80467"/>
                    <a:pt x="117140" y="83089"/>
                    <a:pt x="117591" y="84459"/>
                  </a:cubicBezTo>
                  <a:cubicBezTo>
                    <a:pt x="117841" y="85266"/>
                    <a:pt x="118175" y="87009"/>
                    <a:pt x="117546" y="87732"/>
                  </a:cubicBezTo>
                  <a:cubicBezTo>
                    <a:pt x="117051" y="88295"/>
                    <a:pt x="114620" y="88573"/>
                    <a:pt x="114080" y="89113"/>
                  </a:cubicBezTo>
                  <a:cubicBezTo>
                    <a:pt x="113135" y="90121"/>
                    <a:pt x="113585" y="92587"/>
                    <a:pt x="113519" y="93745"/>
                  </a:cubicBezTo>
                  <a:cubicBezTo>
                    <a:pt x="113452" y="95003"/>
                    <a:pt x="113201" y="97497"/>
                    <a:pt x="113519" y="98722"/>
                  </a:cubicBezTo>
                  <a:cubicBezTo>
                    <a:pt x="113836" y="99869"/>
                    <a:pt x="115048" y="102057"/>
                    <a:pt x="115883" y="103092"/>
                  </a:cubicBezTo>
                  <a:cubicBezTo>
                    <a:pt x="116261" y="103593"/>
                    <a:pt x="117435" y="104473"/>
                    <a:pt x="117886" y="104957"/>
                  </a:cubicBezTo>
                  <a:cubicBezTo>
                    <a:pt x="118492" y="105631"/>
                    <a:pt x="119955" y="106956"/>
                    <a:pt x="120000" y="107718"/>
                  </a:cubicBezTo>
                  <a:cubicBezTo>
                    <a:pt x="120044" y="108364"/>
                    <a:pt x="118737" y="109505"/>
                    <a:pt x="118559" y="110146"/>
                  </a:cubicBezTo>
                  <a:cubicBezTo>
                    <a:pt x="118381" y="110730"/>
                    <a:pt x="119143" y="112072"/>
                    <a:pt x="118559" y="112562"/>
                  </a:cubicBezTo>
                  <a:cubicBezTo>
                    <a:pt x="118153" y="112896"/>
                    <a:pt x="116645" y="112990"/>
                    <a:pt x="115994" y="113046"/>
                  </a:cubicBezTo>
                  <a:cubicBezTo>
                    <a:pt x="115321" y="113102"/>
                    <a:pt x="113880" y="112768"/>
                    <a:pt x="113296" y="112979"/>
                  </a:cubicBezTo>
                  <a:cubicBezTo>
                    <a:pt x="112845" y="113146"/>
                    <a:pt x="112617" y="113859"/>
                    <a:pt x="112417" y="114148"/>
                  </a:cubicBezTo>
                  <a:cubicBezTo>
                    <a:pt x="111966" y="114833"/>
                    <a:pt x="111538" y="116325"/>
                    <a:pt x="110843" y="116926"/>
                  </a:cubicBezTo>
                  <a:cubicBezTo>
                    <a:pt x="110253" y="117439"/>
                    <a:pt x="108545" y="118251"/>
                    <a:pt x="107600" y="118513"/>
                  </a:cubicBezTo>
                  <a:cubicBezTo>
                    <a:pt x="106993" y="118680"/>
                    <a:pt x="105575" y="118652"/>
                    <a:pt x="104924" y="118791"/>
                  </a:cubicBezTo>
                  <a:cubicBezTo>
                    <a:pt x="104089" y="118964"/>
                    <a:pt x="102648" y="119688"/>
                    <a:pt x="101797" y="119827"/>
                  </a:cubicBezTo>
                  <a:cubicBezTo>
                    <a:pt x="100785" y="119977"/>
                    <a:pt x="98554" y="120133"/>
                    <a:pt x="97653" y="119827"/>
                  </a:cubicBezTo>
                  <a:cubicBezTo>
                    <a:pt x="97475" y="119771"/>
                    <a:pt x="97297" y="119660"/>
                    <a:pt x="97113" y="119532"/>
                  </a:cubicBezTo>
                  <a:cubicBezTo>
                    <a:pt x="96351" y="119031"/>
                    <a:pt x="95650" y="118112"/>
                    <a:pt x="95428" y="117611"/>
                  </a:cubicBezTo>
                  <a:cubicBezTo>
                    <a:pt x="95177" y="117066"/>
                    <a:pt x="94977" y="115824"/>
                    <a:pt x="95428" y="115334"/>
                  </a:cubicBezTo>
                  <a:cubicBezTo>
                    <a:pt x="95739" y="114972"/>
                    <a:pt x="97341" y="114850"/>
                    <a:pt x="97653" y="114499"/>
                  </a:cubicBezTo>
                  <a:cubicBezTo>
                    <a:pt x="98103" y="114026"/>
                    <a:pt x="98126" y="112757"/>
                    <a:pt x="97653" y="112283"/>
                  </a:cubicBezTo>
                  <a:cubicBezTo>
                    <a:pt x="97319" y="111944"/>
                    <a:pt x="95967" y="111571"/>
                    <a:pt x="95316" y="111599"/>
                  </a:cubicBezTo>
                  <a:cubicBezTo>
                    <a:pt x="94799" y="111610"/>
                    <a:pt x="94031" y="112200"/>
                    <a:pt x="93514" y="112283"/>
                  </a:cubicBezTo>
                  <a:cubicBezTo>
                    <a:pt x="92412" y="112489"/>
                    <a:pt x="89915" y="112629"/>
                    <a:pt x="88902" y="112283"/>
                  </a:cubicBezTo>
                  <a:cubicBezTo>
                    <a:pt x="87778" y="111905"/>
                    <a:pt x="87055" y="110162"/>
                    <a:pt x="86154" y="109589"/>
                  </a:cubicBezTo>
                  <a:cubicBezTo>
                    <a:pt x="84830" y="108765"/>
                    <a:pt x="81676" y="107429"/>
                    <a:pt x="79901" y="107106"/>
                  </a:cubicBezTo>
                  <a:cubicBezTo>
                    <a:pt x="78755" y="106900"/>
                    <a:pt x="76324" y="107301"/>
                    <a:pt x="75195" y="107106"/>
                  </a:cubicBezTo>
                  <a:cubicBezTo>
                    <a:pt x="74344" y="106956"/>
                    <a:pt x="73036" y="106059"/>
                    <a:pt x="72180" y="105920"/>
                  </a:cubicBezTo>
                  <a:cubicBezTo>
                    <a:pt x="71440" y="105809"/>
                    <a:pt x="69777" y="105781"/>
                    <a:pt x="69165" y="106059"/>
                  </a:cubicBezTo>
                  <a:cubicBezTo>
                    <a:pt x="68380" y="106421"/>
                    <a:pt x="68469" y="107885"/>
                    <a:pt x="67818" y="108347"/>
                  </a:cubicBezTo>
                  <a:cubicBezTo>
                    <a:pt x="66600" y="109183"/>
                    <a:pt x="62912" y="109895"/>
                    <a:pt x="61226" y="110357"/>
                  </a:cubicBezTo>
                  <a:cubicBezTo>
                    <a:pt x="59535" y="110803"/>
                    <a:pt x="56114" y="112144"/>
                    <a:pt x="54295" y="111944"/>
                  </a:cubicBezTo>
                  <a:cubicBezTo>
                    <a:pt x="53438" y="111849"/>
                    <a:pt x="52019" y="111014"/>
                    <a:pt x="51658" y="110508"/>
                  </a:cubicBezTo>
                  <a:cubicBezTo>
                    <a:pt x="51185" y="109895"/>
                    <a:pt x="51864" y="108448"/>
                    <a:pt x="51569" y="107791"/>
                  </a:cubicBezTo>
                  <a:cubicBezTo>
                    <a:pt x="51391" y="107373"/>
                    <a:pt x="50718" y="106549"/>
                    <a:pt x="50172" y="106271"/>
                  </a:cubicBezTo>
                  <a:cubicBezTo>
                    <a:pt x="49677" y="106020"/>
                    <a:pt x="48420" y="105753"/>
                    <a:pt x="47791" y="105770"/>
                  </a:cubicBezTo>
                  <a:cubicBezTo>
                    <a:pt x="47252" y="105770"/>
                    <a:pt x="46351" y="106199"/>
                    <a:pt x="45856" y="106271"/>
                  </a:cubicBezTo>
                  <a:cubicBezTo>
                    <a:pt x="44954" y="106382"/>
                    <a:pt x="43063" y="106421"/>
                    <a:pt x="42184" y="106271"/>
                  </a:cubicBezTo>
                  <a:cubicBezTo>
                    <a:pt x="41444" y="106143"/>
                    <a:pt x="40070" y="105614"/>
                    <a:pt x="39575" y="105252"/>
                  </a:cubicBezTo>
                  <a:cubicBezTo>
                    <a:pt x="38946" y="104790"/>
                    <a:pt x="38273" y="103593"/>
                    <a:pt x="38090" y="102992"/>
                  </a:cubicBezTo>
                  <a:cubicBezTo>
                    <a:pt x="37823" y="102045"/>
                    <a:pt x="38451" y="100091"/>
                    <a:pt x="38318" y="99128"/>
                  </a:cubicBezTo>
                  <a:cubicBezTo>
                    <a:pt x="38067" y="97469"/>
                    <a:pt x="36270" y="94318"/>
                    <a:pt x="35998" y="92670"/>
                  </a:cubicBezTo>
                  <a:cubicBezTo>
                    <a:pt x="35887" y="91902"/>
                    <a:pt x="35976" y="90382"/>
                    <a:pt x="36087" y="89620"/>
                  </a:cubicBezTo>
                  <a:cubicBezTo>
                    <a:pt x="36154" y="89113"/>
                    <a:pt x="36810" y="88100"/>
                    <a:pt x="36604" y="87593"/>
                  </a:cubicBezTo>
                  <a:cubicBezTo>
                    <a:pt x="36382" y="87081"/>
                    <a:pt x="35119" y="86268"/>
                    <a:pt x="34446" y="85934"/>
                  </a:cubicBezTo>
                  <a:cubicBezTo>
                    <a:pt x="33862" y="85645"/>
                    <a:pt x="32221" y="85478"/>
                    <a:pt x="31770" y="85099"/>
                  </a:cubicBezTo>
                  <a:cubicBezTo>
                    <a:pt x="31297" y="84737"/>
                    <a:pt x="30913" y="83702"/>
                    <a:pt x="31158" y="83256"/>
                  </a:cubicBezTo>
                  <a:cubicBezTo>
                    <a:pt x="31386" y="82867"/>
                    <a:pt x="32643" y="82377"/>
                    <a:pt x="33255" y="82199"/>
                  </a:cubicBezTo>
                  <a:cubicBezTo>
                    <a:pt x="34223" y="81920"/>
                    <a:pt x="36426" y="81753"/>
                    <a:pt x="37505" y="81697"/>
                  </a:cubicBezTo>
                  <a:cubicBezTo>
                    <a:pt x="39013" y="81597"/>
                    <a:pt x="42117" y="81892"/>
                    <a:pt x="43602" y="81697"/>
                  </a:cubicBezTo>
                  <a:cubicBezTo>
                    <a:pt x="45132" y="81486"/>
                    <a:pt x="48192" y="80818"/>
                    <a:pt x="49277" y="80122"/>
                  </a:cubicBezTo>
                  <a:cubicBezTo>
                    <a:pt x="50579" y="79270"/>
                    <a:pt x="51797" y="76871"/>
                    <a:pt x="52019" y="75696"/>
                  </a:cubicBezTo>
                  <a:cubicBezTo>
                    <a:pt x="52225" y="74711"/>
                    <a:pt x="52064" y="72601"/>
                    <a:pt x="51279" y="71738"/>
                  </a:cubicBezTo>
                  <a:cubicBezTo>
                    <a:pt x="50668" y="71053"/>
                    <a:pt x="48531" y="70062"/>
                    <a:pt x="47341" y="69839"/>
                  </a:cubicBezTo>
                  <a:cubicBezTo>
                    <a:pt x="46167" y="69633"/>
                    <a:pt x="43697" y="70173"/>
                    <a:pt x="42501" y="70079"/>
                  </a:cubicBezTo>
                  <a:cubicBezTo>
                    <a:pt x="41872" y="70023"/>
                    <a:pt x="40454" y="69856"/>
                    <a:pt x="40114" y="69522"/>
                  </a:cubicBezTo>
                  <a:cubicBezTo>
                    <a:pt x="39486" y="68921"/>
                    <a:pt x="40838" y="67356"/>
                    <a:pt x="40409" y="66705"/>
                  </a:cubicBezTo>
                  <a:cubicBezTo>
                    <a:pt x="39825" y="65826"/>
                    <a:pt x="37144" y="64640"/>
                    <a:pt x="35864" y="64122"/>
                  </a:cubicBezTo>
                  <a:cubicBezTo>
                    <a:pt x="34763" y="63688"/>
                    <a:pt x="32310" y="63120"/>
                    <a:pt x="31091" y="62842"/>
                  </a:cubicBezTo>
                  <a:cubicBezTo>
                    <a:pt x="29834" y="62546"/>
                    <a:pt x="27180" y="62196"/>
                    <a:pt x="25962" y="61862"/>
                  </a:cubicBezTo>
                  <a:cubicBezTo>
                    <a:pt x="24794" y="61544"/>
                    <a:pt x="22407" y="60871"/>
                    <a:pt x="21617" y="60247"/>
                  </a:cubicBezTo>
                  <a:cubicBezTo>
                    <a:pt x="20538" y="59368"/>
                    <a:pt x="20766" y="56829"/>
                    <a:pt x="19615" y="55961"/>
                  </a:cubicBezTo>
                  <a:cubicBezTo>
                    <a:pt x="18129" y="54836"/>
                    <a:pt x="13562" y="53717"/>
                    <a:pt x="11359" y="53244"/>
                  </a:cubicBezTo>
                  <a:cubicBezTo>
                    <a:pt x="9446" y="52826"/>
                    <a:pt x="5101" y="53032"/>
                    <a:pt x="3460" y="52325"/>
                  </a:cubicBezTo>
                  <a:cubicBezTo>
                    <a:pt x="2063" y="51724"/>
                    <a:pt x="267" y="49759"/>
                    <a:pt x="16" y="48723"/>
                  </a:cubicBezTo>
                  <a:cubicBezTo>
                    <a:pt x="-116" y="48100"/>
                    <a:pt x="578" y="46647"/>
                    <a:pt x="1051" y="45795"/>
                  </a:cubicBezTo>
                  <a:cubicBezTo>
                    <a:pt x="2108" y="45895"/>
                    <a:pt x="3526" y="46062"/>
                    <a:pt x="4294" y="45923"/>
                  </a:cubicBezTo>
                  <a:cubicBezTo>
                    <a:pt x="5173" y="45756"/>
                    <a:pt x="6564" y="44943"/>
                    <a:pt x="7154" y="44498"/>
                  </a:cubicBezTo>
                  <a:cubicBezTo>
                    <a:pt x="7827" y="43969"/>
                    <a:pt x="8611" y="42661"/>
                    <a:pt x="9084" y="42043"/>
                  </a:cubicBezTo>
                  <a:cubicBezTo>
                    <a:pt x="9829" y="41107"/>
                    <a:pt x="11676" y="39298"/>
                    <a:pt x="12055" y="38279"/>
                  </a:cubicBezTo>
                  <a:cubicBezTo>
                    <a:pt x="12394" y="37400"/>
                    <a:pt x="12438" y="35518"/>
                    <a:pt x="12055" y="34655"/>
                  </a:cubicBezTo>
                  <a:cubicBezTo>
                    <a:pt x="11537" y="33497"/>
                    <a:pt x="9039" y="31599"/>
                    <a:pt x="8138" y="30535"/>
                  </a:cubicBezTo>
                  <a:cubicBezTo>
                    <a:pt x="7576" y="29856"/>
                    <a:pt x="7037" y="28281"/>
                    <a:pt x="6136" y="27763"/>
                  </a:cubicBezTo>
                  <a:cubicBezTo>
                    <a:pt x="5713" y="27524"/>
                    <a:pt x="4583" y="27290"/>
                    <a:pt x="3999" y="27273"/>
                  </a:cubicBezTo>
                  <a:cubicBezTo>
                    <a:pt x="3549" y="27273"/>
                    <a:pt x="2698" y="27596"/>
                    <a:pt x="2225" y="27596"/>
                  </a:cubicBezTo>
                  <a:cubicBezTo>
                    <a:pt x="1752" y="27596"/>
                    <a:pt x="695" y="27524"/>
                    <a:pt x="445" y="27273"/>
                  </a:cubicBezTo>
                  <a:cubicBezTo>
                    <a:pt x="105" y="26967"/>
                    <a:pt x="467" y="26132"/>
                    <a:pt x="828" y="25826"/>
                  </a:cubicBezTo>
                  <a:cubicBezTo>
                    <a:pt x="1234" y="25475"/>
                    <a:pt x="2787" y="25297"/>
                    <a:pt x="3348" y="25029"/>
                  </a:cubicBezTo>
                  <a:cubicBezTo>
                    <a:pt x="4272" y="24595"/>
                    <a:pt x="5935" y="23549"/>
                    <a:pt x="6519" y="22925"/>
                  </a:cubicBezTo>
                  <a:cubicBezTo>
                    <a:pt x="7376" y="21990"/>
                    <a:pt x="8500" y="19880"/>
                    <a:pt x="8478" y="18811"/>
                  </a:cubicBezTo>
                  <a:cubicBezTo>
                    <a:pt x="8478" y="18221"/>
                    <a:pt x="7309" y="17146"/>
                    <a:pt x="7354" y="16562"/>
                  </a:cubicBezTo>
                  <a:cubicBezTo>
                    <a:pt x="7443" y="15766"/>
                    <a:pt x="8795" y="14329"/>
                    <a:pt x="9490" y="13650"/>
                  </a:cubicBezTo>
                  <a:cubicBezTo>
                    <a:pt x="10096" y="13060"/>
                    <a:pt x="11988" y="12186"/>
                    <a:pt x="12438" y="11540"/>
                  </a:cubicBezTo>
                  <a:cubicBezTo>
                    <a:pt x="12778" y="11095"/>
                    <a:pt x="12483" y="10048"/>
                    <a:pt x="12845" y="9603"/>
                  </a:cubicBezTo>
                  <a:cubicBezTo>
                    <a:pt x="13273" y="9057"/>
                    <a:pt x="14714" y="8111"/>
                    <a:pt x="15632" y="7871"/>
                  </a:cubicBezTo>
                  <a:cubicBezTo>
                    <a:pt x="15971" y="7788"/>
                    <a:pt x="16805" y="7999"/>
                    <a:pt x="17139" y="7871"/>
                  </a:cubicBezTo>
                  <a:cubicBezTo>
                    <a:pt x="17545" y="7732"/>
                    <a:pt x="18063" y="7192"/>
                    <a:pt x="18085" y="6914"/>
                  </a:cubicBezTo>
                  <a:cubicBezTo>
                    <a:pt x="18152" y="6352"/>
                    <a:pt x="17367" y="5238"/>
                    <a:pt x="16694" y="4876"/>
                  </a:cubicBezTo>
                  <a:cubicBezTo>
                    <a:pt x="16038" y="4498"/>
                    <a:pt x="14080" y="4514"/>
                    <a:pt x="13340" y="4219"/>
                  </a:cubicBezTo>
                  <a:cubicBezTo>
                    <a:pt x="12778" y="3969"/>
                    <a:pt x="11899" y="3273"/>
                    <a:pt x="11559" y="2894"/>
                  </a:cubicBezTo>
                  <a:cubicBezTo>
                    <a:pt x="11181" y="2477"/>
                    <a:pt x="10547" y="1514"/>
                    <a:pt x="10591" y="1024"/>
                  </a:cubicBezTo>
                  <a:cubicBezTo>
                    <a:pt x="10636" y="762"/>
                    <a:pt x="10931" y="150"/>
                    <a:pt x="11337" y="22"/>
                  </a:cubicBezTo>
                  <a:cubicBezTo>
                    <a:pt x="11832" y="-116"/>
                    <a:pt x="13000" y="523"/>
                    <a:pt x="13518" y="372"/>
                  </a:cubicBezTo>
                  <a:cubicBezTo>
                    <a:pt x="13562" y="356"/>
                    <a:pt x="13607" y="345"/>
                    <a:pt x="13657" y="3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4" name="Shape 624"/>
            <p:cNvSpPr/>
            <p:nvPr/>
          </p:nvSpPr>
          <p:spPr>
            <a:xfrm>
              <a:off x="1123241" y="595306"/>
              <a:ext cx="324000" cy="444900"/>
            </a:xfrm>
            <a:custGeom>
              <a:avLst/>
              <a:gdLst/>
              <a:ahLst/>
              <a:cxnLst/>
              <a:rect l="0" t="0" r="0" b="0"/>
              <a:pathLst>
                <a:path w="120000" h="120000" extrusionOk="0">
                  <a:moveTo>
                    <a:pt x="120000" y="111064"/>
                  </a:moveTo>
                  <a:cubicBezTo>
                    <a:pt x="119766" y="111237"/>
                    <a:pt x="119533" y="111376"/>
                    <a:pt x="119372" y="111454"/>
                  </a:cubicBezTo>
                  <a:cubicBezTo>
                    <a:pt x="118888" y="111660"/>
                    <a:pt x="117761" y="111916"/>
                    <a:pt x="117194" y="111982"/>
                  </a:cubicBezTo>
                  <a:cubicBezTo>
                    <a:pt x="116416" y="112083"/>
                    <a:pt x="114772" y="112155"/>
                    <a:pt x="114011" y="111982"/>
                  </a:cubicBezTo>
                  <a:cubicBezTo>
                    <a:pt x="113627" y="111899"/>
                    <a:pt x="113116" y="111454"/>
                    <a:pt x="112733" y="111343"/>
                  </a:cubicBezTo>
                  <a:cubicBezTo>
                    <a:pt x="112288" y="111204"/>
                    <a:pt x="111238" y="111009"/>
                    <a:pt x="110761" y="111092"/>
                  </a:cubicBezTo>
                  <a:cubicBezTo>
                    <a:pt x="110394" y="111170"/>
                    <a:pt x="109800" y="111571"/>
                    <a:pt x="109650" y="111799"/>
                  </a:cubicBezTo>
                  <a:cubicBezTo>
                    <a:pt x="109416" y="112144"/>
                    <a:pt x="109916" y="112989"/>
                    <a:pt x="109650" y="113329"/>
                  </a:cubicBezTo>
                  <a:cubicBezTo>
                    <a:pt x="109450" y="113590"/>
                    <a:pt x="108555" y="113835"/>
                    <a:pt x="108205" y="114030"/>
                  </a:cubicBezTo>
                  <a:cubicBezTo>
                    <a:pt x="107955" y="114174"/>
                    <a:pt x="107611" y="114564"/>
                    <a:pt x="107311" y="114653"/>
                  </a:cubicBezTo>
                  <a:cubicBezTo>
                    <a:pt x="106961" y="114748"/>
                    <a:pt x="106083" y="114803"/>
                    <a:pt x="105783" y="114653"/>
                  </a:cubicBezTo>
                  <a:cubicBezTo>
                    <a:pt x="105450" y="114486"/>
                    <a:pt x="105650" y="113785"/>
                    <a:pt x="105316" y="113629"/>
                  </a:cubicBezTo>
                  <a:cubicBezTo>
                    <a:pt x="105038" y="113479"/>
                    <a:pt x="104172" y="113524"/>
                    <a:pt x="103844" y="113629"/>
                  </a:cubicBezTo>
                  <a:cubicBezTo>
                    <a:pt x="103277" y="113796"/>
                    <a:pt x="102533" y="114508"/>
                    <a:pt x="102233" y="114870"/>
                  </a:cubicBezTo>
                  <a:cubicBezTo>
                    <a:pt x="101800" y="115410"/>
                    <a:pt x="101705" y="116678"/>
                    <a:pt x="101288" y="117229"/>
                  </a:cubicBezTo>
                  <a:cubicBezTo>
                    <a:pt x="100938" y="117674"/>
                    <a:pt x="99961" y="118470"/>
                    <a:pt x="99383" y="118792"/>
                  </a:cubicBezTo>
                  <a:cubicBezTo>
                    <a:pt x="98783" y="119137"/>
                    <a:pt x="97455" y="119738"/>
                    <a:pt x="96694" y="119877"/>
                  </a:cubicBezTo>
                  <a:cubicBezTo>
                    <a:pt x="95883" y="120016"/>
                    <a:pt x="94122" y="120061"/>
                    <a:pt x="93344" y="119877"/>
                  </a:cubicBezTo>
                  <a:cubicBezTo>
                    <a:pt x="92661" y="119716"/>
                    <a:pt x="91783" y="118898"/>
                    <a:pt x="91138" y="118692"/>
                  </a:cubicBezTo>
                  <a:cubicBezTo>
                    <a:pt x="90638" y="118520"/>
                    <a:pt x="89511" y="118381"/>
                    <a:pt x="88944" y="118336"/>
                  </a:cubicBezTo>
                  <a:cubicBezTo>
                    <a:pt x="88650" y="118303"/>
                    <a:pt x="87733" y="118291"/>
                    <a:pt x="87733" y="118291"/>
                  </a:cubicBezTo>
                  <a:lnTo>
                    <a:pt x="87733" y="119031"/>
                  </a:lnTo>
                  <a:cubicBezTo>
                    <a:pt x="87238" y="118892"/>
                    <a:pt x="86688" y="118781"/>
                    <a:pt x="86361" y="118725"/>
                  </a:cubicBezTo>
                  <a:cubicBezTo>
                    <a:pt x="85711" y="118609"/>
                    <a:pt x="84250" y="118942"/>
                    <a:pt x="83672" y="118725"/>
                  </a:cubicBezTo>
                  <a:cubicBezTo>
                    <a:pt x="83305" y="118586"/>
                    <a:pt x="82955" y="118024"/>
                    <a:pt x="82844" y="117763"/>
                  </a:cubicBezTo>
                  <a:cubicBezTo>
                    <a:pt x="82661" y="117284"/>
                    <a:pt x="83022" y="116289"/>
                    <a:pt x="82844" y="115821"/>
                  </a:cubicBezTo>
                  <a:cubicBezTo>
                    <a:pt x="82711" y="115465"/>
                    <a:pt x="81811" y="114531"/>
                    <a:pt x="81811" y="114531"/>
                  </a:cubicBezTo>
                  <a:lnTo>
                    <a:pt x="72822" y="114531"/>
                  </a:lnTo>
                  <a:lnTo>
                    <a:pt x="71794" y="113412"/>
                  </a:lnTo>
                  <a:lnTo>
                    <a:pt x="65572" y="113412"/>
                  </a:lnTo>
                  <a:lnTo>
                    <a:pt x="62572" y="111259"/>
                  </a:lnTo>
                  <a:cubicBezTo>
                    <a:pt x="62572" y="111259"/>
                    <a:pt x="60877" y="110931"/>
                    <a:pt x="60300" y="110859"/>
                  </a:cubicBezTo>
                  <a:cubicBezTo>
                    <a:pt x="59833" y="110803"/>
                    <a:pt x="58688" y="110964"/>
                    <a:pt x="58372" y="110725"/>
                  </a:cubicBezTo>
                  <a:cubicBezTo>
                    <a:pt x="57977" y="110436"/>
                    <a:pt x="58194" y="109534"/>
                    <a:pt x="58372" y="109167"/>
                  </a:cubicBezTo>
                  <a:cubicBezTo>
                    <a:pt x="58538" y="108806"/>
                    <a:pt x="59255" y="108199"/>
                    <a:pt x="59683" y="107949"/>
                  </a:cubicBezTo>
                  <a:cubicBezTo>
                    <a:pt x="59966" y="107788"/>
                    <a:pt x="61027" y="107504"/>
                    <a:pt x="61027" y="107504"/>
                  </a:cubicBezTo>
                  <a:lnTo>
                    <a:pt x="60433" y="95831"/>
                  </a:lnTo>
                  <a:cubicBezTo>
                    <a:pt x="60433" y="95831"/>
                    <a:pt x="58011" y="94157"/>
                    <a:pt x="57377" y="93517"/>
                  </a:cubicBezTo>
                  <a:cubicBezTo>
                    <a:pt x="56933" y="93066"/>
                    <a:pt x="56250" y="92087"/>
                    <a:pt x="55983" y="91581"/>
                  </a:cubicBezTo>
                  <a:cubicBezTo>
                    <a:pt x="55705" y="91047"/>
                    <a:pt x="55672" y="89867"/>
                    <a:pt x="55238" y="89378"/>
                  </a:cubicBezTo>
                  <a:cubicBezTo>
                    <a:pt x="54888" y="88977"/>
                    <a:pt x="53677" y="88415"/>
                    <a:pt x="53133" y="88109"/>
                  </a:cubicBezTo>
                  <a:cubicBezTo>
                    <a:pt x="52383" y="87698"/>
                    <a:pt x="50611" y="87069"/>
                    <a:pt x="50011" y="86557"/>
                  </a:cubicBezTo>
                  <a:cubicBezTo>
                    <a:pt x="49700" y="86290"/>
                    <a:pt x="49316" y="85628"/>
                    <a:pt x="49216" y="85289"/>
                  </a:cubicBezTo>
                  <a:cubicBezTo>
                    <a:pt x="49083" y="84816"/>
                    <a:pt x="49533" y="83792"/>
                    <a:pt x="49216" y="83352"/>
                  </a:cubicBezTo>
                  <a:cubicBezTo>
                    <a:pt x="49100" y="83163"/>
                    <a:pt x="48572" y="82896"/>
                    <a:pt x="48272" y="82818"/>
                  </a:cubicBezTo>
                  <a:cubicBezTo>
                    <a:pt x="47855" y="82713"/>
                    <a:pt x="46894" y="82729"/>
                    <a:pt x="46466" y="82818"/>
                  </a:cubicBezTo>
                  <a:cubicBezTo>
                    <a:pt x="46116" y="82885"/>
                    <a:pt x="45566" y="83263"/>
                    <a:pt x="45238" y="83352"/>
                  </a:cubicBezTo>
                  <a:cubicBezTo>
                    <a:pt x="44788" y="83480"/>
                    <a:pt x="43811" y="83642"/>
                    <a:pt x="43327" y="83620"/>
                  </a:cubicBezTo>
                  <a:cubicBezTo>
                    <a:pt x="42866" y="83597"/>
                    <a:pt x="42000" y="83319"/>
                    <a:pt x="41572" y="83197"/>
                  </a:cubicBezTo>
                  <a:cubicBezTo>
                    <a:pt x="41122" y="83069"/>
                    <a:pt x="39827" y="82601"/>
                    <a:pt x="39827" y="82601"/>
                  </a:cubicBezTo>
                  <a:lnTo>
                    <a:pt x="31966" y="82601"/>
                  </a:lnTo>
                  <a:cubicBezTo>
                    <a:pt x="31966" y="82601"/>
                    <a:pt x="30772" y="83252"/>
                    <a:pt x="30438" y="83514"/>
                  </a:cubicBezTo>
                  <a:cubicBezTo>
                    <a:pt x="29911" y="83959"/>
                    <a:pt x="28927" y="84910"/>
                    <a:pt x="28716" y="85455"/>
                  </a:cubicBezTo>
                  <a:cubicBezTo>
                    <a:pt x="28566" y="85789"/>
                    <a:pt x="29027" y="86568"/>
                    <a:pt x="28716" y="86852"/>
                  </a:cubicBezTo>
                  <a:cubicBezTo>
                    <a:pt x="28316" y="87186"/>
                    <a:pt x="26855" y="87330"/>
                    <a:pt x="26194" y="87330"/>
                  </a:cubicBezTo>
                  <a:cubicBezTo>
                    <a:pt x="25083" y="87342"/>
                    <a:pt x="22938" y="86841"/>
                    <a:pt x="21911" y="86557"/>
                  </a:cubicBezTo>
                  <a:cubicBezTo>
                    <a:pt x="21183" y="86351"/>
                    <a:pt x="19938" y="85606"/>
                    <a:pt x="19161" y="85472"/>
                  </a:cubicBezTo>
                  <a:cubicBezTo>
                    <a:pt x="18544" y="85389"/>
                    <a:pt x="17266" y="85639"/>
                    <a:pt x="16638" y="85583"/>
                  </a:cubicBezTo>
                  <a:cubicBezTo>
                    <a:pt x="15544" y="85494"/>
                    <a:pt x="13355" y="85044"/>
                    <a:pt x="12405" y="84671"/>
                  </a:cubicBezTo>
                  <a:cubicBezTo>
                    <a:pt x="11177" y="84198"/>
                    <a:pt x="9172" y="82841"/>
                    <a:pt x="8244" y="82145"/>
                  </a:cubicBezTo>
                  <a:cubicBezTo>
                    <a:pt x="7600" y="81667"/>
                    <a:pt x="6666" y="80521"/>
                    <a:pt x="5972" y="80076"/>
                  </a:cubicBezTo>
                  <a:cubicBezTo>
                    <a:pt x="5522" y="79792"/>
                    <a:pt x="4477" y="79347"/>
                    <a:pt x="3916" y="79163"/>
                  </a:cubicBezTo>
                  <a:cubicBezTo>
                    <a:pt x="3333" y="78968"/>
                    <a:pt x="1988" y="78829"/>
                    <a:pt x="1444" y="78601"/>
                  </a:cubicBezTo>
                  <a:cubicBezTo>
                    <a:pt x="1061" y="78429"/>
                    <a:pt x="216" y="77711"/>
                    <a:pt x="216" y="77711"/>
                  </a:cubicBezTo>
                  <a:lnTo>
                    <a:pt x="0" y="77711"/>
                  </a:lnTo>
                  <a:cubicBezTo>
                    <a:pt x="133" y="77461"/>
                    <a:pt x="283" y="77221"/>
                    <a:pt x="466" y="77149"/>
                  </a:cubicBezTo>
                  <a:cubicBezTo>
                    <a:pt x="1244" y="76799"/>
                    <a:pt x="3316" y="76966"/>
                    <a:pt x="4194" y="77149"/>
                  </a:cubicBezTo>
                  <a:cubicBezTo>
                    <a:pt x="5261" y="77366"/>
                    <a:pt x="6833" y="78484"/>
                    <a:pt x="7827" y="78796"/>
                  </a:cubicBezTo>
                  <a:cubicBezTo>
                    <a:pt x="8905" y="79130"/>
                    <a:pt x="11194" y="79719"/>
                    <a:pt x="12388" y="79686"/>
                  </a:cubicBezTo>
                  <a:cubicBezTo>
                    <a:pt x="13288" y="79664"/>
                    <a:pt x="14977" y="79141"/>
                    <a:pt x="15744" y="78829"/>
                  </a:cubicBezTo>
                  <a:cubicBezTo>
                    <a:pt x="16922" y="78340"/>
                    <a:pt x="19111" y="77127"/>
                    <a:pt x="19855" y="76359"/>
                  </a:cubicBezTo>
                  <a:cubicBezTo>
                    <a:pt x="20305" y="75892"/>
                    <a:pt x="20305" y="74668"/>
                    <a:pt x="20850" y="74245"/>
                  </a:cubicBezTo>
                  <a:cubicBezTo>
                    <a:pt x="21066" y="74067"/>
                    <a:pt x="21861" y="73995"/>
                    <a:pt x="22044" y="73811"/>
                  </a:cubicBezTo>
                  <a:cubicBezTo>
                    <a:pt x="22377" y="73494"/>
                    <a:pt x="22411" y="72659"/>
                    <a:pt x="22327" y="72270"/>
                  </a:cubicBezTo>
                  <a:cubicBezTo>
                    <a:pt x="22277" y="71975"/>
                    <a:pt x="21750" y="71458"/>
                    <a:pt x="21666" y="71163"/>
                  </a:cubicBezTo>
                  <a:cubicBezTo>
                    <a:pt x="21583" y="70807"/>
                    <a:pt x="21583" y="70056"/>
                    <a:pt x="21777" y="69722"/>
                  </a:cubicBezTo>
                  <a:cubicBezTo>
                    <a:pt x="21961" y="69427"/>
                    <a:pt x="22627" y="68932"/>
                    <a:pt x="23038" y="68754"/>
                  </a:cubicBezTo>
                  <a:cubicBezTo>
                    <a:pt x="23722" y="68476"/>
                    <a:pt x="25511" y="68498"/>
                    <a:pt x="26177" y="68181"/>
                  </a:cubicBezTo>
                  <a:cubicBezTo>
                    <a:pt x="26538" y="68008"/>
                    <a:pt x="27038" y="67469"/>
                    <a:pt x="27155" y="67185"/>
                  </a:cubicBezTo>
                  <a:cubicBezTo>
                    <a:pt x="27305" y="66857"/>
                    <a:pt x="27188" y="66189"/>
                    <a:pt x="27155" y="65850"/>
                  </a:cubicBezTo>
                  <a:cubicBezTo>
                    <a:pt x="27122" y="65449"/>
                    <a:pt x="27222" y="64581"/>
                    <a:pt x="26888" y="64236"/>
                  </a:cubicBezTo>
                  <a:cubicBezTo>
                    <a:pt x="26344" y="63680"/>
                    <a:pt x="24333" y="63162"/>
                    <a:pt x="23422" y="62879"/>
                  </a:cubicBezTo>
                  <a:cubicBezTo>
                    <a:pt x="22677" y="62651"/>
                    <a:pt x="20983" y="62467"/>
                    <a:pt x="20305" y="62166"/>
                  </a:cubicBezTo>
                  <a:cubicBezTo>
                    <a:pt x="19788" y="61938"/>
                    <a:pt x="18994" y="61299"/>
                    <a:pt x="18694" y="60937"/>
                  </a:cubicBezTo>
                  <a:cubicBezTo>
                    <a:pt x="17966" y="60041"/>
                    <a:pt x="17150" y="58022"/>
                    <a:pt x="17005" y="57004"/>
                  </a:cubicBezTo>
                  <a:cubicBezTo>
                    <a:pt x="16838" y="55930"/>
                    <a:pt x="17038" y="53760"/>
                    <a:pt x="17500" y="52731"/>
                  </a:cubicBezTo>
                  <a:cubicBezTo>
                    <a:pt x="17783" y="52091"/>
                    <a:pt x="18911" y="50934"/>
                    <a:pt x="19472" y="50366"/>
                  </a:cubicBezTo>
                  <a:cubicBezTo>
                    <a:pt x="19872" y="49977"/>
                    <a:pt x="20916" y="49315"/>
                    <a:pt x="21233" y="48892"/>
                  </a:cubicBezTo>
                  <a:cubicBezTo>
                    <a:pt x="21666" y="48319"/>
                    <a:pt x="22061" y="47028"/>
                    <a:pt x="22161" y="46388"/>
                  </a:cubicBezTo>
                  <a:cubicBezTo>
                    <a:pt x="22277" y="45643"/>
                    <a:pt x="22277" y="44102"/>
                    <a:pt x="21944" y="43373"/>
                  </a:cubicBezTo>
                  <a:cubicBezTo>
                    <a:pt x="21750" y="42944"/>
                    <a:pt x="21066" y="42088"/>
                    <a:pt x="20522" y="41804"/>
                  </a:cubicBezTo>
                  <a:cubicBezTo>
                    <a:pt x="20155" y="41620"/>
                    <a:pt x="19227" y="41448"/>
                    <a:pt x="18761" y="41448"/>
                  </a:cubicBezTo>
                  <a:cubicBezTo>
                    <a:pt x="18311" y="41437"/>
                    <a:pt x="17333" y="41531"/>
                    <a:pt x="17005" y="41726"/>
                  </a:cubicBezTo>
                  <a:cubicBezTo>
                    <a:pt x="16638" y="41943"/>
                    <a:pt x="16322" y="42594"/>
                    <a:pt x="16288" y="42911"/>
                  </a:cubicBezTo>
                  <a:cubicBezTo>
                    <a:pt x="16238" y="43312"/>
                    <a:pt x="16805" y="44057"/>
                    <a:pt x="16838" y="44447"/>
                  </a:cubicBezTo>
                  <a:cubicBezTo>
                    <a:pt x="16888" y="44981"/>
                    <a:pt x="16838" y="46088"/>
                    <a:pt x="16505" y="46572"/>
                  </a:cubicBezTo>
                  <a:cubicBezTo>
                    <a:pt x="16288" y="46878"/>
                    <a:pt x="15611" y="47440"/>
                    <a:pt x="15127" y="47573"/>
                  </a:cubicBezTo>
                  <a:cubicBezTo>
                    <a:pt x="14600" y="47724"/>
                    <a:pt x="13305" y="47712"/>
                    <a:pt x="12822" y="47495"/>
                  </a:cubicBezTo>
                  <a:cubicBezTo>
                    <a:pt x="12111" y="47173"/>
                    <a:pt x="11594" y="45954"/>
                    <a:pt x="11444" y="45381"/>
                  </a:cubicBezTo>
                  <a:cubicBezTo>
                    <a:pt x="11277" y="44719"/>
                    <a:pt x="11444" y="43345"/>
                    <a:pt x="11727" y="42694"/>
                  </a:cubicBezTo>
                  <a:cubicBezTo>
                    <a:pt x="11877" y="42355"/>
                    <a:pt x="12588" y="41782"/>
                    <a:pt x="12722" y="41448"/>
                  </a:cubicBezTo>
                  <a:cubicBezTo>
                    <a:pt x="12872" y="41025"/>
                    <a:pt x="13105" y="40090"/>
                    <a:pt x="12772" y="39723"/>
                  </a:cubicBezTo>
                  <a:cubicBezTo>
                    <a:pt x="12605" y="39540"/>
                    <a:pt x="11927" y="39373"/>
                    <a:pt x="11611" y="39334"/>
                  </a:cubicBezTo>
                  <a:cubicBezTo>
                    <a:pt x="11294" y="39278"/>
                    <a:pt x="10616" y="39362"/>
                    <a:pt x="10300" y="39334"/>
                  </a:cubicBezTo>
                  <a:cubicBezTo>
                    <a:pt x="9938" y="39278"/>
                    <a:pt x="9205" y="39133"/>
                    <a:pt x="8922" y="38972"/>
                  </a:cubicBezTo>
                  <a:cubicBezTo>
                    <a:pt x="8477" y="38705"/>
                    <a:pt x="8027" y="37943"/>
                    <a:pt x="7827" y="37576"/>
                  </a:cubicBezTo>
                  <a:cubicBezTo>
                    <a:pt x="7550" y="37030"/>
                    <a:pt x="7183" y="35884"/>
                    <a:pt x="7166" y="35311"/>
                  </a:cubicBezTo>
                  <a:cubicBezTo>
                    <a:pt x="7166" y="34994"/>
                    <a:pt x="7333" y="34365"/>
                    <a:pt x="7450" y="34059"/>
                  </a:cubicBezTo>
                  <a:cubicBezTo>
                    <a:pt x="7633" y="33509"/>
                    <a:pt x="8044" y="32402"/>
                    <a:pt x="8427" y="31906"/>
                  </a:cubicBezTo>
                  <a:cubicBezTo>
                    <a:pt x="8872" y="31339"/>
                    <a:pt x="10066" y="30321"/>
                    <a:pt x="10800" y="29898"/>
                  </a:cubicBezTo>
                  <a:cubicBezTo>
                    <a:pt x="11150" y="29692"/>
                    <a:pt x="12144" y="29497"/>
                    <a:pt x="12438" y="29258"/>
                  </a:cubicBezTo>
                  <a:cubicBezTo>
                    <a:pt x="12922" y="28869"/>
                    <a:pt x="13255" y="27873"/>
                    <a:pt x="13438" y="27394"/>
                  </a:cubicBezTo>
                  <a:cubicBezTo>
                    <a:pt x="13550" y="27072"/>
                    <a:pt x="13422" y="26343"/>
                    <a:pt x="13700" y="26059"/>
                  </a:cubicBezTo>
                  <a:cubicBezTo>
                    <a:pt x="14066" y="25725"/>
                    <a:pt x="15527" y="25603"/>
                    <a:pt x="15905" y="25280"/>
                  </a:cubicBezTo>
                  <a:cubicBezTo>
                    <a:pt x="16372" y="24857"/>
                    <a:pt x="16488" y="23750"/>
                    <a:pt x="16555" y="23233"/>
                  </a:cubicBezTo>
                  <a:cubicBezTo>
                    <a:pt x="16638" y="22593"/>
                    <a:pt x="16555" y="21291"/>
                    <a:pt x="16388" y="20651"/>
                  </a:cubicBezTo>
                  <a:cubicBezTo>
                    <a:pt x="16222" y="19900"/>
                    <a:pt x="15311" y="18493"/>
                    <a:pt x="15194" y="17747"/>
                  </a:cubicBezTo>
                  <a:cubicBezTo>
                    <a:pt x="15044" y="16890"/>
                    <a:pt x="15227" y="15155"/>
                    <a:pt x="15411" y="14309"/>
                  </a:cubicBezTo>
                  <a:cubicBezTo>
                    <a:pt x="15611" y="13385"/>
                    <a:pt x="16638" y="11611"/>
                    <a:pt x="16788" y="10687"/>
                  </a:cubicBezTo>
                  <a:cubicBezTo>
                    <a:pt x="16855" y="10186"/>
                    <a:pt x="16622" y="9179"/>
                    <a:pt x="16672" y="8679"/>
                  </a:cubicBezTo>
                  <a:cubicBezTo>
                    <a:pt x="16722" y="8217"/>
                    <a:pt x="16772" y="7238"/>
                    <a:pt x="17166" y="6848"/>
                  </a:cubicBezTo>
                  <a:cubicBezTo>
                    <a:pt x="17483" y="6537"/>
                    <a:pt x="18577" y="6164"/>
                    <a:pt x="19144" y="6058"/>
                  </a:cubicBezTo>
                  <a:cubicBezTo>
                    <a:pt x="19622" y="5969"/>
                    <a:pt x="20633" y="6125"/>
                    <a:pt x="21116" y="6058"/>
                  </a:cubicBezTo>
                  <a:cubicBezTo>
                    <a:pt x="21316" y="6036"/>
                    <a:pt x="21650" y="5947"/>
                    <a:pt x="21977" y="5852"/>
                  </a:cubicBezTo>
                  <a:cubicBezTo>
                    <a:pt x="22844" y="6297"/>
                    <a:pt x="24716" y="5897"/>
                    <a:pt x="25394" y="5886"/>
                  </a:cubicBezTo>
                  <a:cubicBezTo>
                    <a:pt x="27683" y="5830"/>
                    <a:pt x="32316" y="5407"/>
                    <a:pt x="34405" y="4812"/>
                  </a:cubicBezTo>
                  <a:cubicBezTo>
                    <a:pt x="35650" y="4450"/>
                    <a:pt x="37522" y="3076"/>
                    <a:pt x="38750" y="2698"/>
                  </a:cubicBezTo>
                  <a:cubicBezTo>
                    <a:pt x="39266" y="2531"/>
                    <a:pt x="40444" y="2514"/>
                    <a:pt x="40938" y="2336"/>
                  </a:cubicBezTo>
                  <a:cubicBezTo>
                    <a:pt x="41672" y="2069"/>
                    <a:pt x="42716" y="1168"/>
                    <a:pt x="43361" y="834"/>
                  </a:cubicBezTo>
                  <a:cubicBezTo>
                    <a:pt x="43727" y="634"/>
                    <a:pt x="44455" y="233"/>
                    <a:pt x="44905" y="150"/>
                  </a:cubicBezTo>
                  <a:cubicBezTo>
                    <a:pt x="45516" y="27"/>
                    <a:pt x="46977" y="-111"/>
                    <a:pt x="47477" y="150"/>
                  </a:cubicBezTo>
                  <a:cubicBezTo>
                    <a:pt x="48305" y="573"/>
                    <a:pt x="48038" y="2186"/>
                    <a:pt x="48522" y="2804"/>
                  </a:cubicBezTo>
                  <a:cubicBezTo>
                    <a:pt x="48850" y="3215"/>
                    <a:pt x="50144" y="3794"/>
                    <a:pt x="50394" y="4233"/>
                  </a:cubicBezTo>
                  <a:cubicBezTo>
                    <a:pt x="50577" y="4562"/>
                    <a:pt x="50444" y="5285"/>
                    <a:pt x="50394" y="5635"/>
                  </a:cubicBezTo>
                  <a:cubicBezTo>
                    <a:pt x="50311" y="6114"/>
                    <a:pt x="49666" y="7032"/>
                    <a:pt x="49783" y="7499"/>
                  </a:cubicBezTo>
                  <a:cubicBezTo>
                    <a:pt x="49916" y="7955"/>
                    <a:pt x="50727" y="8812"/>
                    <a:pt x="51322" y="9074"/>
                  </a:cubicBezTo>
                  <a:cubicBezTo>
                    <a:pt x="51755" y="9268"/>
                    <a:pt x="52850" y="9374"/>
                    <a:pt x="53366" y="9318"/>
                  </a:cubicBezTo>
                  <a:cubicBezTo>
                    <a:pt x="54144" y="9257"/>
                    <a:pt x="55455" y="8629"/>
                    <a:pt x="56150" y="8389"/>
                  </a:cubicBezTo>
                  <a:cubicBezTo>
                    <a:pt x="56716" y="8217"/>
                    <a:pt x="57761" y="7761"/>
                    <a:pt x="58355" y="7672"/>
                  </a:cubicBezTo>
                  <a:cubicBezTo>
                    <a:pt x="59416" y="7533"/>
                    <a:pt x="61711" y="7566"/>
                    <a:pt x="62688" y="7855"/>
                  </a:cubicBezTo>
                  <a:cubicBezTo>
                    <a:pt x="63416" y="8072"/>
                    <a:pt x="64527" y="8879"/>
                    <a:pt x="64944" y="9318"/>
                  </a:cubicBezTo>
                  <a:cubicBezTo>
                    <a:pt x="65655" y="10092"/>
                    <a:pt x="66600" y="12723"/>
                    <a:pt x="66600" y="12723"/>
                  </a:cubicBezTo>
                  <a:lnTo>
                    <a:pt x="73983" y="32891"/>
                  </a:lnTo>
                  <a:lnTo>
                    <a:pt x="94488" y="46333"/>
                  </a:lnTo>
                  <a:cubicBezTo>
                    <a:pt x="94488" y="46333"/>
                    <a:pt x="95150" y="48458"/>
                    <a:pt x="95233" y="49187"/>
                  </a:cubicBezTo>
                  <a:cubicBezTo>
                    <a:pt x="95366" y="50149"/>
                    <a:pt x="95083" y="52091"/>
                    <a:pt x="95233" y="53059"/>
                  </a:cubicBezTo>
                  <a:cubicBezTo>
                    <a:pt x="95416" y="54133"/>
                    <a:pt x="96627" y="56225"/>
                    <a:pt x="96644" y="57310"/>
                  </a:cubicBezTo>
                  <a:cubicBezTo>
                    <a:pt x="96644" y="58228"/>
                    <a:pt x="95450" y="59986"/>
                    <a:pt x="95483" y="60909"/>
                  </a:cubicBezTo>
                  <a:cubicBezTo>
                    <a:pt x="95500" y="61382"/>
                    <a:pt x="96327" y="62261"/>
                    <a:pt x="96227" y="62740"/>
                  </a:cubicBezTo>
                  <a:cubicBezTo>
                    <a:pt x="96144" y="63118"/>
                    <a:pt x="95450" y="63824"/>
                    <a:pt x="94983" y="64086"/>
                  </a:cubicBezTo>
                  <a:cubicBezTo>
                    <a:pt x="94222" y="64509"/>
                    <a:pt x="92050" y="64681"/>
                    <a:pt x="91283" y="65104"/>
                  </a:cubicBezTo>
                  <a:cubicBezTo>
                    <a:pt x="90538" y="65516"/>
                    <a:pt x="89494" y="66640"/>
                    <a:pt x="89227" y="67252"/>
                  </a:cubicBezTo>
                  <a:cubicBezTo>
                    <a:pt x="88800" y="68192"/>
                    <a:pt x="89227" y="70200"/>
                    <a:pt x="89144" y="71174"/>
                  </a:cubicBezTo>
                  <a:cubicBezTo>
                    <a:pt x="88911" y="73550"/>
                    <a:pt x="87538" y="78267"/>
                    <a:pt x="87572" y="80637"/>
                  </a:cubicBezTo>
                  <a:cubicBezTo>
                    <a:pt x="87588" y="81483"/>
                    <a:pt x="87983" y="83152"/>
                    <a:pt x="88233" y="83981"/>
                  </a:cubicBezTo>
                  <a:cubicBezTo>
                    <a:pt x="88383" y="84476"/>
                    <a:pt x="88994" y="85455"/>
                    <a:pt x="89061" y="85962"/>
                  </a:cubicBezTo>
                  <a:cubicBezTo>
                    <a:pt x="89127" y="86713"/>
                    <a:pt x="88133" y="88209"/>
                    <a:pt x="88483" y="88922"/>
                  </a:cubicBezTo>
                  <a:cubicBezTo>
                    <a:pt x="88816" y="89628"/>
                    <a:pt x="91072" y="90452"/>
                    <a:pt x="91533" y="91125"/>
                  </a:cubicBezTo>
                  <a:cubicBezTo>
                    <a:pt x="91783" y="91492"/>
                    <a:pt x="91633" y="92338"/>
                    <a:pt x="91783" y="92738"/>
                  </a:cubicBezTo>
                  <a:cubicBezTo>
                    <a:pt x="91900" y="93094"/>
                    <a:pt x="92066" y="93912"/>
                    <a:pt x="92511" y="94140"/>
                  </a:cubicBezTo>
                  <a:cubicBezTo>
                    <a:pt x="93477" y="94624"/>
                    <a:pt x="96161" y="94374"/>
                    <a:pt x="97372" y="94407"/>
                  </a:cubicBezTo>
                  <a:cubicBezTo>
                    <a:pt x="98733" y="94441"/>
                    <a:pt x="101472" y="94518"/>
                    <a:pt x="102816" y="94407"/>
                  </a:cubicBezTo>
                  <a:cubicBezTo>
                    <a:pt x="103827" y="94313"/>
                    <a:pt x="105750" y="93617"/>
                    <a:pt x="106761" y="93706"/>
                  </a:cubicBezTo>
                  <a:cubicBezTo>
                    <a:pt x="107855" y="93801"/>
                    <a:pt x="109933" y="94569"/>
                    <a:pt x="110561" y="95158"/>
                  </a:cubicBezTo>
                  <a:cubicBezTo>
                    <a:pt x="111322" y="95882"/>
                    <a:pt x="111355" y="97768"/>
                    <a:pt x="111455" y="98647"/>
                  </a:cubicBezTo>
                  <a:cubicBezTo>
                    <a:pt x="111555" y="99320"/>
                    <a:pt x="111161" y="100700"/>
                    <a:pt x="111455" y="101339"/>
                  </a:cubicBezTo>
                  <a:cubicBezTo>
                    <a:pt x="112022" y="102508"/>
                    <a:pt x="114705" y="104349"/>
                    <a:pt x="115755" y="105367"/>
                  </a:cubicBezTo>
                  <a:cubicBezTo>
                    <a:pt x="116483" y="106107"/>
                    <a:pt x="118127" y="107515"/>
                    <a:pt x="118638" y="108327"/>
                  </a:cubicBezTo>
                  <a:cubicBezTo>
                    <a:pt x="118905" y="108772"/>
                    <a:pt x="118905" y="109774"/>
                    <a:pt x="119205" y="110219"/>
                  </a:cubicBezTo>
                  <a:cubicBezTo>
                    <a:pt x="119372" y="110441"/>
                    <a:pt x="119666" y="110758"/>
                    <a:pt x="120000" y="11106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5" name="Shape 625"/>
            <p:cNvSpPr/>
            <p:nvPr/>
          </p:nvSpPr>
          <p:spPr>
            <a:xfrm>
              <a:off x="697410" y="312532"/>
              <a:ext cx="402900" cy="705600"/>
            </a:xfrm>
            <a:custGeom>
              <a:avLst/>
              <a:gdLst/>
              <a:ahLst/>
              <a:cxnLst/>
              <a:rect l="0" t="0" r="0" b="0"/>
              <a:pathLst>
                <a:path w="120000" h="120000" extrusionOk="0">
                  <a:moveTo>
                    <a:pt x="116573" y="85033"/>
                  </a:moveTo>
                  <a:cubicBezTo>
                    <a:pt x="116050" y="85211"/>
                    <a:pt x="114821" y="85255"/>
                    <a:pt x="114398" y="85444"/>
                  </a:cubicBezTo>
                  <a:cubicBezTo>
                    <a:pt x="113875" y="85694"/>
                    <a:pt x="113369" y="86394"/>
                    <a:pt x="113141" y="86738"/>
                  </a:cubicBezTo>
                  <a:cubicBezTo>
                    <a:pt x="112824" y="87244"/>
                    <a:pt x="112301" y="88311"/>
                    <a:pt x="112424" y="88838"/>
                  </a:cubicBezTo>
                  <a:cubicBezTo>
                    <a:pt x="112513" y="89327"/>
                    <a:pt x="113581" y="90172"/>
                    <a:pt x="113875" y="90638"/>
                  </a:cubicBezTo>
                  <a:cubicBezTo>
                    <a:pt x="114332" y="91372"/>
                    <a:pt x="114849" y="92888"/>
                    <a:pt x="115260" y="93622"/>
                  </a:cubicBezTo>
                  <a:cubicBezTo>
                    <a:pt x="115572" y="94177"/>
                    <a:pt x="116556" y="95233"/>
                    <a:pt x="116651" y="95800"/>
                  </a:cubicBezTo>
                  <a:cubicBezTo>
                    <a:pt x="116746" y="96333"/>
                    <a:pt x="116251" y="97411"/>
                    <a:pt x="116061" y="97933"/>
                  </a:cubicBezTo>
                  <a:cubicBezTo>
                    <a:pt x="115744" y="98844"/>
                    <a:pt x="115277" y="100694"/>
                    <a:pt x="114532" y="101533"/>
                  </a:cubicBezTo>
                  <a:cubicBezTo>
                    <a:pt x="113942" y="102211"/>
                    <a:pt x="111795" y="103294"/>
                    <a:pt x="111089" y="103944"/>
                  </a:cubicBezTo>
                  <a:cubicBezTo>
                    <a:pt x="110633" y="104361"/>
                    <a:pt x="109821" y="105238"/>
                    <a:pt x="109698" y="105711"/>
                  </a:cubicBezTo>
                  <a:cubicBezTo>
                    <a:pt x="109581" y="106138"/>
                    <a:pt x="110138" y="107005"/>
                    <a:pt x="110099" y="107438"/>
                  </a:cubicBezTo>
                  <a:cubicBezTo>
                    <a:pt x="110032" y="108016"/>
                    <a:pt x="109270" y="109111"/>
                    <a:pt x="109097" y="109677"/>
                  </a:cubicBezTo>
                  <a:cubicBezTo>
                    <a:pt x="108992" y="110044"/>
                    <a:pt x="108897" y="110555"/>
                    <a:pt x="108808" y="111094"/>
                  </a:cubicBezTo>
                  <a:lnTo>
                    <a:pt x="90553" y="120000"/>
                  </a:lnTo>
                  <a:lnTo>
                    <a:pt x="83255" y="120000"/>
                  </a:lnTo>
                  <a:lnTo>
                    <a:pt x="82226" y="117216"/>
                  </a:lnTo>
                  <a:cubicBezTo>
                    <a:pt x="82226" y="117216"/>
                    <a:pt x="81442" y="116555"/>
                    <a:pt x="81270" y="116316"/>
                  </a:cubicBezTo>
                  <a:cubicBezTo>
                    <a:pt x="81030" y="115955"/>
                    <a:pt x="81108" y="115138"/>
                    <a:pt x="80747" y="114805"/>
                  </a:cubicBezTo>
                  <a:cubicBezTo>
                    <a:pt x="80546" y="114627"/>
                    <a:pt x="79773" y="114444"/>
                    <a:pt x="79584" y="114266"/>
                  </a:cubicBezTo>
                  <a:cubicBezTo>
                    <a:pt x="79317" y="114016"/>
                    <a:pt x="79184" y="113438"/>
                    <a:pt x="79250" y="113161"/>
                  </a:cubicBezTo>
                  <a:cubicBezTo>
                    <a:pt x="79334" y="112777"/>
                    <a:pt x="80213" y="112122"/>
                    <a:pt x="80346" y="111755"/>
                  </a:cubicBezTo>
                  <a:cubicBezTo>
                    <a:pt x="80452" y="111444"/>
                    <a:pt x="80441" y="110800"/>
                    <a:pt x="80307" y="110494"/>
                  </a:cubicBezTo>
                  <a:cubicBezTo>
                    <a:pt x="80229" y="110288"/>
                    <a:pt x="79679" y="109927"/>
                    <a:pt x="79679" y="109711"/>
                  </a:cubicBezTo>
                  <a:cubicBezTo>
                    <a:pt x="79695" y="109516"/>
                    <a:pt x="80040" y="109127"/>
                    <a:pt x="80307" y="108988"/>
                  </a:cubicBezTo>
                  <a:cubicBezTo>
                    <a:pt x="80680" y="108794"/>
                    <a:pt x="81826" y="108716"/>
                    <a:pt x="82204" y="108527"/>
                  </a:cubicBezTo>
                  <a:cubicBezTo>
                    <a:pt x="82671" y="108294"/>
                    <a:pt x="83294" y="107666"/>
                    <a:pt x="83361" y="107338"/>
                  </a:cubicBezTo>
                  <a:cubicBezTo>
                    <a:pt x="83400" y="107122"/>
                    <a:pt x="83177" y="106666"/>
                    <a:pt x="82938" y="106488"/>
                  </a:cubicBezTo>
                  <a:cubicBezTo>
                    <a:pt x="82671" y="106311"/>
                    <a:pt x="81893" y="106044"/>
                    <a:pt x="81470" y="106016"/>
                  </a:cubicBezTo>
                  <a:cubicBezTo>
                    <a:pt x="81069" y="105983"/>
                    <a:pt x="80185" y="106105"/>
                    <a:pt x="79879" y="106250"/>
                  </a:cubicBezTo>
                  <a:cubicBezTo>
                    <a:pt x="79545" y="106405"/>
                    <a:pt x="79373" y="106894"/>
                    <a:pt x="79250" y="107122"/>
                  </a:cubicBezTo>
                  <a:cubicBezTo>
                    <a:pt x="79095" y="107416"/>
                    <a:pt x="79184" y="108094"/>
                    <a:pt x="78828" y="108338"/>
                  </a:cubicBezTo>
                  <a:cubicBezTo>
                    <a:pt x="78466" y="108583"/>
                    <a:pt x="77142" y="108677"/>
                    <a:pt x="76664" y="108866"/>
                  </a:cubicBezTo>
                  <a:cubicBezTo>
                    <a:pt x="76436" y="108955"/>
                    <a:pt x="76169" y="109250"/>
                    <a:pt x="75902" y="109311"/>
                  </a:cubicBezTo>
                  <a:cubicBezTo>
                    <a:pt x="75501" y="109405"/>
                    <a:pt x="74528" y="109405"/>
                    <a:pt x="74116" y="109322"/>
                  </a:cubicBezTo>
                  <a:cubicBezTo>
                    <a:pt x="73660" y="109233"/>
                    <a:pt x="73037" y="108811"/>
                    <a:pt x="72687" y="108627"/>
                  </a:cubicBezTo>
                  <a:cubicBezTo>
                    <a:pt x="71953" y="108233"/>
                    <a:pt x="70434" y="107461"/>
                    <a:pt x="69872" y="106994"/>
                  </a:cubicBezTo>
                  <a:cubicBezTo>
                    <a:pt x="69606" y="106772"/>
                    <a:pt x="69177" y="106277"/>
                    <a:pt x="69088" y="106016"/>
                  </a:cubicBezTo>
                  <a:cubicBezTo>
                    <a:pt x="68938" y="105638"/>
                    <a:pt x="68888" y="104855"/>
                    <a:pt x="69088" y="104483"/>
                  </a:cubicBezTo>
                  <a:cubicBezTo>
                    <a:pt x="69233" y="104177"/>
                    <a:pt x="69967" y="103638"/>
                    <a:pt x="70301" y="103372"/>
                  </a:cubicBezTo>
                  <a:cubicBezTo>
                    <a:pt x="70490" y="103216"/>
                    <a:pt x="70996" y="102972"/>
                    <a:pt x="71102" y="102805"/>
                  </a:cubicBezTo>
                  <a:cubicBezTo>
                    <a:pt x="71246" y="102577"/>
                    <a:pt x="71180" y="102066"/>
                    <a:pt x="71102" y="101822"/>
                  </a:cubicBezTo>
                  <a:cubicBezTo>
                    <a:pt x="71046" y="101661"/>
                    <a:pt x="70690" y="101366"/>
                    <a:pt x="70673" y="101194"/>
                  </a:cubicBezTo>
                  <a:cubicBezTo>
                    <a:pt x="70623" y="100822"/>
                    <a:pt x="70835" y="100038"/>
                    <a:pt x="71263" y="99733"/>
                  </a:cubicBezTo>
                  <a:cubicBezTo>
                    <a:pt x="71664" y="99477"/>
                    <a:pt x="72954" y="99250"/>
                    <a:pt x="73555" y="99127"/>
                  </a:cubicBezTo>
                  <a:cubicBezTo>
                    <a:pt x="74105" y="99011"/>
                    <a:pt x="75329" y="98938"/>
                    <a:pt x="75835" y="98783"/>
                  </a:cubicBezTo>
                  <a:cubicBezTo>
                    <a:pt x="76252" y="98661"/>
                    <a:pt x="77064" y="98311"/>
                    <a:pt x="77159" y="98072"/>
                  </a:cubicBezTo>
                  <a:cubicBezTo>
                    <a:pt x="77265" y="97838"/>
                    <a:pt x="76903" y="97327"/>
                    <a:pt x="76569" y="97155"/>
                  </a:cubicBezTo>
                  <a:cubicBezTo>
                    <a:pt x="76169" y="96950"/>
                    <a:pt x="74879" y="96972"/>
                    <a:pt x="74450" y="96783"/>
                  </a:cubicBezTo>
                  <a:cubicBezTo>
                    <a:pt x="74089" y="96627"/>
                    <a:pt x="73822" y="96122"/>
                    <a:pt x="73516" y="95938"/>
                  </a:cubicBezTo>
                  <a:cubicBezTo>
                    <a:pt x="73343" y="95827"/>
                    <a:pt x="72798" y="95688"/>
                    <a:pt x="72687" y="95561"/>
                  </a:cubicBezTo>
                  <a:cubicBezTo>
                    <a:pt x="72198" y="94950"/>
                    <a:pt x="72998" y="93583"/>
                    <a:pt x="72943" y="92927"/>
                  </a:cubicBezTo>
                  <a:cubicBezTo>
                    <a:pt x="72904" y="92377"/>
                    <a:pt x="72704" y="91283"/>
                    <a:pt x="72420" y="90755"/>
                  </a:cubicBezTo>
                  <a:cubicBezTo>
                    <a:pt x="72209" y="90366"/>
                    <a:pt x="71636" y="89594"/>
                    <a:pt x="71141" y="89283"/>
                  </a:cubicBezTo>
                  <a:cubicBezTo>
                    <a:pt x="70596" y="88933"/>
                    <a:pt x="68938" y="88566"/>
                    <a:pt x="68354" y="88244"/>
                  </a:cubicBezTo>
                  <a:cubicBezTo>
                    <a:pt x="67781" y="87922"/>
                    <a:pt x="67191" y="87066"/>
                    <a:pt x="66591" y="86772"/>
                  </a:cubicBezTo>
                  <a:cubicBezTo>
                    <a:pt x="65990" y="86477"/>
                    <a:pt x="64444" y="86127"/>
                    <a:pt x="63710" y="85933"/>
                  </a:cubicBezTo>
                  <a:cubicBezTo>
                    <a:pt x="63120" y="85772"/>
                    <a:pt x="61857" y="85527"/>
                    <a:pt x="61279" y="85344"/>
                  </a:cubicBezTo>
                  <a:cubicBezTo>
                    <a:pt x="60572" y="85116"/>
                    <a:pt x="59304" y="84544"/>
                    <a:pt x="58642" y="84283"/>
                  </a:cubicBezTo>
                  <a:cubicBezTo>
                    <a:pt x="58042" y="84050"/>
                    <a:pt x="56801" y="83611"/>
                    <a:pt x="56251" y="83350"/>
                  </a:cubicBezTo>
                  <a:cubicBezTo>
                    <a:pt x="55811" y="83144"/>
                    <a:pt x="55116" y="82644"/>
                    <a:pt x="54665" y="82450"/>
                  </a:cubicBezTo>
                  <a:cubicBezTo>
                    <a:pt x="54610" y="82427"/>
                    <a:pt x="54532" y="82400"/>
                    <a:pt x="54448" y="82366"/>
                  </a:cubicBezTo>
                  <a:cubicBezTo>
                    <a:pt x="55010" y="82227"/>
                    <a:pt x="55667" y="82050"/>
                    <a:pt x="56000" y="81905"/>
                  </a:cubicBezTo>
                  <a:cubicBezTo>
                    <a:pt x="56490" y="81683"/>
                    <a:pt x="57330" y="81127"/>
                    <a:pt x="57585" y="80811"/>
                  </a:cubicBezTo>
                  <a:cubicBezTo>
                    <a:pt x="57797" y="80538"/>
                    <a:pt x="57663" y="79916"/>
                    <a:pt x="57880" y="79644"/>
                  </a:cubicBezTo>
                  <a:cubicBezTo>
                    <a:pt x="57880" y="79644"/>
                    <a:pt x="57891" y="79644"/>
                    <a:pt x="57891" y="79633"/>
                  </a:cubicBezTo>
                  <a:cubicBezTo>
                    <a:pt x="57997" y="79694"/>
                    <a:pt x="58108" y="79750"/>
                    <a:pt x="58214" y="79777"/>
                  </a:cubicBezTo>
                  <a:cubicBezTo>
                    <a:pt x="58748" y="79927"/>
                    <a:pt x="60066" y="79855"/>
                    <a:pt x="60667" y="79777"/>
                  </a:cubicBezTo>
                  <a:cubicBezTo>
                    <a:pt x="61173" y="79711"/>
                    <a:pt x="62030" y="79355"/>
                    <a:pt x="62525" y="79272"/>
                  </a:cubicBezTo>
                  <a:cubicBezTo>
                    <a:pt x="62909" y="79205"/>
                    <a:pt x="63748" y="79216"/>
                    <a:pt x="64110" y="79133"/>
                  </a:cubicBezTo>
                  <a:cubicBezTo>
                    <a:pt x="64672" y="79005"/>
                    <a:pt x="65684" y="78611"/>
                    <a:pt x="66029" y="78355"/>
                  </a:cubicBezTo>
                  <a:cubicBezTo>
                    <a:pt x="66446" y="78061"/>
                    <a:pt x="66696" y="77327"/>
                    <a:pt x="66963" y="76994"/>
                  </a:cubicBezTo>
                  <a:cubicBezTo>
                    <a:pt x="67086" y="76850"/>
                    <a:pt x="67219" y="76500"/>
                    <a:pt x="67486" y="76416"/>
                  </a:cubicBezTo>
                  <a:cubicBezTo>
                    <a:pt x="67831" y="76316"/>
                    <a:pt x="68688" y="76477"/>
                    <a:pt x="69088" y="76450"/>
                  </a:cubicBezTo>
                  <a:cubicBezTo>
                    <a:pt x="69472" y="76427"/>
                    <a:pt x="70368" y="76377"/>
                    <a:pt x="70607" y="76211"/>
                  </a:cubicBezTo>
                  <a:cubicBezTo>
                    <a:pt x="70957" y="75972"/>
                    <a:pt x="70501" y="75316"/>
                    <a:pt x="70607" y="75027"/>
                  </a:cubicBezTo>
                  <a:cubicBezTo>
                    <a:pt x="70712" y="74716"/>
                    <a:pt x="71486" y="74155"/>
                    <a:pt x="71463" y="73838"/>
                  </a:cubicBezTo>
                  <a:cubicBezTo>
                    <a:pt x="71435" y="73461"/>
                    <a:pt x="70568" y="72811"/>
                    <a:pt x="70206" y="72483"/>
                  </a:cubicBezTo>
                  <a:cubicBezTo>
                    <a:pt x="69939" y="72244"/>
                    <a:pt x="69244" y="71811"/>
                    <a:pt x="69021" y="71566"/>
                  </a:cubicBezTo>
                  <a:cubicBezTo>
                    <a:pt x="68526" y="71061"/>
                    <a:pt x="67803" y="69983"/>
                    <a:pt x="67620" y="69422"/>
                  </a:cubicBezTo>
                  <a:cubicBezTo>
                    <a:pt x="67431" y="68822"/>
                    <a:pt x="67581" y="67594"/>
                    <a:pt x="67620" y="66983"/>
                  </a:cubicBezTo>
                  <a:cubicBezTo>
                    <a:pt x="67659" y="66411"/>
                    <a:pt x="67392" y="65200"/>
                    <a:pt x="67954" y="64711"/>
                  </a:cubicBezTo>
                  <a:cubicBezTo>
                    <a:pt x="68271" y="64438"/>
                    <a:pt x="69711" y="64305"/>
                    <a:pt x="70006" y="64033"/>
                  </a:cubicBezTo>
                  <a:cubicBezTo>
                    <a:pt x="70379" y="63677"/>
                    <a:pt x="70178" y="62822"/>
                    <a:pt x="70034" y="62422"/>
                  </a:cubicBezTo>
                  <a:cubicBezTo>
                    <a:pt x="69767" y="61750"/>
                    <a:pt x="68688" y="60466"/>
                    <a:pt x="67954" y="59888"/>
                  </a:cubicBezTo>
                  <a:cubicBezTo>
                    <a:pt x="67136" y="59244"/>
                    <a:pt x="64989" y="58166"/>
                    <a:pt x="63899" y="57650"/>
                  </a:cubicBezTo>
                  <a:cubicBezTo>
                    <a:pt x="62897" y="57177"/>
                    <a:pt x="60856" y="56222"/>
                    <a:pt x="59599" y="55955"/>
                  </a:cubicBezTo>
                  <a:cubicBezTo>
                    <a:pt x="58881" y="55800"/>
                    <a:pt x="57213" y="55905"/>
                    <a:pt x="56518" y="55727"/>
                  </a:cubicBezTo>
                  <a:cubicBezTo>
                    <a:pt x="55756" y="55533"/>
                    <a:pt x="54582" y="54866"/>
                    <a:pt x="54131" y="54505"/>
                  </a:cubicBezTo>
                  <a:cubicBezTo>
                    <a:pt x="53608" y="54100"/>
                    <a:pt x="53180" y="53150"/>
                    <a:pt x="52757" y="52716"/>
                  </a:cubicBezTo>
                  <a:cubicBezTo>
                    <a:pt x="52424" y="52366"/>
                    <a:pt x="51556" y="51738"/>
                    <a:pt x="51167" y="51405"/>
                  </a:cubicBezTo>
                  <a:cubicBezTo>
                    <a:pt x="50527" y="50855"/>
                    <a:pt x="49287" y="49750"/>
                    <a:pt x="48703" y="49188"/>
                  </a:cubicBezTo>
                  <a:cubicBezTo>
                    <a:pt x="48380" y="48883"/>
                    <a:pt x="47607" y="48294"/>
                    <a:pt x="47457" y="47961"/>
                  </a:cubicBezTo>
                  <a:cubicBezTo>
                    <a:pt x="47351" y="47722"/>
                    <a:pt x="47445" y="47216"/>
                    <a:pt x="47501" y="46966"/>
                  </a:cubicBezTo>
                  <a:cubicBezTo>
                    <a:pt x="47607" y="46538"/>
                    <a:pt x="48169" y="45705"/>
                    <a:pt x="48208" y="45272"/>
                  </a:cubicBezTo>
                  <a:cubicBezTo>
                    <a:pt x="48258" y="44788"/>
                    <a:pt x="48191" y="43794"/>
                    <a:pt x="47807" y="43350"/>
                  </a:cubicBezTo>
                  <a:cubicBezTo>
                    <a:pt x="47418" y="42883"/>
                    <a:pt x="45766" y="42227"/>
                    <a:pt x="45204" y="41811"/>
                  </a:cubicBezTo>
                  <a:cubicBezTo>
                    <a:pt x="44726" y="41455"/>
                    <a:pt x="44219" y="40588"/>
                    <a:pt x="43619" y="40294"/>
                  </a:cubicBezTo>
                  <a:cubicBezTo>
                    <a:pt x="43190" y="40083"/>
                    <a:pt x="41989" y="39933"/>
                    <a:pt x="41494" y="39777"/>
                  </a:cubicBezTo>
                  <a:cubicBezTo>
                    <a:pt x="40938" y="39588"/>
                    <a:pt x="40053" y="39066"/>
                    <a:pt x="39469" y="38916"/>
                  </a:cubicBezTo>
                  <a:cubicBezTo>
                    <a:pt x="38763" y="38744"/>
                    <a:pt x="37133" y="38727"/>
                    <a:pt x="36410" y="38572"/>
                  </a:cubicBezTo>
                  <a:cubicBezTo>
                    <a:pt x="36010" y="38488"/>
                    <a:pt x="35275" y="38227"/>
                    <a:pt x="34958" y="38077"/>
                  </a:cubicBezTo>
                  <a:cubicBezTo>
                    <a:pt x="34129" y="37683"/>
                    <a:pt x="33078" y="36622"/>
                    <a:pt x="32222" y="36244"/>
                  </a:cubicBezTo>
                  <a:cubicBezTo>
                    <a:pt x="31354" y="35866"/>
                    <a:pt x="29340" y="35272"/>
                    <a:pt x="28245" y="35138"/>
                  </a:cubicBezTo>
                  <a:cubicBezTo>
                    <a:pt x="27421" y="35033"/>
                    <a:pt x="25669" y="35055"/>
                    <a:pt x="24846" y="35155"/>
                  </a:cubicBezTo>
                  <a:cubicBezTo>
                    <a:pt x="24607" y="35188"/>
                    <a:pt x="24206" y="35355"/>
                    <a:pt x="23962" y="35383"/>
                  </a:cubicBezTo>
                  <a:cubicBezTo>
                    <a:pt x="23561" y="35422"/>
                    <a:pt x="22766" y="35305"/>
                    <a:pt x="22365" y="35338"/>
                  </a:cubicBezTo>
                  <a:cubicBezTo>
                    <a:pt x="22015" y="35366"/>
                    <a:pt x="21203" y="35444"/>
                    <a:pt x="21041" y="35611"/>
                  </a:cubicBezTo>
                  <a:cubicBezTo>
                    <a:pt x="20925" y="35733"/>
                    <a:pt x="21364" y="36000"/>
                    <a:pt x="21347" y="36127"/>
                  </a:cubicBezTo>
                  <a:cubicBezTo>
                    <a:pt x="21347" y="36322"/>
                    <a:pt x="21231" y="36794"/>
                    <a:pt x="20869" y="36833"/>
                  </a:cubicBezTo>
                  <a:cubicBezTo>
                    <a:pt x="20469" y="36872"/>
                    <a:pt x="19946" y="36411"/>
                    <a:pt x="19762" y="36222"/>
                  </a:cubicBezTo>
                  <a:cubicBezTo>
                    <a:pt x="19506" y="35977"/>
                    <a:pt x="19306" y="35411"/>
                    <a:pt x="19323" y="35138"/>
                  </a:cubicBezTo>
                  <a:cubicBezTo>
                    <a:pt x="19334" y="34800"/>
                    <a:pt x="19679" y="34144"/>
                    <a:pt x="19990" y="33844"/>
                  </a:cubicBezTo>
                  <a:cubicBezTo>
                    <a:pt x="20190" y="33644"/>
                    <a:pt x="20908" y="33361"/>
                    <a:pt x="21136" y="33166"/>
                  </a:cubicBezTo>
                  <a:cubicBezTo>
                    <a:pt x="21386" y="32944"/>
                    <a:pt x="21587" y="32427"/>
                    <a:pt x="21787" y="32194"/>
                  </a:cubicBezTo>
                  <a:cubicBezTo>
                    <a:pt x="22015" y="31944"/>
                    <a:pt x="22671" y="31500"/>
                    <a:pt x="22855" y="31244"/>
                  </a:cubicBezTo>
                  <a:cubicBezTo>
                    <a:pt x="23083" y="30922"/>
                    <a:pt x="23444" y="30222"/>
                    <a:pt x="23294" y="29888"/>
                  </a:cubicBezTo>
                  <a:cubicBezTo>
                    <a:pt x="23205" y="29683"/>
                    <a:pt x="22738" y="29300"/>
                    <a:pt x="22365" y="29211"/>
                  </a:cubicBezTo>
                  <a:cubicBezTo>
                    <a:pt x="21842" y="29077"/>
                    <a:pt x="20641" y="29338"/>
                    <a:pt x="20068" y="29300"/>
                  </a:cubicBezTo>
                  <a:cubicBezTo>
                    <a:pt x="19479" y="29255"/>
                    <a:pt x="18416" y="28894"/>
                    <a:pt x="17815" y="28866"/>
                  </a:cubicBezTo>
                  <a:cubicBezTo>
                    <a:pt x="17281" y="28838"/>
                    <a:pt x="16197" y="29061"/>
                    <a:pt x="15652" y="29050"/>
                  </a:cubicBezTo>
                  <a:cubicBezTo>
                    <a:pt x="15240" y="29044"/>
                    <a:pt x="14306" y="29022"/>
                    <a:pt x="14022" y="28866"/>
                  </a:cubicBezTo>
                  <a:cubicBezTo>
                    <a:pt x="13599" y="28627"/>
                    <a:pt x="13666" y="27900"/>
                    <a:pt x="13716" y="27583"/>
                  </a:cubicBezTo>
                  <a:cubicBezTo>
                    <a:pt x="13744" y="27377"/>
                    <a:pt x="14011" y="26994"/>
                    <a:pt x="14155" y="26805"/>
                  </a:cubicBezTo>
                  <a:cubicBezTo>
                    <a:pt x="14317" y="26611"/>
                    <a:pt x="14906" y="26255"/>
                    <a:pt x="14945" y="26038"/>
                  </a:cubicBezTo>
                  <a:cubicBezTo>
                    <a:pt x="14973" y="25883"/>
                    <a:pt x="14650" y="25583"/>
                    <a:pt x="14600" y="25422"/>
                  </a:cubicBezTo>
                  <a:cubicBezTo>
                    <a:pt x="14534" y="25227"/>
                    <a:pt x="14600" y="24816"/>
                    <a:pt x="14506" y="24611"/>
                  </a:cubicBezTo>
                  <a:cubicBezTo>
                    <a:pt x="14422" y="24427"/>
                    <a:pt x="14200" y="24044"/>
                    <a:pt x="13933" y="23911"/>
                  </a:cubicBezTo>
                  <a:cubicBezTo>
                    <a:pt x="13755" y="23827"/>
                    <a:pt x="13210" y="23816"/>
                    <a:pt x="13049" y="23733"/>
                  </a:cubicBezTo>
                  <a:cubicBezTo>
                    <a:pt x="12731" y="23572"/>
                    <a:pt x="12426" y="23100"/>
                    <a:pt x="12426" y="22872"/>
                  </a:cubicBezTo>
                  <a:cubicBezTo>
                    <a:pt x="12426" y="22661"/>
                    <a:pt x="13010" y="22288"/>
                    <a:pt x="12998" y="22077"/>
                  </a:cubicBezTo>
                  <a:cubicBezTo>
                    <a:pt x="12998" y="21866"/>
                    <a:pt x="12693" y="21427"/>
                    <a:pt x="12342" y="21311"/>
                  </a:cubicBezTo>
                  <a:cubicBezTo>
                    <a:pt x="12047" y="21216"/>
                    <a:pt x="11313" y="21283"/>
                    <a:pt x="10968" y="21311"/>
                  </a:cubicBezTo>
                  <a:cubicBezTo>
                    <a:pt x="10607" y="21333"/>
                    <a:pt x="9928" y="21533"/>
                    <a:pt x="9555" y="21516"/>
                  </a:cubicBezTo>
                  <a:cubicBezTo>
                    <a:pt x="9327" y="21505"/>
                    <a:pt x="8899" y="21388"/>
                    <a:pt x="8716" y="21311"/>
                  </a:cubicBezTo>
                  <a:cubicBezTo>
                    <a:pt x="8632" y="21277"/>
                    <a:pt x="8515" y="21211"/>
                    <a:pt x="8410" y="21133"/>
                  </a:cubicBezTo>
                  <a:cubicBezTo>
                    <a:pt x="8677" y="20988"/>
                    <a:pt x="8688" y="20544"/>
                    <a:pt x="8955" y="20416"/>
                  </a:cubicBezTo>
                  <a:cubicBezTo>
                    <a:pt x="9116" y="20338"/>
                    <a:pt x="9567" y="20305"/>
                    <a:pt x="9783" y="20266"/>
                  </a:cubicBezTo>
                  <a:cubicBezTo>
                    <a:pt x="10184" y="20183"/>
                    <a:pt x="11130" y="20105"/>
                    <a:pt x="11369" y="19922"/>
                  </a:cubicBezTo>
                  <a:cubicBezTo>
                    <a:pt x="11597" y="19744"/>
                    <a:pt x="11513" y="19272"/>
                    <a:pt x="11369" y="19072"/>
                  </a:cubicBezTo>
                  <a:cubicBezTo>
                    <a:pt x="11274" y="18955"/>
                    <a:pt x="10796" y="18822"/>
                    <a:pt x="10701" y="18705"/>
                  </a:cubicBezTo>
                  <a:cubicBezTo>
                    <a:pt x="10568" y="18500"/>
                    <a:pt x="10902" y="18038"/>
                    <a:pt x="10768" y="17833"/>
                  </a:cubicBezTo>
                  <a:cubicBezTo>
                    <a:pt x="10718" y="17744"/>
                    <a:pt x="10490" y="17572"/>
                    <a:pt x="10317" y="17550"/>
                  </a:cubicBezTo>
                  <a:cubicBezTo>
                    <a:pt x="9700" y="17450"/>
                    <a:pt x="8432" y="17766"/>
                    <a:pt x="7876" y="17916"/>
                  </a:cubicBezTo>
                  <a:cubicBezTo>
                    <a:pt x="7420" y="18038"/>
                    <a:pt x="6702" y="18427"/>
                    <a:pt x="6285" y="18594"/>
                  </a:cubicBezTo>
                  <a:cubicBezTo>
                    <a:pt x="5845" y="18772"/>
                    <a:pt x="4911" y="19105"/>
                    <a:pt x="4483" y="19300"/>
                  </a:cubicBezTo>
                  <a:cubicBezTo>
                    <a:pt x="4110" y="19450"/>
                    <a:pt x="3348" y="19755"/>
                    <a:pt x="3070" y="19950"/>
                  </a:cubicBezTo>
                  <a:cubicBezTo>
                    <a:pt x="2736" y="20177"/>
                    <a:pt x="2553" y="20800"/>
                    <a:pt x="2096" y="20950"/>
                  </a:cubicBezTo>
                  <a:cubicBezTo>
                    <a:pt x="1763" y="21050"/>
                    <a:pt x="856" y="21066"/>
                    <a:pt x="550" y="20950"/>
                  </a:cubicBezTo>
                  <a:cubicBezTo>
                    <a:pt x="216" y="20827"/>
                    <a:pt x="-77" y="20361"/>
                    <a:pt x="16" y="20155"/>
                  </a:cubicBezTo>
                  <a:cubicBezTo>
                    <a:pt x="94" y="19961"/>
                    <a:pt x="734" y="19677"/>
                    <a:pt x="1084" y="19588"/>
                  </a:cubicBezTo>
                  <a:cubicBezTo>
                    <a:pt x="1429" y="19500"/>
                    <a:pt x="2325" y="19577"/>
                    <a:pt x="2669" y="19477"/>
                  </a:cubicBezTo>
                  <a:cubicBezTo>
                    <a:pt x="3059" y="19361"/>
                    <a:pt x="3431" y="18900"/>
                    <a:pt x="3776" y="18750"/>
                  </a:cubicBezTo>
                  <a:cubicBezTo>
                    <a:pt x="4166" y="18583"/>
                    <a:pt x="5434" y="18483"/>
                    <a:pt x="5578" y="18233"/>
                  </a:cubicBezTo>
                  <a:cubicBezTo>
                    <a:pt x="5712" y="18005"/>
                    <a:pt x="4766" y="17627"/>
                    <a:pt x="4700" y="17394"/>
                  </a:cubicBezTo>
                  <a:cubicBezTo>
                    <a:pt x="4661" y="17255"/>
                    <a:pt x="4700" y="16916"/>
                    <a:pt x="4922" y="16827"/>
                  </a:cubicBezTo>
                  <a:cubicBezTo>
                    <a:pt x="5234" y="16700"/>
                    <a:pt x="6218" y="16950"/>
                    <a:pt x="6552" y="16827"/>
                  </a:cubicBezTo>
                  <a:cubicBezTo>
                    <a:pt x="6741" y="16761"/>
                    <a:pt x="6886" y="16494"/>
                    <a:pt x="6858" y="16377"/>
                  </a:cubicBezTo>
                  <a:cubicBezTo>
                    <a:pt x="6836" y="16233"/>
                    <a:pt x="6190" y="16016"/>
                    <a:pt x="6285" y="15877"/>
                  </a:cubicBezTo>
                  <a:cubicBezTo>
                    <a:pt x="6352" y="15788"/>
                    <a:pt x="6808" y="15766"/>
                    <a:pt x="6991" y="15766"/>
                  </a:cubicBezTo>
                  <a:cubicBezTo>
                    <a:pt x="7230" y="15766"/>
                    <a:pt x="7698" y="15827"/>
                    <a:pt x="7876" y="15905"/>
                  </a:cubicBezTo>
                  <a:cubicBezTo>
                    <a:pt x="8115" y="16000"/>
                    <a:pt x="8165" y="16388"/>
                    <a:pt x="8449" y="16444"/>
                  </a:cubicBezTo>
                  <a:cubicBezTo>
                    <a:pt x="8766" y="16500"/>
                    <a:pt x="9405" y="16288"/>
                    <a:pt x="9689" y="16200"/>
                  </a:cubicBezTo>
                  <a:cubicBezTo>
                    <a:pt x="10167" y="16044"/>
                    <a:pt x="11063" y="15650"/>
                    <a:pt x="11369" y="15405"/>
                  </a:cubicBezTo>
                  <a:cubicBezTo>
                    <a:pt x="11691" y="15144"/>
                    <a:pt x="11981" y="14527"/>
                    <a:pt x="12075" y="14227"/>
                  </a:cubicBezTo>
                  <a:cubicBezTo>
                    <a:pt x="12114" y="14083"/>
                    <a:pt x="12275" y="13744"/>
                    <a:pt x="12075" y="13638"/>
                  </a:cubicBezTo>
                  <a:cubicBezTo>
                    <a:pt x="11847" y="13522"/>
                    <a:pt x="11102" y="13605"/>
                    <a:pt x="10796" y="13638"/>
                  </a:cubicBezTo>
                  <a:cubicBezTo>
                    <a:pt x="10384" y="13688"/>
                    <a:pt x="9583" y="13888"/>
                    <a:pt x="9250" y="14022"/>
                  </a:cubicBezTo>
                  <a:cubicBezTo>
                    <a:pt x="8927" y="14161"/>
                    <a:pt x="8632" y="14600"/>
                    <a:pt x="8276" y="14700"/>
                  </a:cubicBezTo>
                  <a:cubicBezTo>
                    <a:pt x="7898" y="14811"/>
                    <a:pt x="6874" y="14922"/>
                    <a:pt x="6552" y="14766"/>
                  </a:cubicBezTo>
                  <a:cubicBezTo>
                    <a:pt x="6190" y="14600"/>
                    <a:pt x="6474" y="14000"/>
                    <a:pt x="6591" y="13750"/>
                  </a:cubicBezTo>
                  <a:cubicBezTo>
                    <a:pt x="6808" y="13316"/>
                    <a:pt x="7609" y="12483"/>
                    <a:pt x="8193" y="12150"/>
                  </a:cubicBezTo>
                  <a:cubicBezTo>
                    <a:pt x="8727" y="11838"/>
                    <a:pt x="10262" y="11505"/>
                    <a:pt x="10890" y="11238"/>
                  </a:cubicBezTo>
                  <a:cubicBezTo>
                    <a:pt x="11369" y="11038"/>
                    <a:pt x="12303" y="10594"/>
                    <a:pt x="12609" y="10311"/>
                  </a:cubicBezTo>
                  <a:cubicBezTo>
                    <a:pt x="12826" y="10116"/>
                    <a:pt x="13049" y="9655"/>
                    <a:pt x="13049" y="9433"/>
                  </a:cubicBezTo>
                  <a:cubicBezTo>
                    <a:pt x="13049" y="9038"/>
                    <a:pt x="12693" y="8261"/>
                    <a:pt x="12342" y="7911"/>
                  </a:cubicBezTo>
                  <a:cubicBezTo>
                    <a:pt x="12159" y="7733"/>
                    <a:pt x="11302" y="7505"/>
                    <a:pt x="11274" y="7300"/>
                  </a:cubicBezTo>
                  <a:cubicBezTo>
                    <a:pt x="11246" y="7061"/>
                    <a:pt x="11914" y="6605"/>
                    <a:pt x="12342" y="6488"/>
                  </a:cubicBezTo>
                  <a:cubicBezTo>
                    <a:pt x="12759" y="6377"/>
                    <a:pt x="13799" y="6611"/>
                    <a:pt x="14200" y="6488"/>
                  </a:cubicBezTo>
                  <a:cubicBezTo>
                    <a:pt x="14773" y="6316"/>
                    <a:pt x="15023" y="5544"/>
                    <a:pt x="15479" y="5288"/>
                  </a:cubicBezTo>
                  <a:cubicBezTo>
                    <a:pt x="15730" y="5138"/>
                    <a:pt x="16453" y="4961"/>
                    <a:pt x="16759" y="4838"/>
                  </a:cubicBezTo>
                  <a:cubicBezTo>
                    <a:pt x="17548" y="4522"/>
                    <a:pt x="18883" y="3722"/>
                    <a:pt x="19762" y="3477"/>
                  </a:cubicBezTo>
                  <a:cubicBezTo>
                    <a:pt x="20613" y="3250"/>
                    <a:pt x="22682" y="3266"/>
                    <a:pt x="23472" y="2983"/>
                  </a:cubicBezTo>
                  <a:cubicBezTo>
                    <a:pt x="24245" y="2705"/>
                    <a:pt x="25180" y="1822"/>
                    <a:pt x="25630" y="1394"/>
                  </a:cubicBezTo>
                  <a:cubicBezTo>
                    <a:pt x="25936" y="1116"/>
                    <a:pt x="26181" y="433"/>
                    <a:pt x="26659" y="216"/>
                  </a:cubicBezTo>
                  <a:cubicBezTo>
                    <a:pt x="26954" y="94"/>
                    <a:pt x="27622" y="50"/>
                    <a:pt x="28178" y="0"/>
                  </a:cubicBezTo>
                  <a:cubicBezTo>
                    <a:pt x="28156" y="388"/>
                    <a:pt x="28111" y="877"/>
                    <a:pt x="28022" y="1100"/>
                  </a:cubicBezTo>
                  <a:cubicBezTo>
                    <a:pt x="27900" y="1411"/>
                    <a:pt x="27327" y="1972"/>
                    <a:pt x="27232" y="2277"/>
                  </a:cubicBezTo>
                  <a:cubicBezTo>
                    <a:pt x="27110" y="2644"/>
                    <a:pt x="27099" y="3394"/>
                    <a:pt x="27271" y="3750"/>
                  </a:cubicBezTo>
                  <a:cubicBezTo>
                    <a:pt x="27377" y="3966"/>
                    <a:pt x="27955" y="4344"/>
                    <a:pt x="28072" y="4566"/>
                  </a:cubicBezTo>
                  <a:cubicBezTo>
                    <a:pt x="28261" y="4938"/>
                    <a:pt x="28578" y="5777"/>
                    <a:pt x="28245" y="6127"/>
                  </a:cubicBezTo>
                  <a:cubicBezTo>
                    <a:pt x="28022" y="6355"/>
                    <a:pt x="26848" y="6488"/>
                    <a:pt x="26604" y="6711"/>
                  </a:cubicBezTo>
                  <a:cubicBezTo>
                    <a:pt x="26259" y="7072"/>
                    <a:pt x="26392" y="7916"/>
                    <a:pt x="26604" y="8300"/>
                  </a:cubicBezTo>
                  <a:cubicBezTo>
                    <a:pt x="26726" y="8511"/>
                    <a:pt x="27299" y="8877"/>
                    <a:pt x="27538" y="9066"/>
                  </a:cubicBezTo>
                  <a:cubicBezTo>
                    <a:pt x="27861" y="9344"/>
                    <a:pt x="28378" y="9927"/>
                    <a:pt x="28823" y="10155"/>
                  </a:cubicBezTo>
                  <a:cubicBezTo>
                    <a:pt x="29168" y="10333"/>
                    <a:pt x="30102" y="10555"/>
                    <a:pt x="30542" y="10677"/>
                  </a:cubicBezTo>
                  <a:cubicBezTo>
                    <a:pt x="31115" y="10838"/>
                    <a:pt x="32394" y="11072"/>
                    <a:pt x="32878" y="11305"/>
                  </a:cubicBezTo>
                  <a:cubicBezTo>
                    <a:pt x="33479" y="11594"/>
                    <a:pt x="33851" y="12533"/>
                    <a:pt x="34558" y="12738"/>
                  </a:cubicBezTo>
                  <a:cubicBezTo>
                    <a:pt x="34903" y="12833"/>
                    <a:pt x="35759" y="12738"/>
                    <a:pt x="36143" y="12738"/>
                  </a:cubicBezTo>
                  <a:cubicBezTo>
                    <a:pt x="36588" y="12738"/>
                    <a:pt x="37467" y="12661"/>
                    <a:pt x="37867" y="12738"/>
                  </a:cubicBezTo>
                  <a:cubicBezTo>
                    <a:pt x="38362" y="12816"/>
                    <a:pt x="39041" y="13277"/>
                    <a:pt x="39508" y="13394"/>
                  </a:cubicBezTo>
                  <a:cubicBezTo>
                    <a:pt x="40053" y="13527"/>
                    <a:pt x="41377" y="13522"/>
                    <a:pt x="41894" y="13688"/>
                  </a:cubicBezTo>
                  <a:cubicBezTo>
                    <a:pt x="42629" y="13922"/>
                    <a:pt x="43507" y="14733"/>
                    <a:pt x="44153" y="15044"/>
                  </a:cubicBezTo>
                  <a:cubicBezTo>
                    <a:pt x="44792" y="15355"/>
                    <a:pt x="46327" y="15844"/>
                    <a:pt x="46978" y="16150"/>
                  </a:cubicBezTo>
                  <a:cubicBezTo>
                    <a:pt x="47340" y="16322"/>
                    <a:pt x="48018" y="16722"/>
                    <a:pt x="48580" y="17055"/>
                  </a:cubicBezTo>
                  <a:cubicBezTo>
                    <a:pt x="48124" y="17444"/>
                    <a:pt x="47685" y="17833"/>
                    <a:pt x="47457" y="18122"/>
                  </a:cubicBezTo>
                  <a:cubicBezTo>
                    <a:pt x="47112" y="18566"/>
                    <a:pt x="46645" y="19516"/>
                    <a:pt x="46528" y="20000"/>
                  </a:cubicBezTo>
                  <a:cubicBezTo>
                    <a:pt x="46461" y="20311"/>
                    <a:pt x="46194" y="20994"/>
                    <a:pt x="46528" y="21261"/>
                  </a:cubicBezTo>
                  <a:cubicBezTo>
                    <a:pt x="46795" y="21466"/>
                    <a:pt x="47818" y="21566"/>
                    <a:pt x="48258" y="21672"/>
                  </a:cubicBezTo>
                  <a:cubicBezTo>
                    <a:pt x="48819" y="21811"/>
                    <a:pt x="49965" y="22077"/>
                    <a:pt x="50499" y="22233"/>
                  </a:cubicBezTo>
                  <a:cubicBezTo>
                    <a:pt x="51183" y="22433"/>
                    <a:pt x="52568" y="22833"/>
                    <a:pt x="53113" y="23116"/>
                  </a:cubicBezTo>
                  <a:cubicBezTo>
                    <a:pt x="53759" y="23461"/>
                    <a:pt x="54827" y="24266"/>
                    <a:pt x="55049" y="24727"/>
                  </a:cubicBezTo>
                  <a:cubicBezTo>
                    <a:pt x="55199" y="25000"/>
                    <a:pt x="55199" y="25611"/>
                    <a:pt x="54932" y="25855"/>
                  </a:cubicBezTo>
                  <a:cubicBezTo>
                    <a:pt x="54649" y="26100"/>
                    <a:pt x="53542" y="26333"/>
                    <a:pt x="53063" y="26494"/>
                  </a:cubicBezTo>
                  <a:cubicBezTo>
                    <a:pt x="52674" y="26616"/>
                    <a:pt x="51767" y="26794"/>
                    <a:pt x="51489" y="26983"/>
                  </a:cubicBezTo>
                  <a:cubicBezTo>
                    <a:pt x="51194" y="27183"/>
                    <a:pt x="51050" y="27705"/>
                    <a:pt x="50994" y="27950"/>
                  </a:cubicBezTo>
                  <a:cubicBezTo>
                    <a:pt x="50889" y="28388"/>
                    <a:pt x="50783" y="29283"/>
                    <a:pt x="50994" y="29716"/>
                  </a:cubicBezTo>
                  <a:cubicBezTo>
                    <a:pt x="51167" y="30077"/>
                    <a:pt x="51940" y="30716"/>
                    <a:pt x="52357" y="31022"/>
                  </a:cubicBezTo>
                  <a:cubicBezTo>
                    <a:pt x="52796" y="31350"/>
                    <a:pt x="54181" y="31844"/>
                    <a:pt x="54409" y="32227"/>
                  </a:cubicBezTo>
                  <a:cubicBezTo>
                    <a:pt x="54599" y="32555"/>
                    <a:pt x="54026" y="33238"/>
                    <a:pt x="54009" y="33583"/>
                  </a:cubicBezTo>
                  <a:cubicBezTo>
                    <a:pt x="53981" y="34050"/>
                    <a:pt x="54026" y="34983"/>
                    <a:pt x="54304" y="35416"/>
                  </a:cubicBezTo>
                  <a:cubicBezTo>
                    <a:pt x="54543" y="35772"/>
                    <a:pt x="55622" y="36338"/>
                    <a:pt x="55889" y="36688"/>
                  </a:cubicBezTo>
                  <a:cubicBezTo>
                    <a:pt x="56239" y="37138"/>
                    <a:pt x="56584" y="38122"/>
                    <a:pt x="56556" y="38605"/>
                  </a:cubicBezTo>
                  <a:cubicBezTo>
                    <a:pt x="56534" y="38983"/>
                    <a:pt x="55878" y="39694"/>
                    <a:pt x="55889" y="40072"/>
                  </a:cubicBezTo>
                  <a:cubicBezTo>
                    <a:pt x="55917" y="40466"/>
                    <a:pt x="56345" y="41250"/>
                    <a:pt x="56718" y="41594"/>
                  </a:cubicBezTo>
                  <a:cubicBezTo>
                    <a:pt x="57079" y="41916"/>
                    <a:pt x="58131" y="42450"/>
                    <a:pt x="58681" y="42700"/>
                  </a:cubicBezTo>
                  <a:cubicBezTo>
                    <a:pt x="59293" y="42977"/>
                    <a:pt x="60695" y="43450"/>
                    <a:pt x="61362" y="43700"/>
                  </a:cubicBezTo>
                  <a:cubicBezTo>
                    <a:pt x="62402" y="44088"/>
                    <a:pt x="64510" y="44838"/>
                    <a:pt x="65495" y="45261"/>
                  </a:cubicBezTo>
                  <a:cubicBezTo>
                    <a:pt x="66446" y="45661"/>
                    <a:pt x="68354" y="46483"/>
                    <a:pt x="69088" y="46988"/>
                  </a:cubicBezTo>
                  <a:cubicBezTo>
                    <a:pt x="69461" y="47250"/>
                    <a:pt x="69861" y="47877"/>
                    <a:pt x="70206" y="48144"/>
                  </a:cubicBezTo>
                  <a:cubicBezTo>
                    <a:pt x="70568" y="48427"/>
                    <a:pt x="71341" y="49011"/>
                    <a:pt x="71931" y="49166"/>
                  </a:cubicBezTo>
                  <a:cubicBezTo>
                    <a:pt x="72409" y="49288"/>
                    <a:pt x="73544" y="49344"/>
                    <a:pt x="74050" y="49266"/>
                  </a:cubicBezTo>
                  <a:cubicBezTo>
                    <a:pt x="74639" y="49177"/>
                    <a:pt x="75396" y="48588"/>
                    <a:pt x="75969" y="48488"/>
                  </a:cubicBezTo>
                  <a:cubicBezTo>
                    <a:pt x="76358" y="48411"/>
                    <a:pt x="77265" y="48383"/>
                    <a:pt x="77626" y="48488"/>
                  </a:cubicBezTo>
                  <a:cubicBezTo>
                    <a:pt x="78171" y="48633"/>
                    <a:pt x="78572" y="49316"/>
                    <a:pt x="79028" y="49533"/>
                  </a:cubicBezTo>
                  <a:cubicBezTo>
                    <a:pt x="79428" y="49738"/>
                    <a:pt x="80385" y="50094"/>
                    <a:pt x="80947" y="50177"/>
                  </a:cubicBezTo>
                  <a:cubicBezTo>
                    <a:pt x="81575" y="50283"/>
                    <a:pt x="82949" y="50105"/>
                    <a:pt x="83589" y="50177"/>
                  </a:cubicBezTo>
                  <a:cubicBezTo>
                    <a:pt x="84056" y="50238"/>
                    <a:pt x="84952" y="50461"/>
                    <a:pt x="85308" y="50622"/>
                  </a:cubicBezTo>
                  <a:cubicBezTo>
                    <a:pt x="85764" y="50827"/>
                    <a:pt x="86164" y="51461"/>
                    <a:pt x="86643" y="51644"/>
                  </a:cubicBezTo>
                  <a:cubicBezTo>
                    <a:pt x="87216" y="51861"/>
                    <a:pt x="88845" y="51855"/>
                    <a:pt x="89418" y="52083"/>
                  </a:cubicBezTo>
                  <a:cubicBezTo>
                    <a:pt x="90036" y="52327"/>
                    <a:pt x="90503" y="53150"/>
                    <a:pt x="91009" y="53444"/>
                  </a:cubicBezTo>
                  <a:cubicBezTo>
                    <a:pt x="91565" y="53761"/>
                    <a:pt x="93100" y="54150"/>
                    <a:pt x="93662" y="54455"/>
                  </a:cubicBezTo>
                  <a:cubicBezTo>
                    <a:pt x="94341" y="54827"/>
                    <a:pt x="95025" y="55877"/>
                    <a:pt x="95848" y="56155"/>
                  </a:cubicBezTo>
                  <a:cubicBezTo>
                    <a:pt x="96571" y="56400"/>
                    <a:pt x="98373" y="56511"/>
                    <a:pt x="99224" y="56461"/>
                  </a:cubicBezTo>
                  <a:cubicBezTo>
                    <a:pt x="99597" y="56438"/>
                    <a:pt x="100242" y="56172"/>
                    <a:pt x="100626" y="56155"/>
                  </a:cubicBezTo>
                  <a:cubicBezTo>
                    <a:pt x="101283" y="56122"/>
                    <a:pt x="102617" y="56272"/>
                    <a:pt x="103202" y="56427"/>
                  </a:cubicBezTo>
                  <a:cubicBezTo>
                    <a:pt x="103908" y="56611"/>
                    <a:pt x="104776" y="57400"/>
                    <a:pt x="105521" y="57550"/>
                  </a:cubicBezTo>
                  <a:cubicBezTo>
                    <a:pt x="106539" y="57755"/>
                    <a:pt x="108819" y="57438"/>
                    <a:pt x="109898" y="57550"/>
                  </a:cubicBezTo>
                  <a:cubicBezTo>
                    <a:pt x="110432" y="57605"/>
                    <a:pt x="111500" y="57838"/>
                    <a:pt x="112357" y="58033"/>
                  </a:cubicBezTo>
                  <a:cubicBezTo>
                    <a:pt x="112329" y="58083"/>
                    <a:pt x="112312" y="58133"/>
                    <a:pt x="112301" y="58172"/>
                  </a:cubicBezTo>
                  <a:cubicBezTo>
                    <a:pt x="112235" y="58505"/>
                    <a:pt x="112635" y="59177"/>
                    <a:pt x="112741" y="59516"/>
                  </a:cubicBezTo>
                  <a:cubicBezTo>
                    <a:pt x="112835" y="59794"/>
                    <a:pt x="112835" y="60383"/>
                    <a:pt x="113074" y="60638"/>
                  </a:cubicBezTo>
                  <a:cubicBezTo>
                    <a:pt x="113408" y="60977"/>
                    <a:pt x="114665" y="61455"/>
                    <a:pt x="115127" y="61761"/>
                  </a:cubicBezTo>
                  <a:cubicBezTo>
                    <a:pt x="115505" y="61988"/>
                    <a:pt x="116212" y="62472"/>
                    <a:pt x="116451" y="62738"/>
                  </a:cubicBezTo>
                  <a:cubicBezTo>
                    <a:pt x="116812" y="63133"/>
                    <a:pt x="117280" y="63977"/>
                    <a:pt x="117318" y="64400"/>
                  </a:cubicBezTo>
                  <a:cubicBezTo>
                    <a:pt x="117369" y="65022"/>
                    <a:pt x="116595" y="66227"/>
                    <a:pt x="116518" y="66850"/>
                  </a:cubicBezTo>
                  <a:cubicBezTo>
                    <a:pt x="116462" y="67372"/>
                    <a:pt x="116506" y="68438"/>
                    <a:pt x="116718" y="68950"/>
                  </a:cubicBezTo>
                  <a:cubicBezTo>
                    <a:pt x="116918" y="69405"/>
                    <a:pt x="117786" y="70238"/>
                    <a:pt x="118053" y="70683"/>
                  </a:cubicBezTo>
                  <a:cubicBezTo>
                    <a:pt x="118453" y="71372"/>
                    <a:pt x="118948" y="72788"/>
                    <a:pt x="119171" y="73505"/>
                  </a:cubicBezTo>
                  <a:cubicBezTo>
                    <a:pt x="119410" y="74216"/>
                    <a:pt x="119810" y="75661"/>
                    <a:pt x="119905" y="76383"/>
                  </a:cubicBezTo>
                  <a:cubicBezTo>
                    <a:pt x="119988" y="77033"/>
                    <a:pt x="120066" y="78350"/>
                    <a:pt x="119905" y="79000"/>
                  </a:cubicBezTo>
                  <a:cubicBezTo>
                    <a:pt x="119744" y="79627"/>
                    <a:pt x="118854" y="80816"/>
                    <a:pt x="118637" y="81444"/>
                  </a:cubicBezTo>
                  <a:cubicBezTo>
                    <a:pt x="118481" y="81955"/>
                    <a:pt x="118614" y="83016"/>
                    <a:pt x="118320" y="83516"/>
                  </a:cubicBezTo>
                  <a:cubicBezTo>
                    <a:pt x="118064" y="83916"/>
                    <a:pt x="117291" y="84727"/>
                    <a:pt x="116651" y="85005"/>
                  </a:cubicBezTo>
                  <a:cubicBezTo>
                    <a:pt x="116623" y="85016"/>
                    <a:pt x="116595" y="85027"/>
                    <a:pt x="116573" y="8503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6" name="Shape 626"/>
            <p:cNvSpPr/>
            <p:nvPr/>
          </p:nvSpPr>
          <p:spPr>
            <a:xfrm>
              <a:off x="1016991" y="299538"/>
              <a:ext cx="272100" cy="591300"/>
            </a:xfrm>
            <a:custGeom>
              <a:avLst/>
              <a:gdLst/>
              <a:ahLst/>
              <a:cxnLst/>
              <a:rect l="0" t="0" r="0" b="0"/>
              <a:pathLst>
                <a:path w="120000" h="120000" extrusionOk="0">
                  <a:moveTo>
                    <a:pt x="25220" y="71877"/>
                  </a:moveTo>
                  <a:cubicBezTo>
                    <a:pt x="25381" y="71616"/>
                    <a:pt x="25753" y="71260"/>
                    <a:pt x="26070" y="71094"/>
                  </a:cubicBezTo>
                  <a:cubicBezTo>
                    <a:pt x="26465" y="70866"/>
                    <a:pt x="27771" y="70605"/>
                    <a:pt x="28227" y="70394"/>
                  </a:cubicBezTo>
                  <a:cubicBezTo>
                    <a:pt x="28699" y="70166"/>
                    <a:pt x="29549" y="69649"/>
                    <a:pt x="29688" y="69354"/>
                  </a:cubicBezTo>
                  <a:cubicBezTo>
                    <a:pt x="29866" y="68949"/>
                    <a:pt x="29472" y="68099"/>
                    <a:pt x="29038" y="67732"/>
                  </a:cubicBezTo>
                  <a:cubicBezTo>
                    <a:pt x="28621" y="67371"/>
                    <a:pt x="27060" y="66865"/>
                    <a:pt x="26448" y="66554"/>
                  </a:cubicBezTo>
                  <a:cubicBezTo>
                    <a:pt x="25915" y="66304"/>
                    <a:pt x="24825" y="65776"/>
                    <a:pt x="24431" y="65487"/>
                  </a:cubicBezTo>
                  <a:cubicBezTo>
                    <a:pt x="23797" y="65037"/>
                    <a:pt x="23425" y="63942"/>
                    <a:pt x="22552" y="63559"/>
                  </a:cubicBezTo>
                  <a:cubicBezTo>
                    <a:pt x="22080" y="63342"/>
                    <a:pt x="20696" y="63142"/>
                    <a:pt x="20001" y="63053"/>
                  </a:cubicBezTo>
                  <a:cubicBezTo>
                    <a:pt x="19368" y="62975"/>
                    <a:pt x="17884" y="63064"/>
                    <a:pt x="17350" y="62897"/>
                  </a:cubicBezTo>
                  <a:cubicBezTo>
                    <a:pt x="16839" y="62714"/>
                    <a:pt x="16444" y="62119"/>
                    <a:pt x="16422" y="61842"/>
                  </a:cubicBezTo>
                  <a:cubicBezTo>
                    <a:pt x="16406" y="61497"/>
                    <a:pt x="17195" y="60864"/>
                    <a:pt x="17350" y="60519"/>
                  </a:cubicBezTo>
                  <a:cubicBezTo>
                    <a:pt x="17550" y="60108"/>
                    <a:pt x="18023" y="59252"/>
                    <a:pt x="17751" y="58846"/>
                  </a:cubicBezTo>
                  <a:cubicBezTo>
                    <a:pt x="17412" y="58319"/>
                    <a:pt x="15433" y="57546"/>
                    <a:pt x="14705" y="57096"/>
                  </a:cubicBezTo>
                  <a:cubicBezTo>
                    <a:pt x="13894" y="56596"/>
                    <a:pt x="12571" y="55496"/>
                    <a:pt x="11559" y="55057"/>
                  </a:cubicBezTo>
                  <a:cubicBezTo>
                    <a:pt x="10653" y="54645"/>
                    <a:pt x="8358" y="54040"/>
                    <a:pt x="7252" y="53712"/>
                  </a:cubicBezTo>
                  <a:cubicBezTo>
                    <a:pt x="6496" y="53501"/>
                    <a:pt x="5018" y="53062"/>
                    <a:pt x="4207" y="52890"/>
                  </a:cubicBezTo>
                  <a:cubicBezTo>
                    <a:pt x="3673" y="52773"/>
                    <a:pt x="2545" y="52617"/>
                    <a:pt x="1989" y="52523"/>
                  </a:cubicBezTo>
                  <a:cubicBezTo>
                    <a:pt x="1517" y="52439"/>
                    <a:pt x="372" y="52356"/>
                    <a:pt x="72" y="52178"/>
                  </a:cubicBezTo>
                  <a:cubicBezTo>
                    <a:pt x="-44" y="52106"/>
                    <a:pt x="-5" y="51917"/>
                    <a:pt x="72" y="51834"/>
                  </a:cubicBezTo>
                  <a:cubicBezTo>
                    <a:pt x="172" y="51728"/>
                    <a:pt x="589" y="51573"/>
                    <a:pt x="805" y="51511"/>
                  </a:cubicBezTo>
                  <a:cubicBezTo>
                    <a:pt x="1239" y="51378"/>
                    <a:pt x="2306" y="51272"/>
                    <a:pt x="2723" y="51139"/>
                  </a:cubicBezTo>
                  <a:cubicBezTo>
                    <a:pt x="3551" y="50889"/>
                    <a:pt x="4896" y="50217"/>
                    <a:pt x="5468" y="49867"/>
                  </a:cubicBezTo>
                  <a:cubicBezTo>
                    <a:pt x="5868" y="49633"/>
                    <a:pt x="6280" y="49061"/>
                    <a:pt x="6758" y="48855"/>
                  </a:cubicBezTo>
                  <a:cubicBezTo>
                    <a:pt x="7369" y="48594"/>
                    <a:pt x="8953" y="48233"/>
                    <a:pt x="9803" y="48127"/>
                  </a:cubicBezTo>
                  <a:cubicBezTo>
                    <a:pt x="10770" y="48005"/>
                    <a:pt x="12826" y="47955"/>
                    <a:pt x="13816" y="48027"/>
                  </a:cubicBezTo>
                  <a:cubicBezTo>
                    <a:pt x="14310" y="48061"/>
                    <a:pt x="15116" y="48300"/>
                    <a:pt x="15594" y="48350"/>
                  </a:cubicBezTo>
                  <a:cubicBezTo>
                    <a:pt x="16167" y="48411"/>
                    <a:pt x="17412" y="48388"/>
                    <a:pt x="18006" y="48455"/>
                  </a:cubicBezTo>
                  <a:cubicBezTo>
                    <a:pt x="18379" y="48494"/>
                    <a:pt x="19073" y="48722"/>
                    <a:pt x="19468" y="48716"/>
                  </a:cubicBezTo>
                  <a:cubicBezTo>
                    <a:pt x="19824" y="48705"/>
                    <a:pt x="20418" y="48494"/>
                    <a:pt x="20752" y="48427"/>
                  </a:cubicBezTo>
                  <a:cubicBezTo>
                    <a:pt x="21307" y="48316"/>
                    <a:pt x="22436" y="48077"/>
                    <a:pt x="23047" y="48027"/>
                  </a:cubicBezTo>
                  <a:cubicBezTo>
                    <a:pt x="23736" y="47972"/>
                    <a:pt x="25181" y="48105"/>
                    <a:pt x="25854" y="48027"/>
                  </a:cubicBezTo>
                  <a:cubicBezTo>
                    <a:pt x="26092" y="48000"/>
                    <a:pt x="26487" y="47827"/>
                    <a:pt x="26743" y="47799"/>
                  </a:cubicBezTo>
                  <a:cubicBezTo>
                    <a:pt x="27476" y="47744"/>
                    <a:pt x="29055" y="47861"/>
                    <a:pt x="29727" y="48005"/>
                  </a:cubicBezTo>
                  <a:cubicBezTo>
                    <a:pt x="30083" y="48088"/>
                    <a:pt x="30422" y="48472"/>
                    <a:pt x="30816" y="48494"/>
                  </a:cubicBezTo>
                  <a:cubicBezTo>
                    <a:pt x="31172" y="48511"/>
                    <a:pt x="31867" y="48300"/>
                    <a:pt x="32045" y="48166"/>
                  </a:cubicBezTo>
                  <a:cubicBezTo>
                    <a:pt x="32578" y="47766"/>
                    <a:pt x="32339" y="46788"/>
                    <a:pt x="32139" y="46349"/>
                  </a:cubicBezTo>
                  <a:cubicBezTo>
                    <a:pt x="31822" y="45693"/>
                    <a:pt x="30322" y="44482"/>
                    <a:pt x="29588" y="43899"/>
                  </a:cubicBezTo>
                  <a:cubicBezTo>
                    <a:pt x="29077" y="43487"/>
                    <a:pt x="27693" y="42743"/>
                    <a:pt x="27315" y="42309"/>
                  </a:cubicBezTo>
                  <a:cubicBezTo>
                    <a:pt x="26943" y="41865"/>
                    <a:pt x="27198" y="40842"/>
                    <a:pt x="26682" y="40409"/>
                  </a:cubicBezTo>
                  <a:cubicBezTo>
                    <a:pt x="26170" y="39975"/>
                    <a:pt x="24192" y="39386"/>
                    <a:pt x="23442" y="39014"/>
                  </a:cubicBezTo>
                  <a:cubicBezTo>
                    <a:pt x="22730" y="38658"/>
                    <a:pt x="21463" y="37886"/>
                    <a:pt x="20791" y="37519"/>
                  </a:cubicBezTo>
                  <a:cubicBezTo>
                    <a:pt x="20101" y="37141"/>
                    <a:pt x="18895" y="36325"/>
                    <a:pt x="18006" y="36041"/>
                  </a:cubicBezTo>
                  <a:cubicBezTo>
                    <a:pt x="17117" y="35752"/>
                    <a:pt x="14783" y="35558"/>
                    <a:pt x="13871" y="35285"/>
                  </a:cubicBezTo>
                  <a:cubicBezTo>
                    <a:pt x="12982" y="35024"/>
                    <a:pt x="11620" y="34307"/>
                    <a:pt x="10965" y="33946"/>
                  </a:cubicBezTo>
                  <a:cubicBezTo>
                    <a:pt x="10059" y="33435"/>
                    <a:pt x="8714" y="32274"/>
                    <a:pt x="7786" y="31757"/>
                  </a:cubicBezTo>
                  <a:cubicBezTo>
                    <a:pt x="7330" y="31507"/>
                    <a:pt x="6007" y="31123"/>
                    <a:pt x="5668" y="30829"/>
                  </a:cubicBezTo>
                  <a:cubicBezTo>
                    <a:pt x="5290" y="30501"/>
                    <a:pt x="5174" y="29756"/>
                    <a:pt x="5235" y="29390"/>
                  </a:cubicBezTo>
                  <a:cubicBezTo>
                    <a:pt x="5290" y="29040"/>
                    <a:pt x="5868" y="28362"/>
                    <a:pt x="6063" y="28017"/>
                  </a:cubicBezTo>
                  <a:cubicBezTo>
                    <a:pt x="6280" y="27650"/>
                    <a:pt x="6635" y="26917"/>
                    <a:pt x="6896" y="26556"/>
                  </a:cubicBezTo>
                  <a:cubicBezTo>
                    <a:pt x="7291" y="26033"/>
                    <a:pt x="8141" y="24989"/>
                    <a:pt x="8814" y="24516"/>
                  </a:cubicBezTo>
                  <a:cubicBezTo>
                    <a:pt x="9486" y="24050"/>
                    <a:pt x="11304" y="23255"/>
                    <a:pt x="12154" y="22849"/>
                  </a:cubicBezTo>
                  <a:cubicBezTo>
                    <a:pt x="12826" y="22527"/>
                    <a:pt x="14388" y="21943"/>
                    <a:pt x="14899" y="21571"/>
                  </a:cubicBezTo>
                  <a:cubicBezTo>
                    <a:pt x="15277" y="21310"/>
                    <a:pt x="15611" y="20710"/>
                    <a:pt x="15833" y="20421"/>
                  </a:cubicBezTo>
                  <a:cubicBezTo>
                    <a:pt x="15989" y="20215"/>
                    <a:pt x="16189" y="19787"/>
                    <a:pt x="16483" y="19615"/>
                  </a:cubicBezTo>
                  <a:cubicBezTo>
                    <a:pt x="17017" y="19271"/>
                    <a:pt x="18679" y="18798"/>
                    <a:pt x="19468" y="18559"/>
                  </a:cubicBezTo>
                  <a:cubicBezTo>
                    <a:pt x="20079" y="18370"/>
                    <a:pt x="21346" y="18020"/>
                    <a:pt x="22019" y="17893"/>
                  </a:cubicBezTo>
                  <a:cubicBezTo>
                    <a:pt x="22552" y="17781"/>
                    <a:pt x="23658" y="17620"/>
                    <a:pt x="24231" y="17587"/>
                  </a:cubicBezTo>
                  <a:cubicBezTo>
                    <a:pt x="24864" y="17537"/>
                    <a:pt x="26170" y="17520"/>
                    <a:pt x="26782" y="17587"/>
                  </a:cubicBezTo>
                  <a:cubicBezTo>
                    <a:pt x="27260" y="17626"/>
                    <a:pt x="28027" y="17915"/>
                    <a:pt x="28505" y="17948"/>
                  </a:cubicBezTo>
                  <a:cubicBezTo>
                    <a:pt x="29155" y="17987"/>
                    <a:pt x="30500" y="17876"/>
                    <a:pt x="31111" y="17765"/>
                  </a:cubicBezTo>
                  <a:cubicBezTo>
                    <a:pt x="32022" y="17615"/>
                    <a:pt x="33523" y="17065"/>
                    <a:pt x="34334" y="16837"/>
                  </a:cubicBezTo>
                  <a:cubicBezTo>
                    <a:pt x="35224" y="16592"/>
                    <a:pt x="36947" y="16087"/>
                    <a:pt x="37875" y="15881"/>
                  </a:cubicBezTo>
                  <a:cubicBezTo>
                    <a:pt x="38786" y="15686"/>
                    <a:pt x="40920" y="15520"/>
                    <a:pt x="41709" y="15253"/>
                  </a:cubicBezTo>
                  <a:cubicBezTo>
                    <a:pt x="42382" y="15025"/>
                    <a:pt x="43093" y="14331"/>
                    <a:pt x="43627" y="14042"/>
                  </a:cubicBezTo>
                  <a:cubicBezTo>
                    <a:pt x="44060" y="13797"/>
                    <a:pt x="44911" y="13291"/>
                    <a:pt x="45483" y="13114"/>
                  </a:cubicBezTo>
                  <a:cubicBezTo>
                    <a:pt x="45961" y="12958"/>
                    <a:pt x="47267" y="12858"/>
                    <a:pt x="47701" y="12686"/>
                  </a:cubicBezTo>
                  <a:cubicBezTo>
                    <a:pt x="48273" y="12452"/>
                    <a:pt x="49045" y="11836"/>
                    <a:pt x="49162" y="11513"/>
                  </a:cubicBezTo>
                  <a:cubicBezTo>
                    <a:pt x="49279" y="11235"/>
                    <a:pt x="48907" y="10669"/>
                    <a:pt x="48768" y="10391"/>
                  </a:cubicBezTo>
                  <a:cubicBezTo>
                    <a:pt x="48551" y="9918"/>
                    <a:pt x="47717" y="8979"/>
                    <a:pt x="47701" y="8490"/>
                  </a:cubicBezTo>
                  <a:cubicBezTo>
                    <a:pt x="47662" y="7918"/>
                    <a:pt x="48295" y="6779"/>
                    <a:pt x="48729" y="6240"/>
                  </a:cubicBezTo>
                  <a:cubicBezTo>
                    <a:pt x="49023" y="5884"/>
                    <a:pt x="49896" y="5195"/>
                    <a:pt x="50351" y="4862"/>
                  </a:cubicBezTo>
                  <a:cubicBezTo>
                    <a:pt x="50685" y="4617"/>
                    <a:pt x="51813" y="4178"/>
                    <a:pt x="51813" y="3889"/>
                  </a:cubicBezTo>
                  <a:cubicBezTo>
                    <a:pt x="51830" y="3700"/>
                    <a:pt x="51296" y="3317"/>
                    <a:pt x="50885" y="3228"/>
                  </a:cubicBezTo>
                  <a:cubicBezTo>
                    <a:pt x="50468" y="3122"/>
                    <a:pt x="49440" y="3189"/>
                    <a:pt x="48968" y="3228"/>
                  </a:cubicBezTo>
                  <a:cubicBezTo>
                    <a:pt x="48529" y="3261"/>
                    <a:pt x="47739" y="3473"/>
                    <a:pt x="47306" y="3506"/>
                  </a:cubicBezTo>
                  <a:cubicBezTo>
                    <a:pt x="46789" y="3545"/>
                    <a:pt x="45744" y="3561"/>
                    <a:pt x="45250" y="3506"/>
                  </a:cubicBezTo>
                  <a:cubicBezTo>
                    <a:pt x="44911" y="3473"/>
                    <a:pt x="44238" y="3345"/>
                    <a:pt x="44060" y="3228"/>
                  </a:cubicBezTo>
                  <a:cubicBezTo>
                    <a:pt x="43788" y="3034"/>
                    <a:pt x="43688" y="2533"/>
                    <a:pt x="43921" y="2328"/>
                  </a:cubicBezTo>
                  <a:cubicBezTo>
                    <a:pt x="44099" y="2167"/>
                    <a:pt x="44972" y="1961"/>
                    <a:pt x="45389" y="1889"/>
                  </a:cubicBezTo>
                  <a:cubicBezTo>
                    <a:pt x="45978" y="1789"/>
                    <a:pt x="47445" y="1928"/>
                    <a:pt x="47895" y="1750"/>
                  </a:cubicBezTo>
                  <a:cubicBezTo>
                    <a:pt x="48056" y="1678"/>
                    <a:pt x="48173" y="1555"/>
                    <a:pt x="48234" y="1416"/>
                  </a:cubicBezTo>
                  <a:cubicBezTo>
                    <a:pt x="48668" y="1383"/>
                    <a:pt x="49145" y="1355"/>
                    <a:pt x="49379" y="1333"/>
                  </a:cubicBezTo>
                  <a:cubicBezTo>
                    <a:pt x="50268" y="1266"/>
                    <a:pt x="52069" y="1122"/>
                    <a:pt x="52958" y="1039"/>
                  </a:cubicBezTo>
                  <a:cubicBezTo>
                    <a:pt x="55014" y="850"/>
                    <a:pt x="59105" y="377"/>
                    <a:pt x="61206" y="250"/>
                  </a:cubicBezTo>
                  <a:cubicBezTo>
                    <a:pt x="63534" y="111"/>
                    <a:pt x="68264" y="11"/>
                    <a:pt x="70615" y="0"/>
                  </a:cubicBezTo>
                  <a:cubicBezTo>
                    <a:pt x="71937" y="0"/>
                    <a:pt x="74588" y="-5"/>
                    <a:pt x="75872" y="111"/>
                  </a:cubicBezTo>
                  <a:cubicBezTo>
                    <a:pt x="76839" y="188"/>
                    <a:pt x="78957" y="388"/>
                    <a:pt x="79551" y="711"/>
                  </a:cubicBezTo>
                  <a:cubicBezTo>
                    <a:pt x="80279" y="1111"/>
                    <a:pt x="80263" y="2206"/>
                    <a:pt x="80046" y="2700"/>
                  </a:cubicBezTo>
                  <a:cubicBezTo>
                    <a:pt x="79924" y="3000"/>
                    <a:pt x="79095" y="3523"/>
                    <a:pt x="78779" y="3789"/>
                  </a:cubicBezTo>
                  <a:cubicBezTo>
                    <a:pt x="78484" y="4039"/>
                    <a:pt x="77573" y="4512"/>
                    <a:pt x="77595" y="4778"/>
                  </a:cubicBezTo>
                  <a:cubicBezTo>
                    <a:pt x="77612" y="4984"/>
                    <a:pt x="78145" y="5395"/>
                    <a:pt x="78579" y="5490"/>
                  </a:cubicBezTo>
                  <a:cubicBezTo>
                    <a:pt x="78918" y="5579"/>
                    <a:pt x="79807" y="5534"/>
                    <a:pt x="80201" y="5490"/>
                  </a:cubicBezTo>
                  <a:cubicBezTo>
                    <a:pt x="80618" y="5456"/>
                    <a:pt x="81485" y="5317"/>
                    <a:pt x="81763" y="5190"/>
                  </a:cubicBezTo>
                  <a:cubicBezTo>
                    <a:pt x="82119" y="5023"/>
                    <a:pt x="82041" y="4484"/>
                    <a:pt x="82458" y="4339"/>
                  </a:cubicBezTo>
                  <a:cubicBezTo>
                    <a:pt x="82930" y="4167"/>
                    <a:pt x="84292" y="4067"/>
                    <a:pt x="84909" y="4117"/>
                  </a:cubicBezTo>
                  <a:cubicBezTo>
                    <a:pt x="85481" y="4162"/>
                    <a:pt x="86587" y="4445"/>
                    <a:pt x="86865" y="4667"/>
                  </a:cubicBezTo>
                  <a:cubicBezTo>
                    <a:pt x="87243" y="4951"/>
                    <a:pt x="86648" y="5662"/>
                    <a:pt x="86865" y="5979"/>
                  </a:cubicBezTo>
                  <a:cubicBezTo>
                    <a:pt x="87104" y="6318"/>
                    <a:pt x="87993" y="6968"/>
                    <a:pt x="88682" y="7173"/>
                  </a:cubicBezTo>
                  <a:cubicBezTo>
                    <a:pt x="89138" y="7307"/>
                    <a:pt x="90266" y="7401"/>
                    <a:pt x="90800" y="7379"/>
                  </a:cubicBezTo>
                  <a:cubicBezTo>
                    <a:pt x="91294" y="7351"/>
                    <a:pt x="92123" y="6979"/>
                    <a:pt x="92617" y="7012"/>
                  </a:cubicBezTo>
                  <a:cubicBezTo>
                    <a:pt x="93228" y="7051"/>
                    <a:pt x="94079" y="7507"/>
                    <a:pt x="94434" y="7724"/>
                  </a:cubicBezTo>
                  <a:cubicBezTo>
                    <a:pt x="94790" y="7935"/>
                    <a:pt x="95346" y="8401"/>
                    <a:pt x="95407" y="8652"/>
                  </a:cubicBezTo>
                  <a:cubicBezTo>
                    <a:pt x="95546" y="9174"/>
                    <a:pt x="94890" y="10213"/>
                    <a:pt x="94434" y="10702"/>
                  </a:cubicBezTo>
                  <a:cubicBezTo>
                    <a:pt x="93940" y="11202"/>
                    <a:pt x="92517" y="12141"/>
                    <a:pt x="91628" y="12541"/>
                  </a:cubicBezTo>
                  <a:cubicBezTo>
                    <a:pt x="90761" y="12941"/>
                    <a:pt x="88088" y="13358"/>
                    <a:pt x="87515" y="13836"/>
                  </a:cubicBezTo>
                  <a:cubicBezTo>
                    <a:pt x="87221" y="14086"/>
                    <a:pt x="87298" y="14670"/>
                    <a:pt x="87515" y="14931"/>
                  </a:cubicBezTo>
                  <a:cubicBezTo>
                    <a:pt x="87732" y="15209"/>
                    <a:pt x="88805" y="15642"/>
                    <a:pt x="89160" y="15898"/>
                  </a:cubicBezTo>
                  <a:cubicBezTo>
                    <a:pt x="89455" y="16109"/>
                    <a:pt x="89672" y="16664"/>
                    <a:pt x="90188" y="16798"/>
                  </a:cubicBezTo>
                  <a:cubicBezTo>
                    <a:pt x="90761" y="16942"/>
                    <a:pt x="92261" y="16892"/>
                    <a:pt x="92895" y="16798"/>
                  </a:cubicBezTo>
                  <a:cubicBezTo>
                    <a:pt x="93312" y="16731"/>
                    <a:pt x="93862" y="16398"/>
                    <a:pt x="94240" y="16287"/>
                  </a:cubicBezTo>
                  <a:cubicBezTo>
                    <a:pt x="94673" y="16164"/>
                    <a:pt x="95624" y="15948"/>
                    <a:pt x="96135" y="15898"/>
                  </a:cubicBezTo>
                  <a:cubicBezTo>
                    <a:pt x="96808" y="15831"/>
                    <a:pt x="98214" y="15831"/>
                    <a:pt x="98886" y="15898"/>
                  </a:cubicBezTo>
                  <a:cubicBezTo>
                    <a:pt x="99536" y="15953"/>
                    <a:pt x="100626" y="16320"/>
                    <a:pt x="101276" y="16370"/>
                  </a:cubicBezTo>
                  <a:cubicBezTo>
                    <a:pt x="102010" y="16426"/>
                    <a:pt x="103588" y="16120"/>
                    <a:pt x="104244" y="16264"/>
                  </a:cubicBezTo>
                  <a:cubicBezTo>
                    <a:pt x="104877" y="16398"/>
                    <a:pt x="105133" y="17059"/>
                    <a:pt x="105666" y="17242"/>
                  </a:cubicBezTo>
                  <a:cubicBezTo>
                    <a:pt x="106083" y="17398"/>
                    <a:pt x="107189" y="17570"/>
                    <a:pt x="107739" y="17615"/>
                  </a:cubicBezTo>
                  <a:cubicBezTo>
                    <a:pt x="108534" y="17676"/>
                    <a:pt x="110196" y="17670"/>
                    <a:pt x="110963" y="17587"/>
                  </a:cubicBezTo>
                  <a:cubicBezTo>
                    <a:pt x="111263" y="17548"/>
                    <a:pt x="111735" y="17365"/>
                    <a:pt x="112030" y="17326"/>
                  </a:cubicBezTo>
                  <a:cubicBezTo>
                    <a:pt x="112686" y="17242"/>
                    <a:pt x="114086" y="17304"/>
                    <a:pt x="114759" y="17242"/>
                  </a:cubicBezTo>
                  <a:cubicBezTo>
                    <a:pt x="115292" y="17203"/>
                    <a:pt x="116304" y="16942"/>
                    <a:pt x="116854" y="16965"/>
                  </a:cubicBezTo>
                  <a:cubicBezTo>
                    <a:pt x="117387" y="16981"/>
                    <a:pt x="118221" y="17320"/>
                    <a:pt x="118716" y="17398"/>
                  </a:cubicBezTo>
                  <a:cubicBezTo>
                    <a:pt x="118994" y="17442"/>
                    <a:pt x="119488" y="17487"/>
                    <a:pt x="120000" y="17537"/>
                  </a:cubicBezTo>
                  <a:cubicBezTo>
                    <a:pt x="119305" y="17809"/>
                    <a:pt x="118716" y="18059"/>
                    <a:pt x="118299" y="18276"/>
                  </a:cubicBezTo>
                  <a:cubicBezTo>
                    <a:pt x="116698" y="19065"/>
                    <a:pt x="113592" y="20699"/>
                    <a:pt x="112586" y="21638"/>
                  </a:cubicBezTo>
                  <a:cubicBezTo>
                    <a:pt x="111852" y="22344"/>
                    <a:pt x="111224" y="23866"/>
                    <a:pt x="111024" y="24639"/>
                  </a:cubicBezTo>
                  <a:cubicBezTo>
                    <a:pt x="110768" y="25600"/>
                    <a:pt x="111519" y="27567"/>
                    <a:pt x="111024" y="28523"/>
                  </a:cubicBezTo>
                  <a:cubicBezTo>
                    <a:pt x="110429" y="29684"/>
                    <a:pt x="107050" y="31712"/>
                    <a:pt x="106317" y="32852"/>
                  </a:cubicBezTo>
                  <a:cubicBezTo>
                    <a:pt x="105805" y="33646"/>
                    <a:pt x="105150" y="35297"/>
                    <a:pt x="105527" y="36097"/>
                  </a:cubicBezTo>
                  <a:cubicBezTo>
                    <a:pt x="105783" y="36636"/>
                    <a:pt x="107545" y="37525"/>
                    <a:pt x="107978" y="38042"/>
                  </a:cubicBezTo>
                  <a:cubicBezTo>
                    <a:pt x="108234" y="38336"/>
                    <a:pt x="108790" y="38964"/>
                    <a:pt x="108573" y="39259"/>
                  </a:cubicBezTo>
                  <a:cubicBezTo>
                    <a:pt x="108095" y="39903"/>
                    <a:pt x="104877" y="40603"/>
                    <a:pt x="103944" y="41159"/>
                  </a:cubicBezTo>
                  <a:cubicBezTo>
                    <a:pt x="102860" y="41831"/>
                    <a:pt x="101593" y="43376"/>
                    <a:pt x="100820" y="44115"/>
                  </a:cubicBezTo>
                  <a:cubicBezTo>
                    <a:pt x="99792" y="45082"/>
                    <a:pt x="98153" y="47083"/>
                    <a:pt x="96791" y="47966"/>
                  </a:cubicBezTo>
                  <a:cubicBezTo>
                    <a:pt x="95463" y="48816"/>
                    <a:pt x="91789" y="50194"/>
                    <a:pt x="90205" y="50961"/>
                  </a:cubicBezTo>
                  <a:cubicBezTo>
                    <a:pt x="87476" y="52284"/>
                    <a:pt x="81724" y="54868"/>
                    <a:pt x="79707" y="56396"/>
                  </a:cubicBezTo>
                  <a:cubicBezTo>
                    <a:pt x="78601" y="57229"/>
                    <a:pt x="77573" y="59108"/>
                    <a:pt x="76761" y="59997"/>
                  </a:cubicBezTo>
                  <a:cubicBezTo>
                    <a:pt x="76033" y="60797"/>
                    <a:pt x="74388" y="62364"/>
                    <a:pt x="73621" y="63159"/>
                  </a:cubicBezTo>
                  <a:cubicBezTo>
                    <a:pt x="73399" y="63375"/>
                    <a:pt x="72060" y="63853"/>
                    <a:pt x="72571" y="64225"/>
                  </a:cubicBezTo>
                  <a:cubicBezTo>
                    <a:pt x="72671" y="64281"/>
                    <a:pt x="72771" y="64331"/>
                    <a:pt x="72904" y="64376"/>
                  </a:cubicBezTo>
                  <a:cubicBezTo>
                    <a:pt x="72510" y="64448"/>
                    <a:pt x="72115" y="64514"/>
                    <a:pt x="71882" y="64531"/>
                  </a:cubicBezTo>
                  <a:cubicBezTo>
                    <a:pt x="71304" y="64576"/>
                    <a:pt x="70098" y="64464"/>
                    <a:pt x="69525" y="64531"/>
                  </a:cubicBezTo>
                  <a:cubicBezTo>
                    <a:pt x="68853" y="64609"/>
                    <a:pt x="67547" y="64887"/>
                    <a:pt x="67174" y="65126"/>
                  </a:cubicBezTo>
                  <a:cubicBezTo>
                    <a:pt x="66696" y="65420"/>
                    <a:pt x="66641" y="66154"/>
                    <a:pt x="66580" y="66504"/>
                  </a:cubicBezTo>
                  <a:cubicBezTo>
                    <a:pt x="66519" y="66882"/>
                    <a:pt x="66796" y="67643"/>
                    <a:pt x="66719" y="68015"/>
                  </a:cubicBezTo>
                  <a:cubicBezTo>
                    <a:pt x="66541" y="68710"/>
                    <a:pt x="65313" y="70049"/>
                    <a:pt x="65079" y="70744"/>
                  </a:cubicBezTo>
                  <a:cubicBezTo>
                    <a:pt x="64862" y="71383"/>
                    <a:pt x="64646" y="72689"/>
                    <a:pt x="64824" y="73333"/>
                  </a:cubicBezTo>
                  <a:cubicBezTo>
                    <a:pt x="64957" y="73900"/>
                    <a:pt x="66046" y="74961"/>
                    <a:pt x="66246" y="75523"/>
                  </a:cubicBezTo>
                  <a:cubicBezTo>
                    <a:pt x="66441" y="76006"/>
                    <a:pt x="66541" y="76984"/>
                    <a:pt x="66441" y="77467"/>
                  </a:cubicBezTo>
                  <a:cubicBezTo>
                    <a:pt x="66363" y="77856"/>
                    <a:pt x="66224" y="78690"/>
                    <a:pt x="65674" y="79012"/>
                  </a:cubicBezTo>
                  <a:cubicBezTo>
                    <a:pt x="65218" y="79257"/>
                    <a:pt x="63479" y="79346"/>
                    <a:pt x="63040" y="79601"/>
                  </a:cubicBezTo>
                  <a:cubicBezTo>
                    <a:pt x="62706" y="79812"/>
                    <a:pt x="62862" y="80357"/>
                    <a:pt x="62723" y="80601"/>
                  </a:cubicBezTo>
                  <a:cubicBezTo>
                    <a:pt x="62506" y="80963"/>
                    <a:pt x="62111" y="81713"/>
                    <a:pt x="61539" y="82007"/>
                  </a:cubicBezTo>
                  <a:cubicBezTo>
                    <a:pt x="61183" y="82185"/>
                    <a:pt x="60000" y="82335"/>
                    <a:pt x="59583" y="82491"/>
                  </a:cubicBezTo>
                  <a:cubicBezTo>
                    <a:pt x="58710" y="82808"/>
                    <a:pt x="57287" y="83574"/>
                    <a:pt x="56754" y="84002"/>
                  </a:cubicBezTo>
                  <a:cubicBezTo>
                    <a:pt x="56298" y="84375"/>
                    <a:pt x="55804" y="85208"/>
                    <a:pt x="55587" y="85625"/>
                  </a:cubicBezTo>
                  <a:cubicBezTo>
                    <a:pt x="55448" y="85853"/>
                    <a:pt x="55253" y="86331"/>
                    <a:pt x="55253" y="86564"/>
                  </a:cubicBezTo>
                  <a:cubicBezTo>
                    <a:pt x="55270" y="86997"/>
                    <a:pt x="55709" y="87864"/>
                    <a:pt x="56042" y="88275"/>
                  </a:cubicBezTo>
                  <a:cubicBezTo>
                    <a:pt x="56281" y="88553"/>
                    <a:pt x="56815" y="89120"/>
                    <a:pt x="57349" y="89326"/>
                  </a:cubicBezTo>
                  <a:cubicBezTo>
                    <a:pt x="57682" y="89448"/>
                    <a:pt x="58555" y="89554"/>
                    <a:pt x="58988" y="89598"/>
                  </a:cubicBezTo>
                  <a:cubicBezTo>
                    <a:pt x="59366" y="89620"/>
                    <a:pt x="60177" y="89554"/>
                    <a:pt x="60550" y="89598"/>
                  </a:cubicBezTo>
                  <a:cubicBezTo>
                    <a:pt x="60928" y="89631"/>
                    <a:pt x="61739" y="89754"/>
                    <a:pt x="61934" y="89893"/>
                  </a:cubicBezTo>
                  <a:cubicBezTo>
                    <a:pt x="62328" y="90170"/>
                    <a:pt x="62056" y="90871"/>
                    <a:pt x="61878" y="91187"/>
                  </a:cubicBezTo>
                  <a:cubicBezTo>
                    <a:pt x="61717" y="91443"/>
                    <a:pt x="60866" y="91876"/>
                    <a:pt x="60689" y="92126"/>
                  </a:cubicBezTo>
                  <a:cubicBezTo>
                    <a:pt x="60355" y="92621"/>
                    <a:pt x="60155" y="93655"/>
                    <a:pt x="60355" y="94155"/>
                  </a:cubicBezTo>
                  <a:cubicBezTo>
                    <a:pt x="60533" y="94588"/>
                    <a:pt x="61144" y="95499"/>
                    <a:pt x="61995" y="95744"/>
                  </a:cubicBezTo>
                  <a:cubicBezTo>
                    <a:pt x="62567" y="95911"/>
                    <a:pt x="64107" y="95916"/>
                    <a:pt x="64740" y="95805"/>
                  </a:cubicBezTo>
                  <a:cubicBezTo>
                    <a:pt x="65313" y="95705"/>
                    <a:pt x="66124" y="95283"/>
                    <a:pt x="66385" y="95055"/>
                  </a:cubicBezTo>
                  <a:cubicBezTo>
                    <a:pt x="66780" y="94683"/>
                    <a:pt x="66835" y="93849"/>
                    <a:pt x="66780" y="93449"/>
                  </a:cubicBezTo>
                  <a:cubicBezTo>
                    <a:pt x="66741" y="93160"/>
                    <a:pt x="66068" y="92593"/>
                    <a:pt x="66124" y="92293"/>
                  </a:cubicBezTo>
                  <a:cubicBezTo>
                    <a:pt x="66163" y="92054"/>
                    <a:pt x="66541" y="91565"/>
                    <a:pt x="66974" y="91404"/>
                  </a:cubicBezTo>
                  <a:cubicBezTo>
                    <a:pt x="67369" y="91254"/>
                    <a:pt x="68536" y="91182"/>
                    <a:pt x="69070" y="91187"/>
                  </a:cubicBezTo>
                  <a:cubicBezTo>
                    <a:pt x="69625" y="91187"/>
                    <a:pt x="70731" y="91321"/>
                    <a:pt x="71165" y="91460"/>
                  </a:cubicBezTo>
                  <a:cubicBezTo>
                    <a:pt x="71821" y="91671"/>
                    <a:pt x="72632" y="92315"/>
                    <a:pt x="72865" y="92643"/>
                  </a:cubicBezTo>
                  <a:cubicBezTo>
                    <a:pt x="73266" y="93188"/>
                    <a:pt x="73266" y="94349"/>
                    <a:pt x="73127" y="94916"/>
                  </a:cubicBezTo>
                  <a:cubicBezTo>
                    <a:pt x="73004" y="95394"/>
                    <a:pt x="72532" y="96366"/>
                    <a:pt x="72015" y="96800"/>
                  </a:cubicBezTo>
                  <a:cubicBezTo>
                    <a:pt x="71643" y="97116"/>
                    <a:pt x="70398" y="97617"/>
                    <a:pt x="69920" y="97911"/>
                  </a:cubicBezTo>
                  <a:cubicBezTo>
                    <a:pt x="69247" y="98333"/>
                    <a:pt x="67902" y="99211"/>
                    <a:pt x="67569" y="99689"/>
                  </a:cubicBezTo>
                  <a:cubicBezTo>
                    <a:pt x="67013" y="100467"/>
                    <a:pt x="66780" y="102101"/>
                    <a:pt x="66974" y="102912"/>
                  </a:cubicBezTo>
                  <a:cubicBezTo>
                    <a:pt x="67152" y="103679"/>
                    <a:pt x="68125" y="105196"/>
                    <a:pt x="68992" y="105874"/>
                  </a:cubicBezTo>
                  <a:cubicBezTo>
                    <a:pt x="69347" y="106146"/>
                    <a:pt x="70298" y="106624"/>
                    <a:pt x="70909" y="106796"/>
                  </a:cubicBezTo>
                  <a:cubicBezTo>
                    <a:pt x="71721" y="107024"/>
                    <a:pt x="73738" y="107163"/>
                    <a:pt x="74627" y="107335"/>
                  </a:cubicBezTo>
                  <a:cubicBezTo>
                    <a:pt x="75716" y="107547"/>
                    <a:pt x="78106" y="107941"/>
                    <a:pt x="78756" y="108358"/>
                  </a:cubicBezTo>
                  <a:cubicBezTo>
                    <a:pt x="79157" y="108619"/>
                    <a:pt x="79034" y="109275"/>
                    <a:pt x="79073" y="109575"/>
                  </a:cubicBezTo>
                  <a:cubicBezTo>
                    <a:pt x="79112" y="109830"/>
                    <a:pt x="79251" y="110336"/>
                    <a:pt x="79073" y="110581"/>
                  </a:cubicBezTo>
                  <a:cubicBezTo>
                    <a:pt x="78934" y="110792"/>
                    <a:pt x="78345" y="111203"/>
                    <a:pt x="77906" y="111331"/>
                  </a:cubicBezTo>
                  <a:cubicBezTo>
                    <a:pt x="77117" y="111570"/>
                    <a:pt x="74983" y="111553"/>
                    <a:pt x="74171" y="111764"/>
                  </a:cubicBezTo>
                  <a:cubicBezTo>
                    <a:pt x="73677" y="111892"/>
                    <a:pt x="72888" y="112270"/>
                    <a:pt x="72671" y="112492"/>
                  </a:cubicBezTo>
                  <a:cubicBezTo>
                    <a:pt x="72432" y="112742"/>
                    <a:pt x="72432" y="113309"/>
                    <a:pt x="72532" y="113576"/>
                  </a:cubicBezTo>
                  <a:cubicBezTo>
                    <a:pt x="72632" y="113798"/>
                    <a:pt x="73266" y="114193"/>
                    <a:pt x="73321" y="114409"/>
                  </a:cubicBezTo>
                  <a:cubicBezTo>
                    <a:pt x="73421" y="114704"/>
                    <a:pt x="73382" y="115332"/>
                    <a:pt x="72988" y="115571"/>
                  </a:cubicBezTo>
                  <a:cubicBezTo>
                    <a:pt x="72771" y="115710"/>
                    <a:pt x="71821" y="115765"/>
                    <a:pt x="71565" y="115899"/>
                  </a:cubicBezTo>
                  <a:cubicBezTo>
                    <a:pt x="70909" y="116215"/>
                    <a:pt x="70909" y="117138"/>
                    <a:pt x="70376" y="117488"/>
                  </a:cubicBezTo>
                  <a:cubicBezTo>
                    <a:pt x="69486" y="118071"/>
                    <a:pt x="66880" y="118983"/>
                    <a:pt x="65474" y="119349"/>
                  </a:cubicBezTo>
                  <a:cubicBezTo>
                    <a:pt x="64562" y="119588"/>
                    <a:pt x="62545" y="119983"/>
                    <a:pt x="61478" y="120000"/>
                  </a:cubicBezTo>
                  <a:cubicBezTo>
                    <a:pt x="60055" y="120022"/>
                    <a:pt x="57326" y="119583"/>
                    <a:pt x="56042" y="119327"/>
                  </a:cubicBezTo>
                  <a:cubicBezTo>
                    <a:pt x="54859" y="119088"/>
                    <a:pt x="52980" y="118249"/>
                    <a:pt x="51713" y="118088"/>
                  </a:cubicBezTo>
                  <a:cubicBezTo>
                    <a:pt x="50668" y="117949"/>
                    <a:pt x="48195" y="117827"/>
                    <a:pt x="47267" y="118088"/>
                  </a:cubicBezTo>
                  <a:cubicBezTo>
                    <a:pt x="47050" y="118144"/>
                    <a:pt x="46872" y="118321"/>
                    <a:pt x="46711" y="118510"/>
                  </a:cubicBezTo>
                  <a:lnTo>
                    <a:pt x="36313" y="118510"/>
                  </a:lnTo>
                  <a:cubicBezTo>
                    <a:pt x="36313" y="118510"/>
                    <a:pt x="36135" y="117566"/>
                    <a:pt x="36313" y="117254"/>
                  </a:cubicBezTo>
                  <a:cubicBezTo>
                    <a:pt x="36452" y="116999"/>
                    <a:pt x="37302" y="116576"/>
                    <a:pt x="37380" y="116321"/>
                  </a:cubicBezTo>
                  <a:cubicBezTo>
                    <a:pt x="37480" y="116087"/>
                    <a:pt x="36947" y="115604"/>
                    <a:pt x="37047" y="115365"/>
                  </a:cubicBezTo>
                  <a:cubicBezTo>
                    <a:pt x="37202" y="114976"/>
                    <a:pt x="38208" y="114265"/>
                    <a:pt x="38803" y="113954"/>
                  </a:cubicBezTo>
                  <a:cubicBezTo>
                    <a:pt x="39675" y="113504"/>
                    <a:pt x="42460" y="113003"/>
                    <a:pt x="43071" y="112492"/>
                  </a:cubicBezTo>
                  <a:cubicBezTo>
                    <a:pt x="43566" y="112098"/>
                    <a:pt x="43566" y="111159"/>
                    <a:pt x="43271" y="110736"/>
                  </a:cubicBezTo>
                  <a:cubicBezTo>
                    <a:pt x="43054" y="110386"/>
                    <a:pt x="41926" y="109786"/>
                    <a:pt x="41376" y="109519"/>
                  </a:cubicBezTo>
                  <a:cubicBezTo>
                    <a:pt x="40859" y="109275"/>
                    <a:pt x="39475" y="108936"/>
                    <a:pt x="39058" y="108669"/>
                  </a:cubicBezTo>
                  <a:cubicBezTo>
                    <a:pt x="38408" y="108236"/>
                    <a:pt x="38369" y="107147"/>
                    <a:pt x="37736" y="106724"/>
                  </a:cubicBezTo>
                  <a:cubicBezTo>
                    <a:pt x="37280" y="106424"/>
                    <a:pt x="35640" y="106063"/>
                    <a:pt x="35185" y="105768"/>
                  </a:cubicBezTo>
                  <a:cubicBezTo>
                    <a:pt x="34751" y="105502"/>
                    <a:pt x="34790" y="104757"/>
                    <a:pt x="34195" y="104551"/>
                  </a:cubicBezTo>
                  <a:cubicBezTo>
                    <a:pt x="33823" y="104424"/>
                    <a:pt x="32656" y="104563"/>
                    <a:pt x="32239" y="104451"/>
                  </a:cubicBezTo>
                  <a:cubicBezTo>
                    <a:pt x="32000" y="104396"/>
                    <a:pt x="31667" y="104251"/>
                    <a:pt x="31467" y="104101"/>
                  </a:cubicBezTo>
                  <a:cubicBezTo>
                    <a:pt x="31506" y="104096"/>
                    <a:pt x="31550" y="104079"/>
                    <a:pt x="31589" y="104068"/>
                  </a:cubicBezTo>
                  <a:cubicBezTo>
                    <a:pt x="32534" y="103735"/>
                    <a:pt x="33684" y="102773"/>
                    <a:pt x="34057" y="102290"/>
                  </a:cubicBezTo>
                  <a:cubicBezTo>
                    <a:pt x="34496" y="101695"/>
                    <a:pt x="34296" y="100428"/>
                    <a:pt x="34535" y="99811"/>
                  </a:cubicBezTo>
                  <a:cubicBezTo>
                    <a:pt x="34851" y="99072"/>
                    <a:pt x="36174" y="97650"/>
                    <a:pt x="36413" y="96900"/>
                  </a:cubicBezTo>
                  <a:cubicBezTo>
                    <a:pt x="36646" y="96122"/>
                    <a:pt x="36530" y="94555"/>
                    <a:pt x="36413" y="93777"/>
                  </a:cubicBezTo>
                  <a:cubicBezTo>
                    <a:pt x="36274" y="92910"/>
                    <a:pt x="35679" y="91187"/>
                    <a:pt x="35324" y="90337"/>
                  </a:cubicBezTo>
                  <a:cubicBezTo>
                    <a:pt x="34990" y="89492"/>
                    <a:pt x="34257" y="87798"/>
                    <a:pt x="33662" y="86975"/>
                  </a:cubicBezTo>
                  <a:cubicBezTo>
                    <a:pt x="33267" y="86442"/>
                    <a:pt x="31984" y="85447"/>
                    <a:pt x="31683" y="84908"/>
                  </a:cubicBezTo>
                  <a:cubicBezTo>
                    <a:pt x="31372" y="84297"/>
                    <a:pt x="31311" y="83019"/>
                    <a:pt x="31389" y="82402"/>
                  </a:cubicBezTo>
                  <a:cubicBezTo>
                    <a:pt x="31506" y="81657"/>
                    <a:pt x="32656" y="80218"/>
                    <a:pt x="32578" y="79473"/>
                  </a:cubicBezTo>
                  <a:cubicBezTo>
                    <a:pt x="32517" y="78968"/>
                    <a:pt x="31822" y="77968"/>
                    <a:pt x="31289" y="77490"/>
                  </a:cubicBezTo>
                  <a:cubicBezTo>
                    <a:pt x="30933" y="77173"/>
                    <a:pt x="29888" y="76601"/>
                    <a:pt x="29333" y="76323"/>
                  </a:cubicBezTo>
                  <a:cubicBezTo>
                    <a:pt x="28643" y="75962"/>
                    <a:pt x="26782" y="75395"/>
                    <a:pt x="26287" y="74984"/>
                  </a:cubicBezTo>
                  <a:cubicBezTo>
                    <a:pt x="25931" y="74683"/>
                    <a:pt x="25931" y="73978"/>
                    <a:pt x="25792" y="73644"/>
                  </a:cubicBezTo>
                  <a:cubicBezTo>
                    <a:pt x="25637" y="73244"/>
                    <a:pt x="25042" y="72444"/>
                    <a:pt x="25142" y="72044"/>
                  </a:cubicBezTo>
                  <a:cubicBezTo>
                    <a:pt x="25164" y="71994"/>
                    <a:pt x="25181" y="71938"/>
                    <a:pt x="25220" y="7187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7" name="Shape 627"/>
            <p:cNvSpPr/>
            <p:nvPr/>
          </p:nvSpPr>
          <p:spPr>
            <a:xfrm>
              <a:off x="575845" y="1299562"/>
              <a:ext cx="186000" cy="150300"/>
            </a:xfrm>
            <a:custGeom>
              <a:avLst/>
              <a:gdLst/>
              <a:ahLst/>
              <a:cxnLst/>
              <a:rect l="0" t="0" r="0" b="0"/>
              <a:pathLst>
                <a:path w="120000" h="120000" extrusionOk="0">
                  <a:moveTo>
                    <a:pt x="38897" y="1672"/>
                  </a:moveTo>
                  <a:cubicBezTo>
                    <a:pt x="39532" y="1349"/>
                    <a:pt x="40111" y="1092"/>
                    <a:pt x="40545" y="964"/>
                  </a:cubicBezTo>
                  <a:cubicBezTo>
                    <a:pt x="41697" y="607"/>
                    <a:pt x="44091" y="-289"/>
                    <a:pt x="45243" y="94"/>
                  </a:cubicBezTo>
                  <a:cubicBezTo>
                    <a:pt x="45994" y="384"/>
                    <a:pt x="46802" y="2247"/>
                    <a:pt x="47520" y="2631"/>
                  </a:cubicBezTo>
                  <a:cubicBezTo>
                    <a:pt x="48616" y="3245"/>
                    <a:pt x="51216" y="3758"/>
                    <a:pt x="52396" y="3407"/>
                  </a:cubicBezTo>
                  <a:cubicBezTo>
                    <a:pt x="53114" y="3178"/>
                    <a:pt x="54066" y="2152"/>
                    <a:pt x="54845" y="1349"/>
                  </a:cubicBezTo>
                  <a:cubicBezTo>
                    <a:pt x="54878" y="2085"/>
                    <a:pt x="54906" y="2793"/>
                    <a:pt x="54906" y="3245"/>
                  </a:cubicBezTo>
                  <a:cubicBezTo>
                    <a:pt x="54878" y="4433"/>
                    <a:pt x="54561" y="6814"/>
                    <a:pt x="54528" y="8001"/>
                  </a:cubicBezTo>
                  <a:cubicBezTo>
                    <a:pt x="54528" y="9769"/>
                    <a:pt x="54528" y="13338"/>
                    <a:pt x="54962" y="15039"/>
                  </a:cubicBezTo>
                  <a:cubicBezTo>
                    <a:pt x="55251" y="16131"/>
                    <a:pt x="56114" y="18412"/>
                    <a:pt x="56983" y="19087"/>
                  </a:cubicBezTo>
                  <a:cubicBezTo>
                    <a:pt x="57617" y="19600"/>
                    <a:pt x="59348" y="19795"/>
                    <a:pt x="60122" y="19633"/>
                  </a:cubicBezTo>
                  <a:cubicBezTo>
                    <a:pt x="61280" y="19444"/>
                    <a:pt x="63267" y="17994"/>
                    <a:pt x="64280" y="17353"/>
                  </a:cubicBezTo>
                  <a:cubicBezTo>
                    <a:pt x="65087" y="16806"/>
                    <a:pt x="66529" y="15328"/>
                    <a:pt x="67419" y="15039"/>
                  </a:cubicBezTo>
                  <a:cubicBezTo>
                    <a:pt x="68950" y="14526"/>
                    <a:pt x="72296" y="14425"/>
                    <a:pt x="73793" y="15039"/>
                  </a:cubicBezTo>
                  <a:cubicBezTo>
                    <a:pt x="74862" y="15423"/>
                    <a:pt x="76392" y="17319"/>
                    <a:pt x="77255" y="18122"/>
                  </a:cubicBezTo>
                  <a:cubicBezTo>
                    <a:pt x="77946" y="18797"/>
                    <a:pt x="79504" y="19957"/>
                    <a:pt x="79966" y="20855"/>
                  </a:cubicBezTo>
                  <a:cubicBezTo>
                    <a:pt x="80283" y="21468"/>
                    <a:pt x="80801" y="22973"/>
                    <a:pt x="80545" y="23620"/>
                  </a:cubicBezTo>
                  <a:cubicBezTo>
                    <a:pt x="80400" y="23938"/>
                    <a:pt x="79621" y="24039"/>
                    <a:pt x="79387" y="24262"/>
                  </a:cubicBezTo>
                  <a:cubicBezTo>
                    <a:pt x="78753" y="24936"/>
                    <a:pt x="78296" y="26927"/>
                    <a:pt x="77745" y="27702"/>
                  </a:cubicBezTo>
                  <a:cubicBezTo>
                    <a:pt x="77283" y="28343"/>
                    <a:pt x="75958" y="29213"/>
                    <a:pt x="75441" y="29855"/>
                  </a:cubicBezTo>
                  <a:cubicBezTo>
                    <a:pt x="74917" y="30529"/>
                    <a:pt x="74400" y="32520"/>
                    <a:pt x="73648" y="32972"/>
                  </a:cubicBezTo>
                  <a:cubicBezTo>
                    <a:pt x="73247" y="33228"/>
                    <a:pt x="72179" y="33133"/>
                    <a:pt x="71717" y="32972"/>
                  </a:cubicBezTo>
                  <a:cubicBezTo>
                    <a:pt x="70882" y="32615"/>
                    <a:pt x="69757" y="30752"/>
                    <a:pt x="68950" y="30334"/>
                  </a:cubicBezTo>
                  <a:cubicBezTo>
                    <a:pt x="68171" y="29949"/>
                    <a:pt x="66468" y="29855"/>
                    <a:pt x="65633" y="29855"/>
                  </a:cubicBezTo>
                  <a:cubicBezTo>
                    <a:pt x="64597" y="29855"/>
                    <a:pt x="62376" y="29855"/>
                    <a:pt x="61480" y="30496"/>
                  </a:cubicBezTo>
                  <a:cubicBezTo>
                    <a:pt x="60645" y="31109"/>
                    <a:pt x="59549" y="33195"/>
                    <a:pt x="59404" y="34321"/>
                  </a:cubicBezTo>
                  <a:cubicBezTo>
                    <a:pt x="59259" y="35604"/>
                    <a:pt x="60701" y="38018"/>
                    <a:pt x="60757" y="39334"/>
                  </a:cubicBezTo>
                  <a:cubicBezTo>
                    <a:pt x="60901" y="41615"/>
                    <a:pt x="60300" y="46210"/>
                    <a:pt x="59549" y="48334"/>
                  </a:cubicBezTo>
                  <a:cubicBezTo>
                    <a:pt x="59114" y="49617"/>
                    <a:pt x="57211" y="51607"/>
                    <a:pt x="56749" y="52862"/>
                  </a:cubicBezTo>
                  <a:cubicBezTo>
                    <a:pt x="56348" y="54050"/>
                    <a:pt x="56604" y="56782"/>
                    <a:pt x="56059" y="57908"/>
                  </a:cubicBezTo>
                  <a:cubicBezTo>
                    <a:pt x="55830" y="58327"/>
                    <a:pt x="55196" y="59191"/>
                    <a:pt x="54762" y="59163"/>
                  </a:cubicBezTo>
                  <a:cubicBezTo>
                    <a:pt x="54183" y="59163"/>
                    <a:pt x="53637" y="57652"/>
                    <a:pt x="53114" y="57423"/>
                  </a:cubicBezTo>
                  <a:cubicBezTo>
                    <a:pt x="52568" y="57167"/>
                    <a:pt x="51244" y="56977"/>
                    <a:pt x="50809" y="57423"/>
                  </a:cubicBezTo>
                  <a:cubicBezTo>
                    <a:pt x="50347" y="57908"/>
                    <a:pt x="50926" y="59676"/>
                    <a:pt x="50609" y="60284"/>
                  </a:cubicBezTo>
                  <a:cubicBezTo>
                    <a:pt x="50203" y="61059"/>
                    <a:pt x="48360" y="61505"/>
                    <a:pt x="47954" y="62280"/>
                  </a:cubicBezTo>
                  <a:cubicBezTo>
                    <a:pt x="46857" y="64433"/>
                    <a:pt x="46919" y="69736"/>
                    <a:pt x="47375" y="72178"/>
                  </a:cubicBezTo>
                  <a:cubicBezTo>
                    <a:pt x="47753" y="74040"/>
                    <a:pt x="49451" y="77576"/>
                    <a:pt x="50609" y="79020"/>
                  </a:cubicBezTo>
                  <a:cubicBezTo>
                    <a:pt x="51733" y="80403"/>
                    <a:pt x="54589" y="82622"/>
                    <a:pt x="56203" y="83230"/>
                  </a:cubicBezTo>
                  <a:cubicBezTo>
                    <a:pt x="57183" y="83615"/>
                    <a:pt x="59493" y="84289"/>
                    <a:pt x="60356" y="83648"/>
                  </a:cubicBezTo>
                  <a:cubicBezTo>
                    <a:pt x="61074" y="83102"/>
                    <a:pt x="61391" y="80855"/>
                    <a:pt x="61335" y="79890"/>
                  </a:cubicBezTo>
                  <a:cubicBezTo>
                    <a:pt x="61280" y="78992"/>
                    <a:pt x="60011" y="77447"/>
                    <a:pt x="59983" y="76550"/>
                  </a:cubicBezTo>
                  <a:cubicBezTo>
                    <a:pt x="59949" y="75328"/>
                    <a:pt x="61107" y="73076"/>
                    <a:pt x="61625" y="72016"/>
                  </a:cubicBezTo>
                  <a:cubicBezTo>
                    <a:pt x="62232" y="70728"/>
                    <a:pt x="63473" y="68096"/>
                    <a:pt x="64508" y="67226"/>
                  </a:cubicBezTo>
                  <a:cubicBezTo>
                    <a:pt x="65198" y="66618"/>
                    <a:pt x="66991" y="65972"/>
                    <a:pt x="67854" y="66039"/>
                  </a:cubicBezTo>
                  <a:cubicBezTo>
                    <a:pt x="68371" y="66039"/>
                    <a:pt x="69440" y="66490"/>
                    <a:pt x="69785" y="66908"/>
                  </a:cubicBezTo>
                  <a:cubicBezTo>
                    <a:pt x="70481" y="67711"/>
                    <a:pt x="70854" y="70053"/>
                    <a:pt x="71143" y="71118"/>
                  </a:cubicBezTo>
                  <a:cubicBezTo>
                    <a:pt x="71544" y="72496"/>
                    <a:pt x="72179" y="75262"/>
                    <a:pt x="72524" y="76611"/>
                  </a:cubicBezTo>
                  <a:cubicBezTo>
                    <a:pt x="72841" y="77927"/>
                    <a:pt x="73014" y="80788"/>
                    <a:pt x="73793" y="81819"/>
                  </a:cubicBezTo>
                  <a:cubicBezTo>
                    <a:pt x="74461" y="82650"/>
                    <a:pt x="76448" y="83520"/>
                    <a:pt x="77456" y="83715"/>
                  </a:cubicBezTo>
                  <a:cubicBezTo>
                    <a:pt x="79421" y="84066"/>
                    <a:pt x="83401" y="82717"/>
                    <a:pt x="85416" y="82684"/>
                  </a:cubicBezTo>
                  <a:cubicBezTo>
                    <a:pt x="87637" y="82622"/>
                    <a:pt x="92079" y="83135"/>
                    <a:pt x="94300" y="83392"/>
                  </a:cubicBezTo>
                  <a:cubicBezTo>
                    <a:pt x="96376" y="83615"/>
                    <a:pt x="100556" y="84005"/>
                    <a:pt x="102605" y="84579"/>
                  </a:cubicBezTo>
                  <a:cubicBezTo>
                    <a:pt x="104191" y="85065"/>
                    <a:pt x="107419" y="86124"/>
                    <a:pt x="108689" y="87312"/>
                  </a:cubicBezTo>
                  <a:cubicBezTo>
                    <a:pt x="110219" y="88756"/>
                    <a:pt x="111372" y="93485"/>
                    <a:pt x="112847" y="95024"/>
                  </a:cubicBezTo>
                  <a:cubicBezTo>
                    <a:pt x="113882" y="96117"/>
                    <a:pt x="116682" y="97176"/>
                    <a:pt x="117918" y="97979"/>
                  </a:cubicBezTo>
                  <a:cubicBezTo>
                    <a:pt x="118324" y="98241"/>
                    <a:pt x="119103" y="98754"/>
                    <a:pt x="119794" y="99267"/>
                  </a:cubicBezTo>
                  <a:cubicBezTo>
                    <a:pt x="119393" y="100070"/>
                    <a:pt x="118931" y="101096"/>
                    <a:pt x="118786" y="101743"/>
                  </a:cubicBezTo>
                  <a:cubicBezTo>
                    <a:pt x="118524" y="102708"/>
                    <a:pt x="118408" y="104793"/>
                    <a:pt x="118552" y="105791"/>
                  </a:cubicBezTo>
                  <a:cubicBezTo>
                    <a:pt x="118725" y="106789"/>
                    <a:pt x="119938" y="108524"/>
                    <a:pt x="119994" y="109550"/>
                  </a:cubicBezTo>
                  <a:cubicBezTo>
                    <a:pt x="120083" y="110866"/>
                    <a:pt x="118959" y="113408"/>
                    <a:pt x="118697" y="114724"/>
                  </a:cubicBezTo>
                  <a:cubicBezTo>
                    <a:pt x="118586" y="115304"/>
                    <a:pt x="118469" y="116236"/>
                    <a:pt x="118324" y="117133"/>
                  </a:cubicBezTo>
                  <a:cubicBezTo>
                    <a:pt x="117545" y="117105"/>
                    <a:pt x="116710" y="117105"/>
                    <a:pt x="116276" y="117105"/>
                  </a:cubicBezTo>
                  <a:cubicBezTo>
                    <a:pt x="115062" y="117133"/>
                    <a:pt x="112557" y="117005"/>
                    <a:pt x="111399" y="117423"/>
                  </a:cubicBezTo>
                  <a:cubicBezTo>
                    <a:pt x="110453" y="117780"/>
                    <a:pt x="108950" y="119514"/>
                    <a:pt x="107971" y="119804"/>
                  </a:cubicBezTo>
                  <a:cubicBezTo>
                    <a:pt x="106902" y="120156"/>
                    <a:pt x="104681" y="119960"/>
                    <a:pt x="103584" y="119804"/>
                  </a:cubicBezTo>
                  <a:cubicBezTo>
                    <a:pt x="102349" y="119643"/>
                    <a:pt x="99955" y="118678"/>
                    <a:pt x="98714" y="118455"/>
                  </a:cubicBezTo>
                  <a:cubicBezTo>
                    <a:pt x="96521" y="118098"/>
                    <a:pt x="92023" y="118065"/>
                    <a:pt x="89774" y="117970"/>
                  </a:cubicBezTo>
                  <a:cubicBezTo>
                    <a:pt x="88416" y="117936"/>
                    <a:pt x="85677" y="117970"/>
                    <a:pt x="84319" y="117808"/>
                  </a:cubicBezTo>
                  <a:cubicBezTo>
                    <a:pt x="82822" y="117646"/>
                    <a:pt x="79794" y="117105"/>
                    <a:pt x="78324" y="116715"/>
                  </a:cubicBezTo>
                  <a:cubicBezTo>
                    <a:pt x="77372" y="116459"/>
                    <a:pt x="75841" y="115689"/>
                    <a:pt x="74517" y="115176"/>
                  </a:cubicBezTo>
                  <a:cubicBezTo>
                    <a:pt x="73910" y="114947"/>
                    <a:pt x="73331" y="114758"/>
                    <a:pt x="72875" y="114724"/>
                  </a:cubicBezTo>
                  <a:cubicBezTo>
                    <a:pt x="71461" y="114529"/>
                    <a:pt x="68577" y="115338"/>
                    <a:pt x="67136" y="115271"/>
                  </a:cubicBezTo>
                  <a:cubicBezTo>
                    <a:pt x="65460" y="115176"/>
                    <a:pt x="62170" y="114434"/>
                    <a:pt x="60556" y="113921"/>
                  </a:cubicBezTo>
                  <a:cubicBezTo>
                    <a:pt x="59348" y="113537"/>
                    <a:pt x="56548" y="113024"/>
                    <a:pt x="55914" y="111830"/>
                  </a:cubicBezTo>
                  <a:cubicBezTo>
                    <a:pt x="55480" y="111061"/>
                    <a:pt x="56259" y="109104"/>
                    <a:pt x="56203" y="108167"/>
                  </a:cubicBezTo>
                  <a:cubicBezTo>
                    <a:pt x="56148" y="107559"/>
                    <a:pt x="56086" y="106115"/>
                    <a:pt x="55624" y="105791"/>
                  </a:cubicBezTo>
                  <a:cubicBezTo>
                    <a:pt x="55079" y="105407"/>
                    <a:pt x="53665" y="105953"/>
                    <a:pt x="53114" y="106271"/>
                  </a:cubicBezTo>
                  <a:cubicBezTo>
                    <a:pt x="52396" y="106689"/>
                    <a:pt x="51589" y="108585"/>
                    <a:pt x="50809" y="108908"/>
                  </a:cubicBezTo>
                  <a:cubicBezTo>
                    <a:pt x="49858" y="109293"/>
                    <a:pt x="47692" y="108970"/>
                    <a:pt x="46802" y="108423"/>
                  </a:cubicBezTo>
                  <a:cubicBezTo>
                    <a:pt x="46195" y="108039"/>
                    <a:pt x="45360" y="106689"/>
                    <a:pt x="45160" y="105953"/>
                  </a:cubicBezTo>
                  <a:cubicBezTo>
                    <a:pt x="44926" y="105083"/>
                    <a:pt x="44926" y="103092"/>
                    <a:pt x="45299" y="102289"/>
                  </a:cubicBezTo>
                  <a:cubicBezTo>
                    <a:pt x="45588" y="101643"/>
                    <a:pt x="46974" y="101130"/>
                    <a:pt x="47319" y="100522"/>
                  </a:cubicBezTo>
                  <a:cubicBezTo>
                    <a:pt x="47609" y="99942"/>
                    <a:pt x="47753" y="98498"/>
                    <a:pt x="47664" y="97823"/>
                  </a:cubicBezTo>
                  <a:cubicBezTo>
                    <a:pt x="47553" y="96825"/>
                    <a:pt x="47030" y="94578"/>
                    <a:pt x="46223" y="94059"/>
                  </a:cubicBezTo>
                  <a:cubicBezTo>
                    <a:pt x="45443" y="93613"/>
                    <a:pt x="43601" y="94734"/>
                    <a:pt x="42733" y="94706"/>
                  </a:cubicBezTo>
                  <a:cubicBezTo>
                    <a:pt x="41781" y="94706"/>
                    <a:pt x="39794" y="94578"/>
                    <a:pt x="39070" y="93903"/>
                  </a:cubicBezTo>
                  <a:cubicBezTo>
                    <a:pt x="38263" y="93195"/>
                    <a:pt x="37946" y="90685"/>
                    <a:pt x="37428" y="89693"/>
                  </a:cubicBezTo>
                  <a:cubicBezTo>
                    <a:pt x="36765" y="88472"/>
                    <a:pt x="34917" y="86381"/>
                    <a:pt x="34283" y="85159"/>
                  </a:cubicBezTo>
                  <a:cubicBezTo>
                    <a:pt x="33565" y="83810"/>
                    <a:pt x="32758" y="80754"/>
                    <a:pt x="32062" y="79405"/>
                  </a:cubicBezTo>
                  <a:cubicBezTo>
                    <a:pt x="31455" y="78284"/>
                    <a:pt x="30219" y="75903"/>
                    <a:pt x="29178" y="75262"/>
                  </a:cubicBezTo>
                  <a:cubicBezTo>
                    <a:pt x="28199" y="74648"/>
                    <a:pt x="25805" y="74553"/>
                    <a:pt x="24681" y="74715"/>
                  </a:cubicBezTo>
                  <a:cubicBezTo>
                    <a:pt x="23785" y="74810"/>
                    <a:pt x="22087" y="75646"/>
                    <a:pt x="21246" y="76065"/>
                  </a:cubicBezTo>
                  <a:cubicBezTo>
                    <a:pt x="20584" y="76388"/>
                    <a:pt x="19376" y="77381"/>
                    <a:pt x="18652" y="77576"/>
                  </a:cubicBezTo>
                  <a:cubicBezTo>
                    <a:pt x="18424" y="77637"/>
                    <a:pt x="18046" y="77704"/>
                    <a:pt x="17673" y="77737"/>
                  </a:cubicBezTo>
                  <a:cubicBezTo>
                    <a:pt x="16893" y="77832"/>
                    <a:pt x="15997" y="77799"/>
                    <a:pt x="15507" y="77576"/>
                  </a:cubicBezTo>
                  <a:cubicBezTo>
                    <a:pt x="14672" y="77191"/>
                    <a:pt x="13520" y="75485"/>
                    <a:pt x="12858" y="74782"/>
                  </a:cubicBezTo>
                  <a:cubicBezTo>
                    <a:pt x="11672" y="73527"/>
                    <a:pt x="9223" y="71118"/>
                    <a:pt x="8099" y="69797"/>
                  </a:cubicBezTo>
                  <a:cubicBezTo>
                    <a:pt x="7264" y="68832"/>
                    <a:pt x="5443" y="67003"/>
                    <a:pt x="5043" y="65749"/>
                  </a:cubicBezTo>
                  <a:cubicBezTo>
                    <a:pt x="4519" y="64237"/>
                    <a:pt x="5243" y="60864"/>
                    <a:pt x="4926" y="59291"/>
                  </a:cubicBezTo>
                  <a:cubicBezTo>
                    <a:pt x="4581" y="57328"/>
                    <a:pt x="2733" y="53827"/>
                    <a:pt x="2154" y="51964"/>
                  </a:cubicBezTo>
                  <a:cubicBezTo>
                    <a:pt x="1491" y="49711"/>
                    <a:pt x="367" y="45150"/>
                    <a:pt x="166" y="42802"/>
                  </a:cubicBezTo>
                  <a:cubicBezTo>
                    <a:pt x="-150" y="39429"/>
                    <a:pt x="-33" y="32520"/>
                    <a:pt x="629" y="29213"/>
                  </a:cubicBezTo>
                  <a:cubicBezTo>
                    <a:pt x="1118" y="26927"/>
                    <a:pt x="2616" y="22399"/>
                    <a:pt x="3974" y="20598"/>
                  </a:cubicBezTo>
                  <a:cubicBezTo>
                    <a:pt x="4837" y="19472"/>
                    <a:pt x="7230" y="18122"/>
                    <a:pt x="8388" y="17414"/>
                  </a:cubicBezTo>
                  <a:cubicBezTo>
                    <a:pt x="9913" y="16483"/>
                    <a:pt x="13203" y="15105"/>
                    <a:pt x="14762" y="14236"/>
                  </a:cubicBezTo>
                  <a:cubicBezTo>
                    <a:pt x="16287" y="13399"/>
                    <a:pt x="19343" y="11827"/>
                    <a:pt x="20701" y="10734"/>
                  </a:cubicBezTo>
                  <a:cubicBezTo>
                    <a:pt x="22198" y="9546"/>
                    <a:pt x="24419" y="6039"/>
                    <a:pt x="26033" y="5074"/>
                  </a:cubicBezTo>
                  <a:cubicBezTo>
                    <a:pt x="27219" y="4399"/>
                    <a:pt x="29958" y="4115"/>
                    <a:pt x="31283" y="3825"/>
                  </a:cubicBezTo>
                  <a:cubicBezTo>
                    <a:pt x="32524" y="3535"/>
                    <a:pt x="35034" y="3245"/>
                    <a:pt x="36248" y="2860"/>
                  </a:cubicBezTo>
                  <a:cubicBezTo>
                    <a:pt x="36938" y="2631"/>
                    <a:pt x="37946" y="2118"/>
                    <a:pt x="38897" y="16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8" name="Shape 628"/>
            <p:cNvSpPr/>
            <p:nvPr/>
          </p:nvSpPr>
          <p:spPr>
            <a:xfrm>
              <a:off x="616125" y="1333625"/>
              <a:ext cx="328800" cy="436199"/>
            </a:xfrm>
            <a:custGeom>
              <a:avLst/>
              <a:gdLst/>
              <a:ahLst/>
              <a:cxnLst/>
              <a:rect l="0" t="0" r="0" b="0"/>
              <a:pathLst>
                <a:path w="120000" h="120000" extrusionOk="0">
                  <a:moveTo>
                    <a:pt x="8087" y="119527"/>
                  </a:moveTo>
                  <a:cubicBezTo>
                    <a:pt x="7971" y="119493"/>
                    <a:pt x="7876" y="119460"/>
                    <a:pt x="7792" y="119438"/>
                  </a:cubicBezTo>
                  <a:cubicBezTo>
                    <a:pt x="7074" y="119182"/>
                    <a:pt x="6078" y="118264"/>
                    <a:pt x="5404" y="117963"/>
                  </a:cubicBezTo>
                  <a:cubicBezTo>
                    <a:pt x="4903" y="117741"/>
                    <a:pt x="3662" y="117557"/>
                    <a:pt x="3183" y="117301"/>
                  </a:cubicBezTo>
                  <a:cubicBezTo>
                    <a:pt x="2616" y="116990"/>
                    <a:pt x="1747" y="116150"/>
                    <a:pt x="1408" y="115694"/>
                  </a:cubicBezTo>
                  <a:cubicBezTo>
                    <a:pt x="885" y="114998"/>
                    <a:pt x="183" y="113485"/>
                    <a:pt x="50" y="112700"/>
                  </a:cubicBezTo>
                  <a:cubicBezTo>
                    <a:pt x="-161" y="111326"/>
                    <a:pt x="361" y="108561"/>
                    <a:pt x="768" y="107210"/>
                  </a:cubicBezTo>
                  <a:cubicBezTo>
                    <a:pt x="801" y="107043"/>
                    <a:pt x="885" y="106853"/>
                    <a:pt x="962" y="106636"/>
                  </a:cubicBezTo>
                  <a:cubicBezTo>
                    <a:pt x="1358" y="105696"/>
                    <a:pt x="2076" y="104389"/>
                    <a:pt x="2438" y="103671"/>
                  </a:cubicBezTo>
                  <a:cubicBezTo>
                    <a:pt x="3122" y="102319"/>
                    <a:pt x="4753" y="99699"/>
                    <a:pt x="5310" y="98325"/>
                  </a:cubicBezTo>
                  <a:cubicBezTo>
                    <a:pt x="5833" y="96984"/>
                    <a:pt x="6534" y="94253"/>
                    <a:pt x="6763" y="92873"/>
                  </a:cubicBezTo>
                  <a:cubicBezTo>
                    <a:pt x="6907" y="92000"/>
                    <a:pt x="6941" y="90236"/>
                    <a:pt x="6974" y="89363"/>
                  </a:cubicBezTo>
                  <a:cubicBezTo>
                    <a:pt x="7024" y="88433"/>
                    <a:pt x="6746" y="86564"/>
                    <a:pt x="7091" y="85668"/>
                  </a:cubicBezTo>
                  <a:cubicBezTo>
                    <a:pt x="7397" y="84817"/>
                    <a:pt x="8822" y="83321"/>
                    <a:pt x="9457" y="82559"/>
                  </a:cubicBezTo>
                  <a:cubicBezTo>
                    <a:pt x="10108" y="81796"/>
                    <a:pt x="11644" y="80356"/>
                    <a:pt x="12218" y="79560"/>
                  </a:cubicBezTo>
                  <a:cubicBezTo>
                    <a:pt x="12591" y="79054"/>
                    <a:pt x="13097" y="77980"/>
                    <a:pt x="13359" y="77435"/>
                  </a:cubicBezTo>
                  <a:cubicBezTo>
                    <a:pt x="13737" y="76628"/>
                    <a:pt x="14177" y="74926"/>
                    <a:pt x="14717" y="74152"/>
                  </a:cubicBezTo>
                  <a:cubicBezTo>
                    <a:pt x="15301" y="73279"/>
                    <a:pt x="16988" y="71727"/>
                    <a:pt x="17901" y="70998"/>
                  </a:cubicBezTo>
                  <a:cubicBezTo>
                    <a:pt x="18753" y="70336"/>
                    <a:pt x="20757" y="69207"/>
                    <a:pt x="21692" y="68584"/>
                  </a:cubicBezTo>
                  <a:cubicBezTo>
                    <a:pt x="22721" y="67899"/>
                    <a:pt x="24681" y="66436"/>
                    <a:pt x="25738" y="65763"/>
                  </a:cubicBezTo>
                  <a:cubicBezTo>
                    <a:pt x="26362" y="65379"/>
                    <a:pt x="27976" y="64789"/>
                    <a:pt x="28338" y="64272"/>
                  </a:cubicBezTo>
                  <a:cubicBezTo>
                    <a:pt x="28677" y="63749"/>
                    <a:pt x="28355" y="62664"/>
                    <a:pt x="28321" y="61947"/>
                  </a:cubicBezTo>
                  <a:cubicBezTo>
                    <a:pt x="28321" y="61835"/>
                    <a:pt x="28321" y="61724"/>
                    <a:pt x="28338" y="61635"/>
                  </a:cubicBezTo>
                  <a:cubicBezTo>
                    <a:pt x="28483" y="60751"/>
                    <a:pt x="29089" y="59004"/>
                    <a:pt x="29529" y="58164"/>
                  </a:cubicBezTo>
                  <a:cubicBezTo>
                    <a:pt x="30069" y="57134"/>
                    <a:pt x="31622" y="55210"/>
                    <a:pt x="32385" y="54247"/>
                  </a:cubicBezTo>
                  <a:cubicBezTo>
                    <a:pt x="33025" y="53474"/>
                    <a:pt x="34511" y="52000"/>
                    <a:pt x="35096" y="51215"/>
                  </a:cubicBezTo>
                  <a:cubicBezTo>
                    <a:pt x="35769" y="50297"/>
                    <a:pt x="37072" y="48439"/>
                    <a:pt x="37367" y="47443"/>
                  </a:cubicBezTo>
                  <a:cubicBezTo>
                    <a:pt x="37578" y="46703"/>
                    <a:pt x="37155" y="45151"/>
                    <a:pt x="37367" y="44411"/>
                  </a:cubicBezTo>
                  <a:cubicBezTo>
                    <a:pt x="37578" y="43694"/>
                    <a:pt x="38396" y="42308"/>
                    <a:pt x="38986" y="41702"/>
                  </a:cubicBezTo>
                  <a:cubicBezTo>
                    <a:pt x="39788" y="40878"/>
                    <a:pt x="42020" y="39577"/>
                    <a:pt x="43100" y="38920"/>
                  </a:cubicBezTo>
                  <a:cubicBezTo>
                    <a:pt x="43918" y="38425"/>
                    <a:pt x="45566" y="37440"/>
                    <a:pt x="46495" y="37051"/>
                  </a:cubicBezTo>
                  <a:cubicBezTo>
                    <a:pt x="46985" y="36856"/>
                    <a:pt x="48048" y="36578"/>
                    <a:pt x="48555" y="36433"/>
                  </a:cubicBezTo>
                  <a:cubicBezTo>
                    <a:pt x="49223" y="36233"/>
                    <a:pt x="50743" y="36044"/>
                    <a:pt x="51266" y="35705"/>
                  </a:cubicBezTo>
                  <a:cubicBezTo>
                    <a:pt x="51644" y="35449"/>
                    <a:pt x="52017" y="34742"/>
                    <a:pt x="52134" y="34386"/>
                  </a:cubicBezTo>
                  <a:cubicBezTo>
                    <a:pt x="52329" y="33757"/>
                    <a:pt x="52067" y="32450"/>
                    <a:pt x="52134" y="31810"/>
                  </a:cubicBezTo>
                  <a:cubicBezTo>
                    <a:pt x="52151" y="31610"/>
                    <a:pt x="52195" y="31299"/>
                    <a:pt x="52262" y="30998"/>
                  </a:cubicBezTo>
                  <a:cubicBezTo>
                    <a:pt x="52346" y="30692"/>
                    <a:pt x="52407" y="30369"/>
                    <a:pt x="52474" y="30169"/>
                  </a:cubicBezTo>
                  <a:cubicBezTo>
                    <a:pt x="52624" y="29719"/>
                    <a:pt x="53259" y="28845"/>
                    <a:pt x="53209" y="28378"/>
                  </a:cubicBezTo>
                  <a:cubicBezTo>
                    <a:pt x="53175" y="28033"/>
                    <a:pt x="52490" y="27438"/>
                    <a:pt x="52396" y="27093"/>
                  </a:cubicBezTo>
                  <a:cubicBezTo>
                    <a:pt x="52312" y="26753"/>
                    <a:pt x="52379" y="26030"/>
                    <a:pt x="52524" y="25691"/>
                  </a:cubicBezTo>
                  <a:cubicBezTo>
                    <a:pt x="52607" y="25479"/>
                    <a:pt x="52869" y="25123"/>
                    <a:pt x="53097" y="24851"/>
                  </a:cubicBezTo>
                  <a:cubicBezTo>
                    <a:pt x="53209" y="24717"/>
                    <a:pt x="53325" y="24606"/>
                    <a:pt x="53403" y="24517"/>
                  </a:cubicBezTo>
                  <a:cubicBezTo>
                    <a:pt x="53765" y="24183"/>
                    <a:pt x="54617" y="23610"/>
                    <a:pt x="55107" y="23376"/>
                  </a:cubicBezTo>
                  <a:cubicBezTo>
                    <a:pt x="55480" y="23187"/>
                    <a:pt x="56392" y="22981"/>
                    <a:pt x="56771" y="22792"/>
                  </a:cubicBezTo>
                  <a:cubicBezTo>
                    <a:pt x="57066" y="22648"/>
                    <a:pt x="57734" y="22336"/>
                    <a:pt x="57801" y="22091"/>
                  </a:cubicBezTo>
                  <a:cubicBezTo>
                    <a:pt x="57912" y="21741"/>
                    <a:pt x="57194" y="21079"/>
                    <a:pt x="56999" y="20734"/>
                  </a:cubicBezTo>
                  <a:cubicBezTo>
                    <a:pt x="56821" y="20422"/>
                    <a:pt x="56365" y="19794"/>
                    <a:pt x="56298" y="19460"/>
                  </a:cubicBezTo>
                  <a:cubicBezTo>
                    <a:pt x="56181" y="18976"/>
                    <a:pt x="56298" y="17991"/>
                    <a:pt x="56459" y="17524"/>
                  </a:cubicBezTo>
                  <a:cubicBezTo>
                    <a:pt x="56593" y="17107"/>
                    <a:pt x="57355" y="16372"/>
                    <a:pt x="57372" y="15944"/>
                  </a:cubicBezTo>
                  <a:cubicBezTo>
                    <a:pt x="57389" y="15488"/>
                    <a:pt x="56621" y="14648"/>
                    <a:pt x="56559" y="14197"/>
                  </a:cubicBezTo>
                  <a:cubicBezTo>
                    <a:pt x="56443" y="13396"/>
                    <a:pt x="56721" y="11771"/>
                    <a:pt x="57099" y="11009"/>
                  </a:cubicBezTo>
                  <a:cubicBezTo>
                    <a:pt x="57344" y="10509"/>
                    <a:pt x="58174" y="9591"/>
                    <a:pt x="58664" y="9184"/>
                  </a:cubicBezTo>
                  <a:cubicBezTo>
                    <a:pt x="58959" y="8929"/>
                    <a:pt x="59643" y="8484"/>
                    <a:pt x="60072" y="8328"/>
                  </a:cubicBezTo>
                  <a:cubicBezTo>
                    <a:pt x="60378" y="8211"/>
                    <a:pt x="61146" y="7966"/>
                    <a:pt x="61491" y="8055"/>
                  </a:cubicBezTo>
                  <a:cubicBezTo>
                    <a:pt x="61686" y="8111"/>
                    <a:pt x="61753" y="8484"/>
                    <a:pt x="61931" y="8573"/>
                  </a:cubicBezTo>
                  <a:cubicBezTo>
                    <a:pt x="62276" y="8751"/>
                    <a:pt x="63206" y="8929"/>
                    <a:pt x="63629" y="8851"/>
                  </a:cubicBezTo>
                  <a:cubicBezTo>
                    <a:pt x="63940" y="8795"/>
                    <a:pt x="64313" y="8406"/>
                    <a:pt x="64558" y="8278"/>
                  </a:cubicBezTo>
                  <a:cubicBezTo>
                    <a:pt x="64954" y="8055"/>
                    <a:pt x="65672" y="7532"/>
                    <a:pt x="66145" y="7454"/>
                  </a:cubicBezTo>
                  <a:cubicBezTo>
                    <a:pt x="66490" y="7388"/>
                    <a:pt x="67286" y="7443"/>
                    <a:pt x="67564" y="7588"/>
                  </a:cubicBezTo>
                  <a:cubicBezTo>
                    <a:pt x="67731" y="7677"/>
                    <a:pt x="67731" y="8022"/>
                    <a:pt x="67893" y="8111"/>
                  </a:cubicBezTo>
                  <a:cubicBezTo>
                    <a:pt x="68171" y="8255"/>
                    <a:pt x="68939" y="8305"/>
                    <a:pt x="69262" y="8244"/>
                  </a:cubicBezTo>
                  <a:cubicBezTo>
                    <a:pt x="69540" y="8200"/>
                    <a:pt x="69919" y="7866"/>
                    <a:pt x="70164" y="7755"/>
                  </a:cubicBezTo>
                  <a:cubicBezTo>
                    <a:pt x="70487" y="7599"/>
                    <a:pt x="71160" y="7282"/>
                    <a:pt x="71533" y="7204"/>
                  </a:cubicBezTo>
                  <a:cubicBezTo>
                    <a:pt x="71895" y="7137"/>
                    <a:pt x="72708" y="7082"/>
                    <a:pt x="73036" y="7204"/>
                  </a:cubicBezTo>
                  <a:cubicBezTo>
                    <a:pt x="73348" y="7310"/>
                    <a:pt x="73543" y="7855"/>
                    <a:pt x="73804" y="8000"/>
                  </a:cubicBezTo>
                  <a:cubicBezTo>
                    <a:pt x="74133" y="8166"/>
                    <a:pt x="74929" y="8461"/>
                    <a:pt x="75307" y="8383"/>
                  </a:cubicBezTo>
                  <a:cubicBezTo>
                    <a:pt x="75697" y="8305"/>
                    <a:pt x="76159" y="7766"/>
                    <a:pt x="76287" y="7499"/>
                  </a:cubicBezTo>
                  <a:cubicBezTo>
                    <a:pt x="76415" y="7237"/>
                    <a:pt x="76431" y="6625"/>
                    <a:pt x="76287" y="6347"/>
                  </a:cubicBezTo>
                  <a:cubicBezTo>
                    <a:pt x="76109" y="6019"/>
                    <a:pt x="75062" y="5607"/>
                    <a:pt x="74945" y="5268"/>
                  </a:cubicBezTo>
                  <a:cubicBezTo>
                    <a:pt x="74784" y="4756"/>
                    <a:pt x="75307" y="3694"/>
                    <a:pt x="75697" y="3254"/>
                  </a:cubicBezTo>
                  <a:cubicBezTo>
                    <a:pt x="76203" y="2675"/>
                    <a:pt x="77756" y="1746"/>
                    <a:pt x="78625" y="1424"/>
                  </a:cubicBezTo>
                  <a:cubicBezTo>
                    <a:pt x="79682" y="1018"/>
                    <a:pt x="82131" y="717"/>
                    <a:pt x="83328" y="539"/>
                  </a:cubicBezTo>
                  <a:cubicBezTo>
                    <a:pt x="84597" y="378"/>
                    <a:pt x="87163" y="133"/>
                    <a:pt x="88472" y="66"/>
                  </a:cubicBezTo>
                  <a:cubicBezTo>
                    <a:pt x="89774" y="11"/>
                    <a:pt x="92390" y="66"/>
                    <a:pt x="93715" y="66"/>
                  </a:cubicBezTo>
                  <a:cubicBezTo>
                    <a:pt x="94511" y="66"/>
                    <a:pt x="96164" y="-77"/>
                    <a:pt x="96944" y="66"/>
                  </a:cubicBezTo>
                  <a:cubicBezTo>
                    <a:pt x="97389" y="155"/>
                    <a:pt x="98107" y="573"/>
                    <a:pt x="98513" y="695"/>
                  </a:cubicBezTo>
                  <a:cubicBezTo>
                    <a:pt x="98908" y="806"/>
                    <a:pt x="99721" y="973"/>
                    <a:pt x="100150" y="1018"/>
                  </a:cubicBezTo>
                  <a:cubicBezTo>
                    <a:pt x="100590" y="1073"/>
                    <a:pt x="101603" y="1095"/>
                    <a:pt x="102304" y="1107"/>
                  </a:cubicBezTo>
                  <a:cubicBezTo>
                    <a:pt x="102220" y="1969"/>
                    <a:pt x="102254" y="2987"/>
                    <a:pt x="102254" y="3582"/>
                  </a:cubicBezTo>
                  <a:cubicBezTo>
                    <a:pt x="102254" y="4778"/>
                    <a:pt x="102660" y="7182"/>
                    <a:pt x="102582" y="8372"/>
                  </a:cubicBezTo>
                  <a:cubicBezTo>
                    <a:pt x="102465" y="9902"/>
                    <a:pt x="101402" y="12890"/>
                    <a:pt x="101274" y="14414"/>
                  </a:cubicBezTo>
                  <a:cubicBezTo>
                    <a:pt x="101174" y="15610"/>
                    <a:pt x="101636" y="18013"/>
                    <a:pt x="101502" y="19204"/>
                  </a:cubicBezTo>
                  <a:cubicBezTo>
                    <a:pt x="101308" y="20745"/>
                    <a:pt x="100423" y="23810"/>
                    <a:pt x="99704" y="25268"/>
                  </a:cubicBezTo>
                  <a:cubicBezTo>
                    <a:pt x="99332" y="26041"/>
                    <a:pt x="98302" y="27515"/>
                    <a:pt x="97650" y="28200"/>
                  </a:cubicBezTo>
                  <a:cubicBezTo>
                    <a:pt x="97289" y="28589"/>
                    <a:pt x="96148" y="29196"/>
                    <a:pt x="95869" y="29630"/>
                  </a:cubicBezTo>
                  <a:cubicBezTo>
                    <a:pt x="95574" y="30080"/>
                    <a:pt x="95474" y="31098"/>
                    <a:pt x="95491" y="31599"/>
                  </a:cubicBezTo>
                  <a:cubicBezTo>
                    <a:pt x="95507" y="32339"/>
                    <a:pt x="96181" y="33791"/>
                    <a:pt x="96198" y="34531"/>
                  </a:cubicBezTo>
                  <a:cubicBezTo>
                    <a:pt x="96209" y="35393"/>
                    <a:pt x="95491" y="37095"/>
                    <a:pt x="95541" y="37969"/>
                  </a:cubicBezTo>
                  <a:cubicBezTo>
                    <a:pt x="95608" y="38876"/>
                    <a:pt x="96782" y="40617"/>
                    <a:pt x="96637" y="41513"/>
                  </a:cubicBezTo>
                  <a:cubicBezTo>
                    <a:pt x="96470" y="42453"/>
                    <a:pt x="94906" y="44100"/>
                    <a:pt x="94300" y="44951"/>
                  </a:cubicBezTo>
                  <a:cubicBezTo>
                    <a:pt x="93698" y="45813"/>
                    <a:pt x="92424" y="47532"/>
                    <a:pt x="91817" y="48394"/>
                  </a:cubicBezTo>
                  <a:cubicBezTo>
                    <a:pt x="91294" y="49134"/>
                    <a:pt x="89941" y="50553"/>
                    <a:pt x="89807" y="51360"/>
                  </a:cubicBezTo>
                  <a:cubicBezTo>
                    <a:pt x="89746" y="51777"/>
                    <a:pt x="89858" y="52762"/>
                    <a:pt x="90347" y="53040"/>
                  </a:cubicBezTo>
                  <a:cubicBezTo>
                    <a:pt x="90726" y="53251"/>
                    <a:pt x="91817" y="53129"/>
                    <a:pt x="92307" y="53073"/>
                  </a:cubicBezTo>
                  <a:cubicBezTo>
                    <a:pt x="92813" y="53018"/>
                    <a:pt x="93726" y="52639"/>
                    <a:pt x="94249" y="52600"/>
                  </a:cubicBezTo>
                  <a:cubicBezTo>
                    <a:pt x="94789" y="52556"/>
                    <a:pt x="95919" y="52611"/>
                    <a:pt x="96409" y="52739"/>
                  </a:cubicBezTo>
                  <a:cubicBezTo>
                    <a:pt x="96799" y="52851"/>
                    <a:pt x="97339" y="53329"/>
                    <a:pt x="97712" y="53485"/>
                  </a:cubicBezTo>
                  <a:cubicBezTo>
                    <a:pt x="98402" y="53746"/>
                    <a:pt x="99983" y="53991"/>
                    <a:pt x="100684" y="54247"/>
                  </a:cubicBezTo>
                  <a:cubicBezTo>
                    <a:pt x="101436" y="54525"/>
                    <a:pt x="102760" y="55254"/>
                    <a:pt x="103445" y="55593"/>
                  </a:cubicBezTo>
                  <a:cubicBezTo>
                    <a:pt x="103968" y="55872"/>
                    <a:pt x="104915" y="56550"/>
                    <a:pt x="105555" y="56689"/>
                  </a:cubicBezTo>
                  <a:cubicBezTo>
                    <a:pt x="106028" y="56801"/>
                    <a:pt x="107074" y="56801"/>
                    <a:pt x="107548" y="56689"/>
                  </a:cubicBezTo>
                  <a:cubicBezTo>
                    <a:pt x="107954" y="56600"/>
                    <a:pt x="108622" y="56228"/>
                    <a:pt x="108900" y="56005"/>
                  </a:cubicBezTo>
                  <a:cubicBezTo>
                    <a:pt x="109440" y="55571"/>
                    <a:pt x="109880" y="54425"/>
                    <a:pt x="110420" y="53991"/>
                  </a:cubicBezTo>
                  <a:cubicBezTo>
                    <a:pt x="110731" y="53724"/>
                    <a:pt x="111516" y="53262"/>
                    <a:pt x="111989" y="53151"/>
                  </a:cubicBezTo>
                  <a:cubicBezTo>
                    <a:pt x="112591" y="53006"/>
                    <a:pt x="113915" y="53084"/>
                    <a:pt x="114517" y="53184"/>
                  </a:cubicBezTo>
                  <a:cubicBezTo>
                    <a:pt x="115073" y="53273"/>
                    <a:pt x="116153" y="53585"/>
                    <a:pt x="116576" y="53847"/>
                  </a:cubicBezTo>
                  <a:cubicBezTo>
                    <a:pt x="117361" y="54314"/>
                    <a:pt x="118341" y="55605"/>
                    <a:pt x="118747" y="56261"/>
                  </a:cubicBezTo>
                  <a:cubicBezTo>
                    <a:pt x="119204" y="57012"/>
                    <a:pt x="119810" y="58625"/>
                    <a:pt x="119927" y="59438"/>
                  </a:cubicBezTo>
                  <a:cubicBezTo>
                    <a:pt x="120005" y="59933"/>
                    <a:pt x="120072" y="60951"/>
                    <a:pt x="119827" y="61418"/>
                  </a:cubicBezTo>
                  <a:cubicBezTo>
                    <a:pt x="119582" y="61891"/>
                    <a:pt x="118291" y="62553"/>
                    <a:pt x="118046" y="63020"/>
                  </a:cubicBezTo>
                  <a:cubicBezTo>
                    <a:pt x="117673" y="63760"/>
                    <a:pt x="118146" y="65368"/>
                    <a:pt x="117934" y="66130"/>
                  </a:cubicBezTo>
                  <a:cubicBezTo>
                    <a:pt x="117817" y="66536"/>
                    <a:pt x="117150" y="67293"/>
                    <a:pt x="117116" y="67710"/>
                  </a:cubicBezTo>
                  <a:cubicBezTo>
                    <a:pt x="117083" y="68189"/>
                    <a:pt x="117689" y="69095"/>
                    <a:pt x="117767" y="69568"/>
                  </a:cubicBezTo>
                  <a:cubicBezTo>
                    <a:pt x="117851" y="70025"/>
                    <a:pt x="118012" y="70965"/>
                    <a:pt x="117817" y="71404"/>
                  </a:cubicBezTo>
                  <a:cubicBezTo>
                    <a:pt x="117673" y="71783"/>
                    <a:pt x="116771" y="72344"/>
                    <a:pt x="116576" y="72723"/>
                  </a:cubicBezTo>
                  <a:cubicBezTo>
                    <a:pt x="116203" y="73474"/>
                    <a:pt x="116264" y="74981"/>
                    <a:pt x="116153" y="75988"/>
                  </a:cubicBezTo>
                  <a:cubicBezTo>
                    <a:pt x="116136" y="76166"/>
                    <a:pt x="116103" y="76328"/>
                    <a:pt x="116070" y="76472"/>
                  </a:cubicBezTo>
                  <a:cubicBezTo>
                    <a:pt x="115841" y="77301"/>
                    <a:pt x="115513" y="79043"/>
                    <a:pt x="114762" y="79727"/>
                  </a:cubicBezTo>
                  <a:cubicBezTo>
                    <a:pt x="114144" y="80300"/>
                    <a:pt x="112023" y="80823"/>
                    <a:pt x="111171" y="81262"/>
                  </a:cubicBezTo>
                  <a:cubicBezTo>
                    <a:pt x="110420" y="81652"/>
                    <a:pt x="108917" y="82470"/>
                    <a:pt x="108360" y="83004"/>
                  </a:cubicBezTo>
                  <a:cubicBezTo>
                    <a:pt x="107987" y="83354"/>
                    <a:pt x="107742" y="84261"/>
                    <a:pt x="107330" y="84606"/>
                  </a:cubicBezTo>
                  <a:cubicBezTo>
                    <a:pt x="106891" y="84973"/>
                    <a:pt x="105716" y="85546"/>
                    <a:pt x="105065" y="85702"/>
                  </a:cubicBezTo>
                  <a:cubicBezTo>
                    <a:pt x="104558" y="85824"/>
                    <a:pt x="103462" y="85668"/>
                    <a:pt x="102955" y="85780"/>
                  </a:cubicBezTo>
                  <a:cubicBezTo>
                    <a:pt x="102532" y="85869"/>
                    <a:pt x="101647" y="86141"/>
                    <a:pt x="101436" y="86397"/>
                  </a:cubicBezTo>
                  <a:cubicBezTo>
                    <a:pt x="101191" y="86698"/>
                    <a:pt x="101358" y="87415"/>
                    <a:pt x="101436" y="87749"/>
                  </a:cubicBezTo>
                  <a:cubicBezTo>
                    <a:pt x="101502" y="88016"/>
                    <a:pt x="101942" y="88478"/>
                    <a:pt x="101976" y="88745"/>
                  </a:cubicBezTo>
                  <a:cubicBezTo>
                    <a:pt x="102026" y="89084"/>
                    <a:pt x="101892" y="89785"/>
                    <a:pt x="101647" y="90091"/>
                  </a:cubicBezTo>
                  <a:cubicBezTo>
                    <a:pt x="101469" y="90336"/>
                    <a:pt x="100901" y="90781"/>
                    <a:pt x="100523" y="90859"/>
                  </a:cubicBezTo>
                  <a:cubicBezTo>
                    <a:pt x="100033" y="90970"/>
                    <a:pt x="98970" y="90492"/>
                    <a:pt x="98513" y="90648"/>
                  </a:cubicBezTo>
                  <a:cubicBezTo>
                    <a:pt x="98124" y="90770"/>
                    <a:pt x="97745" y="91376"/>
                    <a:pt x="97650" y="91666"/>
                  </a:cubicBezTo>
                  <a:cubicBezTo>
                    <a:pt x="97550" y="92050"/>
                    <a:pt x="97712" y="92884"/>
                    <a:pt x="97973" y="93235"/>
                  </a:cubicBezTo>
                  <a:cubicBezTo>
                    <a:pt x="98202" y="93535"/>
                    <a:pt x="99198" y="93858"/>
                    <a:pt x="99382" y="94152"/>
                  </a:cubicBezTo>
                  <a:cubicBezTo>
                    <a:pt x="99643" y="94575"/>
                    <a:pt x="99688" y="95593"/>
                    <a:pt x="99332" y="95977"/>
                  </a:cubicBezTo>
                  <a:cubicBezTo>
                    <a:pt x="99003" y="96344"/>
                    <a:pt x="97650" y="96534"/>
                    <a:pt x="97111" y="96756"/>
                  </a:cubicBezTo>
                  <a:cubicBezTo>
                    <a:pt x="96276" y="97107"/>
                    <a:pt x="94628" y="97863"/>
                    <a:pt x="93971" y="98358"/>
                  </a:cubicBezTo>
                  <a:cubicBezTo>
                    <a:pt x="93008" y="99098"/>
                    <a:pt x="92045" y="101045"/>
                    <a:pt x="91065" y="101769"/>
                  </a:cubicBezTo>
                  <a:cubicBezTo>
                    <a:pt x="90236" y="102364"/>
                    <a:pt x="88227" y="103382"/>
                    <a:pt x="87063" y="103627"/>
                  </a:cubicBezTo>
                  <a:cubicBezTo>
                    <a:pt x="84469" y="104166"/>
                    <a:pt x="78146" y="104917"/>
                    <a:pt x="76237" y="103627"/>
                  </a:cubicBezTo>
                  <a:cubicBezTo>
                    <a:pt x="75780" y="103315"/>
                    <a:pt x="75975" y="102242"/>
                    <a:pt x="76237" y="101835"/>
                  </a:cubicBezTo>
                  <a:cubicBezTo>
                    <a:pt x="76448" y="101524"/>
                    <a:pt x="77394" y="101157"/>
                    <a:pt x="77756" y="100923"/>
                  </a:cubicBezTo>
                  <a:cubicBezTo>
                    <a:pt x="78213" y="100628"/>
                    <a:pt x="79176" y="100050"/>
                    <a:pt x="79487" y="99677"/>
                  </a:cubicBezTo>
                  <a:cubicBezTo>
                    <a:pt x="79866" y="99232"/>
                    <a:pt x="80356" y="98214"/>
                    <a:pt x="80306" y="97707"/>
                  </a:cubicBezTo>
                  <a:cubicBezTo>
                    <a:pt x="80256" y="97318"/>
                    <a:pt x="79833" y="96534"/>
                    <a:pt x="79376" y="96311"/>
                  </a:cubicBezTo>
                  <a:cubicBezTo>
                    <a:pt x="78719" y="95988"/>
                    <a:pt x="76921" y="95938"/>
                    <a:pt x="76142" y="96089"/>
                  </a:cubicBezTo>
                  <a:cubicBezTo>
                    <a:pt x="75780" y="96166"/>
                    <a:pt x="75340" y="96634"/>
                    <a:pt x="74995" y="96723"/>
                  </a:cubicBezTo>
                  <a:cubicBezTo>
                    <a:pt x="74344" y="96867"/>
                    <a:pt x="72908" y="96567"/>
                    <a:pt x="72234" y="96678"/>
                  </a:cubicBezTo>
                  <a:cubicBezTo>
                    <a:pt x="71745" y="96767"/>
                    <a:pt x="70832" y="97140"/>
                    <a:pt x="70459" y="97374"/>
                  </a:cubicBezTo>
                  <a:cubicBezTo>
                    <a:pt x="69935" y="97696"/>
                    <a:pt x="69507" y="98815"/>
                    <a:pt x="68839" y="98942"/>
                  </a:cubicBezTo>
                  <a:cubicBezTo>
                    <a:pt x="68483" y="99020"/>
                    <a:pt x="67826" y="98659"/>
                    <a:pt x="67486" y="98581"/>
                  </a:cubicBezTo>
                  <a:cubicBezTo>
                    <a:pt x="67141" y="98503"/>
                    <a:pt x="66356" y="98470"/>
                    <a:pt x="66078" y="98303"/>
                  </a:cubicBezTo>
                  <a:cubicBezTo>
                    <a:pt x="65766" y="98125"/>
                    <a:pt x="65738" y="97474"/>
                    <a:pt x="65410" y="97318"/>
                  </a:cubicBezTo>
                  <a:cubicBezTo>
                    <a:pt x="65132" y="97184"/>
                    <a:pt x="64380" y="97140"/>
                    <a:pt x="64069" y="97229"/>
                  </a:cubicBezTo>
                  <a:cubicBezTo>
                    <a:pt x="63779" y="97307"/>
                    <a:pt x="63300" y="97674"/>
                    <a:pt x="63206" y="97885"/>
                  </a:cubicBezTo>
                  <a:cubicBezTo>
                    <a:pt x="63106" y="98125"/>
                    <a:pt x="63679" y="98659"/>
                    <a:pt x="63484" y="98881"/>
                  </a:cubicBezTo>
                  <a:cubicBezTo>
                    <a:pt x="63350" y="99031"/>
                    <a:pt x="62733" y="99098"/>
                    <a:pt x="62454" y="99087"/>
                  </a:cubicBezTo>
                  <a:cubicBezTo>
                    <a:pt x="62031" y="99087"/>
                    <a:pt x="61246" y="98837"/>
                    <a:pt x="60885" y="98692"/>
                  </a:cubicBezTo>
                  <a:cubicBezTo>
                    <a:pt x="60573" y="98570"/>
                    <a:pt x="60072" y="98180"/>
                    <a:pt x="59760" y="98069"/>
                  </a:cubicBezTo>
                  <a:cubicBezTo>
                    <a:pt x="59120" y="97841"/>
                    <a:pt x="57717" y="97496"/>
                    <a:pt x="56999" y="97485"/>
                  </a:cubicBezTo>
                  <a:cubicBezTo>
                    <a:pt x="56654" y="97485"/>
                    <a:pt x="56036" y="97707"/>
                    <a:pt x="55691" y="97719"/>
                  </a:cubicBezTo>
                  <a:cubicBezTo>
                    <a:pt x="54890" y="97763"/>
                    <a:pt x="53259" y="97685"/>
                    <a:pt x="52507" y="97485"/>
                  </a:cubicBezTo>
                  <a:cubicBezTo>
                    <a:pt x="52017" y="97351"/>
                    <a:pt x="51299" y="96745"/>
                    <a:pt x="50809" y="96623"/>
                  </a:cubicBezTo>
                  <a:cubicBezTo>
                    <a:pt x="50448" y="96545"/>
                    <a:pt x="49685" y="96600"/>
                    <a:pt x="49323" y="96623"/>
                  </a:cubicBezTo>
                  <a:cubicBezTo>
                    <a:pt x="48800" y="96667"/>
                    <a:pt x="47676" y="96678"/>
                    <a:pt x="47280" y="96923"/>
                  </a:cubicBezTo>
                  <a:cubicBezTo>
                    <a:pt x="46841" y="97196"/>
                    <a:pt x="46740" y="98102"/>
                    <a:pt x="46579" y="98514"/>
                  </a:cubicBezTo>
                  <a:cubicBezTo>
                    <a:pt x="46418" y="98909"/>
                    <a:pt x="46267" y="99755"/>
                    <a:pt x="45989" y="100116"/>
                  </a:cubicBezTo>
                  <a:cubicBezTo>
                    <a:pt x="45583" y="100662"/>
                    <a:pt x="44341" y="101546"/>
                    <a:pt x="43690" y="101963"/>
                  </a:cubicBezTo>
                  <a:cubicBezTo>
                    <a:pt x="43005" y="102408"/>
                    <a:pt x="41419" y="103148"/>
                    <a:pt x="40667" y="103538"/>
                  </a:cubicBezTo>
                  <a:cubicBezTo>
                    <a:pt x="40033" y="103866"/>
                    <a:pt x="38608" y="104445"/>
                    <a:pt x="38101" y="104873"/>
                  </a:cubicBezTo>
                  <a:cubicBezTo>
                    <a:pt x="37856" y="105073"/>
                    <a:pt x="37450" y="105563"/>
                    <a:pt x="37450" y="105824"/>
                  </a:cubicBezTo>
                  <a:cubicBezTo>
                    <a:pt x="37450" y="106080"/>
                    <a:pt x="37990" y="106525"/>
                    <a:pt x="38068" y="106781"/>
                  </a:cubicBezTo>
                  <a:cubicBezTo>
                    <a:pt x="38151" y="107009"/>
                    <a:pt x="38185" y="107488"/>
                    <a:pt x="38118" y="107732"/>
                  </a:cubicBezTo>
                  <a:cubicBezTo>
                    <a:pt x="38040" y="108094"/>
                    <a:pt x="37662" y="108812"/>
                    <a:pt x="37333" y="109112"/>
                  </a:cubicBezTo>
                  <a:cubicBezTo>
                    <a:pt x="36927" y="109524"/>
                    <a:pt x="35719" y="110108"/>
                    <a:pt x="35112" y="110397"/>
                  </a:cubicBezTo>
                  <a:cubicBezTo>
                    <a:pt x="34333" y="110781"/>
                    <a:pt x="32585" y="111404"/>
                    <a:pt x="31800" y="111788"/>
                  </a:cubicBezTo>
                  <a:cubicBezTo>
                    <a:pt x="30982" y="112189"/>
                    <a:pt x="29563" y="113151"/>
                    <a:pt x="28744" y="113541"/>
                  </a:cubicBezTo>
                  <a:cubicBezTo>
                    <a:pt x="27881" y="113958"/>
                    <a:pt x="26017" y="114614"/>
                    <a:pt x="25121" y="114987"/>
                  </a:cubicBezTo>
                  <a:cubicBezTo>
                    <a:pt x="24174" y="115388"/>
                    <a:pt x="22326" y="116272"/>
                    <a:pt x="21363" y="116645"/>
                  </a:cubicBezTo>
                  <a:cubicBezTo>
                    <a:pt x="20400" y="117034"/>
                    <a:pt x="18341" y="117630"/>
                    <a:pt x="17411" y="118041"/>
                  </a:cubicBezTo>
                  <a:cubicBezTo>
                    <a:pt x="16515" y="118453"/>
                    <a:pt x="15073" y="119655"/>
                    <a:pt x="14066" y="119910"/>
                  </a:cubicBezTo>
                  <a:cubicBezTo>
                    <a:pt x="13298" y="120089"/>
                    <a:pt x="11628" y="119966"/>
                    <a:pt x="10815" y="119910"/>
                  </a:cubicBezTo>
                  <a:cubicBezTo>
                    <a:pt x="10141" y="119855"/>
                    <a:pt x="8856" y="119710"/>
                    <a:pt x="8087" y="1195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29" name="Shape 629"/>
            <p:cNvSpPr/>
            <p:nvPr/>
          </p:nvSpPr>
          <p:spPr>
            <a:xfrm>
              <a:off x="1114266" y="0"/>
              <a:ext cx="521400" cy="387000"/>
            </a:xfrm>
            <a:custGeom>
              <a:avLst/>
              <a:gdLst/>
              <a:ahLst/>
              <a:cxnLst/>
              <a:rect l="0" t="0" r="0" b="0"/>
              <a:pathLst>
                <a:path w="120000" h="120000" extrusionOk="0">
                  <a:moveTo>
                    <a:pt x="119694" y="21795"/>
                  </a:moveTo>
                  <a:cubicBezTo>
                    <a:pt x="119844" y="22296"/>
                    <a:pt x="120022" y="23358"/>
                    <a:pt x="119999" y="23892"/>
                  </a:cubicBezTo>
                  <a:cubicBezTo>
                    <a:pt x="119983" y="24331"/>
                    <a:pt x="119855" y="25265"/>
                    <a:pt x="119622" y="25604"/>
                  </a:cubicBezTo>
                  <a:cubicBezTo>
                    <a:pt x="119177" y="26216"/>
                    <a:pt x="117744" y="26516"/>
                    <a:pt x="117132" y="26866"/>
                  </a:cubicBezTo>
                  <a:cubicBezTo>
                    <a:pt x="116371" y="27306"/>
                    <a:pt x="114804" y="28078"/>
                    <a:pt x="114165" y="28729"/>
                  </a:cubicBezTo>
                  <a:cubicBezTo>
                    <a:pt x="113826" y="29063"/>
                    <a:pt x="113382" y="29991"/>
                    <a:pt x="113115" y="30403"/>
                  </a:cubicBezTo>
                  <a:cubicBezTo>
                    <a:pt x="112887" y="30753"/>
                    <a:pt x="112548" y="31676"/>
                    <a:pt x="112187" y="31787"/>
                  </a:cubicBezTo>
                  <a:cubicBezTo>
                    <a:pt x="111970" y="31865"/>
                    <a:pt x="111503" y="31587"/>
                    <a:pt x="111353" y="31387"/>
                  </a:cubicBezTo>
                  <a:cubicBezTo>
                    <a:pt x="111198" y="31214"/>
                    <a:pt x="111176" y="30625"/>
                    <a:pt x="111009" y="30464"/>
                  </a:cubicBezTo>
                  <a:cubicBezTo>
                    <a:pt x="110848" y="30291"/>
                    <a:pt x="110342" y="30125"/>
                    <a:pt x="110142" y="30241"/>
                  </a:cubicBezTo>
                  <a:cubicBezTo>
                    <a:pt x="109864" y="30403"/>
                    <a:pt x="109525" y="31214"/>
                    <a:pt x="109575" y="31576"/>
                  </a:cubicBezTo>
                  <a:cubicBezTo>
                    <a:pt x="109609" y="31798"/>
                    <a:pt x="110031" y="32015"/>
                    <a:pt x="110142" y="32199"/>
                  </a:cubicBezTo>
                  <a:cubicBezTo>
                    <a:pt x="110281" y="32427"/>
                    <a:pt x="110537" y="32960"/>
                    <a:pt x="110526" y="33249"/>
                  </a:cubicBezTo>
                  <a:cubicBezTo>
                    <a:pt x="110498" y="33889"/>
                    <a:pt x="109631" y="34851"/>
                    <a:pt x="109453" y="35446"/>
                  </a:cubicBezTo>
                  <a:cubicBezTo>
                    <a:pt x="109392" y="35646"/>
                    <a:pt x="109486" y="36085"/>
                    <a:pt x="109286" y="36374"/>
                  </a:cubicBezTo>
                  <a:cubicBezTo>
                    <a:pt x="106730" y="40155"/>
                    <a:pt x="94161" y="43191"/>
                    <a:pt x="94161" y="43191"/>
                  </a:cubicBezTo>
                  <a:lnTo>
                    <a:pt x="85154" y="46727"/>
                  </a:lnTo>
                  <a:lnTo>
                    <a:pt x="80142" y="47717"/>
                  </a:lnTo>
                  <a:lnTo>
                    <a:pt x="67490" y="77086"/>
                  </a:lnTo>
                  <a:cubicBezTo>
                    <a:pt x="67490" y="77086"/>
                    <a:pt x="63189" y="77787"/>
                    <a:pt x="61861" y="78448"/>
                  </a:cubicBezTo>
                  <a:cubicBezTo>
                    <a:pt x="60305" y="79221"/>
                    <a:pt x="57388" y="81434"/>
                    <a:pt x="56221" y="82907"/>
                  </a:cubicBezTo>
                  <a:cubicBezTo>
                    <a:pt x="54810" y="84720"/>
                    <a:pt x="52920" y="89252"/>
                    <a:pt x="52076" y="91515"/>
                  </a:cubicBezTo>
                  <a:cubicBezTo>
                    <a:pt x="51126" y="94061"/>
                    <a:pt x="50137" y="99582"/>
                    <a:pt x="49159" y="102107"/>
                  </a:cubicBezTo>
                  <a:cubicBezTo>
                    <a:pt x="48497" y="103808"/>
                    <a:pt x="46614" y="106839"/>
                    <a:pt x="45880" y="108490"/>
                  </a:cubicBezTo>
                  <a:cubicBezTo>
                    <a:pt x="45013" y="110464"/>
                    <a:pt x="43847" y="114762"/>
                    <a:pt x="42807" y="116608"/>
                  </a:cubicBezTo>
                  <a:cubicBezTo>
                    <a:pt x="42302" y="117509"/>
                    <a:pt x="41129" y="118760"/>
                    <a:pt x="40218" y="119822"/>
                  </a:cubicBezTo>
                  <a:cubicBezTo>
                    <a:pt x="39951" y="119744"/>
                    <a:pt x="39696" y="119671"/>
                    <a:pt x="39551" y="119610"/>
                  </a:cubicBezTo>
                  <a:cubicBezTo>
                    <a:pt x="39290" y="119482"/>
                    <a:pt x="38857" y="118971"/>
                    <a:pt x="38579" y="118949"/>
                  </a:cubicBezTo>
                  <a:cubicBezTo>
                    <a:pt x="38290" y="118910"/>
                    <a:pt x="37768" y="119310"/>
                    <a:pt x="37490" y="119371"/>
                  </a:cubicBezTo>
                  <a:cubicBezTo>
                    <a:pt x="37140" y="119460"/>
                    <a:pt x="36406" y="119371"/>
                    <a:pt x="36067" y="119494"/>
                  </a:cubicBezTo>
                  <a:cubicBezTo>
                    <a:pt x="35912" y="119560"/>
                    <a:pt x="35662" y="119833"/>
                    <a:pt x="35506" y="119894"/>
                  </a:cubicBezTo>
                  <a:cubicBezTo>
                    <a:pt x="35106" y="120022"/>
                    <a:pt x="34239" y="120033"/>
                    <a:pt x="33828" y="119933"/>
                  </a:cubicBezTo>
                  <a:cubicBezTo>
                    <a:pt x="33539" y="119872"/>
                    <a:pt x="32961" y="119610"/>
                    <a:pt x="32744" y="119371"/>
                  </a:cubicBezTo>
                  <a:cubicBezTo>
                    <a:pt x="32467" y="119082"/>
                    <a:pt x="32333" y="118070"/>
                    <a:pt x="32005" y="117870"/>
                  </a:cubicBezTo>
                  <a:cubicBezTo>
                    <a:pt x="31661" y="117648"/>
                    <a:pt x="30839" y="118120"/>
                    <a:pt x="30455" y="118037"/>
                  </a:cubicBezTo>
                  <a:cubicBezTo>
                    <a:pt x="30116" y="117959"/>
                    <a:pt x="29549" y="117397"/>
                    <a:pt x="29210" y="117308"/>
                  </a:cubicBezTo>
                  <a:cubicBezTo>
                    <a:pt x="28860" y="117208"/>
                    <a:pt x="28127" y="117208"/>
                    <a:pt x="27777" y="117308"/>
                  </a:cubicBezTo>
                  <a:cubicBezTo>
                    <a:pt x="27510" y="117386"/>
                    <a:pt x="27010" y="117720"/>
                    <a:pt x="26788" y="117909"/>
                  </a:cubicBezTo>
                  <a:cubicBezTo>
                    <a:pt x="26588" y="118070"/>
                    <a:pt x="26299" y="118582"/>
                    <a:pt x="26082" y="118682"/>
                  </a:cubicBezTo>
                  <a:cubicBezTo>
                    <a:pt x="25754" y="118832"/>
                    <a:pt x="24971" y="118910"/>
                    <a:pt x="24671" y="118682"/>
                  </a:cubicBezTo>
                  <a:cubicBezTo>
                    <a:pt x="24404" y="118482"/>
                    <a:pt x="24293" y="117636"/>
                    <a:pt x="24137" y="117308"/>
                  </a:cubicBezTo>
                  <a:cubicBezTo>
                    <a:pt x="23948" y="116925"/>
                    <a:pt x="23393" y="116257"/>
                    <a:pt x="23282" y="115835"/>
                  </a:cubicBezTo>
                  <a:cubicBezTo>
                    <a:pt x="23165" y="115435"/>
                    <a:pt x="23126" y="114534"/>
                    <a:pt x="23282" y="114161"/>
                  </a:cubicBezTo>
                  <a:cubicBezTo>
                    <a:pt x="23582" y="113422"/>
                    <a:pt x="24971" y="112788"/>
                    <a:pt x="25426" y="112176"/>
                  </a:cubicBezTo>
                  <a:cubicBezTo>
                    <a:pt x="25888" y="111565"/>
                    <a:pt x="26632" y="110125"/>
                    <a:pt x="26888" y="109363"/>
                  </a:cubicBezTo>
                  <a:cubicBezTo>
                    <a:pt x="27127" y="108612"/>
                    <a:pt x="27466" y="107028"/>
                    <a:pt x="27393" y="106227"/>
                  </a:cubicBezTo>
                  <a:cubicBezTo>
                    <a:pt x="27366" y="105843"/>
                    <a:pt x="27077" y="105132"/>
                    <a:pt x="26888" y="104804"/>
                  </a:cubicBezTo>
                  <a:cubicBezTo>
                    <a:pt x="26704" y="104481"/>
                    <a:pt x="26260" y="103780"/>
                    <a:pt x="25938" y="103719"/>
                  </a:cubicBezTo>
                  <a:cubicBezTo>
                    <a:pt x="25682" y="103669"/>
                    <a:pt x="25249" y="104242"/>
                    <a:pt x="24993" y="104281"/>
                  </a:cubicBezTo>
                  <a:cubicBezTo>
                    <a:pt x="24715" y="104320"/>
                    <a:pt x="24126" y="104170"/>
                    <a:pt x="23887" y="103969"/>
                  </a:cubicBezTo>
                  <a:cubicBezTo>
                    <a:pt x="23526" y="103658"/>
                    <a:pt x="23065" y="102657"/>
                    <a:pt x="22943" y="102146"/>
                  </a:cubicBezTo>
                  <a:cubicBezTo>
                    <a:pt x="22826" y="101656"/>
                    <a:pt x="23137" y="100572"/>
                    <a:pt x="22943" y="100133"/>
                  </a:cubicBezTo>
                  <a:cubicBezTo>
                    <a:pt x="22798" y="99794"/>
                    <a:pt x="22220" y="99360"/>
                    <a:pt x="21920" y="99293"/>
                  </a:cubicBezTo>
                  <a:cubicBezTo>
                    <a:pt x="21598" y="99221"/>
                    <a:pt x="20876" y="99371"/>
                    <a:pt x="20642" y="99633"/>
                  </a:cubicBezTo>
                  <a:cubicBezTo>
                    <a:pt x="20426" y="99860"/>
                    <a:pt x="20464" y="100683"/>
                    <a:pt x="20281" y="100934"/>
                  </a:cubicBezTo>
                  <a:cubicBezTo>
                    <a:pt x="20125" y="101134"/>
                    <a:pt x="19681" y="101345"/>
                    <a:pt x="19464" y="101395"/>
                  </a:cubicBezTo>
                  <a:cubicBezTo>
                    <a:pt x="19259" y="101456"/>
                    <a:pt x="18797" y="101534"/>
                    <a:pt x="18620" y="101395"/>
                  </a:cubicBezTo>
                  <a:cubicBezTo>
                    <a:pt x="18392" y="101245"/>
                    <a:pt x="18114" y="100622"/>
                    <a:pt x="18103" y="100305"/>
                  </a:cubicBezTo>
                  <a:cubicBezTo>
                    <a:pt x="18092" y="99894"/>
                    <a:pt x="18570" y="99171"/>
                    <a:pt x="18725" y="98798"/>
                  </a:cubicBezTo>
                  <a:cubicBezTo>
                    <a:pt x="18886" y="98381"/>
                    <a:pt x="19320" y="97586"/>
                    <a:pt x="19381" y="97125"/>
                  </a:cubicBezTo>
                  <a:cubicBezTo>
                    <a:pt x="19498" y="96374"/>
                    <a:pt x="19509" y="94701"/>
                    <a:pt x="19125" y="94089"/>
                  </a:cubicBezTo>
                  <a:cubicBezTo>
                    <a:pt x="18814" y="93589"/>
                    <a:pt x="17714" y="93288"/>
                    <a:pt x="17208" y="93160"/>
                  </a:cubicBezTo>
                  <a:cubicBezTo>
                    <a:pt x="16536" y="92988"/>
                    <a:pt x="15158" y="92999"/>
                    <a:pt x="14463" y="92999"/>
                  </a:cubicBezTo>
                  <a:cubicBezTo>
                    <a:pt x="13235" y="93010"/>
                    <a:pt x="10774" y="93160"/>
                    <a:pt x="9557" y="93372"/>
                  </a:cubicBezTo>
                  <a:cubicBezTo>
                    <a:pt x="8462" y="93572"/>
                    <a:pt x="6328" y="94300"/>
                    <a:pt x="5256" y="94584"/>
                  </a:cubicBezTo>
                  <a:cubicBezTo>
                    <a:pt x="4795" y="94712"/>
                    <a:pt x="3856" y="94934"/>
                    <a:pt x="3389" y="95034"/>
                  </a:cubicBezTo>
                  <a:cubicBezTo>
                    <a:pt x="3267" y="95073"/>
                    <a:pt x="3022" y="95112"/>
                    <a:pt x="2794" y="95162"/>
                  </a:cubicBezTo>
                  <a:cubicBezTo>
                    <a:pt x="2856" y="94801"/>
                    <a:pt x="2856" y="94384"/>
                    <a:pt x="2822" y="94150"/>
                  </a:cubicBezTo>
                  <a:cubicBezTo>
                    <a:pt x="2711" y="93277"/>
                    <a:pt x="1889" y="91765"/>
                    <a:pt x="1483" y="91025"/>
                  </a:cubicBezTo>
                  <a:cubicBezTo>
                    <a:pt x="1300" y="90675"/>
                    <a:pt x="750" y="90102"/>
                    <a:pt x="616" y="89713"/>
                  </a:cubicBezTo>
                  <a:cubicBezTo>
                    <a:pt x="461" y="89279"/>
                    <a:pt x="544" y="88279"/>
                    <a:pt x="461" y="87800"/>
                  </a:cubicBezTo>
                  <a:cubicBezTo>
                    <a:pt x="394" y="87317"/>
                    <a:pt x="11" y="86405"/>
                    <a:pt x="0" y="85904"/>
                  </a:cubicBezTo>
                  <a:cubicBezTo>
                    <a:pt x="0" y="85432"/>
                    <a:pt x="327" y="84520"/>
                    <a:pt x="444" y="84053"/>
                  </a:cubicBezTo>
                  <a:cubicBezTo>
                    <a:pt x="577" y="83458"/>
                    <a:pt x="961" y="82279"/>
                    <a:pt x="977" y="81668"/>
                  </a:cubicBezTo>
                  <a:cubicBezTo>
                    <a:pt x="989" y="81284"/>
                    <a:pt x="711" y="80533"/>
                    <a:pt x="722" y="80144"/>
                  </a:cubicBezTo>
                  <a:cubicBezTo>
                    <a:pt x="744" y="79121"/>
                    <a:pt x="1194" y="77097"/>
                    <a:pt x="1533" y="76146"/>
                  </a:cubicBezTo>
                  <a:cubicBezTo>
                    <a:pt x="1822" y="75362"/>
                    <a:pt x="2744" y="74022"/>
                    <a:pt x="3122" y="73299"/>
                  </a:cubicBezTo>
                  <a:cubicBezTo>
                    <a:pt x="3400" y="72788"/>
                    <a:pt x="4034" y="71776"/>
                    <a:pt x="4206" y="71203"/>
                  </a:cubicBezTo>
                  <a:cubicBezTo>
                    <a:pt x="4289" y="70914"/>
                    <a:pt x="4361" y="70425"/>
                    <a:pt x="4400" y="69991"/>
                  </a:cubicBezTo>
                  <a:cubicBezTo>
                    <a:pt x="6879" y="69813"/>
                    <a:pt x="9918" y="69463"/>
                    <a:pt x="11679" y="69279"/>
                  </a:cubicBezTo>
                  <a:cubicBezTo>
                    <a:pt x="13074" y="69129"/>
                    <a:pt x="15919" y="69113"/>
                    <a:pt x="17236" y="68579"/>
                  </a:cubicBezTo>
                  <a:cubicBezTo>
                    <a:pt x="18292" y="68140"/>
                    <a:pt x="20175" y="66655"/>
                    <a:pt x="21003" y="65765"/>
                  </a:cubicBezTo>
                  <a:cubicBezTo>
                    <a:pt x="21692" y="65015"/>
                    <a:pt x="22620" y="62969"/>
                    <a:pt x="23320" y="62207"/>
                  </a:cubicBezTo>
                  <a:cubicBezTo>
                    <a:pt x="24082" y="61384"/>
                    <a:pt x="26054" y="60422"/>
                    <a:pt x="26793" y="59571"/>
                  </a:cubicBezTo>
                  <a:cubicBezTo>
                    <a:pt x="27438" y="58860"/>
                    <a:pt x="28199" y="56875"/>
                    <a:pt x="28849" y="56185"/>
                  </a:cubicBezTo>
                  <a:cubicBezTo>
                    <a:pt x="29672" y="55312"/>
                    <a:pt x="31733" y="54334"/>
                    <a:pt x="32672" y="53661"/>
                  </a:cubicBezTo>
                  <a:cubicBezTo>
                    <a:pt x="33722" y="52910"/>
                    <a:pt x="35851" y="51415"/>
                    <a:pt x="36806" y="50486"/>
                  </a:cubicBezTo>
                  <a:cubicBezTo>
                    <a:pt x="37779" y="49524"/>
                    <a:pt x="39335" y="47078"/>
                    <a:pt x="40351" y="46194"/>
                  </a:cubicBezTo>
                  <a:cubicBezTo>
                    <a:pt x="41168" y="45465"/>
                    <a:pt x="43035" y="44453"/>
                    <a:pt x="43974" y="43992"/>
                  </a:cubicBezTo>
                  <a:cubicBezTo>
                    <a:pt x="44747" y="43619"/>
                    <a:pt x="46386" y="43119"/>
                    <a:pt x="47180" y="42807"/>
                  </a:cubicBezTo>
                  <a:cubicBezTo>
                    <a:pt x="48064" y="42446"/>
                    <a:pt x="49798" y="41606"/>
                    <a:pt x="50698" y="41317"/>
                  </a:cubicBezTo>
                  <a:cubicBezTo>
                    <a:pt x="51698" y="40995"/>
                    <a:pt x="53748" y="40656"/>
                    <a:pt x="54760" y="40405"/>
                  </a:cubicBezTo>
                  <a:cubicBezTo>
                    <a:pt x="55460" y="40233"/>
                    <a:pt x="56893" y="39983"/>
                    <a:pt x="57560" y="39660"/>
                  </a:cubicBezTo>
                  <a:cubicBezTo>
                    <a:pt x="58460" y="39232"/>
                    <a:pt x="60066" y="37859"/>
                    <a:pt x="60905" y="37269"/>
                  </a:cubicBezTo>
                  <a:cubicBezTo>
                    <a:pt x="61933" y="36536"/>
                    <a:pt x="64100" y="35273"/>
                    <a:pt x="65039" y="34373"/>
                  </a:cubicBezTo>
                  <a:cubicBezTo>
                    <a:pt x="65945" y="33500"/>
                    <a:pt x="67540" y="31437"/>
                    <a:pt x="68201" y="30291"/>
                  </a:cubicBezTo>
                  <a:cubicBezTo>
                    <a:pt x="68946" y="29013"/>
                    <a:pt x="70046" y="26166"/>
                    <a:pt x="70490" y="24703"/>
                  </a:cubicBezTo>
                  <a:cubicBezTo>
                    <a:pt x="70874" y="23458"/>
                    <a:pt x="71468" y="20845"/>
                    <a:pt x="71552" y="19510"/>
                  </a:cubicBezTo>
                  <a:cubicBezTo>
                    <a:pt x="71613" y="18470"/>
                    <a:pt x="71802" y="16135"/>
                    <a:pt x="71213" y="15373"/>
                  </a:cubicBezTo>
                  <a:cubicBezTo>
                    <a:pt x="71018" y="15134"/>
                    <a:pt x="70357" y="15346"/>
                    <a:pt x="70118" y="15173"/>
                  </a:cubicBezTo>
                  <a:cubicBezTo>
                    <a:pt x="69924" y="15023"/>
                    <a:pt x="69607" y="14534"/>
                    <a:pt x="69573" y="14261"/>
                  </a:cubicBezTo>
                  <a:cubicBezTo>
                    <a:pt x="69540" y="13989"/>
                    <a:pt x="69751" y="13422"/>
                    <a:pt x="69912" y="13227"/>
                  </a:cubicBezTo>
                  <a:cubicBezTo>
                    <a:pt x="70129" y="12960"/>
                    <a:pt x="70757" y="12638"/>
                    <a:pt x="71079" y="12649"/>
                  </a:cubicBezTo>
                  <a:cubicBezTo>
                    <a:pt x="71441" y="12660"/>
                    <a:pt x="72046" y="13338"/>
                    <a:pt x="72407" y="13438"/>
                  </a:cubicBezTo>
                  <a:cubicBezTo>
                    <a:pt x="72891" y="13572"/>
                    <a:pt x="73902" y="13561"/>
                    <a:pt x="74391" y="13438"/>
                  </a:cubicBezTo>
                  <a:cubicBezTo>
                    <a:pt x="74791" y="13338"/>
                    <a:pt x="75491" y="12749"/>
                    <a:pt x="75886" y="12649"/>
                  </a:cubicBezTo>
                  <a:cubicBezTo>
                    <a:pt x="76380" y="12527"/>
                    <a:pt x="77397" y="12799"/>
                    <a:pt x="77886" y="12649"/>
                  </a:cubicBezTo>
                  <a:cubicBezTo>
                    <a:pt x="78170" y="12560"/>
                    <a:pt x="78636" y="12026"/>
                    <a:pt x="78936" y="11965"/>
                  </a:cubicBezTo>
                  <a:cubicBezTo>
                    <a:pt x="79120" y="11937"/>
                    <a:pt x="79531" y="12015"/>
                    <a:pt x="79675" y="12149"/>
                  </a:cubicBezTo>
                  <a:cubicBezTo>
                    <a:pt x="79820" y="12299"/>
                    <a:pt x="79953" y="12760"/>
                    <a:pt x="79953" y="12988"/>
                  </a:cubicBezTo>
                  <a:cubicBezTo>
                    <a:pt x="79964" y="13322"/>
                    <a:pt x="79759" y="14011"/>
                    <a:pt x="79575" y="14261"/>
                  </a:cubicBezTo>
                  <a:cubicBezTo>
                    <a:pt x="79386" y="14523"/>
                    <a:pt x="78670" y="14584"/>
                    <a:pt x="78575" y="14912"/>
                  </a:cubicBezTo>
                  <a:cubicBezTo>
                    <a:pt x="78514" y="15151"/>
                    <a:pt x="78864" y="15574"/>
                    <a:pt x="78903" y="15813"/>
                  </a:cubicBezTo>
                  <a:cubicBezTo>
                    <a:pt x="78975" y="16196"/>
                    <a:pt x="78770" y="17036"/>
                    <a:pt x="78903" y="17386"/>
                  </a:cubicBezTo>
                  <a:cubicBezTo>
                    <a:pt x="79009" y="17620"/>
                    <a:pt x="79386" y="17959"/>
                    <a:pt x="79598" y="18048"/>
                  </a:cubicBezTo>
                  <a:cubicBezTo>
                    <a:pt x="80025" y="18198"/>
                    <a:pt x="80998" y="18181"/>
                    <a:pt x="81370" y="17887"/>
                  </a:cubicBezTo>
                  <a:cubicBezTo>
                    <a:pt x="81565" y="17720"/>
                    <a:pt x="81748" y="17147"/>
                    <a:pt x="81804" y="16858"/>
                  </a:cubicBezTo>
                  <a:cubicBezTo>
                    <a:pt x="81854" y="16586"/>
                    <a:pt x="81648" y="15935"/>
                    <a:pt x="81804" y="15724"/>
                  </a:cubicBezTo>
                  <a:cubicBezTo>
                    <a:pt x="81998" y="15423"/>
                    <a:pt x="82720" y="15412"/>
                    <a:pt x="83026" y="15435"/>
                  </a:cubicBezTo>
                  <a:cubicBezTo>
                    <a:pt x="83226" y="15462"/>
                    <a:pt x="83576" y="15774"/>
                    <a:pt x="83771" y="15746"/>
                  </a:cubicBezTo>
                  <a:cubicBezTo>
                    <a:pt x="84010" y="15724"/>
                    <a:pt x="84448" y="15412"/>
                    <a:pt x="84565" y="15162"/>
                  </a:cubicBezTo>
                  <a:cubicBezTo>
                    <a:pt x="84737" y="14784"/>
                    <a:pt x="84732" y="13811"/>
                    <a:pt x="84565" y="13422"/>
                  </a:cubicBezTo>
                  <a:cubicBezTo>
                    <a:pt x="84432" y="13110"/>
                    <a:pt x="83732" y="12938"/>
                    <a:pt x="83593" y="12627"/>
                  </a:cubicBezTo>
                  <a:cubicBezTo>
                    <a:pt x="83482" y="12360"/>
                    <a:pt x="83721" y="11698"/>
                    <a:pt x="83593" y="11437"/>
                  </a:cubicBezTo>
                  <a:cubicBezTo>
                    <a:pt x="83482" y="11203"/>
                    <a:pt x="83020" y="10986"/>
                    <a:pt x="82804" y="10914"/>
                  </a:cubicBezTo>
                  <a:cubicBezTo>
                    <a:pt x="82648" y="10864"/>
                    <a:pt x="82309" y="10853"/>
                    <a:pt x="82165" y="10914"/>
                  </a:cubicBezTo>
                  <a:cubicBezTo>
                    <a:pt x="81926" y="11014"/>
                    <a:pt x="81604" y="11565"/>
                    <a:pt x="81370" y="11626"/>
                  </a:cubicBezTo>
                  <a:cubicBezTo>
                    <a:pt x="81120" y="11698"/>
                    <a:pt x="80553" y="11637"/>
                    <a:pt x="80387" y="11415"/>
                  </a:cubicBezTo>
                  <a:cubicBezTo>
                    <a:pt x="80253" y="11214"/>
                    <a:pt x="80314" y="10603"/>
                    <a:pt x="80387" y="10364"/>
                  </a:cubicBezTo>
                  <a:cubicBezTo>
                    <a:pt x="80542" y="9874"/>
                    <a:pt x="81203" y="9140"/>
                    <a:pt x="81542" y="8840"/>
                  </a:cubicBezTo>
                  <a:cubicBezTo>
                    <a:pt x="82037" y="8401"/>
                    <a:pt x="83287" y="8017"/>
                    <a:pt x="83771" y="7567"/>
                  </a:cubicBezTo>
                  <a:cubicBezTo>
                    <a:pt x="84110" y="7267"/>
                    <a:pt x="84587" y="6416"/>
                    <a:pt x="84876" y="6055"/>
                  </a:cubicBezTo>
                  <a:cubicBezTo>
                    <a:pt x="85165" y="5676"/>
                    <a:pt x="85660" y="4603"/>
                    <a:pt x="86082" y="4631"/>
                  </a:cubicBezTo>
                  <a:cubicBezTo>
                    <a:pt x="86304" y="4642"/>
                    <a:pt x="86604" y="5204"/>
                    <a:pt x="86666" y="5465"/>
                  </a:cubicBezTo>
                  <a:cubicBezTo>
                    <a:pt x="86749" y="5815"/>
                    <a:pt x="86649" y="6627"/>
                    <a:pt x="86460" y="6916"/>
                  </a:cubicBezTo>
                  <a:cubicBezTo>
                    <a:pt x="86377" y="7055"/>
                    <a:pt x="86021" y="7078"/>
                    <a:pt x="85949" y="7228"/>
                  </a:cubicBezTo>
                  <a:cubicBezTo>
                    <a:pt x="85843" y="7478"/>
                    <a:pt x="85927" y="8128"/>
                    <a:pt x="86082" y="8340"/>
                  </a:cubicBezTo>
                  <a:cubicBezTo>
                    <a:pt x="86265" y="8601"/>
                    <a:pt x="86904" y="8829"/>
                    <a:pt x="87171" y="8712"/>
                  </a:cubicBezTo>
                  <a:cubicBezTo>
                    <a:pt x="87471" y="8601"/>
                    <a:pt x="87699" y="7767"/>
                    <a:pt x="87949" y="7539"/>
                  </a:cubicBezTo>
                  <a:cubicBezTo>
                    <a:pt x="88171" y="7328"/>
                    <a:pt x="88749" y="7167"/>
                    <a:pt x="89016" y="7039"/>
                  </a:cubicBezTo>
                  <a:cubicBezTo>
                    <a:pt x="89360" y="6889"/>
                    <a:pt x="90216" y="6816"/>
                    <a:pt x="90377" y="6427"/>
                  </a:cubicBezTo>
                  <a:cubicBezTo>
                    <a:pt x="90461" y="6227"/>
                    <a:pt x="90227" y="5793"/>
                    <a:pt x="90172" y="5593"/>
                  </a:cubicBezTo>
                  <a:cubicBezTo>
                    <a:pt x="90100" y="5304"/>
                    <a:pt x="89855" y="4742"/>
                    <a:pt x="89844" y="4442"/>
                  </a:cubicBezTo>
                  <a:cubicBezTo>
                    <a:pt x="89822" y="4142"/>
                    <a:pt x="89855" y="3458"/>
                    <a:pt x="90050" y="3269"/>
                  </a:cubicBezTo>
                  <a:cubicBezTo>
                    <a:pt x="90194" y="3119"/>
                    <a:pt x="90605" y="3219"/>
                    <a:pt x="90794" y="3269"/>
                  </a:cubicBezTo>
                  <a:cubicBezTo>
                    <a:pt x="90966" y="3308"/>
                    <a:pt x="91372" y="3441"/>
                    <a:pt x="91450" y="3630"/>
                  </a:cubicBezTo>
                  <a:cubicBezTo>
                    <a:pt x="91544" y="3853"/>
                    <a:pt x="91255" y="4370"/>
                    <a:pt x="91328" y="4592"/>
                  </a:cubicBezTo>
                  <a:cubicBezTo>
                    <a:pt x="91433" y="4931"/>
                    <a:pt x="91955" y="5454"/>
                    <a:pt x="92244" y="5493"/>
                  </a:cubicBezTo>
                  <a:cubicBezTo>
                    <a:pt x="92433" y="5532"/>
                    <a:pt x="92833" y="5315"/>
                    <a:pt x="92939" y="5115"/>
                  </a:cubicBezTo>
                  <a:cubicBezTo>
                    <a:pt x="93050" y="4915"/>
                    <a:pt x="92800" y="4320"/>
                    <a:pt x="92939" y="4131"/>
                  </a:cubicBezTo>
                  <a:cubicBezTo>
                    <a:pt x="93145" y="3853"/>
                    <a:pt x="93884" y="4131"/>
                    <a:pt x="94161" y="3981"/>
                  </a:cubicBezTo>
                  <a:cubicBezTo>
                    <a:pt x="94378" y="3869"/>
                    <a:pt x="94784" y="3519"/>
                    <a:pt x="94856" y="3269"/>
                  </a:cubicBezTo>
                  <a:cubicBezTo>
                    <a:pt x="94939" y="3019"/>
                    <a:pt x="94823" y="2468"/>
                    <a:pt x="94728" y="2246"/>
                  </a:cubicBezTo>
                  <a:cubicBezTo>
                    <a:pt x="94617" y="1979"/>
                    <a:pt x="94278" y="1484"/>
                    <a:pt x="94039" y="1406"/>
                  </a:cubicBezTo>
                  <a:cubicBezTo>
                    <a:pt x="93700" y="1295"/>
                    <a:pt x="92989" y="1645"/>
                    <a:pt x="92678" y="1845"/>
                  </a:cubicBezTo>
                  <a:cubicBezTo>
                    <a:pt x="92556" y="1918"/>
                    <a:pt x="92378" y="2246"/>
                    <a:pt x="92244" y="2307"/>
                  </a:cubicBezTo>
                  <a:cubicBezTo>
                    <a:pt x="92083" y="2379"/>
                    <a:pt x="91689" y="2396"/>
                    <a:pt x="91533" y="2307"/>
                  </a:cubicBezTo>
                  <a:cubicBezTo>
                    <a:pt x="91378" y="2218"/>
                    <a:pt x="91089" y="1868"/>
                    <a:pt x="91089" y="1656"/>
                  </a:cubicBezTo>
                  <a:cubicBezTo>
                    <a:pt x="91100" y="1356"/>
                    <a:pt x="91533" y="906"/>
                    <a:pt x="91761" y="783"/>
                  </a:cubicBezTo>
                  <a:cubicBezTo>
                    <a:pt x="92011" y="656"/>
                    <a:pt x="92578" y="856"/>
                    <a:pt x="92833" y="783"/>
                  </a:cubicBezTo>
                  <a:cubicBezTo>
                    <a:pt x="93172" y="683"/>
                    <a:pt x="93739" y="55"/>
                    <a:pt x="94089" y="5"/>
                  </a:cubicBezTo>
                  <a:cubicBezTo>
                    <a:pt x="94650" y="-66"/>
                    <a:pt x="95712" y="556"/>
                    <a:pt x="96267" y="656"/>
                  </a:cubicBezTo>
                  <a:cubicBezTo>
                    <a:pt x="97112" y="834"/>
                    <a:pt x="98834" y="845"/>
                    <a:pt x="99668" y="1034"/>
                  </a:cubicBezTo>
                  <a:cubicBezTo>
                    <a:pt x="100224" y="1156"/>
                    <a:pt x="101340" y="1484"/>
                    <a:pt x="101846" y="1784"/>
                  </a:cubicBezTo>
                  <a:cubicBezTo>
                    <a:pt x="102391" y="2096"/>
                    <a:pt x="103280" y="3080"/>
                    <a:pt x="103791" y="3458"/>
                  </a:cubicBezTo>
                  <a:cubicBezTo>
                    <a:pt x="104135" y="3691"/>
                    <a:pt x="104824" y="4153"/>
                    <a:pt x="105208" y="4292"/>
                  </a:cubicBezTo>
                  <a:cubicBezTo>
                    <a:pt x="105608" y="4420"/>
                    <a:pt x="106464" y="4331"/>
                    <a:pt x="106864" y="4470"/>
                  </a:cubicBezTo>
                  <a:cubicBezTo>
                    <a:pt x="107586" y="4742"/>
                    <a:pt x="108775" y="5993"/>
                    <a:pt x="109503" y="6205"/>
                  </a:cubicBezTo>
                  <a:cubicBezTo>
                    <a:pt x="109970" y="6344"/>
                    <a:pt x="110959" y="6016"/>
                    <a:pt x="111426" y="6177"/>
                  </a:cubicBezTo>
                  <a:cubicBezTo>
                    <a:pt x="111937" y="6355"/>
                    <a:pt x="112848" y="7105"/>
                    <a:pt x="113237" y="7539"/>
                  </a:cubicBezTo>
                  <a:cubicBezTo>
                    <a:pt x="113576" y="7917"/>
                    <a:pt x="114176" y="8812"/>
                    <a:pt x="114343" y="9341"/>
                  </a:cubicBezTo>
                  <a:cubicBezTo>
                    <a:pt x="114526" y="9891"/>
                    <a:pt x="114443" y="11114"/>
                    <a:pt x="114565" y="11687"/>
                  </a:cubicBezTo>
                  <a:cubicBezTo>
                    <a:pt x="114793" y="12677"/>
                    <a:pt x="115476" y="14551"/>
                    <a:pt x="115927" y="15412"/>
                  </a:cubicBezTo>
                  <a:cubicBezTo>
                    <a:pt x="116332" y="16157"/>
                    <a:pt x="117466" y="17370"/>
                    <a:pt x="117899" y="18098"/>
                  </a:cubicBezTo>
                  <a:cubicBezTo>
                    <a:pt x="118421" y="18971"/>
                    <a:pt x="119383" y="20783"/>
                    <a:pt x="119694" y="2179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0" name="Shape 630"/>
            <p:cNvSpPr/>
            <p:nvPr/>
          </p:nvSpPr>
          <p:spPr>
            <a:xfrm>
              <a:off x="786002" y="257304"/>
              <a:ext cx="111900" cy="155699"/>
            </a:xfrm>
            <a:custGeom>
              <a:avLst/>
              <a:gdLst/>
              <a:ahLst/>
              <a:cxnLst/>
              <a:rect l="0" t="0" r="0" b="0"/>
              <a:pathLst>
                <a:path w="120000" h="120000" extrusionOk="0">
                  <a:moveTo>
                    <a:pt x="119977" y="47372"/>
                  </a:moveTo>
                  <a:cubicBezTo>
                    <a:pt x="120217" y="49361"/>
                    <a:pt x="118681" y="53238"/>
                    <a:pt x="118396" y="55188"/>
                  </a:cubicBezTo>
                  <a:cubicBezTo>
                    <a:pt x="118010" y="57672"/>
                    <a:pt x="117295" y="62727"/>
                    <a:pt x="117435" y="65244"/>
                  </a:cubicBezTo>
                  <a:cubicBezTo>
                    <a:pt x="117535" y="67166"/>
                    <a:pt x="119497" y="71011"/>
                    <a:pt x="119022" y="72938"/>
                  </a:cubicBezTo>
                  <a:cubicBezTo>
                    <a:pt x="118681" y="74083"/>
                    <a:pt x="116865" y="76227"/>
                    <a:pt x="115663" y="77127"/>
                  </a:cubicBezTo>
                  <a:cubicBezTo>
                    <a:pt x="113652" y="78644"/>
                    <a:pt x="107421" y="80166"/>
                    <a:pt x="105499" y="81750"/>
                  </a:cubicBezTo>
                  <a:cubicBezTo>
                    <a:pt x="102627" y="84200"/>
                    <a:pt x="100660" y="90466"/>
                    <a:pt x="98838" y="93350"/>
                  </a:cubicBezTo>
                  <a:cubicBezTo>
                    <a:pt x="97067" y="96205"/>
                    <a:pt x="93133" y="101883"/>
                    <a:pt x="91216" y="104738"/>
                  </a:cubicBezTo>
                  <a:cubicBezTo>
                    <a:pt x="89590" y="107155"/>
                    <a:pt x="86567" y="112088"/>
                    <a:pt x="84745" y="114477"/>
                  </a:cubicBezTo>
                  <a:cubicBezTo>
                    <a:pt x="83645" y="115872"/>
                    <a:pt x="81633" y="117950"/>
                    <a:pt x="79711" y="120000"/>
                  </a:cubicBezTo>
                  <a:cubicBezTo>
                    <a:pt x="77699" y="118477"/>
                    <a:pt x="75257" y="116677"/>
                    <a:pt x="73961" y="115905"/>
                  </a:cubicBezTo>
                  <a:cubicBezTo>
                    <a:pt x="71614" y="114511"/>
                    <a:pt x="66099" y="112305"/>
                    <a:pt x="63796" y="110877"/>
                  </a:cubicBezTo>
                  <a:cubicBezTo>
                    <a:pt x="61500" y="109483"/>
                    <a:pt x="58332" y="105788"/>
                    <a:pt x="55700" y="104738"/>
                  </a:cubicBezTo>
                  <a:cubicBezTo>
                    <a:pt x="53828" y="103994"/>
                    <a:pt x="49084" y="104022"/>
                    <a:pt x="47117" y="103400"/>
                  </a:cubicBezTo>
                  <a:cubicBezTo>
                    <a:pt x="45440" y="102872"/>
                    <a:pt x="42993" y="100794"/>
                    <a:pt x="41221" y="100422"/>
                  </a:cubicBezTo>
                  <a:cubicBezTo>
                    <a:pt x="39785" y="100083"/>
                    <a:pt x="36623" y="100422"/>
                    <a:pt x="35036" y="100422"/>
                  </a:cubicBezTo>
                  <a:cubicBezTo>
                    <a:pt x="33650" y="100422"/>
                    <a:pt x="30582" y="100855"/>
                    <a:pt x="29336" y="100422"/>
                  </a:cubicBezTo>
                  <a:cubicBezTo>
                    <a:pt x="26793" y="99494"/>
                    <a:pt x="25452" y="95244"/>
                    <a:pt x="23295" y="93938"/>
                  </a:cubicBezTo>
                  <a:cubicBezTo>
                    <a:pt x="21569" y="92883"/>
                    <a:pt x="16964" y="91827"/>
                    <a:pt x="14908" y="91083"/>
                  </a:cubicBezTo>
                  <a:cubicBezTo>
                    <a:pt x="13327" y="90527"/>
                    <a:pt x="9968" y="89533"/>
                    <a:pt x="8722" y="88727"/>
                  </a:cubicBezTo>
                  <a:cubicBezTo>
                    <a:pt x="7141" y="87705"/>
                    <a:pt x="5269" y="85038"/>
                    <a:pt x="4123" y="83794"/>
                  </a:cubicBezTo>
                  <a:cubicBezTo>
                    <a:pt x="3257" y="82927"/>
                    <a:pt x="1195" y="81283"/>
                    <a:pt x="765" y="80322"/>
                  </a:cubicBezTo>
                  <a:cubicBezTo>
                    <a:pt x="0" y="78583"/>
                    <a:pt x="-480" y="74738"/>
                    <a:pt x="765" y="73122"/>
                  </a:cubicBezTo>
                  <a:cubicBezTo>
                    <a:pt x="1626" y="72100"/>
                    <a:pt x="5844" y="71511"/>
                    <a:pt x="6660" y="70455"/>
                  </a:cubicBezTo>
                  <a:cubicBezTo>
                    <a:pt x="7862" y="68872"/>
                    <a:pt x="6711" y="65088"/>
                    <a:pt x="6040" y="63383"/>
                  </a:cubicBezTo>
                  <a:cubicBezTo>
                    <a:pt x="5604" y="62388"/>
                    <a:pt x="3548" y="60683"/>
                    <a:pt x="3162" y="59688"/>
                  </a:cubicBezTo>
                  <a:cubicBezTo>
                    <a:pt x="2536" y="58077"/>
                    <a:pt x="2587" y="54666"/>
                    <a:pt x="3017" y="53022"/>
                  </a:cubicBezTo>
                  <a:cubicBezTo>
                    <a:pt x="3352" y="51622"/>
                    <a:pt x="5414" y="49077"/>
                    <a:pt x="5844" y="47683"/>
                  </a:cubicBezTo>
                  <a:cubicBezTo>
                    <a:pt x="6180" y="46661"/>
                    <a:pt x="6325" y="44455"/>
                    <a:pt x="6420" y="42688"/>
                  </a:cubicBezTo>
                  <a:cubicBezTo>
                    <a:pt x="7236" y="42594"/>
                    <a:pt x="8001" y="42500"/>
                    <a:pt x="8532" y="42350"/>
                  </a:cubicBezTo>
                  <a:cubicBezTo>
                    <a:pt x="12416" y="41416"/>
                    <a:pt x="19892" y="39183"/>
                    <a:pt x="23295" y="37755"/>
                  </a:cubicBezTo>
                  <a:cubicBezTo>
                    <a:pt x="26844" y="36266"/>
                    <a:pt x="32644" y="32233"/>
                    <a:pt x="36187" y="30777"/>
                  </a:cubicBezTo>
                  <a:cubicBezTo>
                    <a:pt x="39210" y="29505"/>
                    <a:pt x="46876" y="28511"/>
                    <a:pt x="49324" y="26772"/>
                  </a:cubicBezTo>
                  <a:cubicBezTo>
                    <a:pt x="51386" y="25344"/>
                    <a:pt x="51861" y="21127"/>
                    <a:pt x="53448" y="19483"/>
                  </a:cubicBezTo>
                  <a:cubicBezTo>
                    <a:pt x="54308" y="18616"/>
                    <a:pt x="56560" y="17061"/>
                    <a:pt x="57901" y="16505"/>
                  </a:cubicBezTo>
                  <a:cubicBezTo>
                    <a:pt x="60494" y="15416"/>
                    <a:pt x="67105" y="15016"/>
                    <a:pt x="69502" y="13744"/>
                  </a:cubicBezTo>
                  <a:cubicBezTo>
                    <a:pt x="71949" y="12411"/>
                    <a:pt x="73866" y="8094"/>
                    <a:pt x="76023" y="6577"/>
                  </a:cubicBezTo>
                  <a:cubicBezTo>
                    <a:pt x="78660" y="4655"/>
                    <a:pt x="85036" y="1211"/>
                    <a:pt x="88869" y="405"/>
                  </a:cubicBezTo>
                  <a:cubicBezTo>
                    <a:pt x="90065" y="155"/>
                    <a:pt x="91842" y="33"/>
                    <a:pt x="93759" y="0"/>
                  </a:cubicBezTo>
                  <a:cubicBezTo>
                    <a:pt x="94094" y="1022"/>
                    <a:pt x="94524" y="2294"/>
                    <a:pt x="94910" y="2855"/>
                  </a:cubicBezTo>
                  <a:cubicBezTo>
                    <a:pt x="95865" y="4372"/>
                    <a:pt x="98888" y="7105"/>
                    <a:pt x="100420" y="8405"/>
                  </a:cubicBezTo>
                  <a:cubicBezTo>
                    <a:pt x="103152" y="10672"/>
                    <a:pt x="109818" y="14583"/>
                    <a:pt x="112355" y="16905"/>
                  </a:cubicBezTo>
                  <a:cubicBezTo>
                    <a:pt x="114467" y="18894"/>
                    <a:pt x="118586" y="23083"/>
                    <a:pt x="119307" y="25438"/>
                  </a:cubicBezTo>
                  <a:cubicBezTo>
                    <a:pt x="119832" y="27083"/>
                    <a:pt x="118586" y="30433"/>
                    <a:pt x="118396" y="32111"/>
                  </a:cubicBezTo>
                  <a:cubicBezTo>
                    <a:pt x="118061" y="34372"/>
                    <a:pt x="116764" y="38966"/>
                    <a:pt x="117099" y="41233"/>
                  </a:cubicBezTo>
                  <a:cubicBezTo>
                    <a:pt x="117340" y="42844"/>
                    <a:pt x="119737" y="45788"/>
                    <a:pt x="119977" y="473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1" name="Shape 631"/>
            <p:cNvSpPr/>
            <p:nvPr/>
          </p:nvSpPr>
          <p:spPr>
            <a:xfrm>
              <a:off x="531533" y="563268"/>
              <a:ext cx="361500" cy="390300"/>
            </a:xfrm>
            <a:custGeom>
              <a:avLst/>
              <a:gdLst/>
              <a:ahLst/>
              <a:cxnLst/>
              <a:rect l="0" t="0" r="0" b="0"/>
              <a:pathLst>
                <a:path w="120000" h="120000" extrusionOk="0">
                  <a:moveTo>
                    <a:pt x="115584" y="71817"/>
                  </a:moveTo>
                  <a:cubicBezTo>
                    <a:pt x="115328" y="71928"/>
                    <a:pt x="115095" y="72017"/>
                    <a:pt x="114900" y="72078"/>
                  </a:cubicBezTo>
                  <a:cubicBezTo>
                    <a:pt x="114366" y="72273"/>
                    <a:pt x="113132" y="72373"/>
                    <a:pt x="112659" y="72656"/>
                  </a:cubicBezTo>
                  <a:cubicBezTo>
                    <a:pt x="112153" y="72978"/>
                    <a:pt x="111486" y="73923"/>
                    <a:pt x="111258" y="74418"/>
                  </a:cubicBezTo>
                  <a:cubicBezTo>
                    <a:pt x="111007" y="74912"/>
                    <a:pt x="111141" y="76062"/>
                    <a:pt x="110813" y="76534"/>
                  </a:cubicBezTo>
                  <a:cubicBezTo>
                    <a:pt x="110323" y="77212"/>
                    <a:pt x="108689" y="78157"/>
                    <a:pt x="107860" y="78529"/>
                  </a:cubicBezTo>
                  <a:cubicBezTo>
                    <a:pt x="107248" y="78801"/>
                    <a:pt x="105897" y="79146"/>
                    <a:pt x="105202" y="79235"/>
                  </a:cubicBezTo>
                  <a:cubicBezTo>
                    <a:pt x="104440" y="79318"/>
                    <a:pt x="102900" y="79073"/>
                    <a:pt x="102138" y="79168"/>
                  </a:cubicBezTo>
                  <a:cubicBezTo>
                    <a:pt x="101087" y="79307"/>
                    <a:pt x="99157" y="80235"/>
                    <a:pt x="98084" y="80335"/>
                  </a:cubicBezTo>
                  <a:cubicBezTo>
                    <a:pt x="97327" y="80407"/>
                    <a:pt x="95782" y="80174"/>
                    <a:pt x="95025" y="80085"/>
                  </a:cubicBezTo>
                  <a:cubicBezTo>
                    <a:pt x="94119" y="80001"/>
                    <a:pt x="92323" y="79651"/>
                    <a:pt x="91416" y="79629"/>
                  </a:cubicBezTo>
                  <a:cubicBezTo>
                    <a:pt x="90643" y="79618"/>
                    <a:pt x="89042" y="79579"/>
                    <a:pt x="88385" y="79912"/>
                  </a:cubicBezTo>
                  <a:cubicBezTo>
                    <a:pt x="87585" y="80307"/>
                    <a:pt x="86812" y="81818"/>
                    <a:pt x="86278" y="82452"/>
                  </a:cubicBezTo>
                  <a:cubicBezTo>
                    <a:pt x="85755" y="83096"/>
                    <a:pt x="84821" y="84496"/>
                    <a:pt x="84137" y="85041"/>
                  </a:cubicBezTo>
                  <a:cubicBezTo>
                    <a:pt x="83514" y="85535"/>
                    <a:pt x="81807" y="86052"/>
                    <a:pt x="81195" y="86574"/>
                  </a:cubicBezTo>
                  <a:cubicBezTo>
                    <a:pt x="80544" y="87108"/>
                    <a:pt x="79816" y="88569"/>
                    <a:pt x="79282" y="89174"/>
                  </a:cubicBezTo>
                  <a:cubicBezTo>
                    <a:pt x="78643" y="89902"/>
                    <a:pt x="77352" y="91425"/>
                    <a:pt x="76429" y="91908"/>
                  </a:cubicBezTo>
                  <a:cubicBezTo>
                    <a:pt x="75779" y="92258"/>
                    <a:pt x="74188" y="92380"/>
                    <a:pt x="73443" y="92591"/>
                  </a:cubicBezTo>
                  <a:cubicBezTo>
                    <a:pt x="72970" y="92714"/>
                    <a:pt x="71886" y="92864"/>
                    <a:pt x="71575" y="93197"/>
                  </a:cubicBezTo>
                  <a:cubicBezTo>
                    <a:pt x="71263" y="93530"/>
                    <a:pt x="71497" y="94497"/>
                    <a:pt x="71308" y="94892"/>
                  </a:cubicBezTo>
                  <a:cubicBezTo>
                    <a:pt x="71096" y="95314"/>
                    <a:pt x="70073" y="95908"/>
                    <a:pt x="69940" y="96364"/>
                  </a:cubicBezTo>
                  <a:cubicBezTo>
                    <a:pt x="69851" y="96725"/>
                    <a:pt x="70368" y="97442"/>
                    <a:pt x="70279" y="97803"/>
                  </a:cubicBezTo>
                  <a:cubicBezTo>
                    <a:pt x="70162" y="98236"/>
                    <a:pt x="69523" y="99042"/>
                    <a:pt x="69061" y="99253"/>
                  </a:cubicBezTo>
                  <a:cubicBezTo>
                    <a:pt x="68616" y="99448"/>
                    <a:pt x="67515" y="99436"/>
                    <a:pt x="67026" y="99314"/>
                  </a:cubicBezTo>
                  <a:cubicBezTo>
                    <a:pt x="66659" y="99214"/>
                    <a:pt x="66092" y="98709"/>
                    <a:pt x="65780" y="98509"/>
                  </a:cubicBezTo>
                  <a:cubicBezTo>
                    <a:pt x="65352" y="98236"/>
                    <a:pt x="64562" y="97531"/>
                    <a:pt x="64040" y="97370"/>
                  </a:cubicBezTo>
                  <a:cubicBezTo>
                    <a:pt x="63584" y="97247"/>
                    <a:pt x="62555" y="97259"/>
                    <a:pt x="62099" y="97370"/>
                  </a:cubicBezTo>
                  <a:cubicBezTo>
                    <a:pt x="61426" y="97542"/>
                    <a:pt x="60314" y="98309"/>
                    <a:pt x="59763" y="98670"/>
                  </a:cubicBezTo>
                  <a:cubicBezTo>
                    <a:pt x="59124" y="99075"/>
                    <a:pt x="57761" y="99870"/>
                    <a:pt x="57327" y="100437"/>
                  </a:cubicBezTo>
                  <a:cubicBezTo>
                    <a:pt x="56688" y="101303"/>
                    <a:pt x="56410" y="103387"/>
                    <a:pt x="56037" y="104337"/>
                  </a:cubicBezTo>
                  <a:cubicBezTo>
                    <a:pt x="55620" y="105465"/>
                    <a:pt x="54786" y="107732"/>
                    <a:pt x="54119" y="108760"/>
                  </a:cubicBezTo>
                  <a:cubicBezTo>
                    <a:pt x="53435" y="109837"/>
                    <a:pt x="51494" y="111665"/>
                    <a:pt x="50660" y="112660"/>
                  </a:cubicBezTo>
                  <a:cubicBezTo>
                    <a:pt x="49292" y="114305"/>
                    <a:pt x="45416" y="119355"/>
                    <a:pt x="45416" y="119355"/>
                  </a:cubicBezTo>
                  <a:lnTo>
                    <a:pt x="11121" y="120000"/>
                  </a:lnTo>
                  <a:cubicBezTo>
                    <a:pt x="11121" y="120000"/>
                    <a:pt x="9086" y="117772"/>
                    <a:pt x="8430" y="117016"/>
                  </a:cubicBezTo>
                  <a:cubicBezTo>
                    <a:pt x="7557" y="116038"/>
                    <a:pt x="5761" y="114105"/>
                    <a:pt x="4999" y="113066"/>
                  </a:cubicBezTo>
                  <a:cubicBezTo>
                    <a:pt x="4126" y="111865"/>
                    <a:pt x="2641" y="109343"/>
                    <a:pt x="1974" y="108054"/>
                  </a:cubicBezTo>
                  <a:cubicBezTo>
                    <a:pt x="1512" y="107176"/>
                    <a:pt x="589" y="105381"/>
                    <a:pt x="350" y="104437"/>
                  </a:cubicBezTo>
                  <a:cubicBezTo>
                    <a:pt x="83" y="103409"/>
                    <a:pt x="-33" y="101281"/>
                    <a:pt x="11" y="100231"/>
                  </a:cubicBezTo>
                  <a:cubicBezTo>
                    <a:pt x="55" y="99448"/>
                    <a:pt x="411" y="97925"/>
                    <a:pt x="578" y="97158"/>
                  </a:cubicBezTo>
                  <a:cubicBezTo>
                    <a:pt x="800" y="96031"/>
                    <a:pt x="1245" y="93764"/>
                    <a:pt x="1568" y="92653"/>
                  </a:cubicBezTo>
                  <a:cubicBezTo>
                    <a:pt x="1762" y="91969"/>
                    <a:pt x="2207" y="90608"/>
                    <a:pt x="2563" y="89980"/>
                  </a:cubicBezTo>
                  <a:cubicBezTo>
                    <a:pt x="3058" y="89113"/>
                    <a:pt x="4632" y="87652"/>
                    <a:pt x="5104" y="86785"/>
                  </a:cubicBezTo>
                  <a:cubicBezTo>
                    <a:pt x="5549" y="85952"/>
                    <a:pt x="6055" y="84174"/>
                    <a:pt x="6250" y="83279"/>
                  </a:cubicBezTo>
                  <a:cubicBezTo>
                    <a:pt x="6445" y="82340"/>
                    <a:pt x="6445" y="80424"/>
                    <a:pt x="6623" y="79479"/>
                  </a:cubicBezTo>
                  <a:cubicBezTo>
                    <a:pt x="6739" y="78873"/>
                    <a:pt x="7023" y="77673"/>
                    <a:pt x="7318" y="77118"/>
                  </a:cubicBezTo>
                  <a:cubicBezTo>
                    <a:pt x="7663" y="76484"/>
                    <a:pt x="8836" y="75468"/>
                    <a:pt x="9236" y="74873"/>
                  </a:cubicBezTo>
                  <a:cubicBezTo>
                    <a:pt x="9664" y="74229"/>
                    <a:pt x="10276" y="72834"/>
                    <a:pt x="10599" y="72140"/>
                  </a:cubicBezTo>
                  <a:cubicBezTo>
                    <a:pt x="11049" y="71212"/>
                    <a:pt x="11772" y="69289"/>
                    <a:pt x="12295" y="68400"/>
                  </a:cubicBezTo>
                  <a:cubicBezTo>
                    <a:pt x="12901" y="67361"/>
                    <a:pt x="14297" y="65356"/>
                    <a:pt x="15175" y="64461"/>
                  </a:cubicBezTo>
                  <a:cubicBezTo>
                    <a:pt x="16171" y="63450"/>
                    <a:pt x="18740" y="61877"/>
                    <a:pt x="19752" y="60872"/>
                  </a:cubicBezTo>
                  <a:cubicBezTo>
                    <a:pt x="20303" y="60327"/>
                    <a:pt x="21415" y="59166"/>
                    <a:pt x="21665" y="58483"/>
                  </a:cubicBezTo>
                  <a:cubicBezTo>
                    <a:pt x="22038" y="57466"/>
                    <a:pt x="21832" y="55288"/>
                    <a:pt x="21665" y="54249"/>
                  </a:cubicBezTo>
                  <a:cubicBezTo>
                    <a:pt x="21548" y="53443"/>
                    <a:pt x="21103" y="51849"/>
                    <a:pt x="20703" y="51115"/>
                  </a:cubicBezTo>
                  <a:cubicBezTo>
                    <a:pt x="20436" y="50599"/>
                    <a:pt x="19780" y="49571"/>
                    <a:pt x="19229" y="49237"/>
                  </a:cubicBezTo>
                  <a:cubicBezTo>
                    <a:pt x="18579" y="48854"/>
                    <a:pt x="16871" y="48804"/>
                    <a:pt x="16143" y="48532"/>
                  </a:cubicBezTo>
                  <a:cubicBezTo>
                    <a:pt x="15398" y="48271"/>
                    <a:pt x="14030" y="47565"/>
                    <a:pt x="13407" y="47154"/>
                  </a:cubicBezTo>
                  <a:cubicBezTo>
                    <a:pt x="12695" y="46670"/>
                    <a:pt x="11388" y="45581"/>
                    <a:pt x="10899" y="44943"/>
                  </a:cubicBezTo>
                  <a:cubicBezTo>
                    <a:pt x="10365" y="44259"/>
                    <a:pt x="9664" y="42709"/>
                    <a:pt x="9381" y="41931"/>
                  </a:cubicBezTo>
                  <a:cubicBezTo>
                    <a:pt x="9069" y="41026"/>
                    <a:pt x="8936" y="39098"/>
                    <a:pt x="8608" y="38192"/>
                  </a:cubicBezTo>
                  <a:cubicBezTo>
                    <a:pt x="8252" y="37214"/>
                    <a:pt x="7201" y="35358"/>
                    <a:pt x="6650" y="34442"/>
                  </a:cubicBezTo>
                  <a:cubicBezTo>
                    <a:pt x="6295" y="33836"/>
                    <a:pt x="5327" y="32464"/>
                    <a:pt x="4732" y="31630"/>
                  </a:cubicBezTo>
                  <a:cubicBezTo>
                    <a:pt x="5538" y="31347"/>
                    <a:pt x="6667" y="31097"/>
                    <a:pt x="7168" y="30763"/>
                  </a:cubicBezTo>
                  <a:cubicBezTo>
                    <a:pt x="7690" y="30419"/>
                    <a:pt x="8430" y="29480"/>
                    <a:pt x="8791" y="29008"/>
                  </a:cubicBezTo>
                  <a:cubicBezTo>
                    <a:pt x="9042" y="28697"/>
                    <a:pt x="9309" y="27908"/>
                    <a:pt x="9681" y="27697"/>
                  </a:cubicBezTo>
                  <a:cubicBezTo>
                    <a:pt x="10143" y="27435"/>
                    <a:pt x="11327" y="27558"/>
                    <a:pt x="11861" y="27446"/>
                  </a:cubicBezTo>
                  <a:cubicBezTo>
                    <a:pt x="12534" y="27296"/>
                    <a:pt x="13985" y="27002"/>
                    <a:pt x="14480" y="26580"/>
                  </a:cubicBezTo>
                  <a:cubicBezTo>
                    <a:pt x="15059" y="26085"/>
                    <a:pt x="15326" y="24624"/>
                    <a:pt x="15620" y="23979"/>
                  </a:cubicBezTo>
                  <a:cubicBezTo>
                    <a:pt x="15887" y="23385"/>
                    <a:pt x="16288" y="22124"/>
                    <a:pt x="16721" y="21618"/>
                  </a:cubicBezTo>
                  <a:cubicBezTo>
                    <a:pt x="17194" y="21057"/>
                    <a:pt x="18606" y="20279"/>
                    <a:pt x="19229" y="19835"/>
                  </a:cubicBezTo>
                  <a:cubicBezTo>
                    <a:pt x="19763" y="19451"/>
                    <a:pt x="21014" y="18779"/>
                    <a:pt x="21370" y="18262"/>
                  </a:cubicBezTo>
                  <a:cubicBezTo>
                    <a:pt x="21860" y="17557"/>
                    <a:pt x="22054" y="15884"/>
                    <a:pt x="22143" y="15079"/>
                  </a:cubicBezTo>
                  <a:cubicBezTo>
                    <a:pt x="22232" y="14373"/>
                    <a:pt x="21771" y="12901"/>
                    <a:pt x="22143" y="12284"/>
                  </a:cubicBezTo>
                  <a:cubicBezTo>
                    <a:pt x="22482" y="11723"/>
                    <a:pt x="23912" y="11145"/>
                    <a:pt x="24546" y="10806"/>
                  </a:cubicBezTo>
                  <a:cubicBezTo>
                    <a:pt x="24935" y="10600"/>
                    <a:pt x="25886" y="10373"/>
                    <a:pt x="26169" y="10067"/>
                  </a:cubicBezTo>
                  <a:cubicBezTo>
                    <a:pt x="26436" y="9767"/>
                    <a:pt x="26403" y="8950"/>
                    <a:pt x="26570" y="8595"/>
                  </a:cubicBezTo>
                  <a:cubicBezTo>
                    <a:pt x="26865" y="7984"/>
                    <a:pt x="27654" y="6811"/>
                    <a:pt x="28233" y="6350"/>
                  </a:cubicBezTo>
                  <a:cubicBezTo>
                    <a:pt x="28722" y="5967"/>
                    <a:pt x="30001" y="5511"/>
                    <a:pt x="30624" y="5311"/>
                  </a:cubicBezTo>
                  <a:cubicBezTo>
                    <a:pt x="31619" y="5000"/>
                    <a:pt x="33832" y="4906"/>
                    <a:pt x="34767" y="4483"/>
                  </a:cubicBezTo>
                  <a:cubicBezTo>
                    <a:pt x="35645" y="4072"/>
                    <a:pt x="36891" y="2689"/>
                    <a:pt x="37681" y="2155"/>
                  </a:cubicBezTo>
                  <a:cubicBezTo>
                    <a:pt x="38048" y="1894"/>
                    <a:pt x="38809" y="1350"/>
                    <a:pt x="39254" y="1200"/>
                  </a:cubicBezTo>
                  <a:cubicBezTo>
                    <a:pt x="39744" y="1038"/>
                    <a:pt x="40811" y="1016"/>
                    <a:pt x="41334" y="977"/>
                  </a:cubicBezTo>
                  <a:cubicBezTo>
                    <a:pt x="41868" y="955"/>
                    <a:pt x="42936" y="1066"/>
                    <a:pt x="43470" y="977"/>
                  </a:cubicBezTo>
                  <a:cubicBezTo>
                    <a:pt x="44048" y="894"/>
                    <a:pt x="45104" y="444"/>
                    <a:pt x="45683" y="311"/>
                  </a:cubicBezTo>
                  <a:cubicBezTo>
                    <a:pt x="46100" y="211"/>
                    <a:pt x="46962" y="-11"/>
                    <a:pt x="47407" y="0"/>
                  </a:cubicBezTo>
                  <a:cubicBezTo>
                    <a:pt x="47790" y="11"/>
                    <a:pt x="48625" y="100"/>
                    <a:pt x="48891" y="333"/>
                  </a:cubicBezTo>
                  <a:cubicBezTo>
                    <a:pt x="49086" y="522"/>
                    <a:pt x="49192" y="1088"/>
                    <a:pt x="49069" y="1327"/>
                  </a:cubicBezTo>
                  <a:cubicBezTo>
                    <a:pt x="48936" y="1572"/>
                    <a:pt x="48285" y="1872"/>
                    <a:pt x="47974" y="1933"/>
                  </a:cubicBezTo>
                  <a:cubicBezTo>
                    <a:pt x="47646" y="1994"/>
                    <a:pt x="46856" y="1572"/>
                    <a:pt x="46634" y="1783"/>
                  </a:cubicBezTo>
                  <a:cubicBezTo>
                    <a:pt x="46428" y="1972"/>
                    <a:pt x="46723" y="2578"/>
                    <a:pt x="46934" y="2761"/>
                  </a:cubicBezTo>
                  <a:cubicBezTo>
                    <a:pt x="47318" y="3094"/>
                    <a:pt x="48519" y="3333"/>
                    <a:pt x="49069" y="3283"/>
                  </a:cubicBezTo>
                  <a:cubicBezTo>
                    <a:pt x="49637" y="3233"/>
                    <a:pt x="50571" y="2628"/>
                    <a:pt x="51060" y="2389"/>
                  </a:cubicBezTo>
                  <a:cubicBezTo>
                    <a:pt x="51611" y="2144"/>
                    <a:pt x="52590" y="1450"/>
                    <a:pt x="53201" y="1327"/>
                  </a:cubicBezTo>
                  <a:cubicBezTo>
                    <a:pt x="53780" y="1200"/>
                    <a:pt x="54970" y="1361"/>
                    <a:pt x="55559" y="1389"/>
                  </a:cubicBezTo>
                  <a:cubicBezTo>
                    <a:pt x="55693" y="1389"/>
                    <a:pt x="55843" y="1400"/>
                    <a:pt x="56010" y="1422"/>
                  </a:cubicBezTo>
                  <a:cubicBezTo>
                    <a:pt x="55693" y="2177"/>
                    <a:pt x="55237" y="3466"/>
                    <a:pt x="55326" y="4022"/>
                  </a:cubicBezTo>
                  <a:cubicBezTo>
                    <a:pt x="55487" y="4939"/>
                    <a:pt x="56677" y="6683"/>
                    <a:pt x="57594" y="7217"/>
                  </a:cubicBezTo>
                  <a:cubicBezTo>
                    <a:pt x="58679" y="7850"/>
                    <a:pt x="61548" y="7661"/>
                    <a:pt x="62811" y="8034"/>
                  </a:cubicBezTo>
                  <a:cubicBezTo>
                    <a:pt x="64268" y="8456"/>
                    <a:pt x="67282" y="9445"/>
                    <a:pt x="68260" y="10450"/>
                  </a:cubicBezTo>
                  <a:cubicBezTo>
                    <a:pt x="69017" y="11217"/>
                    <a:pt x="68872" y="13467"/>
                    <a:pt x="69584" y="14251"/>
                  </a:cubicBezTo>
                  <a:cubicBezTo>
                    <a:pt x="70101" y="14806"/>
                    <a:pt x="71675" y="15401"/>
                    <a:pt x="72448" y="15684"/>
                  </a:cubicBezTo>
                  <a:cubicBezTo>
                    <a:pt x="73248" y="15984"/>
                    <a:pt x="75006" y="16295"/>
                    <a:pt x="75834" y="16551"/>
                  </a:cubicBezTo>
                  <a:cubicBezTo>
                    <a:pt x="76635" y="16801"/>
                    <a:pt x="78259" y="17307"/>
                    <a:pt x="78982" y="17690"/>
                  </a:cubicBezTo>
                  <a:cubicBezTo>
                    <a:pt x="79833" y="18151"/>
                    <a:pt x="81601" y="19201"/>
                    <a:pt x="81985" y="19985"/>
                  </a:cubicBezTo>
                  <a:cubicBezTo>
                    <a:pt x="82268" y="20563"/>
                    <a:pt x="81373" y="21952"/>
                    <a:pt x="81790" y="22485"/>
                  </a:cubicBezTo>
                  <a:cubicBezTo>
                    <a:pt x="82013" y="22779"/>
                    <a:pt x="82936" y="22929"/>
                    <a:pt x="83364" y="22979"/>
                  </a:cubicBezTo>
                  <a:cubicBezTo>
                    <a:pt x="84154" y="23063"/>
                    <a:pt x="85788" y="22579"/>
                    <a:pt x="86561" y="22768"/>
                  </a:cubicBezTo>
                  <a:cubicBezTo>
                    <a:pt x="87346" y="22968"/>
                    <a:pt x="88758" y="23846"/>
                    <a:pt x="89158" y="24452"/>
                  </a:cubicBezTo>
                  <a:cubicBezTo>
                    <a:pt x="89681" y="25219"/>
                    <a:pt x="89781" y="27085"/>
                    <a:pt x="89648" y="27969"/>
                  </a:cubicBezTo>
                  <a:cubicBezTo>
                    <a:pt x="89503" y="29008"/>
                    <a:pt x="88697" y="31136"/>
                    <a:pt x="87835" y="31891"/>
                  </a:cubicBezTo>
                  <a:cubicBezTo>
                    <a:pt x="87123" y="32508"/>
                    <a:pt x="85104" y="33103"/>
                    <a:pt x="84092" y="33291"/>
                  </a:cubicBezTo>
                  <a:cubicBezTo>
                    <a:pt x="83114" y="33464"/>
                    <a:pt x="81062" y="33203"/>
                    <a:pt x="80066" y="33291"/>
                  </a:cubicBezTo>
                  <a:cubicBezTo>
                    <a:pt x="79354" y="33341"/>
                    <a:pt x="77897" y="33486"/>
                    <a:pt x="77264" y="33736"/>
                  </a:cubicBezTo>
                  <a:cubicBezTo>
                    <a:pt x="76863" y="33897"/>
                    <a:pt x="76029" y="34330"/>
                    <a:pt x="75879" y="34675"/>
                  </a:cubicBezTo>
                  <a:cubicBezTo>
                    <a:pt x="75718" y="35075"/>
                    <a:pt x="75968" y="35992"/>
                    <a:pt x="76279" y="36308"/>
                  </a:cubicBezTo>
                  <a:cubicBezTo>
                    <a:pt x="76580" y="36647"/>
                    <a:pt x="77664" y="36792"/>
                    <a:pt x="78048" y="37053"/>
                  </a:cubicBezTo>
                  <a:cubicBezTo>
                    <a:pt x="78492" y="37353"/>
                    <a:pt x="79327" y="38070"/>
                    <a:pt x="79477" y="38525"/>
                  </a:cubicBezTo>
                  <a:cubicBezTo>
                    <a:pt x="79610" y="38975"/>
                    <a:pt x="79176" y="39875"/>
                    <a:pt x="79132" y="40320"/>
                  </a:cubicBezTo>
                  <a:cubicBezTo>
                    <a:pt x="79060" y="41003"/>
                    <a:pt x="78999" y="42353"/>
                    <a:pt x="79071" y="43031"/>
                  </a:cubicBezTo>
                  <a:cubicBezTo>
                    <a:pt x="79254" y="44493"/>
                    <a:pt x="80439" y="47293"/>
                    <a:pt x="80606" y="48765"/>
                  </a:cubicBezTo>
                  <a:cubicBezTo>
                    <a:pt x="80695" y="49621"/>
                    <a:pt x="80278" y="51354"/>
                    <a:pt x="80455" y="52193"/>
                  </a:cubicBezTo>
                  <a:cubicBezTo>
                    <a:pt x="80572" y="52727"/>
                    <a:pt x="81017" y="53793"/>
                    <a:pt x="81434" y="54199"/>
                  </a:cubicBezTo>
                  <a:cubicBezTo>
                    <a:pt x="81762" y="54521"/>
                    <a:pt x="82669" y="54993"/>
                    <a:pt x="83158" y="55105"/>
                  </a:cubicBezTo>
                  <a:cubicBezTo>
                    <a:pt x="83736" y="55238"/>
                    <a:pt x="84988" y="55205"/>
                    <a:pt x="85566" y="55105"/>
                  </a:cubicBezTo>
                  <a:cubicBezTo>
                    <a:pt x="85905" y="55043"/>
                    <a:pt x="86500" y="54660"/>
                    <a:pt x="86856" y="54660"/>
                  </a:cubicBezTo>
                  <a:cubicBezTo>
                    <a:pt x="87273" y="54643"/>
                    <a:pt x="88102" y="54882"/>
                    <a:pt x="88419" y="55105"/>
                  </a:cubicBezTo>
                  <a:cubicBezTo>
                    <a:pt x="88786" y="55349"/>
                    <a:pt x="89231" y="56082"/>
                    <a:pt x="89353" y="56455"/>
                  </a:cubicBezTo>
                  <a:cubicBezTo>
                    <a:pt x="89548" y="57033"/>
                    <a:pt x="89097" y="58322"/>
                    <a:pt x="89409" y="58866"/>
                  </a:cubicBezTo>
                  <a:cubicBezTo>
                    <a:pt x="89648" y="59311"/>
                    <a:pt x="90582" y="60055"/>
                    <a:pt x="91149" y="60144"/>
                  </a:cubicBezTo>
                  <a:cubicBezTo>
                    <a:pt x="92350" y="60316"/>
                    <a:pt x="94608" y="59127"/>
                    <a:pt x="95726" y="58733"/>
                  </a:cubicBezTo>
                  <a:cubicBezTo>
                    <a:pt x="96838" y="58322"/>
                    <a:pt x="99274" y="57694"/>
                    <a:pt x="100075" y="56949"/>
                  </a:cubicBezTo>
                  <a:cubicBezTo>
                    <a:pt x="100508" y="56538"/>
                    <a:pt x="100447" y="55238"/>
                    <a:pt x="100964" y="54916"/>
                  </a:cubicBezTo>
                  <a:cubicBezTo>
                    <a:pt x="101370" y="54671"/>
                    <a:pt x="102466" y="54693"/>
                    <a:pt x="102955" y="54793"/>
                  </a:cubicBezTo>
                  <a:cubicBezTo>
                    <a:pt x="103522" y="54916"/>
                    <a:pt x="104384" y="55699"/>
                    <a:pt x="104946" y="55849"/>
                  </a:cubicBezTo>
                  <a:cubicBezTo>
                    <a:pt x="105691" y="56021"/>
                    <a:pt x="107293" y="55660"/>
                    <a:pt x="108038" y="55849"/>
                  </a:cubicBezTo>
                  <a:cubicBezTo>
                    <a:pt x="109228" y="56132"/>
                    <a:pt x="111302" y="57321"/>
                    <a:pt x="112181" y="58049"/>
                  </a:cubicBezTo>
                  <a:cubicBezTo>
                    <a:pt x="112776" y="58560"/>
                    <a:pt x="113248" y="60105"/>
                    <a:pt x="113994" y="60438"/>
                  </a:cubicBezTo>
                  <a:cubicBezTo>
                    <a:pt x="114661" y="60750"/>
                    <a:pt x="116313" y="60627"/>
                    <a:pt x="117036" y="60438"/>
                  </a:cubicBezTo>
                  <a:cubicBezTo>
                    <a:pt x="117380" y="60366"/>
                    <a:pt x="117870" y="59844"/>
                    <a:pt x="118226" y="59833"/>
                  </a:cubicBezTo>
                  <a:cubicBezTo>
                    <a:pt x="118659" y="59811"/>
                    <a:pt x="119549" y="60144"/>
                    <a:pt x="119772" y="60438"/>
                  </a:cubicBezTo>
                  <a:cubicBezTo>
                    <a:pt x="120083" y="60861"/>
                    <a:pt x="120066" y="61989"/>
                    <a:pt x="119772" y="62405"/>
                  </a:cubicBezTo>
                  <a:cubicBezTo>
                    <a:pt x="119566" y="62716"/>
                    <a:pt x="118509" y="62828"/>
                    <a:pt x="118298" y="63150"/>
                  </a:cubicBezTo>
                  <a:cubicBezTo>
                    <a:pt x="118003" y="63583"/>
                    <a:pt x="118120" y="64683"/>
                    <a:pt x="118298" y="65167"/>
                  </a:cubicBezTo>
                  <a:cubicBezTo>
                    <a:pt x="118448" y="65617"/>
                    <a:pt x="118910" y="66433"/>
                    <a:pt x="119416" y="66878"/>
                  </a:cubicBezTo>
                  <a:cubicBezTo>
                    <a:pt x="119416" y="66889"/>
                    <a:pt x="119399" y="66889"/>
                    <a:pt x="119399" y="66889"/>
                  </a:cubicBezTo>
                  <a:cubicBezTo>
                    <a:pt x="119160" y="67384"/>
                    <a:pt x="119310" y="68511"/>
                    <a:pt x="119071" y="69006"/>
                  </a:cubicBezTo>
                  <a:cubicBezTo>
                    <a:pt x="118793" y="69578"/>
                    <a:pt x="117853" y="70578"/>
                    <a:pt x="117308" y="70989"/>
                  </a:cubicBezTo>
                  <a:cubicBezTo>
                    <a:pt x="116935" y="71245"/>
                    <a:pt x="116207" y="71567"/>
                    <a:pt x="115584" y="718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2" name="Shape 632"/>
            <p:cNvSpPr/>
            <p:nvPr/>
          </p:nvSpPr>
          <p:spPr>
            <a:xfrm>
              <a:off x="853115" y="210028"/>
              <a:ext cx="281100" cy="443700"/>
            </a:xfrm>
            <a:custGeom>
              <a:avLst/>
              <a:gdLst/>
              <a:ahLst/>
              <a:cxnLst/>
              <a:rect l="0" t="0" r="0" b="0"/>
              <a:pathLst>
                <a:path w="120000" h="120000" extrusionOk="0">
                  <a:moveTo>
                    <a:pt x="3168" y="54888"/>
                  </a:moveTo>
                  <a:cubicBezTo>
                    <a:pt x="3930" y="54171"/>
                    <a:pt x="4732" y="53442"/>
                    <a:pt x="5172" y="52953"/>
                  </a:cubicBezTo>
                  <a:cubicBezTo>
                    <a:pt x="5896" y="52113"/>
                    <a:pt x="7098" y="50383"/>
                    <a:pt x="7744" y="49538"/>
                  </a:cubicBezTo>
                  <a:cubicBezTo>
                    <a:pt x="8507" y="48537"/>
                    <a:pt x="10071" y="46546"/>
                    <a:pt x="10779" y="45545"/>
                  </a:cubicBezTo>
                  <a:cubicBezTo>
                    <a:pt x="11502" y="44538"/>
                    <a:pt x="12287" y="42341"/>
                    <a:pt x="13429" y="41479"/>
                  </a:cubicBezTo>
                  <a:cubicBezTo>
                    <a:pt x="14191" y="40923"/>
                    <a:pt x="16675" y="40394"/>
                    <a:pt x="17476" y="39860"/>
                  </a:cubicBezTo>
                  <a:cubicBezTo>
                    <a:pt x="17950" y="39543"/>
                    <a:pt x="18673" y="38793"/>
                    <a:pt x="18807" y="38392"/>
                  </a:cubicBezTo>
                  <a:cubicBezTo>
                    <a:pt x="19002" y="37719"/>
                    <a:pt x="18217" y="36368"/>
                    <a:pt x="18178" y="35695"/>
                  </a:cubicBezTo>
                  <a:cubicBezTo>
                    <a:pt x="18122" y="34816"/>
                    <a:pt x="18406" y="33042"/>
                    <a:pt x="18562" y="32174"/>
                  </a:cubicBezTo>
                  <a:cubicBezTo>
                    <a:pt x="18673" y="31484"/>
                    <a:pt x="19286" y="30127"/>
                    <a:pt x="19191" y="29432"/>
                  </a:cubicBezTo>
                  <a:cubicBezTo>
                    <a:pt x="19097" y="28876"/>
                    <a:pt x="18145" y="27842"/>
                    <a:pt x="18044" y="27280"/>
                  </a:cubicBezTo>
                  <a:cubicBezTo>
                    <a:pt x="17911" y="26484"/>
                    <a:pt x="18428" y="24877"/>
                    <a:pt x="18562" y="24082"/>
                  </a:cubicBezTo>
                  <a:cubicBezTo>
                    <a:pt x="18640" y="23492"/>
                    <a:pt x="19136" y="22319"/>
                    <a:pt x="18924" y="21746"/>
                  </a:cubicBezTo>
                  <a:cubicBezTo>
                    <a:pt x="18640" y="20917"/>
                    <a:pt x="16998" y="19449"/>
                    <a:pt x="16157" y="18754"/>
                  </a:cubicBezTo>
                  <a:cubicBezTo>
                    <a:pt x="15149" y="17936"/>
                    <a:pt x="12493" y="16568"/>
                    <a:pt x="11408" y="15773"/>
                  </a:cubicBezTo>
                  <a:cubicBezTo>
                    <a:pt x="10801" y="15317"/>
                    <a:pt x="9598" y="14360"/>
                    <a:pt x="9214" y="13826"/>
                  </a:cubicBezTo>
                  <a:cubicBezTo>
                    <a:pt x="9064" y="13631"/>
                    <a:pt x="8891" y="13186"/>
                    <a:pt x="8757" y="12825"/>
                  </a:cubicBezTo>
                  <a:cubicBezTo>
                    <a:pt x="10038" y="12808"/>
                    <a:pt x="11447" y="12880"/>
                    <a:pt x="12304" y="12969"/>
                  </a:cubicBezTo>
                  <a:cubicBezTo>
                    <a:pt x="14860" y="13231"/>
                    <a:pt x="19631" y="14532"/>
                    <a:pt x="22092" y="15022"/>
                  </a:cubicBezTo>
                  <a:cubicBezTo>
                    <a:pt x="25906" y="15773"/>
                    <a:pt x="33556" y="17252"/>
                    <a:pt x="37442" y="17864"/>
                  </a:cubicBezTo>
                  <a:cubicBezTo>
                    <a:pt x="39391" y="18164"/>
                    <a:pt x="43299" y="18820"/>
                    <a:pt x="45320" y="18865"/>
                  </a:cubicBezTo>
                  <a:cubicBezTo>
                    <a:pt x="47804" y="18926"/>
                    <a:pt x="52781" y="18604"/>
                    <a:pt x="55125" y="18147"/>
                  </a:cubicBezTo>
                  <a:cubicBezTo>
                    <a:pt x="56806" y="17819"/>
                    <a:pt x="60236" y="16918"/>
                    <a:pt x="61305" y="16101"/>
                  </a:cubicBezTo>
                  <a:cubicBezTo>
                    <a:pt x="62279" y="15361"/>
                    <a:pt x="62775" y="13459"/>
                    <a:pt x="62892" y="12536"/>
                  </a:cubicBezTo>
                  <a:cubicBezTo>
                    <a:pt x="63026" y="11468"/>
                    <a:pt x="62240" y="9338"/>
                    <a:pt x="62068" y="8259"/>
                  </a:cubicBezTo>
                  <a:cubicBezTo>
                    <a:pt x="61918" y="7369"/>
                    <a:pt x="61116" y="5522"/>
                    <a:pt x="61628" y="4660"/>
                  </a:cubicBezTo>
                  <a:cubicBezTo>
                    <a:pt x="61934" y="4137"/>
                    <a:pt x="63404" y="3303"/>
                    <a:pt x="64206" y="2975"/>
                  </a:cubicBezTo>
                  <a:cubicBezTo>
                    <a:pt x="64985" y="2658"/>
                    <a:pt x="67012" y="2530"/>
                    <a:pt x="67752" y="2180"/>
                  </a:cubicBezTo>
                  <a:cubicBezTo>
                    <a:pt x="68554" y="1802"/>
                    <a:pt x="69050" y="467"/>
                    <a:pt x="69968" y="172"/>
                  </a:cubicBezTo>
                  <a:cubicBezTo>
                    <a:pt x="70520" y="-5"/>
                    <a:pt x="71928" y="61"/>
                    <a:pt x="72541" y="172"/>
                  </a:cubicBezTo>
                  <a:cubicBezTo>
                    <a:pt x="72997" y="255"/>
                    <a:pt x="73626" y="706"/>
                    <a:pt x="74066" y="778"/>
                  </a:cubicBezTo>
                  <a:cubicBezTo>
                    <a:pt x="74695" y="889"/>
                    <a:pt x="76126" y="934"/>
                    <a:pt x="76716" y="745"/>
                  </a:cubicBezTo>
                  <a:cubicBezTo>
                    <a:pt x="76984" y="661"/>
                    <a:pt x="77140" y="255"/>
                    <a:pt x="77407" y="172"/>
                  </a:cubicBezTo>
                  <a:cubicBezTo>
                    <a:pt x="78454" y="-133"/>
                    <a:pt x="80931" y="38"/>
                    <a:pt x="82078" y="172"/>
                  </a:cubicBezTo>
                  <a:cubicBezTo>
                    <a:pt x="83721" y="355"/>
                    <a:pt x="86733" y="1245"/>
                    <a:pt x="88275" y="1607"/>
                  </a:cubicBezTo>
                  <a:cubicBezTo>
                    <a:pt x="90719" y="2180"/>
                    <a:pt x="95468" y="3587"/>
                    <a:pt x="98063" y="3876"/>
                  </a:cubicBezTo>
                  <a:cubicBezTo>
                    <a:pt x="99644" y="4054"/>
                    <a:pt x="102890" y="3865"/>
                    <a:pt x="104510" y="3909"/>
                  </a:cubicBezTo>
                  <a:cubicBezTo>
                    <a:pt x="107105" y="3976"/>
                    <a:pt x="112311" y="4365"/>
                    <a:pt x="114922" y="4377"/>
                  </a:cubicBezTo>
                  <a:cubicBezTo>
                    <a:pt x="116163" y="4377"/>
                    <a:pt x="117767" y="4349"/>
                    <a:pt x="119521" y="4282"/>
                  </a:cubicBezTo>
                  <a:cubicBezTo>
                    <a:pt x="119443" y="4660"/>
                    <a:pt x="119309" y="5083"/>
                    <a:pt x="119159" y="5333"/>
                  </a:cubicBezTo>
                  <a:cubicBezTo>
                    <a:pt x="118836" y="5834"/>
                    <a:pt x="117672" y="6718"/>
                    <a:pt x="117154" y="7163"/>
                  </a:cubicBezTo>
                  <a:cubicBezTo>
                    <a:pt x="116447" y="7791"/>
                    <a:pt x="114749" y="8954"/>
                    <a:pt x="114220" y="9644"/>
                  </a:cubicBezTo>
                  <a:cubicBezTo>
                    <a:pt x="113586" y="10467"/>
                    <a:pt x="112750" y="12230"/>
                    <a:pt x="112711" y="13120"/>
                  </a:cubicBezTo>
                  <a:cubicBezTo>
                    <a:pt x="112689" y="13459"/>
                    <a:pt x="113207" y="14110"/>
                    <a:pt x="113190" y="14449"/>
                  </a:cubicBezTo>
                  <a:cubicBezTo>
                    <a:pt x="113151" y="14983"/>
                    <a:pt x="112444" y="16001"/>
                    <a:pt x="112194" y="16523"/>
                  </a:cubicBezTo>
                  <a:cubicBezTo>
                    <a:pt x="111988" y="16929"/>
                    <a:pt x="111375" y="17719"/>
                    <a:pt x="111375" y="18136"/>
                  </a:cubicBezTo>
                  <a:cubicBezTo>
                    <a:pt x="111397" y="18570"/>
                    <a:pt x="112099" y="19365"/>
                    <a:pt x="112233" y="19788"/>
                  </a:cubicBezTo>
                  <a:cubicBezTo>
                    <a:pt x="112388" y="20200"/>
                    <a:pt x="112233" y="21067"/>
                    <a:pt x="112522" y="21451"/>
                  </a:cubicBezTo>
                  <a:cubicBezTo>
                    <a:pt x="112767" y="21785"/>
                    <a:pt x="113780" y="22285"/>
                    <a:pt x="114142" y="22591"/>
                  </a:cubicBezTo>
                  <a:cubicBezTo>
                    <a:pt x="114866" y="23236"/>
                    <a:pt x="116392" y="24549"/>
                    <a:pt x="116603" y="25311"/>
                  </a:cubicBezTo>
                  <a:cubicBezTo>
                    <a:pt x="116659" y="25517"/>
                    <a:pt x="116659" y="25878"/>
                    <a:pt x="116542" y="26190"/>
                  </a:cubicBezTo>
                  <a:cubicBezTo>
                    <a:pt x="116486" y="26379"/>
                    <a:pt x="116375" y="26540"/>
                    <a:pt x="116219" y="26635"/>
                  </a:cubicBezTo>
                  <a:cubicBezTo>
                    <a:pt x="115779" y="26874"/>
                    <a:pt x="114371" y="26690"/>
                    <a:pt x="113797" y="26824"/>
                  </a:cubicBezTo>
                  <a:cubicBezTo>
                    <a:pt x="113396" y="26918"/>
                    <a:pt x="112556" y="27191"/>
                    <a:pt x="112388" y="27408"/>
                  </a:cubicBezTo>
                  <a:cubicBezTo>
                    <a:pt x="112160" y="27680"/>
                    <a:pt x="112255" y="28342"/>
                    <a:pt x="112522" y="28604"/>
                  </a:cubicBezTo>
                  <a:cubicBezTo>
                    <a:pt x="112689" y="28759"/>
                    <a:pt x="113341" y="28932"/>
                    <a:pt x="113663" y="28976"/>
                  </a:cubicBezTo>
                  <a:cubicBezTo>
                    <a:pt x="114142" y="29054"/>
                    <a:pt x="115150" y="29032"/>
                    <a:pt x="115646" y="28976"/>
                  </a:cubicBezTo>
                  <a:cubicBezTo>
                    <a:pt x="116069" y="28932"/>
                    <a:pt x="116831" y="28648"/>
                    <a:pt x="117249" y="28604"/>
                  </a:cubicBezTo>
                  <a:cubicBezTo>
                    <a:pt x="117706" y="28553"/>
                    <a:pt x="118702" y="28464"/>
                    <a:pt x="119103" y="28604"/>
                  </a:cubicBezTo>
                  <a:cubicBezTo>
                    <a:pt x="119504" y="28726"/>
                    <a:pt x="120016" y="29238"/>
                    <a:pt x="119999" y="29488"/>
                  </a:cubicBezTo>
                  <a:cubicBezTo>
                    <a:pt x="119999" y="29866"/>
                    <a:pt x="118908" y="30456"/>
                    <a:pt x="118585" y="30778"/>
                  </a:cubicBezTo>
                  <a:cubicBezTo>
                    <a:pt x="118145" y="31229"/>
                    <a:pt x="117310" y="32141"/>
                    <a:pt x="117021" y="32619"/>
                  </a:cubicBezTo>
                  <a:cubicBezTo>
                    <a:pt x="116603" y="33337"/>
                    <a:pt x="115991" y="34849"/>
                    <a:pt x="116030" y="35606"/>
                  </a:cubicBezTo>
                  <a:cubicBezTo>
                    <a:pt x="116046" y="36262"/>
                    <a:pt x="116848" y="37513"/>
                    <a:pt x="117060" y="38142"/>
                  </a:cubicBezTo>
                  <a:cubicBezTo>
                    <a:pt x="117193" y="38509"/>
                    <a:pt x="117555" y="39260"/>
                    <a:pt x="117444" y="39632"/>
                  </a:cubicBezTo>
                  <a:cubicBezTo>
                    <a:pt x="117327" y="40066"/>
                    <a:pt x="116581" y="40884"/>
                    <a:pt x="116030" y="41195"/>
                  </a:cubicBezTo>
                  <a:cubicBezTo>
                    <a:pt x="115612" y="41423"/>
                    <a:pt x="114354" y="41557"/>
                    <a:pt x="113892" y="41763"/>
                  </a:cubicBezTo>
                  <a:cubicBezTo>
                    <a:pt x="113341" y="42002"/>
                    <a:pt x="112522" y="42675"/>
                    <a:pt x="112099" y="43003"/>
                  </a:cubicBezTo>
                  <a:cubicBezTo>
                    <a:pt x="111587" y="43381"/>
                    <a:pt x="110896" y="44310"/>
                    <a:pt x="110251" y="44610"/>
                  </a:cubicBezTo>
                  <a:cubicBezTo>
                    <a:pt x="109488" y="44972"/>
                    <a:pt x="107428" y="45189"/>
                    <a:pt x="106548" y="45450"/>
                  </a:cubicBezTo>
                  <a:cubicBezTo>
                    <a:pt x="105652" y="45723"/>
                    <a:pt x="103992" y="46395"/>
                    <a:pt x="103135" y="46724"/>
                  </a:cubicBezTo>
                  <a:cubicBezTo>
                    <a:pt x="102356" y="47024"/>
                    <a:pt x="100902" y="47753"/>
                    <a:pt x="100028" y="47958"/>
                  </a:cubicBezTo>
                  <a:cubicBezTo>
                    <a:pt x="99438" y="48103"/>
                    <a:pt x="98141" y="48253"/>
                    <a:pt x="97506" y="48197"/>
                  </a:cubicBezTo>
                  <a:cubicBezTo>
                    <a:pt x="97050" y="48159"/>
                    <a:pt x="96309" y="47775"/>
                    <a:pt x="95847" y="47719"/>
                  </a:cubicBezTo>
                  <a:cubicBezTo>
                    <a:pt x="95257" y="47636"/>
                    <a:pt x="93998" y="47658"/>
                    <a:pt x="93392" y="47719"/>
                  </a:cubicBezTo>
                  <a:cubicBezTo>
                    <a:pt x="92835" y="47764"/>
                    <a:pt x="91766" y="47981"/>
                    <a:pt x="91254" y="48125"/>
                  </a:cubicBezTo>
                  <a:cubicBezTo>
                    <a:pt x="90602" y="48298"/>
                    <a:pt x="89383" y="48765"/>
                    <a:pt x="88793" y="49015"/>
                  </a:cubicBezTo>
                  <a:cubicBezTo>
                    <a:pt x="88030" y="49332"/>
                    <a:pt x="86426" y="49961"/>
                    <a:pt x="85914" y="50417"/>
                  </a:cubicBezTo>
                  <a:cubicBezTo>
                    <a:pt x="85625" y="50645"/>
                    <a:pt x="85435" y="51223"/>
                    <a:pt x="85285" y="51496"/>
                  </a:cubicBezTo>
                  <a:cubicBezTo>
                    <a:pt x="85074" y="51874"/>
                    <a:pt x="84751" y="52680"/>
                    <a:pt x="84389" y="53031"/>
                  </a:cubicBezTo>
                  <a:cubicBezTo>
                    <a:pt x="83888" y="53515"/>
                    <a:pt x="82384" y="54299"/>
                    <a:pt x="81733" y="54727"/>
                  </a:cubicBezTo>
                  <a:cubicBezTo>
                    <a:pt x="80914" y="55266"/>
                    <a:pt x="79161" y="56323"/>
                    <a:pt x="78509" y="56941"/>
                  </a:cubicBezTo>
                  <a:cubicBezTo>
                    <a:pt x="77863" y="57575"/>
                    <a:pt x="77045" y="58965"/>
                    <a:pt x="76661" y="59660"/>
                  </a:cubicBezTo>
                  <a:cubicBezTo>
                    <a:pt x="76416" y="60139"/>
                    <a:pt x="76071" y="61117"/>
                    <a:pt x="75859" y="61607"/>
                  </a:cubicBezTo>
                  <a:cubicBezTo>
                    <a:pt x="75670" y="62063"/>
                    <a:pt x="75119" y="62964"/>
                    <a:pt x="75057" y="63437"/>
                  </a:cubicBezTo>
                  <a:cubicBezTo>
                    <a:pt x="75002" y="63926"/>
                    <a:pt x="75119" y="64911"/>
                    <a:pt x="75480" y="65350"/>
                  </a:cubicBezTo>
                  <a:cubicBezTo>
                    <a:pt x="75803" y="65739"/>
                    <a:pt x="77078" y="66251"/>
                    <a:pt x="77518" y="66590"/>
                  </a:cubicBezTo>
                  <a:cubicBezTo>
                    <a:pt x="78415" y="67274"/>
                    <a:pt x="79712" y="68815"/>
                    <a:pt x="80592" y="69499"/>
                  </a:cubicBezTo>
                  <a:cubicBezTo>
                    <a:pt x="81221" y="69983"/>
                    <a:pt x="82535" y="70939"/>
                    <a:pt x="83392" y="71284"/>
                  </a:cubicBezTo>
                  <a:cubicBezTo>
                    <a:pt x="84272" y="71646"/>
                    <a:pt x="86521" y="71907"/>
                    <a:pt x="87379" y="72285"/>
                  </a:cubicBezTo>
                  <a:cubicBezTo>
                    <a:pt x="88242" y="72664"/>
                    <a:pt x="89405" y="73754"/>
                    <a:pt x="90068" y="74254"/>
                  </a:cubicBezTo>
                  <a:cubicBezTo>
                    <a:pt x="90719" y="74744"/>
                    <a:pt x="91938" y="75778"/>
                    <a:pt x="92623" y="76245"/>
                  </a:cubicBezTo>
                  <a:cubicBezTo>
                    <a:pt x="93353" y="76746"/>
                    <a:pt x="95257" y="77525"/>
                    <a:pt x="95752" y="78103"/>
                  </a:cubicBezTo>
                  <a:cubicBezTo>
                    <a:pt x="96248" y="78681"/>
                    <a:pt x="96003" y="80038"/>
                    <a:pt x="96365" y="80639"/>
                  </a:cubicBezTo>
                  <a:cubicBezTo>
                    <a:pt x="96727" y="81212"/>
                    <a:pt x="98063" y="82202"/>
                    <a:pt x="98558" y="82747"/>
                  </a:cubicBezTo>
                  <a:cubicBezTo>
                    <a:pt x="99265" y="83531"/>
                    <a:pt x="100713" y="85139"/>
                    <a:pt x="101019" y="86006"/>
                  </a:cubicBezTo>
                  <a:cubicBezTo>
                    <a:pt x="101209" y="86596"/>
                    <a:pt x="101437" y="87903"/>
                    <a:pt x="100925" y="88431"/>
                  </a:cubicBezTo>
                  <a:cubicBezTo>
                    <a:pt x="100752" y="88609"/>
                    <a:pt x="100084" y="88887"/>
                    <a:pt x="99739" y="88870"/>
                  </a:cubicBezTo>
                  <a:cubicBezTo>
                    <a:pt x="99360" y="88837"/>
                    <a:pt x="99037" y="88325"/>
                    <a:pt x="98692" y="88214"/>
                  </a:cubicBezTo>
                  <a:cubicBezTo>
                    <a:pt x="98041" y="88020"/>
                    <a:pt x="96515" y="87869"/>
                    <a:pt x="95814" y="87942"/>
                  </a:cubicBezTo>
                  <a:cubicBezTo>
                    <a:pt x="95563" y="87975"/>
                    <a:pt x="95184" y="88203"/>
                    <a:pt x="94951" y="88248"/>
                  </a:cubicBezTo>
                  <a:cubicBezTo>
                    <a:pt x="94305" y="88348"/>
                    <a:pt x="92913" y="88170"/>
                    <a:pt x="92245" y="88248"/>
                  </a:cubicBezTo>
                  <a:cubicBezTo>
                    <a:pt x="91654" y="88314"/>
                    <a:pt x="90563" y="88631"/>
                    <a:pt x="90034" y="88781"/>
                  </a:cubicBezTo>
                  <a:cubicBezTo>
                    <a:pt x="89706" y="88870"/>
                    <a:pt x="89138" y="89149"/>
                    <a:pt x="88793" y="89160"/>
                  </a:cubicBezTo>
                  <a:cubicBezTo>
                    <a:pt x="88409" y="89171"/>
                    <a:pt x="87740" y="88870"/>
                    <a:pt x="87379" y="88815"/>
                  </a:cubicBezTo>
                  <a:cubicBezTo>
                    <a:pt x="86811" y="88726"/>
                    <a:pt x="85608" y="88759"/>
                    <a:pt x="85051" y="88670"/>
                  </a:cubicBezTo>
                  <a:cubicBezTo>
                    <a:pt x="84595" y="88609"/>
                    <a:pt x="83815" y="88292"/>
                    <a:pt x="83336" y="88248"/>
                  </a:cubicBezTo>
                  <a:cubicBezTo>
                    <a:pt x="82384" y="88147"/>
                    <a:pt x="80402" y="88214"/>
                    <a:pt x="79467" y="88381"/>
                  </a:cubicBezTo>
                  <a:cubicBezTo>
                    <a:pt x="78643" y="88520"/>
                    <a:pt x="77117" y="88998"/>
                    <a:pt x="76527" y="89349"/>
                  </a:cubicBezTo>
                  <a:cubicBezTo>
                    <a:pt x="76071" y="89627"/>
                    <a:pt x="75670" y="90378"/>
                    <a:pt x="75286" y="90695"/>
                  </a:cubicBezTo>
                  <a:cubicBezTo>
                    <a:pt x="74734" y="91162"/>
                    <a:pt x="73437" y="92052"/>
                    <a:pt x="72635" y="92391"/>
                  </a:cubicBezTo>
                  <a:cubicBezTo>
                    <a:pt x="72234" y="92563"/>
                    <a:pt x="71204" y="92708"/>
                    <a:pt x="70787" y="92880"/>
                  </a:cubicBezTo>
                  <a:cubicBezTo>
                    <a:pt x="70575" y="92969"/>
                    <a:pt x="70174" y="93175"/>
                    <a:pt x="70080" y="93314"/>
                  </a:cubicBezTo>
                  <a:cubicBezTo>
                    <a:pt x="70002" y="93426"/>
                    <a:pt x="69968" y="93676"/>
                    <a:pt x="70080" y="93770"/>
                  </a:cubicBezTo>
                  <a:cubicBezTo>
                    <a:pt x="70369" y="94010"/>
                    <a:pt x="71472" y="94121"/>
                    <a:pt x="71928" y="94226"/>
                  </a:cubicBezTo>
                  <a:cubicBezTo>
                    <a:pt x="72463" y="94360"/>
                    <a:pt x="73554" y="94566"/>
                    <a:pt x="74066" y="94716"/>
                  </a:cubicBezTo>
                  <a:cubicBezTo>
                    <a:pt x="74851" y="94944"/>
                    <a:pt x="76282" y="95533"/>
                    <a:pt x="77006" y="95817"/>
                  </a:cubicBezTo>
                  <a:cubicBezTo>
                    <a:pt x="78075" y="96251"/>
                    <a:pt x="80285" y="97057"/>
                    <a:pt x="81165" y="97597"/>
                  </a:cubicBezTo>
                  <a:cubicBezTo>
                    <a:pt x="82134" y="98186"/>
                    <a:pt x="83414" y="99655"/>
                    <a:pt x="84194" y="100317"/>
                  </a:cubicBezTo>
                  <a:cubicBezTo>
                    <a:pt x="84901" y="100917"/>
                    <a:pt x="86811" y="101952"/>
                    <a:pt x="87134" y="102647"/>
                  </a:cubicBezTo>
                  <a:cubicBezTo>
                    <a:pt x="87401" y="103186"/>
                    <a:pt x="86944" y="104332"/>
                    <a:pt x="86749" y="104872"/>
                  </a:cubicBezTo>
                  <a:cubicBezTo>
                    <a:pt x="86599" y="105333"/>
                    <a:pt x="85836" y="106179"/>
                    <a:pt x="85853" y="106635"/>
                  </a:cubicBezTo>
                  <a:cubicBezTo>
                    <a:pt x="85875" y="107007"/>
                    <a:pt x="86254" y="107797"/>
                    <a:pt x="86749" y="108036"/>
                  </a:cubicBezTo>
                  <a:cubicBezTo>
                    <a:pt x="87267" y="108264"/>
                    <a:pt x="88698" y="108147"/>
                    <a:pt x="89305" y="108248"/>
                  </a:cubicBezTo>
                  <a:cubicBezTo>
                    <a:pt x="89973" y="108364"/>
                    <a:pt x="91309" y="108637"/>
                    <a:pt x="91766" y="108921"/>
                  </a:cubicBezTo>
                  <a:cubicBezTo>
                    <a:pt x="92607" y="109432"/>
                    <a:pt x="92968" y="110889"/>
                    <a:pt x="93581" y="111484"/>
                  </a:cubicBezTo>
                  <a:cubicBezTo>
                    <a:pt x="93960" y="111879"/>
                    <a:pt x="95012" y="112575"/>
                    <a:pt x="95524" y="112908"/>
                  </a:cubicBezTo>
                  <a:cubicBezTo>
                    <a:pt x="96114" y="113325"/>
                    <a:pt x="97623" y="113998"/>
                    <a:pt x="98024" y="114477"/>
                  </a:cubicBezTo>
                  <a:cubicBezTo>
                    <a:pt x="98441" y="114966"/>
                    <a:pt x="98826" y="116095"/>
                    <a:pt x="98653" y="116640"/>
                  </a:cubicBezTo>
                  <a:cubicBezTo>
                    <a:pt x="98519" y="117030"/>
                    <a:pt x="97701" y="117714"/>
                    <a:pt x="97244" y="118020"/>
                  </a:cubicBezTo>
                  <a:cubicBezTo>
                    <a:pt x="96805" y="118303"/>
                    <a:pt x="95546" y="118654"/>
                    <a:pt x="95162" y="118954"/>
                  </a:cubicBezTo>
                  <a:cubicBezTo>
                    <a:pt x="94856" y="119171"/>
                    <a:pt x="94494" y="119649"/>
                    <a:pt x="94344" y="119999"/>
                  </a:cubicBezTo>
                  <a:cubicBezTo>
                    <a:pt x="93124" y="119682"/>
                    <a:pt x="91593" y="119315"/>
                    <a:pt x="90830" y="119226"/>
                  </a:cubicBezTo>
                  <a:cubicBezTo>
                    <a:pt x="89288" y="119054"/>
                    <a:pt x="86026" y="119555"/>
                    <a:pt x="84578" y="119226"/>
                  </a:cubicBezTo>
                  <a:cubicBezTo>
                    <a:pt x="83526" y="118987"/>
                    <a:pt x="82267" y="117736"/>
                    <a:pt x="81260" y="117447"/>
                  </a:cubicBezTo>
                  <a:cubicBezTo>
                    <a:pt x="80419" y="117196"/>
                    <a:pt x="78509" y="116957"/>
                    <a:pt x="77574" y="117007"/>
                  </a:cubicBezTo>
                  <a:cubicBezTo>
                    <a:pt x="77023" y="117041"/>
                    <a:pt x="76110" y="117463"/>
                    <a:pt x="75575" y="117497"/>
                  </a:cubicBezTo>
                  <a:cubicBezTo>
                    <a:pt x="74356" y="117575"/>
                    <a:pt x="71778" y="117402"/>
                    <a:pt x="70748" y="117007"/>
                  </a:cubicBezTo>
                  <a:cubicBezTo>
                    <a:pt x="69568" y="116573"/>
                    <a:pt x="68593" y="114899"/>
                    <a:pt x="67619" y="114310"/>
                  </a:cubicBezTo>
                  <a:cubicBezTo>
                    <a:pt x="66817" y="113826"/>
                    <a:pt x="64623" y="113203"/>
                    <a:pt x="63822" y="112703"/>
                  </a:cubicBezTo>
                  <a:cubicBezTo>
                    <a:pt x="63098" y="112235"/>
                    <a:pt x="62430" y="110928"/>
                    <a:pt x="61556" y="110539"/>
                  </a:cubicBezTo>
                  <a:cubicBezTo>
                    <a:pt x="60732" y="110183"/>
                    <a:pt x="58404" y="110189"/>
                    <a:pt x="57586" y="109844"/>
                  </a:cubicBezTo>
                  <a:cubicBezTo>
                    <a:pt x="56901" y="109549"/>
                    <a:pt x="56328" y="108548"/>
                    <a:pt x="55682" y="108225"/>
                  </a:cubicBezTo>
                  <a:cubicBezTo>
                    <a:pt x="55164" y="107964"/>
                    <a:pt x="53889" y="107614"/>
                    <a:pt x="53221" y="107519"/>
                  </a:cubicBezTo>
                  <a:cubicBezTo>
                    <a:pt x="52302" y="107397"/>
                    <a:pt x="50337" y="107680"/>
                    <a:pt x="49440" y="107519"/>
                  </a:cubicBezTo>
                  <a:cubicBezTo>
                    <a:pt x="48639" y="107385"/>
                    <a:pt x="47269" y="106818"/>
                    <a:pt x="46696" y="106496"/>
                  </a:cubicBezTo>
                  <a:cubicBezTo>
                    <a:pt x="46050" y="106145"/>
                    <a:pt x="45476" y="105061"/>
                    <a:pt x="44691" y="104833"/>
                  </a:cubicBezTo>
                  <a:cubicBezTo>
                    <a:pt x="44179" y="104666"/>
                    <a:pt x="42882" y="104710"/>
                    <a:pt x="42330" y="104833"/>
                  </a:cubicBezTo>
                  <a:cubicBezTo>
                    <a:pt x="41506" y="104994"/>
                    <a:pt x="40421" y="105928"/>
                    <a:pt x="39580" y="106073"/>
                  </a:cubicBezTo>
                  <a:cubicBezTo>
                    <a:pt x="38856" y="106190"/>
                    <a:pt x="37236" y="106101"/>
                    <a:pt x="36546" y="105906"/>
                  </a:cubicBezTo>
                  <a:cubicBezTo>
                    <a:pt x="35711" y="105656"/>
                    <a:pt x="34603" y="104733"/>
                    <a:pt x="34090" y="104288"/>
                  </a:cubicBezTo>
                  <a:cubicBezTo>
                    <a:pt x="33589" y="103865"/>
                    <a:pt x="33021" y="102864"/>
                    <a:pt x="32487" y="102447"/>
                  </a:cubicBezTo>
                  <a:cubicBezTo>
                    <a:pt x="31435" y="101646"/>
                    <a:pt x="28706" y="100339"/>
                    <a:pt x="27353" y="99699"/>
                  </a:cubicBezTo>
                  <a:cubicBezTo>
                    <a:pt x="25945" y="99037"/>
                    <a:pt x="22927" y="97836"/>
                    <a:pt x="21441" y="97219"/>
                  </a:cubicBezTo>
                  <a:cubicBezTo>
                    <a:pt x="20489" y="96829"/>
                    <a:pt x="18484" y="96078"/>
                    <a:pt x="17610" y="95634"/>
                  </a:cubicBezTo>
                  <a:cubicBezTo>
                    <a:pt x="16825" y="95239"/>
                    <a:pt x="15316" y="94393"/>
                    <a:pt x="14804" y="93882"/>
                  </a:cubicBezTo>
                  <a:cubicBezTo>
                    <a:pt x="14269" y="93325"/>
                    <a:pt x="13657" y="92085"/>
                    <a:pt x="13624" y="91457"/>
                  </a:cubicBezTo>
                  <a:cubicBezTo>
                    <a:pt x="13601" y="90856"/>
                    <a:pt x="14553" y="89727"/>
                    <a:pt x="14576" y="89126"/>
                  </a:cubicBezTo>
                  <a:cubicBezTo>
                    <a:pt x="14615" y="88359"/>
                    <a:pt x="14119" y="86802"/>
                    <a:pt x="13624" y="86084"/>
                  </a:cubicBezTo>
                  <a:cubicBezTo>
                    <a:pt x="13239" y="85528"/>
                    <a:pt x="11697" y="84627"/>
                    <a:pt x="11352" y="84060"/>
                  </a:cubicBezTo>
                  <a:cubicBezTo>
                    <a:pt x="10951" y="83375"/>
                    <a:pt x="10895" y="81885"/>
                    <a:pt x="10934" y="81145"/>
                  </a:cubicBezTo>
                  <a:cubicBezTo>
                    <a:pt x="10951" y="80606"/>
                    <a:pt x="11770" y="79516"/>
                    <a:pt x="11502" y="78993"/>
                  </a:cubicBezTo>
                  <a:cubicBezTo>
                    <a:pt x="11179" y="78387"/>
                    <a:pt x="9197" y="77602"/>
                    <a:pt x="8568" y="77080"/>
                  </a:cubicBezTo>
                  <a:cubicBezTo>
                    <a:pt x="7978" y="76590"/>
                    <a:pt x="6870" y="75578"/>
                    <a:pt x="6619" y="75005"/>
                  </a:cubicBezTo>
                  <a:cubicBezTo>
                    <a:pt x="6313" y="74321"/>
                    <a:pt x="6469" y="72892"/>
                    <a:pt x="6619" y="72196"/>
                  </a:cubicBezTo>
                  <a:cubicBezTo>
                    <a:pt x="6714" y="71807"/>
                    <a:pt x="6909" y="70978"/>
                    <a:pt x="7327" y="70667"/>
                  </a:cubicBezTo>
                  <a:cubicBezTo>
                    <a:pt x="7727" y="70361"/>
                    <a:pt x="9025" y="70077"/>
                    <a:pt x="9576" y="69883"/>
                  </a:cubicBezTo>
                  <a:cubicBezTo>
                    <a:pt x="10266" y="69632"/>
                    <a:pt x="11848" y="69260"/>
                    <a:pt x="12248" y="68870"/>
                  </a:cubicBezTo>
                  <a:cubicBezTo>
                    <a:pt x="12627" y="68481"/>
                    <a:pt x="12627" y="67513"/>
                    <a:pt x="12421" y="67080"/>
                  </a:cubicBezTo>
                  <a:cubicBezTo>
                    <a:pt x="12098" y="66351"/>
                    <a:pt x="10567" y="65066"/>
                    <a:pt x="9654" y="64521"/>
                  </a:cubicBezTo>
                  <a:cubicBezTo>
                    <a:pt x="8874" y="64065"/>
                    <a:pt x="6887" y="63437"/>
                    <a:pt x="5918" y="63120"/>
                  </a:cubicBezTo>
                  <a:cubicBezTo>
                    <a:pt x="5155" y="62869"/>
                    <a:pt x="3513" y="62447"/>
                    <a:pt x="2711" y="62230"/>
                  </a:cubicBezTo>
                  <a:cubicBezTo>
                    <a:pt x="2082" y="62052"/>
                    <a:pt x="612" y="61902"/>
                    <a:pt x="233" y="61573"/>
                  </a:cubicBezTo>
                  <a:cubicBezTo>
                    <a:pt x="-244" y="61151"/>
                    <a:pt x="139" y="60061"/>
                    <a:pt x="233" y="59566"/>
                  </a:cubicBezTo>
                  <a:cubicBezTo>
                    <a:pt x="400" y="58804"/>
                    <a:pt x="1068" y="57291"/>
                    <a:pt x="1564" y="56585"/>
                  </a:cubicBezTo>
                  <a:cubicBezTo>
                    <a:pt x="1893" y="56129"/>
                    <a:pt x="2522" y="55506"/>
                    <a:pt x="3168" y="548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3" name="Shape 633"/>
            <p:cNvSpPr/>
            <p:nvPr/>
          </p:nvSpPr>
          <p:spPr>
            <a:xfrm>
              <a:off x="1705601" y="1566029"/>
              <a:ext cx="829200" cy="543000"/>
            </a:xfrm>
            <a:custGeom>
              <a:avLst/>
              <a:gdLst/>
              <a:ahLst/>
              <a:cxnLst/>
              <a:rect l="0" t="0" r="0" b="0"/>
              <a:pathLst>
                <a:path w="120000" h="120000" extrusionOk="0">
                  <a:moveTo>
                    <a:pt x="21839" y="80227"/>
                  </a:moveTo>
                  <a:cubicBezTo>
                    <a:pt x="21850" y="80183"/>
                    <a:pt x="21850" y="80144"/>
                    <a:pt x="21856" y="80111"/>
                  </a:cubicBezTo>
                  <a:cubicBezTo>
                    <a:pt x="21928" y="79716"/>
                    <a:pt x="22161" y="78955"/>
                    <a:pt x="22372" y="78694"/>
                  </a:cubicBezTo>
                  <a:cubicBezTo>
                    <a:pt x="22689" y="78294"/>
                    <a:pt x="23639" y="78216"/>
                    <a:pt x="23989" y="77872"/>
                  </a:cubicBezTo>
                  <a:cubicBezTo>
                    <a:pt x="24284" y="77583"/>
                    <a:pt x="24823" y="76811"/>
                    <a:pt x="24923" y="76333"/>
                  </a:cubicBezTo>
                  <a:cubicBezTo>
                    <a:pt x="24984" y="76005"/>
                    <a:pt x="24895" y="75300"/>
                    <a:pt x="24779" y="75005"/>
                  </a:cubicBezTo>
                  <a:cubicBezTo>
                    <a:pt x="24601" y="74572"/>
                    <a:pt x="24001" y="73933"/>
                    <a:pt x="23684" y="73683"/>
                  </a:cubicBezTo>
                  <a:cubicBezTo>
                    <a:pt x="23489" y="73533"/>
                    <a:pt x="23061" y="73372"/>
                    <a:pt x="22845" y="73311"/>
                  </a:cubicBezTo>
                  <a:cubicBezTo>
                    <a:pt x="22445" y="73194"/>
                    <a:pt x="21622" y="72983"/>
                    <a:pt x="21222" y="73088"/>
                  </a:cubicBezTo>
                  <a:cubicBezTo>
                    <a:pt x="20989" y="73150"/>
                    <a:pt x="20611" y="73605"/>
                    <a:pt x="20383" y="73711"/>
                  </a:cubicBezTo>
                  <a:cubicBezTo>
                    <a:pt x="20077" y="73844"/>
                    <a:pt x="19444" y="73977"/>
                    <a:pt x="19127" y="73950"/>
                  </a:cubicBezTo>
                  <a:cubicBezTo>
                    <a:pt x="18810" y="73922"/>
                    <a:pt x="18205" y="73561"/>
                    <a:pt x="17888" y="73505"/>
                  </a:cubicBezTo>
                  <a:cubicBezTo>
                    <a:pt x="17654" y="73472"/>
                    <a:pt x="17143" y="73383"/>
                    <a:pt x="16943" y="73550"/>
                  </a:cubicBezTo>
                  <a:cubicBezTo>
                    <a:pt x="16743" y="73727"/>
                    <a:pt x="16676" y="74538"/>
                    <a:pt x="16471" y="74694"/>
                  </a:cubicBezTo>
                  <a:cubicBezTo>
                    <a:pt x="16226" y="74894"/>
                    <a:pt x="15615" y="74777"/>
                    <a:pt x="15332" y="74694"/>
                  </a:cubicBezTo>
                  <a:cubicBezTo>
                    <a:pt x="15015" y="74605"/>
                    <a:pt x="14470" y="74066"/>
                    <a:pt x="14153" y="73966"/>
                  </a:cubicBezTo>
                  <a:cubicBezTo>
                    <a:pt x="13703" y="73816"/>
                    <a:pt x="12753" y="73850"/>
                    <a:pt x="12286" y="73877"/>
                  </a:cubicBezTo>
                  <a:cubicBezTo>
                    <a:pt x="11981" y="73888"/>
                    <a:pt x="11386" y="74100"/>
                    <a:pt x="11080" y="74050"/>
                  </a:cubicBezTo>
                  <a:cubicBezTo>
                    <a:pt x="10858" y="74022"/>
                    <a:pt x="10414" y="73772"/>
                    <a:pt x="10208" y="73638"/>
                  </a:cubicBezTo>
                  <a:cubicBezTo>
                    <a:pt x="9852" y="73427"/>
                    <a:pt x="9230" y="72738"/>
                    <a:pt x="8852" y="72583"/>
                  </a:cubicBezTo>
                  <a:cubicBezTo>
                    <a:pt x="8513" y="72438"/>
                    <a:pt x="7802" y="72538"/>
                    <a:pt x="7457" y="72438"/>
                  </a:cubicBezTo>
                  <a:cubicBezTo>
                    <a:pt x="7235" y="72366"/>
                    <a:pt x="6757" y="72227"/>
                    <a:pt x="6579" y="72022"/>
                  </a:cubicBezTo>
                  <a:cubicBezTo>
                    <a:pt x="6346" y="71761"/>
                    <a:pt x="6085" y="70972"/>
                    <a:pt x="5973" y="70583"/>
                  </a:cubicBezTo>
                  <a:cubicBezTo>
                    <a:pt x="5840" y="70083"/>
                    <a:pt x="5840" y="68983"/>
                    <a:pt x="5679" y="68500"/>
                  </a:cubicBezTo>
                  <a:cubicBezTo>
                    <a:pt x="5507" y="67983"/>
                    <a:pt x="4873" y="67205"/>
                    <a:pt x="4656" y="66722"/>
                  </a:cubicBezTo>
                  <a:cubicBezTo>
                    <a:pt x="4456" y="66288"/>
                    <a:pt x="4251" y="65266"/>
                    <a:pt x="4012" y="64866"/>
                  </a:cubicBezTo>
                  <a:cubicBezTo>
                    <a:pt x="3812" y="64522"/>
                    <a:pt x="3156" y="64144"/>
                    <a:pt x="2989" y="63766"/>
                  </a:cubicBezTo>
                  <a:cubicBezTo>
                    <a:pt x="2861" y="63500"/>
                    <a:pt x="2911" y="62805"/>
                    <a:pt x="2795" y="62527"/>
                  </a:cubicBezTo>
                  <a:cubicBezTo>
                    <a:pt x="2667" y="62255"/>
                    <a:pt x="2317" y="61694"/>
                    <a:pt x="2083" y="61694"/>
                  </a:cubicBezTo>
                  <a:cubicBezTo>
                    <a:pt x="1867" y="61700"/>
                    <a:pt x="1644" y="62394"/>
                    <a:pt x="1439" y="62483"/>
                  </a:cubicBezTo>
                  <a:cubicBezTo>
                    <a:pt x="1250" y="62572"/>
                    <a:pt x="816" y="62527"/>
                    <a:pt x="633" y="62405"/>
                  </a:cubicBezTo>
                  <a:cubicBezTo>
                    <a:pt x="422" y="62255"/>
                    <a:pt x="100" y="61694"/>
                    <a:pt x="22" y="61388"/>
                  </a:cubicBezTo>
                  <a:cubicBezTo>
                    <a:pt x="-33" y="61166"/>
                    <a:pt x="22" y="60455"/>
                    <a:pt x="22" y="60455"/>
                  </a:cubicBezTo>
                  <a:lnTo>
                    <a:pt x="13687" y="49483"/>
                  </a:lnTo>
                  <a:cubicBezTo>
                    <a:pt x="13864" y="49500"/>
                    <a:pt x="14026" y="49500"/>
                    <a:pt x="14137" y="49427"/>
                  </a:cubicBezTo>
                  <a:cubicBezTo>
                    <a:pt x="14342" y="49283"/>
                    <a:pt x="14581" y="48683"/>
                    <a:pt x="14692" y="48394"/>
                  </a:cubicBezTo>
                  <a:cubicBezTo>
                    <a:pt x="14804" y="48111"/>
                    <a:pt x="14854" y="47411"/>
                    <a:pt x="15009" y="47161"/>
                  </a:cubicBezTo>
                  <a:cubicBezTo>
                    <a:pt x="15193" y="46883"/>
                    <a:pt x="15737" y="46655"/>
                    <a:pt x="15976" y="46483"/>
                  </a:cubicBezTo>
                  <a:cubicBezTo>
                    <a:pt x="16215" y="46327"/>
                    <a:pt x="16782" y="46150"/>
                    <a:pt x="16921" y="45844"/>
                  </a:cubicBezTo>
                  <a:cubicBezTo>
                    <a:pt x="17015" y="45633"/>
                    <a:pt x="16960" y="45105"/>
                    <a:pt x="16921" y="44866"/>
                  </a:cubicBezTo>
                  <a:cubicBezTo>
                    <a:pt x="16876" y="44566"/>
                    <a:pt x="16599" y="44033"/>
                    <a:pt x="16560" y="43727"/>
                  </a:cubicBezTo>
                  <a:cubicBezTo>
                    <a:pt x="16499" y="43327"/>
                    <a:pt x="16554" y="42511"/>
                    <a:pt x="16599" y="42111"/>
                  </a:cubicBezTo>
                  <a:cubicBezTo>
                    <a:pt x="16643" y="41711"/>
                    <a:pt x="17021" y="40927"/>
                    <a:pt x="16921" y="40550"/>
                  </a:cubicBezTo>
                  <a:cubicBezTo>
                    <a:pt x="16843" y="40261"/>
                    <a:pt x="16282" y="40127"/>
                    <a:pt x="16187" y="39844"/>
                  </a:cubicBezTo>
                  <a:cubicBezTo>
                    <a:pt x="16098" y="39550"/>
                    <a:pt x="16226" y="38861"/>
                    <a:pt x="16343" y="38583"/>
                  </a:cubicBezTo>
                  <a:cubicBezTo>
                    <a:pt x="16499" y="38183"/>
                    <a:pt x="17104" y="37711"/>
                    <a:pt x="17332" y="37377"/>
                  </a:cubicBezTo>
                  <a:cubicBezTo>
                    <a:pt x="17527" y="37088"/>
                    <a:pt x="17782" y="36344"/>
                    <a:pt x="18016" y="36111"/>
                  </a:cubicBezTo>
                  <a:cubicBezTo>
                    <a:pt x="18288" y="35844"/>
                    <a:pt x="18971" y="35650"/>
                    <a:pt x="19299" y="35555"/>
                  </a:cubicBezTo>
                  <a:cubicBezTo>
                    <a:pt x="19549" y="35488"/>
                    <a:pt x="20061" y="35516"/>
                    <a:pt x="20294" y="35411"/>
                  </a:cubicBezTo>
                  <a:cubicBezTo>
                    <a:pt x="20561" y="35277"/>
                    <a:pt x="21055" y="34861"/>
                    <a:pt x="21261" y="34583"/>
                  </a:cubicBezTo>
                  <a:cubicBezTo>
                    <a:pt x="21394" y="34400"/>
                    <a:pt x="21706" y="33933"/>
                    <a:pt x="21667" y="33677"/>
                  </a:cubicBezTo>
                  <a:cubicBezTo>
                    <a:pt x="21633" y="33483"/>
                    <a:pt x="21289" y="33377"/>
                    <a:pt x="21194" y="33233"/>
                  </a:cubicBezTo>
                  <a:cubicBezTo>
                    <a:pt x="21072" y="33072"/>
                    <a:pt x="20822" y="32700"/>
                    <a:pt x="20805" y="32466"/>
                  </a:cubicBezTo>
                  <a:cubicBezTo>
                    <a:pt x="20794" y="32283"/>
                    <a:pt x="20933" y="31916"/>
                    <a:pt x="21016" y="31766"/>
                  </a:cubicBezTo>
                  <a:cubicBezTo>
                    <a:pt x="21144" y="31561"/>
                    <a:pt x="21544" y="31377"/>
                    <a:pt x="21639" y="31144"/>
                  </a:cubicBezTo>
                  <a:cubicBezTo>
                    <a:pt x="21744" y="30922"/>
                    <a:pt x="21867" y="30327"/>
                    <a:pt x="21772" y="30088"/>
                  </a:cubicBezTo>
                  <a:cubicBezTo>
                    <a:pt x="21672" y="29855"/>
                    <a:pt x="21222" y="29800"/>
                    <a:pt x="21044" y="29677"/>
                  </a:cubicBezTo>
                  <a:cubicBezTo>
                    <a:pt x="20844" y="29544"/>
                    <a:pt x="20394" y="29322"/>
                    <a:pt x="20294" y="29066"/>
                  </a:cubicBezTo>
                  <a:cubicBezTo>
                    <a:pt x="20183" y="28800"/>
                    <a:pt x="20183" y="28122"/>
                    <a:pt x="20294" y="27855"/>
                  </a:cubicBezTo>
                  <a:cubicBezTo>
                    <a:pt x="20416" y="27555"/>
                    <a:pt x="20928" y="27261"/>
                    <a:pt x="21166" y="27155"/>
                  </a:cubicBezTo>
                  <a:cubicBezTo>
                    <a:pt x="21439" y="27027"/>
                    <a:pt x="22022" y="26994"/>
                    <a:pt x="22306" y="26977"/>
                  </a:cubicBezTo>
                  <a:cubicBezTo>
                    <a:pt x="22628" y="26955"/>
                    <a:pt x="23262" y="26955"/>
                    <a:pt x="23573" y="27000"/>
                  </a:cubicBezTo>
                  <a:cubicBezTo>
                    <a:pt x="24012" y="27072"/>
                    <a:pt x="24868" y="27516"/>
                    <a:pt x="25312" y="27500"/>
                  </a:cubicBezTo>
                  <a:cubicBezTo>
                    <a:pt x="25601" y="27488"/>
                    <a:pt x="26185" y="27305"/>
                    <a:pt x="26429" y="27088"/>
                  </a:cubicBezTo>
                  <a:cubicBezTo>
                    <a:pt x="26607" y="26938"/>
                    <a:pt x="26785" y="26361"/>
                    <a:pt x="26963" y="26211"/>
                  </a:cubicBezTo>
                  <a:cubicBezTo>
                    <a:pt x="27129" y="26066"/>
                    <a:pt x="27540" y="26061"/>
                    <a:pt x="27713" y="25944"/>
                  </a:cubicBezTo>
                  <a:cubicBezTo>
                    <a:pt x="28024" y="25750"/>
                    <a:pt x="28630" y="25261"/>
                    <a:pt x="28830" y="24888"/>
                  </a:cubicBezTo>
                  <a:cubicBezTo>
                    <a:pt x="28952" y="24672"/>
                    <a:pt x="29102" y="24133"/>
                    <a:pt x="29085" y="23855"/>
                  </a:cubicBezTo>
                  <a:cubicBezTo>
                    <a:pt x="29074" y="23588"/>
                    <a:pt x="28791" y="23127"/>
                    <a:pt x="28746" y="22861"/>
                  </a:cubicBezTo>
                  <a:cubicBezTo>
                    <a:pt x="28707" y="22622"/>
                    <a:pt x="28663" y="22105"/>
                    <a:pt x="28746" y="21894"/>
                  </a:cubicBezTo>
                  <a:cubicBezTo>
                    <a:pt x="28880" y="21572"/>
                    <a:pt x="29419" y="21294"/>
                    <a:pt x="29669" y="21155"/>
                  </a:cubicBezTo>
                  <a:cubicBezTo>
                    <a:pt x="29874" y="21038"/>
                    <a:pt x="30308" y="20827"/>
                    <a:pt x="30525" y="20861"/>
                  </a:cubicBezTo>
                  <a:cubicBezTo>
                    <a:pt x="30719" y="20894"/>
                    <a:pt x="31019" y="21366"/>
                    <a:pt x="31214" y="21361"/>
                  </a:cubicBezTo>
                  <a:cubicBezTo>
                    <a:pt x="31342" y="21361"/>
                    <a:pt x="31586" y="21127"/>
                    <a:pt x="31664" y="20983"/>
                  </a:cubicBezTo>
                  <a:cubicBezTo>
                    <a:pt x="31753" y="20827"/>
                    <a:pt x="31747" y="20388"/>
                    <a:pt x="31836" y="20250"/>
                  </a:cubicBezTo>
                  <a:cubicBezTo>
                    <a:pt x="31947" y="20077"/>
                    <a:pt x="32270" y="19900"/>
                    <a:pt x="32442" y="19866"/>
                  </a:cubicBezTo>
                  <a:cubicBezTo>
                    <a:pt x="32797" y="19783"/>
                    <a:pt x="33514" y="20150"/>
                    <a:pt x="33870" y="20094"/>
                  </a:cubicBezTo>
                  <a:cubicBezTo>
                    <a:pt x="34131" y="20061"/>
                    <a:pt x="34598" y="19738"/>
                    <a:pt x="34837" y="19627"/>
                  </a:cubicBezTo>
                  <a:cubicBezTo>
                    <a:pt x="35070" y="19516"/>
                    <a:pt x="35526" y="19244"/>
                    <a:pt x="35765" y="19216"/>
                  </a:cubicBezTo>
                  <a:cubicBezTo>
                    <a:pt x="36043" y="19183"/>
                    <a:pt x="36615" y="19555"/>
                    <a:pt x="36876" y="19422"/>
                  </a:cubicBezTo>
                  <a:cubicBezTo>
                    <a:pt x="37138" y="19294"/>
                    <a:pt x="37510" y="18650"/>
                    <a:pt x="37632" y="18311"/>
                  </a:cubicBezTo>
                  <a:cubicBezTo>
                    <a:pt x="37721" y="18061"/>
                    <a:pt x="37810" y="17494"/>
                    <a:pt x="37782" y="17216"/>
                  </a:cubicBezTo>
                  <a:cubicBezTo>
                    <a:pt x="37749" y="16922"/>
                    <a:pt x="37371" y="16461"/>
                    <a:pt x="37371" y="16161"/>
                  </a:cubicBezTo>
                  <a:cubicBezTo>
                    <a:pt x="37371" y="15827"/>
                    <a:pt x="37627" y="15172"/>
                    <a:pt x="37827" y="14983"/>
                  </a:cubicBezTo>
                  <a:cubicBezTo>
                    <a:pt x="38027" y="14800"/>
                    <a:pt x="38566" y="14850"/>
                    <a:pt x="38810" y="14872"/>
                  </a:cubicBezTo>
                  <a:cubicBezTo>
                    <a:pt x="39210" y="14894"/>
                    <a:pt x="40005" y="15350"/>
                    <a:pt x="40400" y="15250"/>
                  </a:cubicBezTo>
                  <a:cubicBezTo>
                    <a:pt x="40605" y="15200"/>
                    <a:pt x="40944" y="14800"/>
                    <a:pt x="41133" y="14666"/>
                  </a:cubicBezTo>
                  <a:cubicBezTo>
                    <a:pt x="41350" y="14505"/>
                    <a:pt x="41833" y="14283"/>
                    <a:pt x="42033" y="14072"/>
                  </a:cubicBezTo>
                  <a:cubicBezTo>
                    <a:pt x="42122" y="13972"/>
                    <a:pt x="42211" y="13544"/>
                    <a:pt x="42328" y="13572"/>
                  </a:cubicBezTo>
                  <a:cubicBezTo>
                    <a:pt x="42539" y="13627"/>
                    <a:pt x="42511" y="14427"/>
                    <a:pt x="42628" y="14666"/>
                  </a:cubicBezTo>
                  <a:cubicBezTo>
                    <a:pt x="42745" y="14888"/>
                    <a:pt x="43045" y="15294"/>
                    <a:pt x="43234" y="15394"/>
                  </a:cubicBezTo>
                  <a:cubicBezTo>
                    <a:pt x="43445" y="15511"/>
                    <a:pt x="43928" y="15466"/>
                    <a:pt x="44151" y="15394"/>
                  </a:cubicBezTo>
                  <a:cubicBezTo>
                    <a:pt x="44306" y="15350"/>
                    <a:pt x="44579" y="15066"/>
                    <a:pt x="44734" y="15011"/>
                  </a:cubicBezTo>
                  <a:cubicBezTo>
                    <a:pt x="45012" y="14933"/>
                    <a:pt x="45651" y="14827"/>
                    <a:pt x="45896" y="15050"/>
                  </a:cubicBezTo>
                  <a:cubicBezTo>
                    <a:pt x="45984" y="15127"/>
                    <a:pt x="46018" y="15472"/>
                    <a:pt x="46085" y="15600"/>
                  </a:cubicBezTo>
                  <a:cubicBezTo>
                    <a:pt x="46168" y="15766"/>
                    <a:pt x="46357" y="16105"/>
                    <a:pt x="46490" y="16161"/>
                  </a:cubicBezTo>
                  <a:cubicBezTo>
                    <a:pt x="46635" y="16222"/>
                    <a:pt x="46963" y="16122"/>
                    <a:pt x="47074" y="15983"/>
                  </a:cubicBezTo>
                  <a:cubicBezTo>
                    <a:pt x="47218" y="15805"/>
                    <a:pt x="47307" y="15227"/>
                    <a:pt x="47307" y="14961"/>
                  </a:cubicBezTo>
                  <a:cubicBezTo>
                    <a:pt x="47307" y="14700"/>
                    <a:pt x="47051" y="14238"/>
                    <a:pt x="47074" y="13988"/>
                  </a:cubicBezTo>
                  <a:cubicBezTo>
                    <a:pt x="47090" y="13805"/>
                    <a:pt x="47246" y="13427"/>
                    <a:pt x="47374" y="13366"/>
                  </a:cubicBezTo>
                  <a:cubicBezTo>
                    <a:pt x="47524" y="13294"/>
                    <a:pt x="47846" y="13500"/>
                    <a:pt x="47974" y="13633"/>
                  </a:cubicBezTo>
                  <a:cubicBezTo>
                    <a:pt x="48135" y="13811"/>
                    <a:pt x="48263" y="14427"/>
                    <a:pt x="48424" y="14605"/>
                  </a:cubicBezTo>
                  <a:cubicBezTo>
                    <a:pt x="48602" y="14800"/>
                    <a:pt x="49085" y="14861"/>
                    <a:pt x="49285" y="15011"/>
                  </a:cubicBezTo>
                  <a:cubicBezTo>
                    <a:pt x="49558" y="15233"/>
                    <a:pt x="49941" y="16044"/>
                    <a:pt x="50252" y="16161"/>
                  </a:cubicBezTo>
                  <a:cubicBezTo>
                    <a:pt x="50419" y="16227"/>
                    <a:pt x="50780" y="16061"/>
                    <a:pt x="50958" y="15983"/>
                  </a:cubicBezTo>
                  <a:cubicBezTo>
                    <a:pt x="51191" y="15883"/>
                    <a:pt x="51603" y="15361"/>
                    <a:pt x="51847" y="15411"/>
                  </a:cubicBezTo>
                  <a:cubicBezTo>
                    <a:pt x="52047" y="15455"/>
                    <a:pt x="52242" y="16061"/>
                    <a:pt x="52431" y="16161"/>
                  </a:cubicBezTo>
                  <a:cubicBezTo>
                    <a:pt x="52803" y="16372"/>
                    <a:pt x="53676" y="16316"/>
                    <a:pt x="54070" y="16161"/>
                  </a:cubicBezTo>
                  <a:cubicBezTo>
                    <a:pt x="54554" y="15961"/>
                    <a:pt x="55298" y="14905"/>
                    <a:pt x="55771" y="14666"/>
                  </a:cubicBezTo>
                  <a:cubicBezTo>
                    <a:pt x="56121" y="14477"/>
                    <a:pt x="56882" y="14388"/>
                    <a:pt x="57260" y="14355"/>
                  </a:cubicBezTo>
                  <a:cubicBezTo>
                    <a:pt x="57677" y="14311"/>
                    <a:pt x="58538" y="14472"/>
                    <a:pt x="58960" y="14355"/>
                  </a:cubicBezTo>
                  <a:cubicBezTo>
                    <a:pt x="59522" y="14194"/>
                    <a:pt x="60561" y="13511"/>
                    <a:pt x="61055" y="13116"/>
                  </a:cubicBezTo>
                  <a:cubicBezTo>
                    <a:pt x="61417" y="12827"/>
                    <a:pt x="62000" y="11894"/>
                    <a:pt x="62406" y="11705"/>
                  </a:cubicBezTo>
                  <a:cubicBezTo>
                    <a:pt x="62706" y="11561"/>
                    <a:pt x="63378" y="11761"/>
                    <a:pt x="63695" y="11705"/>
                  </a:cubicBezTo>
                  <a:cubicBezTo>
                    <a:pt x="64090" y="11650"/>
                    <a:pt x="64845" y="11322"/>
                    <a:pt x="65234" y="11227"/>
                  </a:cubicBezTo>
                  <a:cubicBezTo>
                    <a:pt x="65601" y="11138"/>
                    <a:pt x="66323" y="10994"/>
                    <a:pt x="66690" y="10961"/>
                  </a:cubicBezTo>
                  <a:cubicBezTo>
                    <a:pt x="67124" y="10922"/>
                    <a:pt x="67991" y="11027"/>
                    <a:pt x="68424" y="10961"/>
                  </a:cubicBezTo>
                  <a:cubicBezTo>
                    <a:pt x="68757" y="10905"/>
                    <a:pt x="69474" y="10833"/>
                    <a:pt x="69713" y="10516"/>
                  </a:cubicBezTo>
                  <a:cubicBezTo>
                    <a:pt x="69924" y="10238"/>
                    <a:pt x="69836" y="9272"/>
                    <a:pt x="70030" y="8977"/>
                  </a:cubicBezTo>
                  <a:cubicBezTo>
                    <a:pt x="70197" y="8744"/>
                    <a:pt x="70702" y="8683"/>
                    <a:pt x="70903" y="8533"/>
                  </a:cubicBezTo>
                  <a:cubicBezTo>
                    <a:pt x="71180" y="8338"/>
                    <a:pt x="71681" y="7811"/>
                    <a:pt x="71931" y="7561"/>
                  </a:cubicBezTo>
                  <a:cubicBezTo>
                    <a:pt x="72070" y="7433"/>
                    <a:pt x="72403" y="7244"/>
                    <a:pt x="72481" y="7038"/>
                  </a:cubicBezTo>
                  <a:cubicBezTo>
                    <a:pt x="72609" y="6700"/>
                    <a:pt x="72314" y="5811"/>
                    <a:pt x="72481" y="5522"/>
                  </a:cubicBezTo>
                  <a:cubicBezTo>
                    <a:pt x="72664" y="5188"/>
                    <a:pt x="73342" y="5183"/>
                    <a:pt x="73637" y="5094"/>
                  </a:cubicBezTo>
                  <a:cubicBezTo>
                    <a:pt x="73848" y="5033"/>
                    <a:pt x="74298" y="5033"/>
                    <a:pt x="74492" y="4900"/>
                  </a:cubicBezTo>
                  <a:cubicBezTo>
                    <a:pt x="74637" y="4800"/>
                    <a:pt x="74854" y="4477"/>
                    <a:pt x="74948" y="4300"/>
                  </a:cubicBezTo>
                  <a:cubicBezTo>
                    <a:pt x="75070" y="4044"/>
                    <a:pt x="75109" y="3350"/>
                    <a:pt x="75282" y="3155"/>
                  </a:cubicBezTo>
                  <a:cubicBezTo>
                    <a:pt x="75437" y="2988"/>
                    <a:pt x="75871" y="2977"/>
                    <a:pt x="76065" y="2961"/>
                  </a:cubicBezTo>
                  <a:cubicBezTo>
                    <a:pt x="76354" y="2933"/>
                    <a:pt x="76915" y="3055"/>
                    <a:pt x="77193" y="3050"/>
                  </a:cubicBezTo>
                  <a:cubicBezTo>
                    <a:pt x="77493" y="3038"/>
                    <a:pt x="78127" y="3100"/>
                    <a:pt x="78366" y="2872"/>
                  </a:cubicBezTo>
                  <a:cubicBezTo>
                    <a:pt x="78510" y="2738"/>
                    <a:pt x="78555" y="2211"/>
                    <a:pt x="78677" y="2055"/>
                  </a:cubicBezTo>
                  <a:cubicBezTo>
                    <a:pt x="78766" y="1944"/>
                    <a:pt x="78999" y="1811"/>
                    <a:pt x="79116" y="1811"/>
                  </a:cubicBezTo>
                  <a:cubicBezTo>
                    <a:pt x="79316" y="1805"/>
                    <a:pt x="79683" y="2133"/>
                    <a:pt x="79883" y="2188"/>
                  </a:cubicBezTo>
                  <a:cubicBezTo>
                    <a:pt x="80094" y="2250"/>
                    <a:pt x="80539" y="2150"/>
                    <a:pt x="80733" y="2277"/>
                  </a:cubicBezTo>
                  <a:cubicBezTo>
                    <a:pt x="80955" y="2411"/>
                    <a:pt x="81244" y="2988"/>
                    <a:pt x="81428" y="3200"/>
                  </a:cubicBezTo>
                  <a:cubicBezTo>
                    <a:pt x="81583" y="3377"/>
                    <a:pt x="81872" y="3822"/>
                    <a:pt x="82078" y="3866"/>
                  </a:cubicBezTo>
                  <a:cubicBezTo>
                    <a:pt x="82239" y="3900"/>
                    <a:pt x="82567" y="3688"/>
                    <a:pt x="82717" y="3572"/>
                  </a:cubicBezTo>
                  <a:cubicBezTo>
                    <a:pt x="82906" y="3438"/>
                    <a:pt x="83228" y="3055"/>
                    <a:pt x="83378" y="2855"/>
                  </a:cubicBezTo>
                  <a:cubicBezTo>
                    <a:pt x="83523" y="2638"/>
                    <a:pt x="83695" y="2061"/>
                    <a:pt x="83878" y="1900"/>
                  </a:cubicBezTo>
                  <a:cubicBezTo>
                    <a:pt x="84012" y="1777"/>
                    <a:pt x="84367" y="1588"/>
                    <a:pt x="84517" y="1677"/>
                  </a:cubicBezTo>
                  <a:cubicBezTo>
                    <a:pt x="84679" y="1777"/>
                    <a:pt x="84706" y="2372"/>
                    <a:pt x="84845" y="2533"/>
                  </a:cubicBezTo>
                  <a:cubicBezTo>
                    <a:pt x="85040" y="2755"/>
                    <a:pt x="85573" y="2833"/>
                    <a:pt x="85823" y="2933"/>
                  </a:cubicBezTo>
                  <a:cubicBezTo>
                    <a:pt x="86140" y="3066"/>
                    <a:pt x="86796" y="3233"/>
                    <a:pt x="87079" y="3466"/>
                  </a:cubicBezTo>
                  <a:cubicBezTo>
                    <a:pt x="87218" y="3572"/>
                    <a:pt x="87468" y="3866"/>
                    <a:pt x="87524" y="4061"/>
                  </a:cubicBezTo>
                  <a:cubicBezTo>
                    <a:pt x="87602" y="4311"/>
                    <a:pt x="87402" y="4950"/>
                    <a:pt x="87524" y="5166"/>
                  </a:cubicBezTo>
                  <a:cubicBezTo>
                    <a:pt x="87735" y="5511"/>
                    <a:pt x="88491" y="5583"/>
                    <a:pt x="88819" y="5522"/>
                  </a:cubicBezTo>
                  <a:cubicBezTo>
                    <a:pt x="89096" y="5455"/>
                    <a:pt x="89597" y="5022"/>
                    <a:pt x="89813" y="4766"/>
                  </a:cubicBezTo>
                  <a:cubicBezTo>
                    <a:pt x="90108" y="4427"/>
                    <a:pt x="90475" y="3483"/>
                    <a:pt x="90764" y="3138"/>
                  </a:cubicBezTo>
                  <a:cubicBezTo>
                    <a:pt x="91169" y="2650"/>
                    <a:pt x="92175" y="2016"/>
                    <a:pt x="92614" y="1588"/>
                  </a:cubicBezTo>
                  <a:cubicBezTo>
                    <a:pt x="92931" y="1288"/>
                    <a:pt x="93626" y="505"/>
                    <a:pt x="94065" y="0"/>
                  </a:cubicBezTo>
                  <a:cubicBezTo>
                    <a:pt x="94231" y="694"/>
                    <a:pt x="94398" y="1455"/>
                    <a:pt x="94504" y="1938"/>
                  </a:cubicBezTo>
                  <a:cubicBezTo>
                    <a:pt x="94642" y="2638"/>
                    <a:pt x="94837" y="4072"/>
                    <a:pt x="95015" y="4755"/>
                  </a:cubicBezTo>
                  <a:cubicBezTo>
                    <a:pt x="95220" y="5566"/>
                    <a:pt x="95843" y="7066"/>
                    <a:pt x="96043" y="7872"/>
                  </a:cubicBezTo>
                  <a:cubicBezTo>
                    <a:pt x="96198" y="8516"/>
                    <a:pt x="96243" y="9916"/>
                    <a:pt x="96471" y="10516"/>
                  </a:cubicBezTo>
                  <a:cubicBezTo>
                    <a:pt x="96699" y="11111"/>
                    <a:pt x="97327" y="12338"/>
                    <a:pt x="97799" y="12461"/>
                  </a:cubicBezTo>
                  <a:cubicBezTo>
                    <a:pt x="98177" y="12561"/>
                    <a:pt x="98810" y="11705"/>
                    <a:pt x="99171" y="11572"/>
                  </a:cubicBezTo>
                  <a:cubicBezTo>
                    <a:pt x="99477" y="11466"/>
                    <a:pt x="100155" y="11244"/>
                    <a:pt x="100416" y="11455"/>
                  </a:cubicBezTo>
                  <a:cubicBezTo>
                    <a:pt x="101033" y="11944"/>
                    <a:pt x="101411" y="14027"/>
                    <a:pt x="101661" y="14922"/>
                  </a:cubicBezTo>
                  <a:cubicBezTo>
                    <a:pt x="101956" y="15955"/>
                    <a:pt x="102283" y="18122"/>
                    <a:pt x="102561" y="19155"/>
                  </a:cubicBezTo>
                  <a:cubicBezTo>
                    <a:pt x="102728" y="19750"/>
                    <a:pt x="103239" y="20833"/>
                    <a:pt x="103339" y="21450"/>
                  </a:cubicBezTo>
                  <a:cubicBezTo>
                    <a:pt x="103412" y="21911"/>
                    <a:pt x="103134" y="22950"/>
                    <a:pt x="103339" y="23333"/>
                  </a:cubicBezTo>
                  <a:cubicBezTo>
                    <a:pt x="103484" y="23605"/>
                    <a:pt x="104062" y="23600"/>
                    <a:pt x="104284" y="23738"/>
                  </a:cubicBezTo>
                  <a:cubicBezTo>
                    <a:pt x="104756" y="24033"/>
                    <a:pt x="105790" y="24594"/>
                    <a:pt x="106046" y="25216"/>
                  </a:cubicBezTo>
                  <a:cubicBezTo>
                    <a:pt x="106318" y="25872"/>
                    <a:pt x="106212" y="27544"/>
                    <a:pt x="106046" y="28266"/>
                  </a:cubicBezTo>
                  <a:cubicBezTo>
                    <a:pt x="105907" y="28844"/>
                    <a:pt x="105307" y="29766"/>
                    <a:pt x="105012" y="30211"/>
                  </a:cubicBezTo>
                  <a:cubicBezTo>
                    <a:pt x="104851" y="30450"/>
                    <a:pt x="104417" y="30816"/>
                    <a:pt x="104284" y="31088"/>
                  </a:cubicBezTo>
                  <a:cubicBezTo>
                    <a:pt x="104073" y="31516"/>
                    <a:pt x="104040" y="32672"/>
                    <a:pt x="103767" y="33027"/>
                  </a:cubicBezTo>
                  <a:cubicBezTo>
                    <a:pt x="103550" y="33311"/>
                    <a:pt x="102611" y="33500"/>
                    <a:pt x="102611" y="33500"/>
                  </a:cubicBezTo>
                  <a:lnTo>
                    <a:pt x="89858" y="50127"/>
                  </a:lnTo>
                  <a:lnTo>
                    <a:pt x="89836" y="51705"/>
                  </a:lnTo>
                  <a:cubicBezTo>
                    <a:pt x="90036" y="51588"/>
                    <a:pt x="90313" y="51427"/>
                    <a:pt x="90425" y="51311"/>
                  </a:cubicBezTo>
                  <a:cubicBezTo>
                    <a:pt x="90619" y="51088"/>
                    <a:pt x="90819" y="50377"/>
                    <a:pt x="91041" y="50216"/>
                  </a:cubicBezTo>
                  <a:cubicBezTo>
                    <a:pt x="91436" y="49933"/>
                    <a:pt x="92381" y="50038"/>
                    <a:pt x="92820" y="50077"/>
                  </a:cubicBezTo>
                  <a:cubicBezTo>
                    <a:pt x="93086" y="50094"/>
                    <a:pt x="93614" y="50172"/>
                    <a:pt x="93853" y="50305"/>
                  </a:cubicBezTo>
                  <a:cubicBezTo>
                    <a:pt x="94137" y="50466"/>
                    <a:pt x="94565" y="51177"/>
                    <a:pt x="94865" y="51277"/>
                  </a:cubicBezTo>
                  <a:cubicBezTo>
                    <a:pt x="95237" y="51400"/>
                    <a:pt x="96004" y="50905"/>
                    <a:pt x="96387" y="50955"/>
                  </a:cubicBezTo>
                  <a:cubicBezTo>
                    <a:pt x="96726" y="51000"/>
                    <a:pt x="97399" y="51266"/>
                    <a:pt x="97649" y="51572"/>
                  </a:cubicBezTo>
                  <a:cubicBezTo>
                    <a:pt x="98099" y="52111"/>
                    <a:pt x="98549" y="53700"/>
                    <a:pt x="98727" y="54483"/>
                  </a:cubicBezTo>
                  <a:cubicBezTo>
                    <a:pt x="98844" y="55033"/>
                    <a:pt x="98605" y="56388"/>
                    <a:pt x="98921" y="56766"/>
                  </a:cubicBezTo>
                  <a:cubicBezTo>
                    <a:pt x="99238" y="57161"/>
                    <a:pt x="100238" y="56555"/>
                    <a:pt x="100633" y="56766"/>
                  </a:cubicBezTo>
                  <a:cubicBezTo>
                    <a:pt x="101061" y="57011"/>
                    <a:pt x="101633" y="58055"/>
                    <a:pt x="101939" y="58500"/>
                  </a:cubicBezTo>
                  <a:cubicBezTo>
                    <a:pt x="102478" y="59277"/>
                    <a:pt x="103467" y="60938"/>
                    <a:pt x="104001" y="61711"/>
                  </a:cubicBezTo>
                  <a:cubicBezTo>
                    <a:pt x="104440" y="62322"/>
                    <a:pt x="105462" y="63355"/>
                    <a:pt x="105807" y="64055"/>
                  </a:cubicBezTo>
                  <a:cubicBezTo>
                    <a:pt x="106001" y="64455"/>
                    <a:pt x="106090" y="65444"/>
                    <a:pt x="106296" y="65827"/>
                  </a:cubicBezTo>
                  <a:cubicBezTo>
                    <a:pt x="106601" y="66361"/>
                    <a:pt x="107518" y="67000"/>
                    <a:pt x="107891" y="67444"/>
                  </a:cubicBezTo>
                  <a:cubicBezTo>
                    <a:pt x="108357" y="68005"/>
                    <a:pt x="109441" y="69072"/>
                    <a:pt x="109647" y="69877"/>
                  </a:cubicBezTo>
                  <a:cubicBezTo>
                    <a:pt x="109747" y="70244"/>
                    <a:pt x="109669" y="71088"/>
                    <a:pt x="109535" y="71433"/>
                  </a:cubicBezTo>
                  <a:cubicBezTo>
                    <a:pt x="109435" y="71727"/>
                    <a:pt x="108919" y="72011"/>
                    <a:pt x="108830" y="72316"/>
                  </a:cubicBezTo>
                  <a:cubicBezTo>
                    <a:pt x="108657" y="72961"/>
                    <a:pt x="108958" y="74383"/>
                    <a:pt x="109091" y="75050"/>
                  </a:cubicBezTo>
                  <a:cubicBezTo>
                    <a:pt x="109247" y="75833"/>
                    <a:pt x="109786" y="77294"/>
                    <a:pt x="110036" y="78022"/>
                  </a:cubicBezTo>
                  <a:cubicBezTo>
                    <a:pt x="110158" y="78383"/>
                    <a:pt x="110325" y="79250"/>
                    <a:pt x="110569" y="79461"/>
                  </a:cubicBezTo>
                  <a:cubicBezTo>
                    <a:pt x="110841" y="79683"/>
                    <a:pt x="111580" y="79211"/>
                    <a:pt x="111842" y="79461"/>
                  </a:cubicBezTo>
                  <a:cubicBezTo>
                    <a:pt x="112131" y="79744"/>
                    <a:pt x="112247" y="80827"/>
                    <a:pt x="112314" y="81311"/>
                  </a:cubicBezTo>
                  <a:cubicBezTo>
                    <a:pt x="112386" y="81916"/>
                    <a:pt x="112325" y="83138"/>
                    <a:pt x="112314" y="83755"/>
                  </a:cubicBezTo>
                  <a:cubicBezTo>
                    <a:pt x="112292" y="84333"/>
                    <a:pt x="112053" y="85511"/>
                    <a:pt x="112181" y="86072"/>
                  </a:cubicBezTo>
                  <a:cubicBezTo>
                    <a:pt x="112375" y="86944"/>
                    <a:pt x="113548" y="88111"/>
                    <a:pt x="113853" y="88916"/>
                  </a:cubicBezTo>
                  <a:cubicBezTo>
                    <a:pt x="114120" y="89638"/>
                    <a:pt x="114398" y="91211"/>
                    <a:pt x="114476" y="92011"/>
                  </a:cubicBezTo>
                  <a:cubicBezTo>
                    <a:pt x="114537" y="92577"/>
                    <a:pt x="114387" y="93761"/>
                    <a:pt x="114476" y="94333"/>
                  </a:cubicBezTo>
                  <a:cubicBezTo>
                    <a:pt x="114659" y="95466"/>
                    <a:pt x="115587" y="97488"/>
                    <a:pt x="115915" y="98561"/>
                  </a:cubicBezTo>
                  <a:cubicBezTo>
                    <a:pt x="116165" y="99350"/>
                    <a:pt x="116576" y="100994"/>
                    <a:pt x="116815" y="101794"/>
                  </a:cubicBezTo>
                  <a:cubicBezTo>
                    <a:pt x="117065" y="102616"/>
                    <a:pt x="117732" y="104161"/>
                    <a:pt x="117866" y="105022"/>
                  </a:cubicBezTo>
                  <a:cubicBezTo>
                    <a:pt x="117943" y="105511"/>
                    <a:pt x="117832" y="106527"/>
                    <a:pt x="117866" y="107022"/>
                  </a:cubicBezTo>
                  <a:cubicBezTo>
                    <a:pt x="117899" y="107555"/>
                    <a:pt x="117966" y="108638"/>
                    <a:pt x="118143" y="109111"/>
                  </a:cubicBezTo>
                  <a:cubicBezTo>
                    <a:pt x="118366" y="109661"/>
                    <a:pt x="119249" y="110305"/>
                    <a:pt x="119477" y="110844"/>
                  </a:cubicBezTo>
                  <a:cubicBezTo>
                    <a:pt x="119633" y="111211"/>
                    <a:pt x="119816" y="112072"/>
                    <a:pt x="119777" y="112488"/>
                  </a:cubicBezTo>
                  <a:cubicBezTo>
                    <a:pt x="119738" y="112855"/>
                    <a:pt x="119305" y="113394"/>
                    <a:pt x="119244" y="113750"/>
                  </a:cubicBezTo>
                  <a:cubicBezTo>
                    <a:pt x="119144" y="114266"/>
                    <a:pt x="119110" y="115388"/>
                    <a:pt x="119260" y="115866"/>
                  </a:cubicBezTo>
                  <a:cubicBezTo>
                    <a:pt x="119333" y="116088"/>
                    <a:pt x="119677" y="116344"/>
                    <a:pt x="119777" y="116544"/>
                  </a:cubicBezTo>
                  <a:cubicBezTo>
                    <a:pt x="119838" y="116666"/>
                    <a:pt x="119927" y="116944"/>
                    <a:pt x="119999" y="117188"/>
                  </a:cubicBezTo>
                  <a:lnTo>
                    <a:pt x="113920" y="120000"/>
                  </a:lnTo>
                  <a:cubicBezTo>
                    <a:pt x="113570" y="119138"/>
                    <a:pt x="112948" y="117538"/>
                    <a:pt x="112825" y="116811"/>
                  </a:cubicBezTo>
                  <a:cubicBezTo>
                    <a:pt x="112659" y="115788"/>
                    <a:pt x="112759" y="113655"/>
                    <a:pt x="112825" y="112605"/>
                  </a:cubicBezTo>
                  <a:cubicBezTo>
                    <a:pt x="112870" y="111894"/>
                    <a:pt x="113170" y="110500"/>
                    <a:pt x="113186" y="109788"/>
                  </a:cubicBezTo>
                  <a:cubicBezTo>
                    <a:pt x="113220" y="108872"/>
                    <a:pt x="113136" y="107022"/>
                    <a:pt x="112953" y="106144"/>
                  </a:cubicBezTo>
                  <a:cubicBezTo>
                    <a:pt x="112759" y="105200"/>
                    <a:pt x="111942" y="103555"/>
                    <a:pt x="111692" y="102638"/>
                  </a:cubicBezTo>
                  <a:cubicBezTo>
                    <a:pt x="111453" y="101788"/>
                    <a:pt x="111153" y="100000"/>
                    <a:pt x="110975" y="99122"/>
                  </a:cubicBezTo>
                  <a:cubicBezTo>
                    <a:pt x="110830" y="98350"/>
                    <a:pt x="110652" y="96733"/>
                    <a:pt x="110369" y="96038"/>
                  </a:cubicBezTo>
                  <a:cubicBezTo>
                    <a:pt x="110158" y="95538"/>
                    <a:pt x="109535" y="94755"/>
                    <a:pt x="109208" y="94400"/>
                  </a:cubicBezTo>
                  <a:cubicBezTo>
                    <a:pt x="108830" y="94000"/>
                    <a:pt x="107913" y="93533"/>
                    <a:pt x="107568" y="93077"/>
                  </a:cubicBezTo>
                  <a:cubicBezTo>
                    <a:pt x="106935" y="92233"/>
                    <a:pt x="105973" y="90116"/>
                    <a:pt x="105668" y="88977"/>
                  </a:cubicBezTo>
                  <a:cubicBezTo>
                    <a:pt x="105390" y="87955"/>
                    <a:pt x="105190" y="85755"/>
                    <a:pt x="105218" y="84661"/>
                  </a:cubicBezTo>
                  <a:cubicBezTo>
                    <a:pt x="105234" y="84022"/>
                    <a:pt x="105601" y="82794"/>
                    <a:pt x="105601" y="82144"/>
                  </a:cubicBezTo>
                  <a:cubicBezTo>
                    <a:pt x="105601" y="81516"/>
                    <a:pt x="105451" y="80227"/>
                    <a:pt x="105218" y="79683"/>
                  </a:cubicBezTo>
                  <a:cubicBezTo>
                    <a:pt x="105001" y="79166"/>
                    <a:pt x="104328" y="78338"/>
                    <a:pt x="103934" y="78116"/>
                  </a:cubicBezTo>
                  <a:cubicBezTo>
                    <a:pt x="103445" y="77833"/>
                    <a:pt x="102322" y="77638"/>
                    <a:pt x="101839" y="77916"/>
                  </a:cubicBezTo>
                  <a:cubicBezTo>
                    <a:pt x="101400" y="78172"/>
                    <a:pt x="100911" y="79416"/>
                    <a:pt x="100583" y="79894"/>
                  </a:cubicBezTo>
                  <a:cubicBezTo>
                    <a:pt x="100183" y="80483"/>
                    <a:pt x="99383" y="81650"/>
                    <a:pt x="98921" y="82144"/>
                  </a:cubicBezTo>
                  <a:cubicBezTo>
                    <a:pt x="98644" y="82455"/>
                    <a:pt x="97988" y="82883"/>
                    <a:pt x="97716" y="83200"/>
                  </a:cubicBezTo>
                  <a:cubicBezTo>
                    <a:pt x="97310" y="83700"/>
                    <a:pt x="96743" y="85050"/>
                    <a:pt x="96304" y="85494"/>
                  </a:cubicBezTo>
                  <a:cubicBezTo>
                    <a:pt x="95782" y="86022"/>
                    <a:pt x="94559" y="86605"/>
                    <a:pt x="93948" y="86866"/>
                  </a:cubicBezTo>
                  <a:cubicBezTo>
                    <a:pt x="93503" y="87061"/>
                    <a:pt x="92547" y="87155"/>
                    <a:pt x="92114" y="87388"/>
                  </a:cubicBezTo>
                  <a:cubicBezTo>
                    <a:pt x="91508" y="87727"/>
                    <a:pt x="90325" y="88605"/>
                    <a:pt x="89858" y="89244"/>
                  </a:cubicBezTo>
                  <a:cubicBezTo>
                    <a:pt x="89585" y="89622"/>
                    <a:pt x="89113" y="90527"/>
                    <a:pt x="89058" y="91050"/>
                  </a:cubicBezTo>
                  <a:cubicBezTo>
                    <a:pt x="89024" y="91377"/>
                    <a:pt x="89252" y="92011"/>
                    <a:pt x="89313" y="92333"/>
                  </a:cubicBezTo>
                  <a:cubicBezTo>
                    <a:pt x="89380" y="92661"/>
                    <a:pt x="89602" y="93311"/>
                    <a:pt x="89580" y="93655"/>
                  </a:cubicBezTo>
                  <a:cubicBezTo>
                    <a:pt x="89569" y="93977"/>
                    <a:pt x="89413" y="94661"/>
                    <a:pt x="89219" y="94844"/>
                  </a:cubicBezTo>
                  <a:cubicBezTo>
                    <a:pt x="88946" y="95094"/>
                    <a:pt x="88218" y="94944"/>
                    <a:pt x="87896" y="94844"/>
                  </a:cubicBezTo>
                  <a:cubicBezTo>
                    <a:pt x="87352" y="94677"/>
                    <a:pt x="86329" y="93977"/>
                    <a:pt x="85873" y="93522"/>
                  </a:cubicBezTo>
                  <a:cubicBezTo>
                    <a:pt x="85218" y="92872"/>
                    <a:pt x="84128" y="91194"/>
                    <a:pt x="83651" y="90305"/>
                  </a:cubicBezTo>
                  <a:cubicBezTo>
                    <a:pt x="83384" y="89816"/>
                    <a:pt x="83039" y="88677"/>
                    <a:pt x="82784" y="88188"/>
                  </a:cubicBezTo>
                  <a:cubicBezTo>
                    <a:pt x="82611" y="87861"/>
                    <a:pt x="82278" y="87155"/>
                    <a:pt x="82011" y="87000"/>
                  </a:cubicBezTo>
                  <a:cubicBezTo>
                    <a:pt x="81828" y="86888"/>
                    <a:pt x="81422" y="87061"/>
                    <a:pt x="81233" y="87000"/>
                  </a:cubicBezTo>
                  <a:cubicBezTo>
                    <a:pt x="80950" y="86900"/>
                    <a:pt x="80411" y="86500"/>
                    <a:pt x="80177" y="86250"/>
                  </a:cubicBezTo>
                  <a:cubicBezTo>
                    <a:pt x="80022" y="86083"/>
                    <a:pt x="79838" y="85550"/>
                    <a:pt x="79661" y="85450"/>
                  </a:cubicBezTo>
                  <a:cubicBezTo>
                    <a:pt x="79477" y="85355"/>
                    <a:pt x="79060" y="85433"/>
                    <a:pt x="78888" y="85538"/>
                  </a:cubicBezTo>
                  <a:cubicBezTo>
                    <a:pt x="78744" y="85627"/>
                    <a:pt x="78516" y="85938"/>
                    <a:pt x="78432" y="86116"/>
                  </a:cubicBezTo>
                  <a:cubicBezTo>
                    <a:pt x="78238" y="86527"/>
                    <a:pt x="78010" y="87488"/>
                    <a:pt x="77954" y="87966"/>
                  </a:cubicBezTo>
                  <a:cubicBezTo>
                    <a:pt x="77910" y="88311"/>
                    <a:pt x="78043" y="89050"/>
                    <a:pt x="77954" y="89377"/>
                  </a:cubicBezTo>
                  <a:cubicBezTo>
                    <a:pt x="77871" y="89666"/>
                    <a:pt x="77482" y="90055"/>
                    <a:pt x="77343" y="90305"/>
                  </a:cubicBezTo>
                  <a:cubicBezTo>
                    <a:pt x="77227" y="90500"/>
                    <a:pt x="76976" y="90900"/>
                    <a:pt x="76921" y="91138"/>
                  </a:cubicBezTo>
                  <a:cubicBezTo>
                    <a:pt x="76899" y="91283"/>
                    <a:pt x="76876" y="91594"/>
                    <a:pt x="76938" y="91716"/>
                  </a:cubicBezTo>
                  <a:cubicBezTo>
                    <a:pt x="77015" y="91861"/>
                    <a:pt x="77293" y="91966"/>
                    <a:pt x="77421" y="92000"/>
                  </a:cubicBezTo>
                  <a:cubicBezTo>
                    <a:pt x="77560" y="92027"/>
                    <a:pt x="77854" y="91850"/>
                    <a:pt x="77966" y="91955"/>
                  </a:cubicBezTo>
                  <a:cubicBezTo>
                    <a:pt x="78071" y="92044"/>
                    <a:pt x="78160" y="92411"/>
                    <a:pt x="78127" y="92572"/>
                  </a:cubicBezTo>
                  <a:cubicBezTo>
                    <a:pt x="78088" y="92783"/>
                    <a:pt x="77688" y="92916"/>
                    <a:pt x="77627" y="93122"/>
                  </a:cubicBezTo>
                  <a:cubicBezTo>
                    <a:pt x="77571" y="93333"/>
                    <a:pt x="77627" y="93861"/>
                    <a:pt x="77743" y="94027"/>
                  </a:cubicBezTo>
                  <a:cubicBezTo>
                    <a:pt x="77888" y="94233"/>
                    <a:pt x="78377" y="94400"/>
                    <a:pt x="78560" y="94266"/>
                  </a:cubicBezTo>
                  <a:cubicBezTo>
                    <a:pt x="78660" y="94205"/>
                    <a:pt x="78649" y="93805"/>
                    <a:pt x="78744" y="93744"/>
                  </a:cubicBezTo>
                  <a:cubicBezTo>
                    <a:pt x="78927" y="93600"/>
                    <a:pt x="79416" y="93688"/>
                    <a:pt x="79560" y="93894"/>
                  </a:cubicBezTo>
                  <a:cubicBezTo>
                    <a:pt x="79688" y="94083"/>
                    <a:pt x="79527" y="94705"/>
                    <a:pt x="79627" y="94933"/>
                  </a:cubicBezTo>
                  <a:cubicBezTo>
                    <a:pt x="79711" y="95122"/>
                    <a:pt x="80061" y="95238"/>
                    <a:pt x="80155" y="95416"/>
                  </a:cubicBezTo>
                  <a:cubicBezTo>
                    <a:pt x="80255" y="95600"/>
                    <a:pt x="80350" y="96088"/>
                    <a:pt x="80416" y="96444"/>
                  </a:cubicBezTo>
                  <a:lnTo>
                    <a:pt x="45329" y="96111"/>
                  </a:lnTo>
                  <a:cubicBezTo>
                    <a:pt x="45329" y="96111"/>
                    <a:pt x="43589" y="96066"/>
                    <a:pt x="43106" y="95655"/>
                  </a:cubicBezTo>
                  <a:cubicBezTo>
                    <a:pt x="43000" y="95566"/>
                    <a:pt x="42923" y="95183"/>
                    <a:pt x="42817" y="95088"/>
                  </a:cubicBezTo>
                  <a:cubicBezTo>
                    <a:pt x="42461" y="94733"/>
                    <a:pt x="41544" y="94527"/>
                    <a:pt x="41111" y="94383"/>
                  </a:cubicBezTo>
                  <a:cubicBezTo>
                    <a:pt x="40716" y="94244"/>
                    <a:pt x="39883" y="94161"/>
                    <a:pt x="39505" y="93938"/>
                  </a:cubicBezTo>
                  <a:cubicBezTo>
                    <a:pt x="39377" y="93861"/>
                    <a:pt x="39171" y="93522"/>
                    <a:pt x="39038" y="93494"/>
                  </a:cubicBezTo>
                  <a:cubicBezTo>
                    <a:pt x="38766" y="93444"/>
                    <a:pt x="38255" y="93805"/>
                    <a:pt x="38005" y="93955"/>
                  </a:cubicBezTo>
                  <a:cubicBezTo>
                    <a:pt x="37671" y="94172"/>
                    <a:pt x="37043" y="94722"/>
                    <a:pt x="36715" y="94972"/>
                  </a:cubicBezTo>
                  <a:cubicBezTo>
                    <a:pt x="36526" y="95122"/>
                    <a:pt x="36160" y="95477"/>
                    <a:pt x="35948" y="95550"/>
                  </a:cubicBezTo>
                  <a:cubicBezTo>
                    <a:pt x="35676" y="95644"/>
                    <a:pt x="35098" y="95583"/>
                    <a:pt x="34820" y="95550"/>
                  </a:cubicBezTo>
                  <a:cubicBezTo>
                    <a:pt x="34470" y="95505"/>
                    <a:pt x="33787" y="95138"/>
                    <a:pt x="33437" y="95194"/>
                  </a:cubicBezTo>
                  <a:cubicBezTo>
                    <a:pt x="33120" y="95244"/>
                    <a:pt x="32564" y="95716"/>
                    <a:pt x="32275" y="95905"/>
                  </a:cubicBezTo>
                  <a:cubicBezTo>
                    <a:pt x="32064" y="96038"/>
                    <a:pt x="31669" y="96377"/>
                    <a:pt x="31442" y="96444"/>
                  </a:cubicBezTo>
                  <a:cubicBezTo>
                    <a:pt x="31147" y="96533"/>
                    <a:pt x="30552" y="96561"/>
                    <a:pt x="30247" y="96455"/>
                  </a:cubicBezTo>
                  <a:cubicBezTo>
                    <a:pt x="30236" y="96455"/>
                    <a:pt x="30230" y="96444"/>
                    <a:pt x="30213" y="96444"/>
                  </a:cubicBezTo>
                  <a:cubicBezTo>
                    <a:pt x="29697" y="96222"/>
                    <a:pt x="28919" y="95044"/>
                    <a:pt x="28413" y="94755"/>
                  </a:cubicBezTo>
                  <a:cubicBezTo>
                    <a:pt x="28030" y="94533"/>
                    <a:pt x="27202" y="94383"/>
                    <a:pt x="26785" y="94311"/>
                  </a:cubicBezTo>
                  <a:cubicBezTo>
                    <a:pt x="26396" y="94250"/>
                    <a:pt x="25607" y="94322"/>
                    <a:pt x="25223" y="94216"/>
                  </a:cubicBezTo>
                  <a:cubicBezTo>
                    <a:pt x="24745" y="94066"/>
                    <a:pt x="23817" y="93566"/>
                    <a:pt x="23406" y="93211"/>
                  </a:cubicBezTo>
                  <a:cubicBezTo>
                    <a:pt x="22945" y="92822"/>
                    <a:pt x="22178" y="91761"/>
                    <a:pt x="21794" y="91244"/>
                  </a:cubicBezTo>
                  <a:cubicBezTo>
                    <a:pt x="21533" y="90888"/>
                    <a:pt x="21050" y="90127"/>
                    <a:pt x="20783" y="89772"/>
                  </a:cubicBezTo>
                  <a:cubicBezTo>
                    <a:pt x="20689" y="89644"/>
                    <a:pt x="20388" y="89288"/>
                    <a:pt x="20388" y="89288"/>
                  </a:cubicBezTo>
                  <a:lnTo>
                    <a:pt x="19577" y="89288"/>
                  </a:lnTo>
                  <a:lnTo>
                    <a:pt x="19577" y="85922"/>
                  </a:lnTo>
                  <a:cubicBezTo>
                    <a:pt x="19577" y="85922"/>
                    <a:pt x="20316" y="85638"/>
                    <a:pt x="20527" y="85450"/>
                  </a:cubicBezTo>
                  <a:cubicBezTo>
                    <a:pt x="20833" y="85183"/>
                    <a:pt x="21344" y="84466"/>
                    <a:pt x="21539" y="84044"/>
                  </a:cubicBezTo>
                  <a:cubicBezTo>
                    <a:pt x="21661" y="83772"/>
                    <a:pt x="21817" y="83155"/>
                    <a:pt x="21856" y="82838"/>
                  </a:cubicBezTo>
                  <a:cubicBezTo>
                    <a:pt x="21939" y="82205"/>
                    <a:pt x="21767" y="80927"/>
                    <a:pt x="21839" y="80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4" name="Shape 634"/>
            <p:cNvSpPr/>
            <p:nvPr/>
          </p:nvSpPr>
          <p:spPr>
            <a:xfrm>
              <a:off x="1654983" y="1138695"/>
              <a:ext cx="757200" cy="669300"/>
            </a:xfrm>
            <a:custGeom>
              <a:avLst/>
              <a:gdLst/>
              <a:ahLst/>
              <a:cxnLst/>
              <a:rect l="0" t="0" r="0" b="0"/>
              <a:pathLst>
                <a:path w="120000" h="120000" extrusionOk="0">
                  <a:moveTo>
                    <a:pt x="23030" y="116737"/>
                  </a:moveTo>
                  <a:cubicBezTo>
                    <a:pt x="22752" y="116715"/>
                    <a:pt x="22441" y="116659"/>
                    <a:pt x="22258" y="116693"/>
                  </a:cubicBezTo>
                  <a:cubicBezTo>
                    <a:pt x="21952" y="116748"/>
                    <a:pt x="21357" y="116965"/>
                    <a:pt x="21096" y="117132"/>
                  </a:cubicBezTo>
                  <a:cubicBezTo>
                    <a:pt x="20846" y="117293"/>
                    <a:pt x="20513" y="117838"/>
                    <a:pt x="20251" y="117977"/>
                  </a:cubicBezTo>
                  <a:cubicBezTo>
                    <a:pt x="19974" y="118115"/>
                    <a:pt x="19340" y="118216"/>
                    <a:pt x="19029" y="118188"/>
                  </a:cubicBezTo>
                  <a:cubicBezTo>
                    <a:pt x="18729" y="118165"/>
                    <a:pt x="18201" y="117854"/>
                    <a:pt x="17901" y="117810"/>
                  </a:cubicBezTo>
                  <a:cubicBezTo>
                    <a:pt x="17445" y="117749"/>
                    <a:pt x="16517" y="117776"/>
                    <a:pt x="16072" y="117871"/>
                  </a:cubicBezTo>
                  <a:cubicBezTo>
                    <a:pt x="15594" y="117971"/>
                    <a:pt x="14672" y="118343"/>
                    <a:pt x="14255" y="118599"/>
                  </a:cubicBezTo>
                  <a:cubicBezTo>
                    <a:pt x="14005" y="118749"/>
                    <a:pt x="13610" y="119199"/>
                    <a:pt x="13377" y="119371"/>
                  </a:cubicBezTo>
                  <a:cubicBezTo>
                    <a:pt x="13138" y="119544"/>
                    <a:pt x="12665" y="119983"/>
                    <a:pt x="12376" y="120000"/>
                  </a:cubicBezTo>
                  <a:cubicBezTo>
                    <a:pt x="12182" y="120005"/>
                    <a:pt x="11854" y="119755"/>
                    <a:pt x="11698" y="119638"/>
                  </a:cubicBezTo>
                  <a:cubicBezTo>
                    <a:pt x="11543" y="119522"/>
                    <a:pt x="11343" y="119127"/>
                    <a:pt x="11154" y="119066"/>
                  </a:cubicBezTo>
                  <a:cubicBezTo>
                    <a:pt x="10992" y="119016"/>
                    <a:pt x="10642" y="119227"/>
                    <a:pt x="10464" y="119210"/>
                  </a:cubicBezTo>
                  <a:cubicBezTo>
                    <a:pt x="10292" y="119188"/>
                    <a:pt x="9959" y="119038"/>
                    <a:pt x="9820" y="118938"/>
                  </a:cubicBezTo>
                  <a:cubicBezTo>
                    <a:pt x="9614" y="118799"/>
                    <a:pt x="9359" y="118310"/>
                    <a:pt x="9131" y="118210"/>
                  </a:cubicBezTo>
                  <a:cubicBezTo>
                    <a:pt x="8942" y="118121"/>
                    <a:pt x="8508" y="118171"/>
                    <a:pt x="8303" y="118210"/>
                  </a:cubicBezTo>
                  <a:cubicBezTo>
                    <a:pt x="8047" y="118243"/>
                    <a:pt x="7586" y="118527"/>
                    <a:pt x="7330" y="118527"/>
                  </a:cubicBezTo>
                  <a:cubicBezTo>
                    <a:pt x="7202" y="118527"/>
                    <a:pt x="6952" y="118432"/>
                    <a:pt x="6841" y="118366"/>
                  </a:cubicBezTo>
                  <a:cubicBezTo>
                    <a:pt x="6608" y="118238"/>
                    <a:pt x="6135" y="117910"/>
                    <a:pt x="6030" y="117665"/>
                  </a:cubicBezTo>
                  <a:cubicBezTo>
                    <a:pt x="5946" y="117487"/>
                    <a:pt x="6146" y="117015"/>
                    <a:pt x="6030" y="116843"/>
                  </a:cubicBezTo>
                  <a:cubicBezTo>
                    <a:pt x="5952" y="116726"/>
                    <a:pt x="5657" y="116676"/>
                    <a:pt x="5518" y="116648"/>
                  </a:cubicBezTo>
                  <a:cubicBezTo>
                    <a:pt x="5224" y="116593"/>
                    <a:pt x="4612" y="116543"/>
                    <a:pt x="4318" y="116598"/>
                  </a:cubicBezTo>
                  <a:cubicBezTo>
                    <a:pt x="4057" y="116643"/>
                    <a:pt x="3606" y="116954"/>
                    <a:pt x="3351" y="117010"/>
                  </a:cubicBezTo>
                  <a:cubicBezTo>
                    <a:pt x="2928" y="117087"/>
                    <a:pt x="2067" y="117087"/>
                    <a:pt x="1639" y="117010"/>
                  </a:cubicBezTo>
                  <a:cubicBezTo>
                    <a:pt x="1367" y="116954"/>
                    <a:pt x="811" y="116787"/>
                    <a:pt x="605" y="116598"/>
                  </a:cubicBezTo>
                  <a:cubicBezTo>
                    <a:pt x="361" y="116381"/>
                    <a:pt x="255" y="115670"/>
                    <a:pt x="0" y="115442"/>
                  </a:cubicBezTo>
                  <a:lnTo>
                    <a:pt x="0" y="48178"/>
                  </a:lnTo>
                  <a:cubicBezTo>
                    <a:pt x="761" y="47612"/>
                    <a:pt x="1561" y="46934"/>
                    <a:pt x="1945" y="46411"/>
                  </a:cubicBezTo>
                  <a:cubicBezTo>
                    <a:pt x="2456" y="45722"/>
                    <a:pt x="2923" y="43988"/>
                    <a:pt x="3278" y="43193"/>
                  </a:cubicBezTo>
                  <a:cubicBezTo>
                    <a:pt x="3512" y="42688"/>
                    <a:pt x="3862" y="41565"/>
                    <a:pt x="4262" y="41187"/>
                  </a:cubicBezTo>
                  <a:cubicBezTo>
                    <a:pt x="4690" y="40798"/>
                    <a:pt x="5907" y="40637"/>
                    <a:pt x="6413" y="40364"/>
                  </a:cubicBezTo>
                  <a:cubicBezTo>
                    <a:pt x="6969" y="40075"/>
                    <a:pt x="7980" y="39331"/>
                    <a:pt x="8458" y="38936"/>
                  </a:cubicBezTo>
                  <a:cubicBezTo>
                    <a:pt x="8958" y="38519"/>
                    <a:pt x="9842" y="37541"/>
                    <a:pt x="10331" y="37113"/>
                  </a:cubicBezTo>
                  <a:cubicBezTo>
                    <a:pt x="10792" y="36691"/>
                    <a:pt x="11832" y="35991"/>
                    <a:pt x="12265" y="35535"/>
                  </a:cubicBezTo>
                  <a:cubicBezTo>
                    <a:pt x="12515" y="35268"/>
                    <a:pt x="12954" y="34685"/>
                    <a:pt x="13110" y="34351"/>
                  </a:cubicBezTo>
                  <a:cubicBezTo>
                    <a:pt x="13366" y="33829"/>
                    <a:pt x="13421" y="32584"/>
                    <a:pt x="13743" y="32100"/>
                  </a:cubicBezTo>
                  <a:cubicBezTo>
                    <a:pt x="14538" y="30911"/>
                    <a:pt x="17006" y="29333"/>
                    <a:pt x="18217" y="28593"/>
                  </a:cubicBezTo>
                  <a:cubicBezTo>
                    <a:pt x="19257" y="27965"/>
                    <a:pt x="21469" y="26948"/>
                    <a:pt x="22625" y="26587"/>
                  </a:cubicBezTo>
                  <a:cubicBezTo>
                    <a:pt x="23775" y="26226"/>
                    <a:pt x="26231" y="26115"/>
                    <a:pt x="27382" y="25731"/>
                  </a:cubicBezTo>
                  <a:cubicBezTo>
                    <a:pt x="28154" y="25470"/>
                    <a:pt x="29622" y="24714"/>
                    <a:pt x="30305" y="24264"/>
                  </a:cubicBezTo>
                  <a:cubicBezTo>
                    <a:pt x="31139" y="23719"/>
                    <a:pt x="32701" y="22463"/>
                    <a:pt x="33367" y="21724"/>
                  </a:cubicBezTo>
                  <a:cubicBezTo>
                    <a:pt x="33868" y="21168"/>
                    <a:pt x="34646" y="19890"/>
                    <a:pt x="35029" y="19251"/>
                  </a:cubicBezTo>
                  <a:cubicBezTo>
                    <a:pt x="35568" y="18356"/>
                    <a:pt x="36396" y="16422"/>
                    <a:pt x="37002" y="15572"/>
                  </a:cubicBezTo>
                  <a:cubicBezTo>
                    <a:pt x="37463" y="14911"/>
                    <a:pt x="38703" y="13866"/>
                    <a:pt x="39153" y="13204"/>
                  </a:cubicBezTo>
                  <a:cubicBezTo>
                    <a:pt x="39514" y="12660"/>
                    <a:pt x="39842" y="11326"/>
                    <a:pt x="40281" y="10842"/>
                  </a:cubicBezTo>
                  <a:cubicBezTo>
                    <a:pt x="40464" y="10631"/>
                    <a:pt x="40981" y="10398"/>
                    <a:pt x="41231" y="10276"/>
                  </a:cubicBezTo>
                  <a:cubicBezTo>
                    <a:pt x="41487" y="10142"/>
                    <a:pt x="41904" y="10020"/>
                    <a:pt x="42243" y="9987"/>
                  </a:cubicBezTo>
                  <a:cubicBezTo>
                    <a:pt x="42315" y="9975"/>
                    <a:pt x="42387" y="9970"/>
                    <a:pt x="42460" y="9975"/>
                  </a:cubicBezTo>
                  <a:cubicBezTo>
                    <a:pt x="42776" y="9987"/>
                    <a:pt x="43488" y="10142"/>
                    <a:pt x="43799" y="10203"/>
                  </a:cubicBezTo>
                  <a:cubicBezTo>
                    <a:pt x="45005" y="10403"/>
                    <a:pt x="46545" y="10376"/>
                    <a:pt x="47478" y="10276"/>
                  </a:cubicBezTo>
                  <a:cubicBezTo>
                    <a:pt x="48784" y="10131"/>
                    <a:pt x="50196" y="10059"/>
                    <a:pt x="51908" y="9214"/>
                  </a:cubicBezTo>
                  <a:cubicBezTo>
                    <a:pt x="52880" y="8731"/>
                    <a:pt x="53486" y="7941"/>
                    <a:pt x="53758" y="7502"/>
                  </a:cubicBezTo>
                  <a:cubicBezTo>
                    <a:pt x="54092" y="7525"/>
                    <a:pt x="54497" y="7530"/>
                    <a:pt x="54681" y="7458"/>
                  </a:cubicBezTo>
                  <a:cubicBezTo>
                    <a:pt x="54909" y="7374"/>
                    <a:pt x="55203" y="6891"/>
                    <a:pt x="55426" y="6796"/>
                  </a:cubicBezTo>
                  <a:cubicBezTo>
                    <a:pt x="55598" y="6735"/>
                    <a:pt x="55959" y="6835"/>
                    <a:pt x="56137" y="6796"/>
                  </a:cubicBezTo>
                  <a:cubicBezTo>
                    <a:pt x="56259" y="6763"/>
                    <a:pt x="56470" y="6557"/>
                    <a:pt x="56598" y="6563"/>
                  </a:cubicBezTo>
                  <a:cubicBezTo>
                    <a:pt x="56854" y="6580"/>
                    <a:pt x="57282" y="6924"/>
                    <a:pt x="57471" y="7091"/>
                  </a:cubicBezTo>
                  <a:cubicBezTo>
                    <a:pt x="57788" y="7374"/>
                    <a:pt x="58171" y="8203"/>
                    <a:pt x="58543" y="8419"/>
                  </a:cubicBezTo>
                  <a:cubicBezTo>
                    <a:pt x="58710" y="8519"/>
                    <a:pt x="59133" y="8575"/>
                    <a:pt x="59321" y="8542"/>
                  </a:cubicBezTo>
                  <a:cubicBezTo>
                    <a:pt x="59683" y="8475"/>
                    <a:pt x="60350" y="8086"/>
                    <a:pt x="60605" y="7825"/>
                  </a:cubicBezTo>
                  <a:cubicBezTo>
                    <a:pt x="60889" y="7536"/>
                    <a:pt x="61067" y="6652"/>
                    <a:pt x="61389" y="6391"/>
                  </a:cubicBezTo>
                  <a:cubicBezTo>
                    <a:pt x="61667" y="6168"/>
                    <a:pt x="62500" y="6246"/>
                    <a:pt x="62751" y="5985"/>
                  </a:cubicBezTo>
                  <a:cubicBezTo>
                    <a:pt x="63012" y="5713"/>
                    <a:pt x="62901" y="4796"/>
                    <a:pt x="63145" y="4507"/>
                  </a:cubicBezTo>
                  <a:cubicBezTo>
                    <a:pt x="63401" y="4212"/>
                    <a:pt x="64195" y="3968"/>
                    <a:pt x="64579" y="3884"/>
                  </a:cubicBezTo>
                  <a:cubicBezTo>
                    <a:pt x="64985" y="3801"/>
                    <a:pt x="65835" y="3801"/>
                    <a:pt x="66246" y="3884"/>
                  </a:cubicBezTo>
                  <a:cubicBezTo>
                    <a:pt x="66391" y="3918"/>
                    <a:pt x="66646" y="4095"/>
                    <a:pt x="66785" y="4123"/>
                  </a:cubicBezTo>
                  <a:cubicBezTo>
                    <a:pt x="67013" y="4173"/>
                    <a:pt x="67497" y="4090"/>
                    <a:pt x="67730" y="4123"/>
                  </a:cubicBezTo>
                  <a:cubicBezTo>
                    <a:pt x="68219" y="4201"/>
                    <a:pt x="69142" y="4607"/>
                    <a:pt x="69631" y="4723"/>
                  </a:cubicBezTo>
                  <a:cubicBezTo>
                    <a:pt x="70209" y="4862"/>
                    <a:pt x="71393" y="5035"/>
                    <a:pt x="71982" y="5107"/>
                  </a:cubicBezTo>
                  <a:cubicBezTo>
                    <a:pt x="72426" y="5157"/>
                    <a:pt x="73343" y="5140"/>
                    <a:pt x="73788" y="5224"/>
                  </a:cubicBezTo>
                  <a:cubicBezTo>
                    <a:pt x="74644" y="5374"/>
                    <a:pt x="76267" y="6085"/>
                    <a:pt x="77123" y="6218"/>
                  </a:cubicBezTo>
                  <a:cubicBezTo>
                    <a:pt x="77828" y="6319"/>
                    <a:pt x="79290" y="6441"/>
                    <a:pt x="79962" y="6218"/>
                  </a:cubicBezTo>
                  <a:cubicBezTo>
                    <a:pt x="80263" y="6118"/>
                    <a:pt x="80679" y="5568"/>
                    <a:pt x="80979" y="5457"/>
                  </a:cubicBezTo>
                  <a:cubicBezTo>
                    <a:pt x="81341" y="5329"/>
                    <a:pt x="82124" y="5440"/>
                    <a:pt x="82502" y="5385"/>
                  </a:cubicBezTo>
                  <a:cubicBezTo>
                    <a:pt x="82880" y="5346"/>
                    <a:pt x="83625" y="5207"/>
                    <a:pt x="83986" y="5107"/>
                  </a:cubicBezTo>
                  <a:cubicBezTo>
                    <a:pt x="84292" y="5012"/>
                    <a:pt x="84864" y="4685"/>
                    <a:pt x="85175" y="4629"/>
                  </a:cubicBezTo>
                  <a:cubicBezTo>
                    <a:pt x="85787" y="4507"/>
                    <a:pt x="87037" y="4512"/>
                    <a:pt x="87649" y="4601"/>
                  </a:cubicBezTo>
                  <a:cubicBezTo>
                    <a:pt x="88043" y="4657"/>
                    <a:pt x="88777" y="5029"/>
                    <a:pt x="89171" y="5079"/>
                  </a:cubicBezTo>
                  <a:cubicBezTo>
                    <a:pt x="89738" y="5151"/>
                    <a:pt x="90894" y="5090"/>
                    <a:pt x="91450" y="4962"/>
                  </a:cubicBezTo>
                  <a:cubicBezTo>
                    <a:pt x="91811" y="4874"/>
                    <a:pt x="92556" y="4657"/>
                    <a:pt x="92812" y="4390"/>
                  </a:cubicBezTo>
                  <a:cubicBezTo>
                    <a:pt x="92939" y="4257"/>
                    <a:pt x="92934" y="3812"/>
                    <a:pt x="93073" y="3701"/>
                  </a:cubicBezTo>
                  <a:cubicBezTo>
                    <a:pt x="93401" y="3423"/>
                    <a:pt x="94323" y="3445"/>
                    <a:pt x="94740" y="3412"/>
                  </a:cubicBezTo>
                  <a:cubicBezTo>
                    <a:pt x="94996" y="3390"/>
                    <a:pt x="95529" y="3490"/>
                    <a:pt x="95779" y="3412"/>
                  </a:cubicBezTo>
                  <a:cubicBezTo>
                    <a:pt x="95996" y="3340"/>
                    <a:pt x="96324" y="2934"/>
                    <a:pt x="96552" y="2862"/>
                  </a:cubicBezTo>
                  <a:cubicBezTo>
                    <a:pt x="96774" y="2789"/>
                    <a:pt x="97252" y="2834"/>
                    <a:pt x="97486" y="2862"/>
                  </a:cubicBezTo>
                  <a:cubicBezTo>
                    <a:pt x="97980" y="2917"/>
                    <a:pt x="98936" y="3195"/>
                    <a:pt x="99420" y="3317"/>
                  </a:cubicBezTo>
                  <a:cubicBezTo>
                    <a:pt x="99831" y="3417"/>
                    <a:pt x="100637" y="3773"/>
                    <a:pt x="101065" y="3740"/>
                  </a:cubicBezTo>
                  <a:cubicBezTo>
                    <a:pt x="101476" y="3712"/>
                    <a:pt x="102265" y="3340"/>
                    <a:pt x="102610" y="3101"/>
                  </a:cubicBezTo>
                  <a:cubicBezTo>
                    <a:pt x="103115" y="2756"/>
                    <a:pt x="103766" y="1645"/>
                    <a:pt x="104277" y="1311"/>
                  </a:cubicBezTo>
                  <a:cubicBezTo>
                    <a:pt x="104549" y="1139"/>
                    <a:pt x="105188" y="1028"/>
                    <a:pt x="105477" y="905"/>
                  </a:cubicBezTo>
                  <a:cubicBezTo>
                    <a:pt x="105889" y="728"/>
                    <a:pt x="106622" y="155"/>
                    <a:pt x="107050" y="50"/>
                  </a:cubicBezTo>
                  <a:cubicBezTo>
                    <a:pt x="107378" y="-38"/>
                    <a:pt x="108062" y="11"/>
                    <a:pt x="108395" y="50"/>
                  </a:cubicBezTo>
                  <a:cubicBezTo>
                    <a:pt x="108779" y="88"/>
                    <a:pt x="109529" y="339"/>
                    <a:pt x="109918" y="377"/>
                  </a:cubicBezTo>
                  <a:cubicBezTo>
                    <a:pt x="110385" y="427"/>
                    <a:pt x="111346" y="350"/>
                    <a:pt x="111819" y="377"/>
                  </a:cubicBezTo>
                  <a:cubicBezTo>
                    <a:pt x="112291" y="411"/>
                    <a:pt x="113241" y="516"/>
                    <a:pt x="113703" y="616"/>
                  </a:cubicBezTo>
                  <a:cubicBezTo>
                    <a:pt x="113869" y="655"/>
                    <a:pt x="114203" y="800"/>
                    <a:pt x="114381" y="833"/>
                  </a:cubicBezTo>
                  <a:cubicBezTo>
                    <a:pt x="114586" y="878"/>
                    <a:pt x="115025" y="855"/>
                    <a:pt x="115226" y="928"/>
                  </a:cubicBezTo>
                  <a:cubicBezTo>
                    <a:pt x="115770" y="1128"/>
                    <a:pt x="116804" y="1789"/>
                    <a:pt x="117176" y="2239"/>
                  </a:cubicBezTo>
                  <a:cubicBezTo>
                    <a:pt x="117360" y="2467"/>
                    <a:pt x="117554" y="3034"/>
                    <a:pt x="117626" y="3317"/>
                  </a:cubicBezTo>
                  <a:cubicBezTo>
                    <a:pt x="117754" y="3851"/>
                    <a:pt x="117688" y="4974"/>
                    <a:pt x="117810" y="5513"/>
                  </a:cubicBezTo>
                  <a:cubicBezTo>
                    <a:pt x="117943" y="6085"/>
                    <a:pt x="118354" y="7219"/>
                    <a:pt x="118655" y="7725"/>
                  </a:cubicBezTo>
                  <a:cubicBezTo>
                    <a:pt x="118888" y="8125"/>
                    <a:pt x="119655" y="8714"/>
                    <a:pt x="119833" y="9142"/>
                  </a:cubicBezTo>
                  <a:cubicBezTo>
                    <a:pt x="119961" y="9436"/>
                    <a:pt x="120044" y="10109"/>
                    <a:pt x="119972" y="10426"/>
                  </a:cubicBezTo>
                  <a:cubicBezTo>
                    <a:pt x="119883" y="10798"/>
                    <a:pt x="119405" y="11437"/>
                    <a:pt x="119149" y="11715"/>
                  </a:cubicBezTo>
                  <a:cubicBezTo>
                    <a:pt x="118560" y="12349"/>
                    <a:pt x="116993" y="13182"/>
                    <a:pt x="116376" y="13788"/>
                  </a:cubicBezTo>
                  <a:cubicBezTo>
                    <a:pt x="115998" y="14155"/>
                    <a:pt x="115370" y="15005"/>
                    <a:pt x="115087" y="15461"/>
                  </a:cubicBezTo>
                  <a:cubicBezTo>
                    <a:pt x="114736" y="16022"/>
                    <a:pt x="114064" y="17195"/>
                    <a:pt x="113914" y="17845"/>
                  </a:cubicBezTo>
                  <a:cubicBezTo>
                    <a:pt x="113808" y="18306"/>
                    <a:pt x="114047" y="19279"/>
                    <a:pt x="113914" y="19729"/>
                  </a:cubicBezTo>
                  <a:cubicBezTo>
                    <a:pt x="113808" y="20079"/>
                    <a:pt x="113197" y="20590"/>
                    <a:pt x="113114" y="20946"/>
                  </a:cubicBezTo>
                  <a:cubicBezTo>
                    <a:pt x="112947" y="21602"/>
                    <a:pt x="113214" y="22980"/>
                    <a:pt x="113369" y="23647"/>
                  </a:cubicBezTo>
                  <a:cubicBezTo>
                    <a:pt x="113503" y="24208"/>
                    <a:pt x="114181" y="25231"/>
                    <a:pt x="114220" y="25815"/>
                  </a:cubicBezTo>
                  <a:cubicBezTo>
                    <a:pt x="114231" y="26098"/>
                    <a:pt x="114020" y="26637"/>
                    <a:pt x="113936" y="26915"/>
                  </a:cubicBezTo>
                  <a:cubicBezTo>
                    <a:pt x="113814" y="27287"/>
                    <a:pt x="113630" y="28077"/>
                    <a:pt x="113397" y="28393"/>
                  </a:cubicBezTo>
                  <a:cubicBezTo>
                    <a:pt x="112991" y="28927"/>
                    <a:pt x="111813" y="29627"/>
                    <a:pt x="111252" y="29988"/>
                  </a:cubicBezTo>
                  <a:cubicBezTo>
                    <a:pt x="110529" y="30466"/>
                    <a:pt x="108923" y="31167"/>
                    <a:pt x="108223" y="31683"/>
                  </a:cubicBezTo>
                  <a:cubicBezTo>
                    <a:pt x="107795" y="32000"/>
                    <a:pt x="106911" y="32678"/>
                    <a:pt x="106678" y="33162"/>
                  </a:cubicBezTo>
                  <a:cubicBezTo>
                    <a:pt x="106461" y="33590"/>
                    <a:pt x="106461" y="34590"/>
                    <a:pt x="106483" y="35068"/>
                  </a:cubicBezTo>
                  <a:cubicBezTo>
                    <a:pt x="106522" y="35796"/>
                    <a:pt x="107111" y="37202"/>
                    <a:pt x="107050" y="37936"/>
                  </a:cubicBezTo>
                  <a:cubicBezTo>
                    <a:pt x="107022" y="38286"/>
                    <a:pt x="106583" y="38914"/>
                    <a:pt x="106556" y="39270"/>
                  </a:cubicBezTo>
                  <a:cubicBezTo>
                    <a:pt x="106528" y="39709"/>
                    <a:pt x="106872" y="40553"/>
                    <a:pt x="106934" y="40987"/>
                  </a:cubicBezTo>
                  <a:cubicBezTo>
                    <a:pt x="107039" y="41759"/>
                    <a:pt x="107145" y="43316"/>
                    <a:pt x="107095" y="44088"/>
                  </a:cubicBezTo>
                  <a:cubicBezTo>
                    <a:pt x="107061" y="44794"/>
                    <a:pt x="106700" y="46172"/>
                    <a:pt x="106628" y="46884"/>
                  </a:cubicBezTo>
                  <a:cubicBezTo>
                    <a:pt x="106572" y="47478"/>
                    <a:pt x="106550" y="48684"/>
                    <a:pt x="106556" y="49290"/>
                  </a:cubicBezTo>
                  <a:cubicBezTo>
                    <a:pt x="106561" y="49985"/>
                    <a:pt x="106767" y="51369"/>
                    <a:pt x="106700" y="52058"/>
                  </a:cubicBezTo>
                  <a:cubicBezTo>
                    <a:pt x="106622" y="52836"/>
                    <a:pt x="106072" y="54309"/>
                    <a:pt x="105905" y="55064"/>
                  </a:cubicBezTo>
                  <a:cubicBezTo>
                    <a:pt x="105755" y="55687"/>
                    <a:pt x="105472" y="56932"/>
                    <a:pt x="105405" y="57571"/>
                  </a:cubicBezTo>
                  <a:cubicBezTo>
                    <a:pt x="105355" y="58032"/>
                    <a:pt x="105244" y="58988"/>
                    <a:pt x="105383" y="59433"/>
                  </a:cubicBezTo>
                  <a:cubicBezTo>
                    <a:pt x="105561" y="59988"/>
                    <a:pt x="106428" y="60839"/>
                    <a:pt x="106767" y="61317"/>
                  </a:cubicBezTo>
                  <a:cubicBezTo>
                    <a:pt x="107228" y="61972"/>
                    <a:pt x="108295" y="63212"/>
                    <a:pt x="108579" y="63962"/>
                  </a:cubicBezTo>
                  <a:cubicBezTo>
                    <a:pt x="108784" y="64512"/>
                    <a:pt x="108890" y="65718"/>
                    <a:pt x="108862" y="66302"/>
                  </a:cubicBezTo>
                  <a:cubicBezTo>
                    <a:pt x="108829" y="66902"/>
                    <a:pt x="108384" y="68047"/>
                    <a:pt x="108323" y="68642"/>
                  </a:cubicBezTo>
                  <a:cubicBezTo>
                    <a:pt x="108256" y="69175"/>
                    <a:pt x="108173" y="70270"/>
                    <a:pt x="108323" y="70787"/>
                  </a:cubicBezTo>
                  <a:cubicBezTo>
                    <a:pt x="108501" y="71415"/>
                    <a:pt x="109396" y="72421"/>
                    <a:pt x="109685" y="73004"/>
                  </a:cubicBezTo>
                  <a:cubicBezTo>
                    <a:pt x="109996" y="73638"/>
                    <a:pt x="110479" y="74966"/>
                    <a:pt x="110713" y="75633"/>
                  </a:cubicBezTo>
                  <a:cubicBezTo>
                    <a:pt x="110796" y="75872"/>
                    <a:pt x="110913" y="76200"/>
                    <a:pt x="111018" y="76561"/>
                  </a:cubicBezTo>
                  <a:cubicBezTo>
                    <a:pt x="110535" y="76972"/>
                    <a:pt x="109779" y="77612"/>
                    <a:pt x="109429" y="77856"/>
                  </a:cubicBezTo>
                  <a:cubicBezTo>
                    <a:pt x="108945" y="78201"/>
                    <a:pt x="107845" y="78712"/>
                    <a:pt x="107400" y="79112"/>
                  </a:cubicBezTo>
                  <a:cubicBezTo>
                    <a:pt x="107089" y="79390"/>
                    <a:pt x="106683" y="80157"/>
                    <a:pt x="106367" y="80429"/>
                  </a:cubicBezTo>
                  <a:cubicBezTo>
                    <a:pt x="106122" y="80640"/>
                    <a:pt x="105577" y="80991"/>
                    <a:pt x="105272" y="81046"/>
                  </a:cubicBezTo>
                  <a:cubicBezTo>
                    <a:pt x="104916" y="81096"/>
                    <a:pt x="104088" y="81035"/>
                    <a:pt x="103860" y="80757"/>
                  </a:cubicBezTo>
                  <a:cubicBezTo>
                    <a:pt x="103727" y="80579"/>
                    <a:pt x="103944" y="80062"/>
                    <a:pt x="103860" y="79862"/>
                  </a:cubicBezTo>
                  <a:cubicBezTo>
                    <a:pt x="103793" y="79701"/>
                    <a:pt x="103521" y="79462"/>
                    <a:pt x="103371" y="79379"/>
                  </a:cubicBezTo>
                  <a:cubicBezTo>
                    <a:pt x="103060" y="79190"/>
                    <a:pt x="102343" y="79051"/>
                    <a:pt x="101993" y="78945"/>
                  </a:cubicBezTo>
                  <a:cubicBezTo>
                    <a:pt x="101726" y="78862"/>
                    <a:pt x="101137" y="78801"/>
                    <a:pt x="100920" y="78618"/>
                  </a:cubicBezTo>
                  <a:cubicBezTo>
                    <a:pt x="100776" y="78490"/>
                    <a:pt x="100742" y="78006"/>
                    <a:pt x="100570" y="77928"/>
                  </a:cubicBezTo>
                  <a:cubicBezTo>
                    <a:pt x="100403" y="77856"/>
                    <a:pt x="100014" y="78006"/>
                    <a:pt x="99864" y="78106"/>
                  </a:cubicBezTo>
                  <a:cubicBezTo>
                    <a:pt x="99664" y="78234"/>
                    <a:pt x="99475" y="78706"/>
                    <a:pt x="99320" y="78879"/>
                  </a:cubicBezTo>
                  <a:cubicBezTo>
                    <a:pt x="99153" y="79045"/>
                    <a:pt x="98803" y="79357"/>
                    <a:pt x="98597" y="79462"/>
                  </a:cubicBezTo>
                  <a:cubicBezTo>
                    <a:pt x="98430" y="79557"/>
                    <a:pt x="98069" y="79729"/>
                    <a:pt x="97891" y="79701"/>
                  </a:cubicBezTo>
                  <a:cubicBezTo>
                    <a:pt x="97675" y="79668"/>
                    <a:pt x="97352" y="79307"/>
                    <a:pt x="97185" y="79162"/>
                  </a:cubicBezTo>
                  <a:cubicBezTo>
                    <a:pt x="96985" y="78990"/>
                    <a:pt x="96663" y="78517"/>
                    <a:pt x="96424" y="78412"/>
                  </a:cubicBezTo>
                  <a:cubicBezTo>
                    <a:pt x="96213" y="78306"/>
                    <a:pt x="95724" y="78390"/>
                    <a:pt x="95496" y="78340"/>
                  </a:cubicBezTo>
                  <a:cubicBezTo>
                    <a:pt x="95274" y="78295"/>
                    <a:pt x="94868" y="78028"/>
                    <a:pt x="94651" y="78034"/>
                  </a:cubicBezTo>
                  <a:cubicBezTo>
                    <a:pt x="94523" y="78034"/>
                    <a:pt x="94268" y="78145"/>
                    <a:pt x="94173" y="78228"/>
                  </a:cubicBezTo>
                  <a:cubicBezTo>
                    <a:pt x="94040" y="78362"/>
                    <a:pt x="93990" y="78784"/>
                    <a:pt x="93834" y="78895"/>
                  </a:cubicBezTo>
                  <a:cubicBezTo>
                    <a:pt x="93573" y="79079"/>
                    <a:pt x="92878" y="79029"/>
                    <a:pt x="92550" y="79040"/>
                  </a:cubicBezTo>
                  <a:cubicBezTo>
                    <a:pt x="92245" y="79045"/>
                    <a:pt x="91628" y="78945"/>
                    <a:pt x="91317" y="78968"/>
                  </a:cubicBezTo>
                  <a:cubicBezTo>
                    <a:pt x="91100" y="78979"/>
                    <a:pt x="90628" y="78990"/>
                    <a:pt x="90455" y="79123"/>
                  </a:cubicBezTo>
                  <a:cubicBezTo>
                    <a:pt x="90266" y="79284"/>
                    <a:pt x="90222" y="79846"/>
                    <a:pt x="90088" y="80057"/>
                  </a:cubicBezTo>
                  <a:cubicBezTo>
                    <a:pt x="89988" y="80201"/>
                    <a:pt x="89749" y="80457"/>
                    <a:pt x="89594" y="80540"/>
                  </a:cubicBezTo>
                  <a:cubicBezTo>
                    <a:pt x="89377" y="80646"/>
                    <a:pt x="88888" y="80646"/>
                    <a:pt x="88655" y="80696"/>
                  </a:cubicBezTo>
                  <a:cubicBezTo>
                    <a:pt x="88338" y="80768"/>
                    <a:pt x="87593" y="80779"/>
                    <a:pt x="87393" y="81046"/>
                  </a:cubicBezTo>
                  <a:cubicBezTo>
                    <a:pt x="87210" y="81280"/>
                    <a:pt x="87526" y="82002"/>
                    <a:pt x="87393" y="82280"/>
                  </a:cubicBezTo>
                  <a:cubicBezTo>
                    <a:pt x="87304" y="82441"/>
                    <a:pt x="86937" y="82597"/>
                    <a:pt x="86787" y="82702"/>
                  </a:cubicBezTo>
                  <a:cubicBezTo>
                    <a:pt x="86509" y="82908"/>
                    <a:pt x="85965" y="83330"/>
                    <a:pt x="85659" y="83492"/>
                  </a:cubicBezTo>
                  <a:cubicBezTo>
                    <a:pt x="85442" y="83614"/>
                    <a:pt x="84886" y="83664"/>
                    <a:pt x="84709" y="83853"/>
                  </a:cubicBezTo>
                  <a:cubicBezTo>
                    <a:pt x="84497" y="84092"/>
                    <a:pt x="84586" y="84875"/>
                    <a:pt x="84364" y="85098"/>
                  </a:cubicBezTo>
                  <a:cubicBezTo>
                    <a:pt x="84097" y="85359"/>
                    <a:pt x="83314" y="85414"/>
                    <a:pt x="82952" y="85459"/>
                  </a:cubicBezTo>
                  <a:cubicBezTo>
                    <a:pt x="82474" y="85520"/>
                    <a:pt x="81524" y="85431"/>
                    <a:pt x="81046" y="85459"/>
                  </a:cubicBezTo>
                  <a:cubicBezTo>
                    <a:pt x="80652" y="85487"/>
                    <a:pt x="79857" y="85603"/>
                    <a:pt x="79457" y="85676"/>
                  </a:cubicBezTo>
                  <a:cubicBezTo>
                    <a:pt x="79034" y="85753"/>
                    <a:pt x="78201" y="86026"/>
                    <a:pt x="77773" y="86065"/>
                  </a:cubicBezTo>
                  <a:cubicBezTo>
                    <a:pt x="77423" y="86109"/>
                    <a:pt x="76695" y="85954"/>
                    <a:pt x="76361" y="86065"/>
                  </a:cubicBezTo>
                  <a:cubicBezTo>
                    <a:pt x="75917" y="86220"/>
                    <a:pt x="75277" y="86976"/>
                    <a:pt x="74883" y="87215"/>
                  </a:cubicBezTo>
                  <a:cubicBezTo>
                    <a:pt x="74344" y="87532"/>
                    <a:pt x="73199" y="88088"/>
                    <a:pt x="72593" y="88216"/>
                  </a:cubicBezTo>
                  <a:cubicBezTo>
                    <a:pt x="72132" y="88310"/>
                    <a:pt x="71187" y="88182"/>
                    <a:pt x="70726" y="88216"/>
                  </a:cubicBezTo>
                  <a:cubicBezTo>
                    <a:pt x="70314" y="88243"/>
                    <a:pt x="69481" y="88316"/>
                    <a:pt x="69103" y="88471"/>
                  </a:cubicBezTo>
                  <a:cubicBezTo>
                    <a:pt x="68580" y="88666"/>
                    <a:pt x="67763" y="89522"/>
                    <a:pt x="67236" y="89683"/>
                  </a:cubicBezTo>
                  <a:cubicBezTo>
                    <a:pt x="66802" y="89811"/>
                    <a:pt x="65852" y="89855"/>
                    <a:pt x="65440" y="89683"/>
                  </a:cubicBezTo>
                  <a:cubicBezTo>
                    <a:pt x="65235" y="89605"/>
                    <a:pt x="65018" y="89110"/>
                    <a:pt x="64801" y="89077"/>
                  </a:cubicBezTo>
                  <a:cubicBezTo>
                    <a:pt x="64540" y="89032"/>
                    <a:pt x="64084" y="89460"/>
                    <a:pt x="63829" y="89538"/>
                  </a:cubicBezTo>
                  <a:cubicBezTo>
                    <a:pt x="63634" y="89605"/>
                    <a:pt x="63240" y="89738"/>
                    <a:pt x="63056" y="89683"/>
                  </a:cubicBezTo>
                  <a:cubicBezTo>
                    <a:pt x="62712" y="89588"/>
                    <a:pt x="62295" y="88932"/>
                    <a:pt x="62000" y="88749"/>
                  </a:cubicBezTo>
                  <a:cubicBezTo>
                    <a:pt x="61778" y="88627"/>
                    <a:pt x="61256" y="88577"/>
                    <a:pt x="61055" y="88421"/>
                  </a:cubicBezTo>
                  <a:cubicBezTo>
                    <a:pt x="60878" y="88277"/>
                    <a:pt x="60744" y="87776"/>
                    <a:pt x="60566" y="87632"/>
                  </a:cubicBezTo>
                  <a:cubicBezTo>
                    <a:pt x="60422" y="87526"/>
                    <a:pt x="60066" y="87360"/>
                    <a:pt x="59905" y="87415"/>
                  </a:cubicBezTo>
                  <a:cubicBezTo>
                    <a:pt x="59761" y="87465"/>
                    <a:pt x="59594" y="87771"/>
                    <a:pt x="59577" y="87921"/>
                  </a:cubicBezTo>
                  <a:cubicBezTo>
                    <a:pt x="59549" y="88121"/>
                    <a:pt x="59833" y="88499"/>
                    <a:pt x="59833" y="88710"/>
                  </a:cubicBezTo>
                  <a:cubicBezTo>
                    <a:pt x="59833" y="88927"/>
                    <a:pt x="59733" y="89394"/>
                    <a:pt x="59577" y="89538"/>
                  </a:cubicBezTo>
                  <a:cubicBezTo>
                    <a:pt x="59460" y="89655"/>
                    <a:pt x="59094" y="89733"/>
                    <a:pt x="58938" y="89683"/>
                  </a:cubicBezTo>
                  <a:cubicBezTo>
                    <a:pt x="58788" y="89638"/>
                    <a:pt x="58582" y="89366"/>
                    <a:pt x="58493" y="89227"/>
                  </a:cubicBezTo>
                  <a:cubicBezTo>
                    <a:pt x="58421" y="89127"/>
                    <a:pt x="58388" y="88844"/>
                    <a:pt x="58288" y="88782"/>
                  </a:cubicBezTo>
                  <a:cubicBezTo>
                    <a:pt x="58015" y="88599"/>
                    <a:pt x="57321" y="88688"/>
                    <a:pt x="57015" y="88749"/>
                  </a:cubicBezTo>
                  <a:cubicBezTo>
                    <a:pt x="56848" y="88793"/>
                    <a:pt x="56554" y="89027"/>
                    <a:pt x="56376" y="89060"/>
                  </a:cubicBezTo>
                  <a:cubicBezTo>
                    <a:pt x="56137" y="89121"/>
                    <a:pt x="55603" y="89155"/>
                    <a:pt x="55370" y="89060"/>
                  </a:cubicBezTo>
                  <a:cubicBezTo>
                    <a:pt x="55164" y="88982"/>
                    <a:pt x="54836" y="88649"/>
                    <a:pt x="54709" y="88471"/>
                  </a:cubicBezTo>
                  <a:cubicBezTo>
                    <a:pt x="54581" y="88277"/>
                    <a:pt x="54614" y="87626"/>
                    <a:pt x="54386" y="87582"/>
                  </a:cubicBezTo>
                  <a:cubicBezTo>
                    <a:pt x="54258" y="87560"/>
                    <a:pt x="54158" y="87904"/>
                    <a:pt x="54058" y="87988"/>
                  </a:cubicBezTo>
                  <a:cubicBezTo>
                    <a:pt x="53836" y="88160"/>
                    <a:pt x="53314" y="88338"/>
                    <a:pt x="53075" y="88471"/>
                  </a:cubicBezTo>
                  <a:cubicBezTo>
                    <a:pt x="52864" y="88577"/>
                    <a:pt x="52497" y="88905"/>
                    <a:pt x="52269" y="88944"/>
                  </a:cubicBezTo>
                  <a:cubicBezTo>
                    <a:pt x="51835" y="89027"/>
                    <a:pt x="50974" y="88655"/>
                    <a:pt x="50529" y="88638"/>
                  </a:cubicBezTo>
                  <a:cubicBezTo>
                    <a:pt x="50263" y="88621"/>
                    <a:pt x="49679" y="88577"/>
                    <a:pt x="49451" y="88727"/>
                  </a:cubicBezTo>
                  <a:cubicBezTo>
                    <a:pt x="49234" y="88882"/>
                    <a:pt x="48957" y="89416"/>
                    <a:pt x="48957" y="89683"/>
                  </a:cubicBezTo>
                  <a:cubicBezTo>
                    <a:pt x="48957" y="89927"/>
                    <a:pt x="49368" y="90305"/>
                    <a:pt x="49401" y="90539"/>
                  </a:cubicBezTo>
                  <a:cubicBezTo>
                    <a:pt x="49440" y="90766"/>
                    <a:pt x="49340" y="91228"/>
                    <a:pt x="49240" y="91428"/>
                  </a:cubicBezTo>
                  <a:cubicBezTo>
                    <a:pt x="49107" y="91700"/>
                    <a:pt x="48701" y="92228"/>
                    <a:pt x="48417" y="92328"/>
                  </a:cubicBezTo>
                  <a:cubicBezTo>
                    <a:pt x="48128" y="92439"/>
                    <a:pt x="47500" y="92134"/>
                    <a:pt x="47195" y="92167"/>
                  </a:cubicBezTo>
                  <a:cubicBezTo>
                    <a:pt x="46934" y="92184"/>
                    <a:pt x="46439" y="92412"/>
                    <a:pt x="46183" y="92495"/>
                  </a:cubicBezTo>
                  <a:cubicBezTo>
                    <a:pt x="45922" y="92589"/>
                    <a:pt x="45411" y="92851"/>
                    <a:pt x="45127" y="92878"/>
                  </a:cubicBezTo>
                  <a:cubicBezTo>
                    <a:pt x="44733" y="92923"/>
                    <a:pt x="43949" y="92628"/>
                    <a:pt x="43555" y="92689"/>
                  </a:cubicBezTo>
                  <a:cubicBezTo>
                    <a:pt x="43371" y="92717"/>
                    <a:pt x="43015" y="92862"/>
                    <a:pt x="42899" y="93001"/>
                  </a:cubicBezTo>
                  <a:cubicBezTo>
                    <a:pt x="42799" y="93117"/>
                    <a:pt x="42804" y="93473"/>
                    <a:pt x="42704" y="93601"/>
                  </a:cubicBezTo>
                  <a:cubicBezTo>
                    <a:pt x="42621" y="93718"/>
                    <a:pt x="42360" y="93901"/>
                    <a:pt x="42215" y="93901"/>
                  </a:cubicBezTo>
                  <a:cubicBezTo>
                    <a:pt x="42004" y="93912"/>
                    <a:pt x="41676" y="93529"/>
                    <a:pt x="41465" y="93501"/>
                  </a:cubicBezTo>
                  <a:cubicBezTo>
                    <a:pt x="41220" y="93473"/>
                    <a:pt x="40748" y="93645"/>
                    <a:pt x="40526" y="93740"/>
                  </a:cubicBezTo>
                  <a:cubicBezTo>
                    <a:pt x="40253" y="93851"/>
                    <a:pt x="39664" y="94079"/>
                    <a:pt x="39514" y="94334"/>
                  </a:cubicBezTo>
                  <a:cubicBezTo>
                    <a:pt x="39420" y="94512"/>
                    <a:pt x="39470" y="94929"/>
                    <a:pt x="39514" y="95124"/>
                  </a:cubicBezTo>
                  <a:cubicBezTo>
                    <a:pt x="39564" y="95340"/>
                    <a:pt x="39881" y="95707"/>
                    <a:pt x="39886" y="95929"/>
                  </a:cubicBezTo>
                  <a:cubicBezTo>
                    <a:pt x="39903" y="96157"/>
                    <a:pt x="39742" y="96596"/>
                    <a:pt x="39603" y="96769"/>
                  </a:cubicBezTo>
                  <a:cubicBezTo>
                    <a:pt x="39386" y="97069"/>
                    <a:pt x="38725" y="97469"/>
                    <a:pt x="38386" y="97625"/>
                  </a:cubicBezTo>
                  <a:cubicBezTo>
                    <a:pt x="38191" y="97719"/>
                    <a:pt x="37747" y="97730"/>
                    <a:pt x="37563" y="97841"/>
                  </a:cubicBezTo>
                  <a:cubicBezTo>
                    <a:pt x="37369" y="97964"/>
                    <a:pt x="37169" y="98436"/>
                    <a:pt x="36980" y="98558"/>
                  </a:cubicBezTo>
                  <a:cubicBezTo>
                    <a:pt x="36708" y="98731"/>
                    <a:pt x="36074" y="98881"/>
                    <a:pt x="35752" y="98892"/>
                  </a:cubicBezTo>
                  <a:cubicBezTo>
                    <a:pt x="35268" y="98903"/>
                    <a:pt x="34334" y="98542"/>
                    <a:pt x="33851" y="98486"/>
                  </a:cubicBezTo>
                  <a:cubicBezTo>
                    <a:pt x="33512" y="98447"/>
                    <a:pt x="32817" y="98447"/>
                    <a:pt x="32467" y="98464"/>
                  </a:cubicBezTo>
                  <a:cubicBezTo>
                    <a:pt x="32156" y="98480"/>
                    <a:pt x="31517" y="98508"/>
                    <a:pt x="31228" y="98608"/>
                  </a:cubicBezTo>
                  <a:cubicBezTo>
                    <a:pt x="30955" y="98697"/>
                    <a:pt x="30394" y="98931"/>
                    <a:pt x="30261" y="99181"/>
                  </a:cubicBezTo>
                  <a:cubicBezTo>
                    <a:pt x="30138" y="99386"/>
                    <a:pt x="30138" y="99942"/>
                    <a:pt x="30261" y="100159"/>
                  </a:cubicBezTo>
                  <a:cubicBezTo>
                    <a:pt x="30372" y="100370"/>
                    <a:pt x="30866" y="100548"/>
                    <a:pt x="31083" y="100659"/>
                  </a:cubicBezTo>
                  <a:cubicBezTo>
                    <a:pt x="31278" y="100759"/>
                    <a:pt x="31772" y="100804"/>
                    <a:pt x="31878" y="100992"/>
                  </a:cubicBezTo>
                  <a:cubicBezTo>
                    <a:pt x="31984" y="101187"/>
                    <a:pt x="31850" y="101670"/>
                    <a:pt x="31739" y="101848"/>
                  </a:cubicBezTo>
                  <a:cubicBezTo>
                    <a:pt x="31628" y="102037"/>
                    <a:pt x="31189" y="102187"/>
                    <a:pt x="31055" y="102354"/>
                  </a:cubicBezTo>
                  <a:cubicBezTo>
                    <a:pt x="30961" y="102476"/>
                    <a:pt x="30805" y="102771"/>
                    <a:pt x="30822" y="102927"/>
                  </a:cubicBezTo>
                  <a:cubicBezTo>
                    <a:pt x="30844" y="103110"/>
                    <a:pt x="31111" y="103416"/>
                    <a:pt x="31244" y="103543"/>
                  </a:cubicBezTo>
                  <a:cubicBezTo>
                    <a:pt x="31356" y="103660"/>
                    <a:pt x="31728" y="103749"/>
                    <a:pt x="31767" y="103905"/>
                  </a:cubicBezTo>
                  <a:cubicBezTo>
                    <a:pt x="31806" y="104116"/>
                    <a:pt x="31467" y="104488"/>
                    <a:pt x="31317" y="104644"/>
                  </a:cubicBezTo>
                  <a:cubicBezTo>
                    <a:pt x="31100" y="104866"/>
                    <a:pt x="30550" y="105205"/>
                    <a:pt x="30261" y="105311"/>
                  </a:cubicBezTo>
                  <a:cubicBezTo>
                    <a:pt x="30005" y="105400"/>
                    <a:pt x="29444" y="105377"/>
                    <a:pt x="29177" y="105427"/>
                  </a:cubicBezTo>
                  <a:cubicBezTo>
                    <a:pt x="28816" y="105505"/>
                    <a:pt x="28071" y="105666"/>
                    <a:pt x="27771" y="105883"/>
                  </a:cubicBezTo>
                  <a:cubicBezTo>
                    <a:pt x="27515" y="106072"/>
                    <a:pt x="27232" y="106678"/>
                    <a:pt x="27021" y="106906"/>
                  </a:cubicBezTo>
                  <a:cubicBezTo>
                    <a:pt x="26771" y="107184"/>
                    <a:pt x="26109" y="107562"/>
                    <a:pt x="25942" y="107889"/>
                  </a:cubicBezTo>
                  <a:cubicBezTo>
                    <a:pt x="25815" y="108112"/>
                    <a:pt x="25670" y="108673"/>
                    <a:pt x="25770" y="108912"/>
                  </a:cubicBezTo>
                  <a:cubicBezTo>
                    <a:pt x="25870" y="109145"/>
                    <a:pt x="26487" y="109251"/>
                    <a:pt x="26570" y="109484"/>
                  </a:cubicBezTo>
                  <a:cubicBezTo>
                    <a:pt x="26676" y="109796"/>
                    <a:pt x="26265" y="110429"/>
                    <a:pt x="26215" y="110752"/>
                  </a:cubicBezTo>
                  <a:cubicBezTo>
                    <a:pt x="26165" y="111080"/>
                    <a:pt x="26109" y="111741"/>
                    <a:pt x="26176" y="112069"/>
                  </a:cubicBezTo>
                  <a:cubicBezTo>
                    <a:pt x="26215" y="112313"/>
                    <a:pt x="26520" y="112747"/>
                    <a:pt x="26570" y="112991"/>
                  </a:cubicBezTo>
                  <a:cubicBezTo>
                    <a:pt x="26615" y="113186"/>
                    <a:pt x="26670" y="113614"/>
                    <a:pt x="26570" y="113786"/>
                  </a:cubicBezTo>
                  <a:cubicBezTo>
                    <a:pt x="26415" y="114031"/>
                    <a:pt x="25798" y="114175"/>
                    <a:pt x="25537" y="114303"/>
                  </a:cubicBezTo>
                  <a:cubicBezTo>
                    <a:pt x="25276" y="114442"/>
                    <a:pt x="24675" y="114631"/>
                    <a:pt x="24481" y="114853"/>
                  </a:cubicBezTo>
                  <a:cubicBezTo>
                    <a:pt x="24309" y="115053"/>
                    <a:pt x="24253" y="115626"/>
                    <a:pt x="24131" y="115854"/>
                  </a:cubicBezTo>
                  <a:cubicBezTo>
                    <a:pt x="24008" y="116087"/>
                    <a:pt x="23747" y="116576"/>
                    <a:pt x="23519" y="116693"/>
                  </a:cubicBezTo>
                  <a:cubicBezTo>
                    <a:pt x="23397" y="116748"/>
                    <a:pt x="23225" y="116748"/>
                    <a:pt x="23030" y="11673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5" name="Shape 635"/>
            <p:cNvSpPr/>
            <p:nvPr/>
          </p:nvSpPr>
          <p:spPr>
            <a:xfrm>
              <a:off x="1454716" y="1929050"/>
              <a:ext cx="607800" cy="614700"/>
            </a:xfrm>
            <a:custGeom>
              <a:avLst/>
              <a:gdLst/>
              <a:ahLst/>
              <a:cxnLst/>
              <a:rect l="0" t="0" r="0" b="0"/>
              <a:pathLst>
                <a:path w="120000" h="120000" extrusionOk="0">
                  <a:moveTo>
                    <a:pt x="29591" y="71466"/>
                  </a:moveTo>
                  <a:cubicBezTo>
                    <a:pt x="29319" y="71099"/>
                    <a:pt x="29041" y="70727"/>
                    <a:pt x="28797" y="70538"/>
                  </a:cubicBezTo>
                  <a:cubicBezTo>
                    <a:pt x="28458" y="70304"/>
                    <a:pt x="27674" y="69949"/>
                    <a:pt x="27258" y="69876"/>
                  </a:cubicBezTo>
                  <a:cubicBezTo>
                    <a:pt x="26930" y="69826"/>
                    <a:pt x="26241" y="69849"/>
                    <a:pt x="25941" y="69960"/>
                  </a:cubicBezTo>
                  <a:cubicBezTo>
                    <a:pt x="25719" y="70037"/>
                    <a:pt x="25457" y="70427"/>
                    <a:pt x="25235" y="70510"/>
                  </a:cubicBezTo>
                  <a:cubicBezTo>
                    <a:pt x="24907" y="70616"/>
                    <a:pt x="24157" y="70666"/>
                    <a:pt x="23835" y="70538"/>
                  </a:cubicBezTo>
                  <a:cubicBezTo>
                    <a:pt x="23641" y="70465"/>
                    <a:pt x="23457" y="70065"/>
                    <a:pt x="23263" y="69999"/>
                  </a:cubicBezTo>
                  <a:cubicBezTo>
                    <a:pt x="23035" y="69910"/>
                    <a:pt x="22457" y="69871"/>
                    <a:pt x="22257" y="69999"/>
                  </a:cubicBezTo>
                  <a:cubicBezTo>
                    <a:pt x="22063" y="70115"/>
                    <a:pt x="22129" y="70654"/>
                    <a:pt x="21946" y="70777"/>
                  </a:cubicBezTo>
                  <a:cubicBezTo>
                    <a:pt x="21679" y="70949"/>
                    <a:pt x="20851" y="70988"/>
                    <a:pt x="20629" y="70777"/>
                  </a:cubicBezTo>
                  <a:cubicBezTo>
                    <a:pt x="20496" y="70654"/>
                    <a:pt x="20690" y="70282"/>
                    <a:pt x="20674" y="70115"/>
                  </a:cubicBezTo>
                  <a:cubicBezTo>
                    <a:pt x="20646" y="69865"/>
                    <a:pt x="20551" y="69359"/>
                    <a:pt x="20407" y="69143"/>
                  </a:cubicBezTo>
                  <a:cubicBezTo>
                    <a:pt x="20290" y="68959"/>
                    <a:pt x="19974" y="68620"/>
                    <a:pt x="19751" y="68559"/>
                  </a:cubicBezTo>
                  <a:cubicBezTo>
                    <a:pt x="19407" y="68448"/>
                    <a:pt x="18668" y="68687"/>
                    <a:pt x="18307" y="68709"/>
                  </a:cubicBezTo>
                  <a:cubicBezTo>
                    <a:pt x="17996" y="68731"/>
                    <a:pt x="17334" y="68898"/>
                    <a:pt x="17073" y="68748"/>
                  </a:cubicBezTo>
                  <a:cubicBezTo>
                    <a:pt x="16829" y="68615"/>
                    <a:pt x="16862" y="67970"/>
                    <a:pt x="16634" y="67814"/>
                  </a:cubicBezTo>
                  <a:cubicBezTo>
                    <a:pt x="16318" y="67603"/>
                    <a:pt x="15434" y="67775"/>
                    <a:pt x="15051" y="67653"/>
                  </a:cubicBezTo>
                  <a:cubicBezTo>
                    <a:pt x="14590" y="67514"/>
                    <a:pt x="13662" y="67081"/>
                    <a:pt x="13390" y="66719"/>
                  </a:cubicBezTo>
                  <a:cubicBezTo>
                    <a:pt x="13101" y="66352"/>
                    <a:pt x="13317" y="65285"/>
                    <a:pt x="12990" y="64930"/>
                  </a:cubicBezTo>
                  <a:cubicBezTo>
                    <a:pt x="12806" y="64735"/>
                    <a:pt x="12162" y="64702"/>
                    <a:pt x="11939" y="64546"/>
                  </a:cubicBezTo>
                  <a:cubicBezTo>
                    <a:pt x="11656" y="64346"/>
                    <a:pt x="11401" y="63696"/>
                    <a:pt x="11101" y="63529"/>
                  </a:cubicBezTo>
                  <a:cubicBezTo>
                    <a:pt x="10695" y="63312"/>
                    <a:pt x="9650" y="63429"/>
                    <a:pt x="9217" y="63257"/>
                  </a:cubicBezTo>
                  <a:cubicBezTo>
                    <a:pt x="8845" y="63112"/>
                    <a:pt x="8134" y="62684"/>
                    <a:pt x="7945" y="62362"/>
                  </a:cubicBezTo>
                  <a:cubicBezTo>
                    <a:pt x="7734" y="62000"/>
                    <a:pt x="8006" y="61111"/>
                    <a:pt x="7856" y="60728"/>
                  </a:cubicBezTo>
                  <a:cubicBezTo>
                    <a:pt x="7745" y="60433"/>
                    <a:pt x="7361" y="59861"/>
                    <a:pt x="7061" y="59710"/>
                  </a:cubicBezTo>
                  <a:cubicBezTo>
                    <a:pt x="6817" y="59588"/>
                    <a:pt x="6195" y="59722"/>
                    <a:pt x="5922" y="59633"/>
                  </a:cubicBezTo>
                  <a:cubicBezTo>
                    <a:pt x="5561" y="59516"/>
                    <a:pt x="4806" y="59132"/>
                    <a:pt x="4650" y="58816"/>
                  </a:cubicBezTo>
                  <a:cubicBezTo>
                    <a:pt x="4472" y="58454"/>
                    <a:pt x="4828" y="57648"/>
                    <a:pt x="4828" y="57254"/>
                  </a:cubicBezTo>
                  <a:cubicBezTo>
                    <a:pt x="4828" y="56970"/>
                    <a:pt x="4906" y="56337"/>
                    <a:pt x="4694" y="56131"/>
                  </a:cubicBezTo>
                  <a:cubicBezTo>
                    <a:pt x="4489" y="55925"/>
                    <a:pt x="3789" y="55998"/>
                    <a:pt x="3511" y="55898"/>
                  </a:cubicBezTo>
                  <a:cubicBezTo>
                    <a:pt x="3166" y="55770"/>
                    <a:pt x="2422" y="55481"/>
                    <a:pt x="2233" y="55186"/>
                  </a:cubicBezTo>
                  <a:cubicBezTo>
                    <a:pt x="2033" y="54875"/>
                    <a:pt x="2322" y="54063"/>
                    <a:pt x="2194" y="53713"/>
                  </a:cubicBezTo>
                  <a:cubicBezTo>
                    <a:pt x="2039" y="53285"/>
                    <a:pt x="1466" y="52485"/>
                    <a:pt x="1050" y="52235"/>
                  </a:cubicBezTo>
                  <a:cubicBezTo>
                    <a:pt x="833" y="52101"/>
                    <a:pt x="405" y="52085"/>
                    <a:pt x="0" y="52051"/>
                  </a:cubicBezTo>
                  <a:lnTo>
                    <a:pt x="10650" y="43775"/>
                  </a:lnTo>
                  <a:cubicBezTo>
                    <a:pt x="10650" y="43775"/>
                    <a:pt x="10767" y="42825"/>
                    <a:pt x="10784" y="42503"/>
                  </a:cubicBezTo>
                  <a:cubicBezTo>
                    <a:pt x="10789" y="42247"/>
                    <a:pt x="10650" y="41708"/>
                    <a:pt x="10784" y="41480"/>
                  </a:cubicBezTo>
                  <a:cubicBezTo>
                    <a:pt x="10917" y="41252"/>
                    <a:pt x="11506" y="41057"/>
                    <a:pt x="11739" y="40891"/>
                  </a:cubicBezTo>
                  <a:cubicBezTo>
                    <a:pt x="11967" y="40718"/>
                    <a:pt x="12323" y="40246"/>
                    <a:pt x="12595" y="40129"/>
                  </a:cubicBezTo>
                  <a:cubicBezTo>
                    <a:pt x="12912" y="39985"/>
                    <a:pt x="13656" y="39879"/>
                    <a:pt x="14001" y="39957"/>
                  </a:cubicBezTo>
                  <a:cubicBezTo>
                    <a:pt x="14184" y="40001"/>
                    <a:pt x="14423" y="40318"/>
                    <a:pt x="14601" y="40374"/>
                  </a:cubicBezTo>
                  <a:cubicBezTo>
                    <a:pt x="14895" y="40468"/>
                    <a:pt x="15562" y="40507"/>
                    <a:pt x="15829" y="40374"/>
                  </a:cubicBezTo>
                  <a:cubicBezTo>
                    <a:pt x="16212" y="40185"/>
                    <a:pt x="16484" y="39373"/>
                    <a:pt x="16740" y="39062"/>
                  </a:cubicBezTo>
                  <a:cubicBezTo>
                    <a:pt x="16923" y="38834"/>
                    <a:pt x="17312" y="38367"/>
                    <a:pt x="17573" y="38195"/>
                  </a:cubicBezTo>
                  <a:cubicBezTo>
                    <a:pt x="17818" y="38023"/>
                    <a:pt x="18501" y="37928"/>
                    <a:pt x="18696" y="37706"/>
                  </a:cubicBezTo>
                  <a:cubicBezTo>
                    <a:pt x="18907" y="37495"/>
                    <a:pt x="19101" y="36900"/>
                    <a:pt x="19029" y="36622"/>
                  </a:cubicBezTo>
                  <a:cubicBezTo>
                    <a:pt x="18996" y="36461"/>
                    <a:pt x="18640" y="36255"/>
                    <a:pt x="18579" y="36100"/>
                  </a:cubicBezTo>
                  <a:cubicBezTo>
                    <a:pt x="18507" y="35916"/>
                    <a:pt x="18479" y="35494"/>
                    <a:pt x="18596" y="35338"/>
                  </a:cubicBezTo>
                  <a:cubicBezTo>
                    <a:pt x="18685" y="35210"/>
                    <a:pt x="19040" y="35071"/>
                    <a:pt x="19207" y="35077"/>
                  </a:cubicBezTo>
                  <a:cubicBezTo>
                    <a:pt x="19362" y="35077"/>
                    <a:pt x="19601" y="35299"/>
                    <a:pt x="19751" y="35321"/>
                  </a:cubicBezTo>
                  <a:cubicBezTo>
                    <a:pt x="20046" y="35377"/>
                    <a:pt x="20674" y="35166"/>
                    <a:pt x="20946" y="35255"/>
                  </a:cubicBezTo>
                  <a:cubicBezTo>
                    <a:pt x="21135" y="35321"/>
                    <a:pt x="21318" y="35699"/>
                    <a:pt x="21501" y="35755"/>
                  </a:cubicBezTo>
                  <a:cubicBezTo>
                    <a:pt x="21768" y="35833"/>
                    <a:pt x="22429" y="35805"/>
                    <a:pt x="22618" y="35616"/>
                  </a:cubicBezTo>
                  <a:cubicBezTo>
                    <a:pt x="22841" y="35399"/>
                    <a:pt x="22707" y="34732"/>
                    <a:pt x="22618" y="34449"/>
                  </a:cubicBezTo>
                  <a:cubicBezTo>
                    <a:pt x="22518" y="34143"/>
                    <a:pt x="22079" y="33610"/>
                    <a:pt x="21874" y="33348"/>
                  </a:cubicBezTo>
                  <a:cubicBezTo>
                    <a:pt x="21540" y="32931"/>
                    <a:pt x="20613" y="32259"/>
                    <a:pt x="20407" y="31775"/>
                  </a:cubicBezTo>
                  <a:cubicBezTo>
                    <a:pt x="20212" y="31331"/>
                    <a:pt x="20168" y="30308"/>
                    <a:pt x="20318" y="29847"/>
                  </a:cubicBezTo>
                  <a:cubicBezTo>
                    <a:pt x="20507" y="29285"/>
                    <a:pt x="21524" y="28452"/>
                    <a:pt x="21813" y="27935"/>
                  </a:cubicBezTo>
                  <a:cubicBezTo>
                    <a:pt x="22129" y="27379"/>
                    <a:pt x="22585" y="26178"/>
                    <a:pt x="22735" y="25561"/>
                  </a:cubicBezTo>
                  <a:cubicBezTo>
                    <a:pt x="22863" y="25044"/>
                    <a:pt x="22690" y="23899"/>
                    <a:pt x="22996" y="23444"/>
                  </a:cubicBezTo>
                  <a:cubicBezTo>
                    <a:pt x="23168" y="23188"/>
                    <a:pt x="23879" y="23027"/>
                    <a:pt x="24074" y="22799"/>
                  </a:cubicBezTo>
                  <a:cubicBezTo>
                    <a:pt x="24280" y="22549"/>
                    <a:pt x="24402" y="21910"/>
                    <a:pt x="24474" y="21610"/>
                  </a:cubicBezTo>
                  <a:cubicBezTo>
                    <a:pt x="24563" y="21182"/>
                    <a:pt x="24568" y="20298"/>
                    <a:pt x="24668" y="19875"/>
                  </a:cubicBezTo>
                  <a:cubicBezTo>
                    <a:pt x="24763" y="19442"/>
                    <a:pt x="25107" y="18608"/>
                    <a:pt x="25235" y="18180"/>
                  </a:cubicBezTo>
                  <a:cubicBezTo>
                    <a:pt x="25341" y="17824"/>
                    <a:pt x="25430" y="17080"/>
                    <a:pt x="25585" y="16741"/>
                  </a:cubicBezTo>
                  <a:cubicBezTo>
                    <a:pt x="25896" y="16096"/>
                    <a:pt x="26941" y="15012"/>
                    <a:pt x="27363" y="14423"/>
                  </a:cubicBezTo>
                  <a:cubicBezTo>
                    <a:pt x="27602" y="14100"/>
                    <a:pt x="28008" y="13417"/>
                    <a:pt x="28263" y="13111"/>
                  </a:cubicBezTo>
                  <a:cubicBezTo>
                    <a:pt x="28424" y="12922"/>
                    <a:pt x="28719" y="12444"/>
                    <a:pt x="28980" y="12411"/>
                  </a:cubicBezTo>
                  <a:cubicBezTo>
                    <a:pt x="29247" y="12383"/>
                    <a:pt x="29680" y="12767"/>
                    <a:pt x="29891" y="12905"/>
                  </a:cubicBezTo>
                  <a:cubicBezTo>
                    <a:pt x="30341" y="13206"/>
                    <a:pt x="31069" y="14000"/>
                    <a:pt x="31564" y="14234"/>
                  </a:cubicBezTo>
                  <a:cubicBezTo>
                    <a:pt x="31880" y="14384"/>
                    <a:pt x="32630" y="14634"/>
                    <a:pt x="32991" y="14573"/>
                  </a:cubicBezTo>
                  <a:cubicBezTo>
                    <a:pt x="33597" y="14462"/>
                    <a:pt x="34469" y="13606"/>
                    <a:pt x="34958" y="13267"/>
                  </a:cubicBezTo>
                  <a:cubicBezTo>
                    <a:pt x="35292" y="13039"/>
                    <a:pt x="35919" y="12528"/>
                    <a:pt x="36275" y="12311"/>
                  </a:cubicBezTo>
                  <a:cubicBezTo>
                    <a:pt x="36820" y="11966"/>
                    <a:pt x="37986" y="11366"/>
                    <a:pt x="38581" y="11094"/>
                  </a:cubicBezTo>
                  <a:cubicBezTo>
                    <a:pt x="39164" y="10816"/>
                    <a:pt x="40375" y="10343"/>
                    <a:pt x="40987" y="10104"/>
                  </a:cubicBezTo>
                  <a:cubicBezTo>
                    <a:pt x="41653" y="9826"/>
                    <a:pt x="43103" y="9426"/>
                    <a:pt x="43709" y="9031"/>
                  </a:cubicBezTo>
                  <a:cubicBezTo>
                    <a:pt x="44070" y="8792"/>
                    <a:pt x="44570" y="8075"/>
                    <a:pt x="44898" y="7792"/>
                  </a:cubicBezTo>
                  <a:cubicBezTo>
                    <a:pt x="45326" y="7425"/>
                    <a:pt x="46198" y="6691"/>
                    <a:pt x="46720" y="6441"/>
                  </a:cubicBezTo>
                  <a:cubicBezTo>
                    <a:pt x="46987" y="6308"/>
                    <a:pt x="47576" y="6102"/>
                    <a:pt x="47887" y="6102"/>
                  </a:cubicBezTo>
                  <a:cubicBezTo>
                    <a:pt x="48154" y="6102"/>
                    <a:pt x="48648" y="6347"/>
                    <a:pt x="48915" y="6386"/>
                  </a:cubicBezTo>
                  <a:cubicBezTo>
                    <a:pt x="49471" y="6464"/>
                    <a:pt x="50599" y="6425"/>
                    <a:pt x="51165" y="6408"/>
                  </a:cubicBezTo>
                  <a:cubicBezTo>
                    <a:pt x="51915" y="6397"/>
                    <a:pt x="53427" y="6169"/>
                    <a:pt x="54182" y="6230"/>
                  </a:cubicBezTo>
                  <a:cubicBezTo>
                    <a:pt x="54588" y="6269"/>
                    <a:pt x="55355" y="6541"/>
                    <a:pt x="55760" y="6597"/>
                  </a:cubicBezTo>
                  <a:cubicBezTo>
                    <a:pt x="56149" y="6647"/>
                    <a:pt x="56949" y="6664"/>
                    <a:pt x="57338" y="6625"/>
                  </a:cubicBezTo>
                  <a:cubicBezTo>
                    <a:pt x="57910" y="6558"/>
                    <a:pt x="59016" y="6247"/>
                    <a:pt x="59561" y="6102"/>
                  </a:cubicBezTo>
                  <a:cubicBezTo>
                    <a:pt x="60322" y="5897"/>
                    <a:pt x="61789" y="5335"/>
                    <a:pt x="62578" y="5219"/>
                  </a:cubicBezTo>
                  <a:cubicBezTo>
                    <a:pt x="62922" y="5169"/>
                    <a:pt x="63655" y="5324"/>
                    <a:pt x="63983" y="5219"/>
                  </a:cubicBezTo>
                  <a:cubicBezTo>
                    <a:pt x="64494" y="5052"/>
                    <a:pt x="65133" y="4157"/>
                    <a:pt x="65617" y="3946"/>
                  </a:cubicBezTo>
                  <a:cubicBezTo>
                    <a:pt x="66033" y="3762"/>
                    <a:pt x="66978" y="3673"/>
                    <a:pt x="67439" y="3635"/>
                  </a:cubicBezTo>
                  <a:cubicBezTo>
                    <a:pt x="68084" y="3584"/>
                    <a:pt x="69411" y="3768"/>
                    <a:pt x="70039" y="3635"/>
                  </a:cubicBezTo>
                  <a:cubicBezTo>
                    <a:pt x="70584" y="3518"/>
                    <a:pt x="71495" y="2884"/>
                    <a:pt x="72023" y="2723"/>
                  </a:cubicBezTo>
                  <a:cubicBezTo>
                    <a:pt x="72373" y="2623"/>
                    <a:pt x="73078" y="2562"/>
                    <a:pt x="73429" y="2512"/>
                  </a:cubicBezTo>
                  <a:cubicBezTo>
                    <a:pt x="73967" y="2456"/>
                    <a:pt x="75095" y="2506"/>
                    <a:pt x="75595" y="2334"/>
                  </a:cubicBezTo>
                  <a:cubicBezTo>
                    <a:pt x="75968" y="2217"/>
                    <a:pt x="76584" y="1761"/>
                    <a:pt x="76884" y="1534"/>
                  </a:cubicBezTo>
                  <a:cubicBezTo>
                    <a:pt x="77146" y="1333"/>
                    <a:pt x="77551" y="850"/>
                    <a:pt x="77823" y="678"/>
                  </a:cubicBezTo>
                  <a:cubicBezTo>
                    <a:pt x="78118" y="489"/>
                    <a:pt x="78857" y="188"/>
                    <a:pt x="79351" y="0"/>
                  </a:cubicBezTo>
                  <a:cubicBezTo>
                    <a:pt x="79246" y="622"/>
                    <a:pt x="79485" y="1750"/>
                    <a:pt x="79368" y="2312"/>
                  </a:cubicBezTo>
                  <a:cubicBezTo>
                    <a:pt x="79318" y="2590"/>
                    <a:pt x="79107" y="3134"/>
                    <a:pt x="78940" y="3379"/>
                  </a:cubicBezTo>
                  <a:cubicBezTo>
                    <a:pt x="78673" y="3746"/>
                    <a:pt x="77973" y="4385"/>
                    <a:pt x="77557" y="4618"/>
                  </a:cubicBezTo>
                  <a:cubicBezTo>
                    <a:pt x="77273" y="4785"/>
                    <a:pt x="76268" y="5035"/>
                    <a:pt x="76268" y="5035"/>
                  </a:cubicBezTo>
                  <a:lnTo>
                    <a:pt x="76268" y="8014"/>
                  </a:lnTo>
                  <a:lnTo>
                    <a:pt x="77373" y="8014"/>
                  </a:lnTo>
                  <a:cubicBezTo>
                    <a:pt x="77373" y="8014"/>
                    <a:pt x="77779" y="8326"/>
                    <a:pt x="77912" y="8437"/>
                  </a:cubicBezTo>
                  <a:cubicBezTo>
                    <a:pt x="78273" y="8754"/>
                    <a:pt x="78929" y="9426"/>
                    <a:pt x="79290" y="9743"/>
                  </a:cubicBezTo>
                  <a:cubicBezTo>
                    <a:pt x="79812" y="10199"/>
                    <a:pt x="80857" y="11132"/>
                    <a:pt x="81485" y="11477"/>
                  </a:cubicBezTo>
                  <a:cubicBezTo>
                    <a:pt x="82046" y="11794"/>
                    <a:pt x="83313" y="12233"/>
                    <a:pt x="83968" y="12366"/>
                  </a:cubicBezTo>
                  <a:cubicBezTo>
                    <a:pt x="84491" y="12461"/>
                    <a:pt x="85569" y="12394"/>
                    <a:pt x="86096" y="12450"/>
                  </a:cubicBezTo>
                  <a:cubicBezTo>
                    <a:pt x="86663" y="12516"/>
                    <a:pt x="87797" y="12650"/>
                    <a:pt x="88313" y="12844"/>
                  </a:cubicBezTo>
                  <a:cubicBezTo>
                    <a:pt x="89002" y="13094"/>
                    <a:pt x="90063" y="14139"/>
                    <a:pt x="90775" y="14339"/>
                  </a:cubicBezTo>
                  <a:cubicBezTo>
                    <a:pt x="90791" y="14339"/>
                    <a:pt x="90797" y="14345"/>
                    <a:pt x="90819" y="14345"/>
                  </a:cubicBezTo>
                  <a:lnTo>
                    <a:pt x="90819" y="36889"/>
                  </a:lnTo>
                  <a:cubicBezTo>
                    <a:pt x="91019" y="37167"/>
                    <a:pt x="91291" y="37472"/>
                    <a:pt x="91497" y="37522"/>
                  </a:cubicBezTo>
                  <a:cubicBezTo>
                    <a:pt x="91858" y="37611"/>
                    <a:pt x="92630" y="37306"/>
                    <a:pt x="92903" y="37072"/>
                  </a:cubicBezTo>
                  <a:cubicBezTo>
                    <a:pt x="93153" y="36861"/>
                    <a:pt x="93141" y="36100"/>
                    <a:pt x="93425" y="35927"/>
                  </a:cubicBezTo>
                  <a:cubicBezTo>
                    <a:pt x="93819" y="35688"/>
                    <a:pt x="94875" y="35822"/>
                    <a:pt x="95342" y="35927"/>
                  </a:cubicBezTo>
                  <a:cubicBezTo>
                    <a:pt x="95669" y="36005"/>
                    <a:pt x="96192" y="36444"/>
                    <a:pt x="96525" y="36505"/>
                  </a:cubicBezTo>
                  <a:cubicBezTo>
                    <a:pt x="96914" y="36583"/>
                    <a:pt x="97720" y="36405"/>
                    <a:pt x="98125" y="36394"/>
                  </a:cubicBezTo>
                  <a:cubicBezTo>
                    <a:pt x="98703" y="36372"/>
                    <a:pt x="99892" y="36216"/>
                    <a:pt x="100431" y="36394"/>
                  </a:cubicBezTo>
                  <a:cubicBezTo>
                    <a:pt x="100775" y="36505"/>
                    <a:pt x="101203" y="37150"/>
                    <a:pt x="101548" y="37267"/>
                  </a:cubicBezTo>
                  <a:cubicBezTo>
                    <a:pt x="101964" y="37411"/>
                    <a:pt x="102881" y="37317"/>
                    <a:pt x="103326" y="37267"/>
                  </a:cubicBezTo>
                  <a:cubicBezTo>
                    <a:pt x="103720" y="37228"/>
                    <a:pt x="104470" y="36994"/>
                    <a:pt x="104859" y="36961"/>
                  </a:cubicBezTo>
                  <a:cubicBezTo>
                    <a:pt x="105270" y="36917"/>
                    <a:pt x="106132" y="36772"/>
                    <a:pt x="106487" y="36961"/>
                  </a:cubicBezTo>
                  <a:cubicBezTo>
                    <a:pt x="106715" y="37078"/>
                    <a:pt x="106782" y="37678"/>
                    <a:pt x="107009" y="37795"/>
                  </a:cubicBezTo>
                  <a:cubicBezTo>
                    <a:pt x="107265" y="37928"/>
                    <a:pt x="107921" y="37884"/>
                    <a:pt x="108204" y="37795"/>
                  </a:cubicBezTo>
                  <a:cubicBezTo>
                    <a:pt x="108387" y="37739"/>
                    <a:pt x="108687" y="37478"/>
                    <a:pt x="108837" y="37372"/>
                  </a:cubicBezTo>
                  <a:cubicBezTo>
                    <a:pt x="109060" y="37200"/>
                    <a:pt x="109393" y="36744"/>
                    <a:pt x="109671" y="36650"/>
                  </a:cubicBezTo>
                  <a:cubicBezTo>
                    <a:pt x="110093" y="36489"/>
                    <a:pt x="111076" y="36505"/>
                    <a:pt x="111515" y="36650"/>
                  </a:cubicBezTo>
                  <a:cubicBezTo>
                    <a:pt x="111888" y="36767"/>
                    <a:pt x="112365" y="37428"/>
                    <a:pt x="112743" y="37545"/>
                  </a:cubicBezTo>
                  <a:cubicBezTo>
                    <a:pt x="113143" y="37667"/>
                    <a:pt x="114060" y="37389"/>
                    <a:pt x="114449" y="37545"/>
                  </a:cubicBezTo>
                  <a:cubicBezTo>
                    <a:pt x="114866" y="37706"/>
                    <a:pt x="115449" y="38384"/>
                    <a:pt x="115682" y="38729"/>
                  </a:cubicBezTo>
                  <a:cubicBezTo>
                    <a:pt x="115894" y="39051"/>
                    <a:pt x="116138" y="39768"/>
                    <a:pt x="116210" y="40135"/>
                  </a:cubicBezTo>
                  <a:cubicBezTo>
                    <a:pt x="116244" y="40324"/>
                    <a:pt x="116105" y="40735"/>
                    <a:pt x="116210" y="40891"/>
                  </a:cubicBezTo>
                  <a:cubicBezTo>
                    <a:pt x="116332" y="41080"/>
                    <a:pt x="116855" y="41196"/>
                    <a:pt x="117066" y="41296"/>
                  </a:cubicBezTo>
                  <a:cubicBezTo>
                    <a:pt x="117277" y="41408"/>
                    <a:pt x="117827" y="41541"/>
                    <a:pt x="117899" y="41752"/>
                  </a:cubicBezTo>
                  <a:cubicBezTo>
                    <a:pt x="117960" y="41936"/>
                    <a:pt x="117705" y="42319"/>
                    <a:pt x="117544" y="42452"/>
                  </a:cubicBezTo>
                  <a:cubicBezTo>
                    <a:pt x="117438" y="42541"/>
                    <a:pt x="117060" y="42508"/>
                    <a:pt x="116999" y="42625"/>
                  </a:cubicBezTo>
                  <a:cubicBezTo>
                    <a:pt x="116871" y="42853"/>
                    <a:pt x="117166" y="43414"/>
                    <a:pt x="117377" y="43586"/>
                  </a:cubicBezTo>
                  <a:cubicBezTo>
                    <a:pt x="117516" y="43703"/>
                    <a:pt x="117960" y="43692"/>
                    <a:pt x="118138" y="43759"/>
                  </a:cubicBezTo>
                  <a:cubicBezTo>
                    <a:pt x="118360" y="43836"/>
                    <a:pt x="118855" y="43987"/>
                    <a:pt x="118977" y="44164"/>
                  </a:cubicBezTo>
                  <a:cubicBezTo>
                    <a:pt x="119111" y="44364"/>
                    <a:pt x="119138" y="44904"/>
                    <a:pt x="118977" y="45087"/>
                  </a:cubicBezTo>
                  <a:cubicBezTo>
                    <a:pt x="118811" y="45259"/>
                    <a:pt x="118155" y="45098"/>
                    <a:pt x="117972" y="45259"/>
                  </a:cubicBezTo>
                  <a:cubicBezTo>
                    <a:pt x="117738" y="45448"/>
                    <a:pt x="117644" y="46037"/>
                    <a:pt x="117660" y="46310"/>
                  </a:cubicBezTo>
                  <a:cubicBezTo>
                    <a:pt x="117677" y="46577"/>
                    <a:pt x="117988" y="47066"/>
                    <a:pt x="118094" y="47321"/>
                  </a:cubicBezTo>
                  <a:cubicBezTo>
                    <a:pt x="118199" y="47566"/>
                    <a:pt x="118555" y="48038"/>
                    <a:pt x="118516" y="48300"/>
                  </a:cubicBezTo>
                  <a:cubicBezTo>
                    <a:pt x="118488" y="48433"/>
                    <a:pt x="118277" y="48683"/>
                    <a:pt x="118138" y="48744"/>
                  </a:cubicBezTo>
                  <a:cubicBezTo>
                    <a:pt x="117949" y="48822"/>
                    <a:pt x="117455" y="48611"/>
                    <a:pt x="117305" y="48744"/>
                  </a:cubicBezTo>
                  <a:cubicBezTo>
                    <a:pt x="117094" y="48933"/>
                    <a:pt x="117166" y="49572"/>
                    <a:pt x="117288" y="49817"/>
                  </a:cubicBezTo>
                  <a:cubicBezTo>
                    <a:pt x="117427" y="50095"/>
                    <a:pt x="118049" y="50456"/>
                    <a:pt x="118338" y="50634"/>
                  </a:cubicBezTo>
                  <a:cubicBezTo>
                    <a:pt x="118555" y="50767"/>
                    <a:pt x="119072" y="50884"/>
                    <a:pt x="119261" y="51040"/>
                  </a:cubicBezTo>
                  <a:cubicBezTo>
                    <a:pt x="119544" y="51284"/>
                    <a:pt x="120000" y="51907"/>
                    <a:pt x="120000" y="52251"/>
                  </a:cubicBezTo>
                  <a:cubicBezTo>
                    <a:pt x="120011" y="52424"/>
                    <a:pt x="119788" y="52768"/>
                    <a:pt x="119633" y="52868"/>
                  </a:cubicBezTo>
                  <a:cubicBezTo>
                    <a:pt x="119416" y="53013"/>
                    <a:pt x="118861" y="53107"/>
                    <a:pt x="118605" y="53069"/>
                  </a:cubicBezTo>
                  <a:cubicBezTo>
                    <a:pt x="118305" y="53030"/>
                    <a:pt x="117844" y="52574"/>
                    <a:pt x="117544" y="52524"/>
                  </a:cubicBezTo>
                  <a:cubicBezTo>
                    <a:pt x="117277" y="52479"/>
                    <a:pt x="116677" y="52502"/>
                    <a:pt x="116477" y="52657"/>
                  </a:cubicBezTo>
                  <a:cubicBezTo>
                    <a:pt x="116221" y="52846"/>
                    <a:pt x="116255" y="53541"/>
                    <a:pt x="116060" y="53763"/>
                  </a:cubicBezTo>
                  <a:cubicBezTo>
                    <a:pt x="115894" y="53963"/>
                    <a:pt x="115416" y="54230"/>
                    <a:pt x="115160" y="54291"/>
                  </a:cubicBezTo>
                  <a:cubicBezTo>
                    <a:pt x="114877" y="54369"/>
                    <a:pt x="114282" y="54341"/>
                    <a:pt x="113993" y="54291"/>
                  </a:cubicBezTo>
                  <a:cubicBezTo>
                    <a:pt x="113710" y="54252"/>
                    <a:pt x="113066" y="54158"/>
                    <a:pt x="112893" y="53947"/>
                  </a:cubicBezTo>
                  <a:cubicBezTo>
                    <a:pt x="112754" y="53763"/>
                    <a:pt x="113021" y="53269"/>
                    <a:pt x="112893" y="53091"/>
                  </a:cubicBezTo>
                  <a:cubicBezTo>
                    <a:pt x="112782" y="52924"/>
                    <a:pt x="112349" y="52752"/>
                    <a:pt x="112127" y="52735"/>
                  </a:cubicBezTo>
                  <a:cubicBezTo>
                    <a:pt x="111888" y="52724"/>
                    <a:pt x="111404" y="52885"/>
                    <a:pt x="111226" y="53030"/>
                  </a:cubicBezTo>
                  <a:cubicBezTo>
                    <a:pt x="111021" y="53207"/>
                    <a:pt x="111021" y="53819"/>
                    <a:pt x="110793" y="53963"/>
                  </a:cubicBezTo>
                  <a:cubicBezTo>
                    <a:pt x="110560" y="54102"/>
                    <a:pt x="109932" y="54130"/>
                    <a:pt x="109687" y="54025"/>
                  </a:cubicBezTo>
                  <a:cubicBezTo>
                    <a:pt x="109543" y="53963"/>
                    <a:pt x="109387" y="53685"/>
                    <a:pt x="109315" y="53552"/>
                  </a:cubicBezTo>
                  <a:cubicBezTo>
                    <a:pt x="109182" y="53285"/>
                    <a:pt x="109176" y="52668"/>
                    <a:pt x="108987" y="52424"/>
                  </a:cubicBezTo>
                  <a:cubicBezTo>
                    <a:pt x="108743" y="52101"/>
                    <a:pt x="107921" y="51729"/>
                    <a:pt x="107582" y="51473"/>
                  </a:cubicBezTo>
                  <a:cubicBezTo>
                    <a:pt x="107148" y="51140"/>
                    <a:pt x="106454" y="50312"/>
                    <a:pt x="105959" y="50050"/>
                  </a:cubicBezTo>
                  <a:cubicBezTo>
                    <a:pt x="105698" y="49911"/>
                    <a:pt x="105098" y="49711"/>
                    <a:pt x="104798" y="49734"/>
                  </a:cubicBezTo>
                  <a:cubicBezTo>
                    <a:pt x="104365" y="49773"/>
                    <a:pt x="103615" y="50239"/>
                    <a:pt x="103259" y="50456"/>
                  </a:cubicBezTo>
                  <a:cubicBezTo>
                    <a:pt x="102670" y="50829"/>
                    <a:pt x="101620" y="51729"/>
                    <a:pt x="101131" y="52213"/>
                  </a:cubicBezTo>
                  <a:cubicBezTo>
                    <a:pt x="100926" y="52413"/>
                    <a:pt x="100648" y="52935"/>
                    <a:pt x="100387" y="53091"/>
                  </a:cubicBezTo>
                  <a:cubicBezTo>
                    <a:pt x="100125" y="53246"/>
                    <a:pt x="99470" y="53430"/>
                    <a:pt x="99159" y="53380"/>
                  </a:cubicBezTo>
                  <a:cubicBezTo>
                    <a:pt x="98814" y="53324"/>
                    <a:pt x="98275" y="52863"/>
                    <a:pt x="98009" y="52657"/>
                  </a:cubicBezTo>
                  <a:cubicBezTo>
                    <a:pt x="97881" y="52557"/>
                    <a:pt x="97675" y="52257"/>
                    <a:pt x="97509" y="52196"/>
                  </a:cubicBezTo>
                  <a:cubicBezTo>
                    <a:pt x="97231" y="52085"/>
                    <a:pt x="96586" y="52107"/>
                    <a:pt x="96303" y="52196"/>
                  </a:cubicBezTo>
                  <a:cubicBezTo>
                    <a:pt x="95953" y="52296"/>
                    <a:pt x="95325" y="52707"/>
                    <a:pt x="95097" y="52974"/>
                  </a:cubicBezTo>
                  <a:cubicBezTo>
                    <a:pt x="94936" y="53152"/>
                    <a:pt x="94881" y="53663"/>
                    <a:pt x="94725" y="53847"/>
                  </a:cubicBezTo>
                  <a:cubicBezTo>
                    <a:pt x="94425" y="54197"/>
                    <a:pt x="93603" y="54730"/>
                    <a:pt x="93141" y="54897"/>
                  </a:cubicBezTo>
                  <a:cubicBezTo>
                    <a:pt x="92530" y="55119"/>
                    <a:pt x="91169" y="55197"/>
                    <a:pt x="90508" y="55186"/>
                  </a:cubicBezTo>
                  <a:cubicBezTo>
                    <a:pt x="89974" y="55186"/>
                    <a:pt x="88936" y="54914"/>
                    <a:pt x="88402" y="54919"/>
                  </a:cubicBezTo>
                  <a:cubicBezTo>
                    <a:pt x="88119" y="54919"/>
                    <a:pt x="87535" y="54958"/>
                    <a:pt x="87308" y="55092"/>
                  </a:cubicBezTo>
                  <a:cubicBezTo>
                    <a:pt x="87069" y="55236"/>
                    <a:pt x="86919" y="55814"/>
                    <a:pt x="86669" y="55937"/>
                  </a:cubicBezTo>
                  <a:cubicBezTo>
                    <a:pt x="86458" y="56031"/>
                    <a:pt x="85935" y="55975"/>
                    <a:pt x="85696" y="55937"/>
                  </a:cubicBezTo>
                  <a:cubicBezTo>
                    <a:pt x="85524" y="55903"/>
                    <a:pt x="85185" y="55714"/>
                    <a:pt x="85002" y="55698"/>
                  </a:cubicBezTo>
                  <a:cubicBezTo>
                    <a:pt x="84791" y="55681"/>
                    <a:pt x="84335" y="55720"/>
                    <a:pt x="84168" y="55831"/>
                  </a:cubicBezTo>
                  <a:cubicBezTo>
                    <a:pt x="83974" y="55959"/>
                    <a:pt x="83885" y="56420"/>
                    <a:pt x="83702" y="56553"/>
                  </a:cubicBezTo>
                  <a:cubicBezTo>
                    <a:pt x="83491" y="56720"/>
                    <a:pt x="82896" y="56893"/>
                    <a:pt x="82429" y="57009"/>
                  </a:cubicBezTo>
                  <a:lnTo>
                    <a:pt x="82429" y="81326"/>
                  </a:lnTo>
                  <a:cubicBezTo>
                    <a:pt x="82429" y="81326"/>
                    <a:pt x="83235" y="81915"/>
                    <a:pt x="83357" y="82188"/>
                  </a:cubicBezTo>
                  <a:cubicBezTo>
                    <a:pt x="83552" y="82627"/>
                    <a:pt x="83152" y="83627"/>
                    <a:pt x="83357" y="84061"/>
                  </a:cubicBezTo>
                  <a:cubicBezTo>
                    <a:pt x="83568" y="84516"/>
                    <a:pt x="84524" y="85106"/>
                    <a:pt x="84930" y="85428"/>
                  </a:cubicBezTo>
                  <a:cubicBezTo>
                    <a:pt x="85419" y="85800"/>
                    <a:pt x="86574" y="86384"/>
                    <a:pt x="86952" y="86845"/>
                  </a:cubicBezTo>
                  <a:cubicBezTo>
                    <a:pt x="87169" y="87106"/>
                    <a:pt x="87213" y="87823"/>
                    <a:pt x="87458" y="88057"/>
                  </a:cubicBezTo>
                  <a:cubicBezTo>
                    <a:pt x="87635" y="88224"/>
                    <a:pt x="88147" y="88379"/>
                    <a:pt x="88402" y="88429"/>
                  </a:cubicBezTo>
                  <a:cubicBezTo>
                    <a:pt x="88758" y="88490"/>
                    <a:pt x="89491" y="88374"/>
                    <a:pt x="89852" y="88429"/>
                  </a:cubicBezTo>
                  <a:cubicBezTo>
                    <a:pt x="90169" y="88474"/>
                    <a:pt x="90825" y="88624"/>
                    <a:pt x="91080" y="88796"/>
                  </a:cubicBezTo>
                  <a:cubicBezTo>
                    <a:pt x="91347" y="88974"/>
                    <a:pt x="91569" y="89591"/>
                    <a:pt x="91825" y="89769"/>
                  </a:cubicBezTo>
                  <a:cubicBezTo>
                    <a:pt x="92025" y="89913"/>
                    <a:pt x="92547" y="89997"/>
                    <a:pt x="92786" y="90086"/>
                  </a:cubicBezTo>
                  <a:cubicBezTo>
                    <a:pt x="93153" y="90208"/>
                    <a:pt x="93903" y="90430"/>
                    <a:pt x="94219" y="90625"/>
                  </a:cubicBezTo>
                  <a:cubicBezTo>
                    <a:pt x="94575" y="90847"/>
                    <a:pt x="95086" y="91497"/>
                    <a:pt x="95419" y="91736"/>
                  </a:cubicBezTo>
                  <a:cubicBezTo>
                    <a:pt x="95831" y="92014"/>
                    <a:pt x="96714" y="92470"/>
                    <a:pt x="97181" y="92654"/>
                  </a:cubicBezTo>
                  <a:cubicBezTo>
                    <a:pt x="97553" y="92792"/>
                    <a:pt x="98347" y="92937"/>
                    <a:pt x="98720" y="93076"/>
                  </a:cubicBezTo>
                  <a:cubicBezTo>
                    <a:pt x="99136" y="93243"/>
                    <a:pt x="100053" y="93559"/>
                    <a:pt x="100298" y="93904"/>
                  </a:cubicBezTo>
                  <a:cubicBezTo>
                    <a:pt x="100487" y="94160"/>
                    <a:pt x="100337" y="94827"/>
                    <a:pt x="100431" y="95127"/>
                  </a:cubicBezTo>
                  <a:cubicBezTo>
                    <a:pt x="100492" y="95333"/>
                    <a:pt x="100848" y="95677"/>
                    <a:pt x="100848" y="95883"/>
                  </a:cubicBezTo>
                  <a:cubicBezTo>
                    <a:pt x="100848" y="96150"/>
                    <a:pt x="100342" y="96555"/>
                    <a:pt x="100342" y="96822"/>
                  </a:cubicBezTo>
                  <a:cubicBezTo>
                    <a:pt x="100337" y="97106"/>
                    <a:pt x="100637" y="97667"/>
                    <a:pt x="100848" y="97895"/>
                  </a:cubicBezTo>
                  <a:cubicBezTo>
                    <a:pt x="100992" y="98050"/>
                    <a:pt x="101492" y="98184"/>
                    <a:pt x="101620" y="98356"/>
                  </a:cubicBezTo>
                  <a:cubicBezTo>
                    <a:pt x="101759" y="98578"/>
                    <a:pt x="101792" y="99118"/>
                    <a:pt x="101748" y="99368"/>
                  </a:cubicBezTo>
                  <a:cubicBezTo>
                    <a:pt x="101687" y="99685"/>
                    <a:pt x="101337" y="100257"/>
                    <a:pt x="101114" y="100502"/>
                  </a:cubicBezTo>
                  <a:cubicBezTo>
                    <a:pt x="100892" y="100735"/>
                    <a:pt x="100237" y="101018"/>
                    <a:pt x="100037" y="101263"/>
                  </a:cubicBezTo>
                  <a:cubicBezTo>
                    <a:pt x="99875" y="101452"/>
                    <a:pt x="99664" y="101913"/>
                    <a:pt x="99637" y="102158"/>
                  </a:cubicBezTo>
                  <a:cubicBezTo>
                    <a:pt x="99592" y="102553"/>
                    <a:pt x="99737" y="103375"/>
                    <a:pt x="99964" y="103714"/>
                  </a:cubicBezTo>
                  <a:cubicBezTo>
                    <a:pt x="100264" y="104137"/>
                    <a:pt x="101359" y="104565"/>
                    <a:pt x="101748" y="104926"/>
                  </a:cubicBezTo>
                  <a:cubicBezTo>
                    <a:pt x="102192" y="105343"/>
                    <a:pt x="102926" y="106315"/>
                    <a:pt x="103192" y="106832"/>
                  </a:cubicBezTo>
                  <a:cubicBezTo>
                    <a:pt x="103431" y="107288"/>
                    <a:pt x="103631" y="108305"/>
                    <a:pt x="103809" y="108783"/>
                  </a:cubicBezTo>
                  <a:cubicBezTo>
                    <a:pt x="103898" y="109033"/>
                    <a:pt x="104037" y="109561"/>
                    <a:pt x="104209" y="109773"/>
                  </a:cubicBezTo>
                  <a:cubicBezTo>
                    <a:pt x="104465" y="110117"/>
                    <a:pt x="105270" y="110573"/>
                    <a:pt x="105615" y="110845"/>
                  </a:cubicBezTo>
                  <a:cubicBezTo>
                    <a:pt x="106009" y="111168"/>
                    <a:pt x="106804" y="111812"/>
                    <a:pt x="107187" y="112151"/>
                  </a:cubicBezTo>
                  <a:cubicBezTo>
                    <a:pt x="107382" y="112324"/>
                    <a:pt x="107848" y="112641"/>
                    <a:pt x="107937" y="112874"/>
                  </a:cubicBezTo>
                  <a:cubicBezTo>
                    <a:pt x="108054" y="113202"/>
                    <a:pt x="107732" y="113863"/>
                    <a:pt x="107715" y="114280"/>
                  </a:cubicBezTo>
                  <a:cubicBezTo>
                    <a:pt x="107398" y="114358"/>
                    <a:pt x="106954" y="114469"/>
                    <a:pt x="106754" y="114491"/>
                  </a:cubicBezTo>
                  <a:cubicBezTo>
                    <a:pt x="106587" y="114508"/>
                    <a:pt x="106220" y="114397"/>
                    <a:pt x="106087" y="114491"/>
                  </a:cubicBezTo>
                  <a:cubicBezTo>
                    <a:pt x="105932" y="114608"/>
                    <a:pt x="105893" y="115042"/>
                    <a:pt x="105915" y="115231"/>
                  </a:cubicBezTo>
                  <a:cubicBezTo>
                    <a:pt x="105937" y="115492"/>
                    <a:pt x="106304" y="115948"/>
                    <a:pt x="106354" y="116203"/>
                  </a:cubicBezTo>
                  <a:cubicBezTo>
                    <a:pt x="106459" y="116731"/>
                    <a:pt x="106426" y="117832"/>
                    <a:pt x="106265" y="118349"/>
                  </a:cubicBezTo>
                  <a:cubicBezTo>
                    <a:pt x="106143" y="118760"/>
                    <a:pt x="105770" y="119660"/>
                    <a:pt x="105348" y="119866"/>
                  </a:cubicBezTo>
                  <a:cubicBezTo>
                    <a:pt x="105037" y="120016"/>
                    <a:pt x="104242" y="119916"/>
                    <a:pt x="103942" y="119749"/>
                  </a:cubicBezTo>
                  <a:cubicBezTo>
                    <a:pt x="103631" y="119583"/>
                    <a:pt x="103409" y="118882"/>
                    <a:pt x="103148" y="118654"/>
                  </a:cubicBezTo>
                  <a:cubicBezTo>
                    <a:pt x="102915" y="118454"/>
                    <a:pt x="102287" y="118226"/>
                    <a:pt x="102048" y="118021"/>
                  </a:cubicBezTo>
                  <a:cubicBezTo>
                    <a:pt x="101876" y="117871"/>
                    <a:pt x="101714" y="117398"/>
                    <a:pt x="101492" y="117298"/>
                  </a:cubicBezTo>
                  <a:cubicBezTo>
                    <a:pt x="101114" y="117109"/>
                    <a:pt x="100148" y="117087"/>
                    <a:pt x="99770" y="117265"/>
                  </a:cubicBezTo>
                  <a:cubicBezTo>
                    <a:pt x="99592" y="117354"/>
                    <a:pt x="99392" y="117715"/>
                    <a:pt x="99331" y="117893"/>
                  </a:cubicBezTo>
                  <a:cubicBezTo>
                    <a:pt x="99242" y="118149"/>
                    <a:pt x="99336" y="118693"/>
                    <a:pt x="99275" y="118955"/>
                  </a:cubicBezTo>
                  <a:cubicBezTo>
                    <a:pt x="99214" y="119216"/>
                    <a:pt x="99109" y="119794"/>
                    <a:pt x="98859" y="119944"/>
                  </a:cubicBezTo>
                  <a:cubicBezTo>
                    <a:pt x="98675" y="120055"/>
                    <a:pt x="98181" y="119966"/>
                    <a:pt x="97959" y="119922"/>
                  </a:cubicBezTo>
                  <a:cubicBezTo>
                    <a:pt x="97753" y="119866"/>
                    <a:pt x="97331" y="119716"/>
                    <a:pt x="97225" y="119555"/>
                  </a:cubicBezTo>
                  <a:cubicBezTo>
                    <a:pt x="97047" y="119283"/>
                    <a:pt x="97192" y="118616"/>
                    <a:pt x="97225" y="118310"/>
                  </a:cubicBezTo>
                  <a:cubicBezTo>
                    <a:pt x="97253" y="118060"/>
                    <a:pt x="97303" y="117543"/>
                    <a:pt x="97425" y="117320"/>
                  </a:cubicBezTo>
                  <a:cubicBezTo>
                    <a:pt x="97553" y="117109"/>
                    <a:pt x="97970" y="116804"/>
                    <a:pt x="98164" y="116648"/>
                  </a:cubicBezTo>
                  <a:cubicBezTo>
                    <a:pt x="98331" y="116503"/>
                    <a:pt x="98798" y="116326"/>
                    <a:pt x="98859" y="116125"/>
                  </a:cubicBezTo>
                  <a:cubicBezTo>
                    <a:pt x="98964" y="115798"/>
                    <a:pt x="98603" y="115097"/>
                    <a:pt x="98364" y="114825"/>
                  </a:cubicBezTo>
                  <a:cubicBezTo>
                    <a:pt x="98036" y="114452"/>
                    <a:pt x="97031" y="114069"/>
                    <a:pt x="96581" y="113819"/>
                  </a:cubicBezTo>
                  <a:cubicBezTo>
                    <a:pt x="96258" y="113635"/>
                    <a:pt x="95686" y="113180"/>
                    <a:pt x="95325" y="113085"/>
                  </a:cubicBezTo>
                  <a:cubicBezTo>
                    <a:pt x="94964" y="112991"/>
                    <a:pt x="94080" y="112857"/>
                    <a:pt x="93803" y="113085"/>
                  </a:cubicBezTo>
                  <a:cubicBezTo>
                    <a:pt x="93636" y="113219"/>
                    <a:pt x="93625" y="113702"/>
                    <a:pt x="93742" y="113863"/>
                  </a:cubicBezTo>
                  <a:cubicBezTo>
                    <a:pt x="93858" y="114030"/>
                    <a:pt x="94358" y="114036"/>
                    <a:pt x="94530" y="114158"/>
                  </a:cubicBezTo>
                  <a:cubicBezTo>
                    <a:pt x="94708" y="114264"/>
                    <a:pt x="95103" y="114558"/>
                    <a:pt x="95086" y="114753"/>
                  </a:cubicBezTo>
                  <a:cubicBezTo>
                    <a:pt x="95075" y="114930"/>
                    <a:pt x="94669" y="115203"/>
                    <a:pt x="94475" y="115242"/>
                  </a:cubicBezTo>
                  <a:cubicBezTo>
                    <a:pt x="94147" y="115320"/>
                    <a:pt x="93430" y="115131"/>
                    <a:pt x="93158" y="114958"/>
                  </a:cubicBezTo>
                  <a:cubicBezTo>
                    <a:pt x="92847" y="114769"/>
                    <a:pt x="92541" y="114125"/>
                    <a:pt x="92308" y="113863"/>
                  </a:cubicBezTo>
                  <a:cubicBezTo>
                    <a:pt x="92141" y="113674"/>
                    <a:pt x="91825" y="113246"/>
                    <a:pt x="91575" y="113141"/>
                  </a:cubicBezTo>
                  <a:cubicBezTo>
                    <a:pt x="91408" y="113063"/>
                    <a:pt x="90986" y="113018"/>
                    <a:pt x="90819" y="113085"/>
                  </a:cubicBezTo>
                  <a:cubicBezTo>
                    <a:pt x="90602" y="113180"/>
                    <a:pt x="90452" y="113635"/>
                    <a:pt x="90286" y="113786"/>
                  </a:cubicBezTo>
                  <a:cubicBezTo>
                    <a:pt x="90030" y="114036"/>
                    <a:pt x="89430" y="114464"/>
                    <a:pt x="89091" y="114619"/>
                  </a:cubicBezTo>
                  <a:cubicBezTo>
                    <a:pt x="88724" y="114792"/>
                    <a:pt x="87919" y="114986"/>
                    <a:pt x="87513" y="115058"/>
                  </a:cubicBezTo>
                  <a:cubicBezTo>
                    <a:pt x="87130" y="115131"/>
                    <a:pt x="86352" y="115320"/>
                    <a:pt x="85991" y="115214"/>
                  </a:cubicBezTo>
                  <a:cubicBezTo>
                    <a:pt x="85780" y="115158"/>
                    <a:pt x="85363" y="114892"/>
                    <a:pt x="85319" y="114697"/>
                  </a:cubicBezTo>
                  <a:cubicBezTo>
                    <a:pt x="85257" y="114475"/>
                    <a:pt x="85585" y="114052"/>
                    <a:pt x="85724" y="113863"/>
                  </a:cubicBezTo>
                  <a:cubicBezTo>
                    <a:pt x="85857" y="113685"/>
                    <a:pt x="86307" y="113424"/>
                    <a:pt x="86396" y="113219"/>
                  </a:cubicBezTo>
                  <a:cubicBezTo>
                    <a:pt x="86502" y="112980"/>
                    <a:pt x="86335" y="112435"/>
                    <a:pt x="86396" y="112174"/>
                  </a:cubicBezTo>
                  <a:cubicBezTo>
                    <a:pt x="86452" y="111979"/>
                    <a:pt x="86591" y="111557"/>
                    <a:pt x="86780" y="111423"/>
                  </a:cubicBezTo>
                  <a:cubicBezTo>
                    <a:pt x="86963" y="111295"/>
                    <a:pt x="87491" y="111384"/>
                    <a:pt x="87685" y="111273"/>
                  </a:cubicBezTo>
                  <a:cubicBezTo>
                    <a:pt x="87858" y="111168"/>
                    <a:pt x="88069" y="110840"/>
                    <a:pt x="88119" y="110673"/>
                  </a:cubicBezTo>
                  <a:cubicBezTo>
                    <a:pt x="88180" y="110484"/>
                    <a:pt x="88235" y="110062"/>
                    <a:pt x="88097" y="109923"/>
                  </a:cubicBezTo>
                  <a:cubicBezTo>
                    <a:pt x="87908" y="109723"/>
                    <a:pt x="87263" y="109678"/>
                    <a:pt x="86980" y="109711"/>
                  </a:cubicBezTo>
                  <a:cubicBezTo>
                    <a:pt x="86735" y="109739"/>
                    <a:pt x="86274" y="109962"/>
                    <a:pt x="86080" y="110100"/>
                  </a:cubicBezTo>
                  <a:cubicBezTo>
                    <a:pt x="85991" y="110162"/>
                    <a:pt x="85913" y="110367"/>
                    <a:pt x="85813" y="110417"/>
                  </a:cubicBezTo>
                  <a:cubicBezTo>
                    <a:pt x="85496" y="110534"/>
                    <a:pt x="84763" y="110423"/>
                    <a:pt x="84435" y="110306"/>
                  </a:cubicBezTo>
                  <a:cubicBezTo>
                    <a:pt x="84313" y="110267"/>
                    <a:pt x="84163" y="110023"/>
                    <a:pt x="84030" y="110023"/>
                  </a:cubicBezTo>
                  <a:cubicBezTo>
                    <a:pt x="83841" y="110017"/>
                    <a:pt x="83568" y="110312"/>
                    <a:pt x="83407" y="110417"/>
                  </a:cubicBezTo>
                  <a:cubicBezTo>
                    <a:pt x="83268" y="110501"/>
                    <a:pt x="83029" y="110756"/>
                    <a:pt x="82852" y="110779"/>
                  </a:cubicBezTo>
                  <a:cubicBezTo>
                    <a:pt x="82596" y="110806"/>
                    <a:pt x="82118" y="110551"/>
                    <a:pt x="81890" y="110440"/>
                  </a:cubicBezTo>
                  <a:cubicBezTo>
                    <a:pt x="81746" y="110362"/>
                    <a:pt x="81501" y="110156"/>
                    <a:pt x="81368" y="110073"/>
                  </a:cubicBezTo>
                  <a:cubicBezTo>
                    <a:pt x="81235" y="110000"/>
                    <a:pt x="80990" y="109828"/>
                    <a:pt x="80840" y="109811"/>
                  </a:cubicBezTo>
                  <a:cubicBezTo>
                    <a:pt x="80490" y="109789"/>
                    <a:pt x="79840" y="110078"/>
                    <a:pt x="79524" y="110206"/>
                  </a:cubicBezTo>
                  <a:cubicBezTo>
                    <a:pt x="79318" y="110284"/>
                    <a:pt x="78896" y="110440"/>
                    <a:pt x="78762" y="110595"/>
                  </a:cubicBezTo>
                  <a:cubicBezTo>
                    <a:pt x="78568" y="110834"/>
                    <a:pt x="78390" y="111451"/>
                    <a:pt x="78468" y="111735"/>
                  </a:cubicBezTo>
                  <a:cubicBezTo>
                    <a:pt x="78540" y="111996"/>
                    <a:pt x="78946" y="112468"/>
                    <a:pt x="79229" y="112546"/>
                  </a:cubicBezTo>
                  <a:cubicBezTo>
                    <a:pt x="79390" y="112585"/>
                    <a:pt x="79707" y="112379"/>
                    <a:pt x="79874" y="112357"/>
                  </a:cubicBezTo>
                  <a:cubicBezTo>
                    <a:pt x="80140" y="112335"/>
                    <a:pt x="80740" y="112263"/>
                    <a:pt x="80951" y="112413"/>
                  </a:cubicBezTo>
                  <a:cubicBezTo>
                    <a:pt x="81101" y="112524"/>
                    <a:pt x="81163" y="112891"/>
                    <a:pt x="81157" y="113063"/>
                  </a:cubicBezTo>
                  <a:cubicBezTo>
                    <a:pt x="81146" y="113313"/>
                    <a:pt x="80924" y="113802"/>
                    <a:pt x="80751" y="113997"/>
                  </a:cubicBezTo>
                  <a:cubicBezTo>
                    <a:pt x="80557" y="114208"/>
                    <a:pt x="79929" y="114408"/>
                    <a:pt x="79724" y="114619"/>
                  </a:cubicBezTo>
                  <a:cubicBezTo>
                    <a:pt x="79496" y="114864"/>
                    <a:pt x="79362" y="115553"/>
                    <a:pt x="79112" y="115792"/>
                  </a:cubicBezTo>
                  <a:cubicBezTo>
                    <a:pt x="78940" y="115948"/>
                    <a:pt x="78479" y="116181"/>
                    <a:pt x="78229" y="116176"/>
                  </a:cubicBezTo>
                  <a:cubicBezTo>
                    <a:pt x="77990" y="116164"/>
                    <a:pt x="77568" y="115881"/>
                    <a:pt x="77384" y="115736"/>
                  </a:cubicBezTo>
                  <a:cubicBezTo>
                    <a:pt x="77118" y="115531"/>
                    <a:pt x="76762" y="114964"/>
                    <a:pt x="76507" y="114753"/>
                  </a:cubicBezTo>
                  <a:cubicBezTo>
                    <a:pt x="76251" y="114530"/>
                    <a:pt x="75534" y="114275"/>
                    <a:pt x="75368" y="113997"/>
                  </a:cubicBezTo>
                  <a:cubicBezTo>
                    <a:pt x="75262" y="113819"/>
                    <a:pt x="75262" y="113380"/>
                    <a:pt x="75340" y="113191"/>
                  </a:cubicBezTo>
                  <a:cubicBezTo>
                    <a:pt x="75412" y="112991"/>
                    <a:pt x="75818" y="112735"/>
                    <a:pt x="75951" y="112568"/>
                  </a:cubicBezTo>
                  <a:cubicBezTo>
                    <a:pt x="76057" y="112435"/>
                    <a:pt x="76257" y="112151"/>
                    <a:pt x="76301" y="111996"/>
                  </a:cubicBezTo>
                  <a:cubicBezTo>
                    <a:pt x="76368" y="111790"/>
                    <a:pt x="76451" y="111301"/>
                    <a:pt x="76301" y="111140"/>
                  </a:cubicBezTo>
                  <a:cubicBezTo>
                    <a:pt x="76145" y="110956"/>
                    <a:pt x="75523" y="110817"/>
                    <a:pt x="75306" y="110934"/>
                  </a:cubicBezTo>
                  <a:cubicBezTo>
                    <a:pt x="75073" y="111051"/>
                    <a:pt x="75156" y="111657"/>
                    <a:pt x="75012" y="111868"/>
                  </a:cubicBezTo>
                  <a:cubicBezTo>
                    <a:pt x="74890" y="112051"/>
                    <a:pt x="74545" y="112396"/>
                    <a:pt x="74317" y="112435"/>
                  </a:cubicBezTo>
                  <a:cubicBezTo>
                    <a:pt x="73906" y="112507"/>
                    <a:pt x="73112" y="112135"/>
                    <a:pt x="72795" y="111918"/>
                  </a:cubicBezTo>
                  <a:cubicBezTo>
                    <a:pt x="72528" y="111746"/>
                    <a:pt x="72134" y="111257"/>
                    <a:pt x="72023" y="110979"/>
                  </a:cubicBezTo>
                  <a:cubicBezTo>
                    <a:pt x="71939" y="110729"/>
                    <a:pt x="71939" y="110173"/>
                    <a:pt x="72023" y="109923"/>
                  </a:cubicBezTo>
                  <a:cubicBezTo>
                    <a:pt x="72095" y="109723"/>
                    <a:pt x="72362" y="109356"/>
                    <a:pt x="72556" y="109245"/>
                  </a:cubicBezTo>
                  <a:cubicBezTo>
                    <a:pt x="72890" y="109050"/>
                    <a:pt x="73795" y="109150"/>
                    <a:pt x="74140" y="108955"/>
                  </a:cubicBezTo>
                  <a:cubicBezTo>
                    <a:pt x="74429" y="108789"/>
                    <a:pt x="74856" y="108261"/>
                    <a:pt x="74951" y="107972"/>
                  </a:cubicBezTo>
                  <a:cubicBezTo>
                    <a:pt x="75084" y="107627"/>
                    <a:pt x="75145" y="106827"/>
                    <a:pt x="74923" y="106521"/>
                  </a:cubicBezTo>
                  <a:cubicBezTo>
                    <a:pt x="74712" y="106215"/>
                    <a:pt x="73773" y="106104"/>
                    <a:pt x="73467" y="105865"/>
                  </a:cubicBezTo>
                  <a:cubicBezTo>
                    <a:pt x="73084" y="105576"/>
                    <a:pt x="72467" y="104837"/>
                    <a:pt x="72317" y="104415"/>
                  </a:cubicBezTo>
                  <a:cubicBezTo>
                    <a:pt x="72195" y="104053"/>
                    <a:pt x="72062" y="103203"/>
                    <a:pt x="72317" y="102903"/>
                  </a:cubicBezTo>
                  <a:cubicBezTo>
                    <a:pt x="72501" y="102703"/>
                    <a:pt x="73234" y="102819"/>
                    <a:pt x="73467" y="102647"/>
                  </a:cubicBezTo>
                  <a:cubicBezTo>
                    <a:pt x="73645" y="102503"/>
                    <a:pt x="73917" y="102075"/>
                    <a:pt x="73845" y="101869"/>
                  </a:cubicBezTo>
                  <a:cubicBezTo>
                    <a:pt x="73767" y="101647"/>
                    <a:pt x="73040" y="101591"/>
                    <a:pt x="72962" y="101374"/>
                  </a:cubicBezTo>
                  <a:cubicBezTo>
                    <a:pt x="72901" y="101185"/>
                    <a:pt x="73156" y="100802"/>
                    <a:pt x="73301" y="100657"/>
                  </a:cubicBezTo>
                  <a:cubicBezTo>
                    <a:pt x="73423" y="100540"/>
                    <a:pt x="73817" y="100479"/>
                    <a:pt x="73917" y="100346"/>
                  </a:cubicBezTo>
                  <a:cubicBezTo>
                    <a:pt x="74156" y="100029"/>
                    <a:pt x="74145" y="99212"/>
                    <a:pt x="74140" y="98829"/>
                  </a:cubicBezTo>
                  <a:cubicBezTo>
                    <a:pt x="74129" y="98484"/>
                    <a:pt x="74006" y="97789"/>
                    <a:pt x="73873" y="97461"/>
                  </a:cubicBezTo>
                  <a:cubicBezTo>
                    <a:pt x="73756" y="97178"/>
                    <a:pt x="73501" y="96505"/>
                    <a:pt x="73173" y="96411"/>
                  </a:cubicBezTo>
                  <a:cubicBezTo>
                    <a:pt x="72995" y="96361"/>
                    <a:pt x="72690" y="96661"/>
                    <a:pt x="72512" y="96683"/>
                  </a:cubicBezTo>
                  <a:cubicBezTo>
                    <a:pt x="72290" y="96716"/>
                    <a:pt x="71795" y="96739"/>
                    <a:pt x="71639" y="96605"/>
                  </a:cubicBezTo>
                  <a:cubicBezTo>
                    <a:pt x="71389" y="96416"/>
                    <a:pt x="71362" y="95766"/>
                    <a:pt x="71373" y="95471"/>
                  </a:cubicBezTo>
                  <a:cubicBezTo>
                    <a:pt x="71378" y="95238"/>
                    <a:pt x="71467" y="94738"/>
                    <a:pt x="71639" y="94538"/>
                  </a:cubicBezTo>
                  <a:cubicBezTo>
                    <a:pt x="71856" y="94288"/>
                    <a:pt x="72628" y="94121"/>
                    <a:pt x="72912" y="93921"/>
                  </a:cubicBezTo>
                  <a:cubicBezTo>
                    <a:pt x="73123" y="93760"/>
                    <a:pt x="73429" y="93332"/>
                    <a:pt x="73651" y="93182"/>
                  </a:cubicBezTo>
                  <a:cubicBezTo>
                    <a:pt x="73906" y="93009"/>
                    <a:pt x="74473" y="92692"/>
                    <a:pt x="74790" y="92670"/>
                  </a:cubicBezTo>
                  <a:cubicBezTo>
                    <a:pt x="75056" y="92654"/>
                    <a:pt x="75545" y="92954"/>
                    <a:pt x="75807" y="92943"/>
                  </a:cubicBezTo>
                  <a:cubicBezTo>
                    <a:pt x="76040" y="92937"/>
                    <a:pt x="76607" y="92831"/>
                    <a:pt x="76684" y="92631"/>
                  </a:cubicBezTo>
                  <a:cubicBezTo>
                    <a:pt x="76790" y="92348"/>
                    <a:pt x="76251" y="91798"/>
                    <a:pt x="75979" y="91614"/>
                  </a:cubicBezTo>
                  <a:cubicBezTo>
                    <a:pt x="75684" y="91425"/>
                    <a:pt x="74940" y="91281"/>
                    <a:pt x="74573" y="91270"/>
                  </a:cubicBezTo>
                  <a:cubicBezTo>
                    <a:pt x="74356" y="91264"/>
                    <a:pt x="73951" y="91453"/>
                    <a:pt x="73740" y="91425"/>
                  </a:cubicBezTo>
                  <a:cubicBezTo>
                    <a:pt x="73406" y="91381"/>
                    <a:pt x="72890" y="90853"/>
                    <a:pt x="72556" y="90836"/>
                  </a:cubicBezTo>
                  <a:cubicBezTo>
                    <a:pt x="72328" y="90830"/>
                    <a:pt x="71895" y="91019"/>
                    <a:pt x="71723" y="91153"/>
                  </a:cubicBezTo>
                  <a:cubicBezTo>
                    <a:pt x="71512" y="91308"/>
                    <a:pt x="71401" y="91870"/>
                    <a:pt x="71151" y="91970"/>
                  </a:cubicBezTo>
                  <a:cubicBezTo>
                    <a:pt x="70912" y="92070"/>
                    <a:pt x="70356" y="91786"/>
                    <a:pt x="70100" y="91853"/>
                  </a:cubicBezTo>
                  <a:cubicBezTo>
                    <a:pt x="69939" y="91892"/>
                    <a:pt x="69567" y="92059"/>
                    <a:pt x="69567" y="92203"/>
                  </a:cubicBezTo>
                  <a:cubicBezTo>
                    <a:pt x="69567" y="92364"/>
                    <a:pt x="69973" y="92526"/>
                    <a:pt x="70145" y="92592"/>
                  </a:cubicBezTo>
                  <a:cubicBezTo>
                    <a:pt x="70356" y="92687"/>
                    <a:pt x="70945" y="92603"/>
                    <a:pt x="71062" y="92787"/>
                  </a:cubicBezTo>
                  <a:cubicBezTo>
                    <a:pt x="71184" y="92993"/>
                    <a:pt x="70928" y="93515"/>
                    <a:pt x="70706" y="93643"/>
                  </a:cubicBezTo>
                  <a:cubicBezTo>
                    <a:pt x="70428" y="93810"/>
                    <a:pt x="69673" y="93665"/>
                    <a:pt x="69345" y="93565"/>
                  </a:cubicBezTo>
                  <a:cubicBezTo>
                    <a:pt x="69011" y="93465"/>
                    <a:pt x="68528" y="92887"/>
                    <a:pt x="68161" y="92826"/>
                  </a:cubicBezTo>
                  <a:cubicBezTo>
                    <a:pt x="67922" y="92787"/>
                    <a:pt x="67445" y="92998"/>
                    <a:pt x="67200" y="93020"/>
                  </a:cubicBezTo>
                  <a:cubicBezTo>
                    <a:pt x="66906" y="93054"/>
                    <a:pt x="66272" y="93148"/>
                    <a:pt x="66017" y="93020"/>
                  </a:cubicBezTo>
                  <a:cubicBezTo>
                    <a:pt x="65767" y="92898"/>
                    <a:pt x="65433" y="92420"/>
                    <a:pt x="65406" y="92164"/>
                  </a:cubicBezTo>
                  <a:cubicBezTo>
                    <a:pt x="65378" y="91964"/>
                    <a:pt x="65750" y="91586"/>
                    <a:pt x="65706" y="91386"/>
                  </a:cubicBezTo>
                  <a:cubicBezTo>
                    <a:pt x="65611" y="90892"/>
                    <a:pt x="64655" y="90219"/>
                    <a:pt x="64255" y="89863"/>
                  </a:cubicBezTo>
                  <a:cubicBezTo>
                    <a:pt x="64028" y="89652"/>
                    <a:pt x="63550" y="89219"/>
                    <a:pt x="63250" y="89085"/>
                  </a:cubicBezTo>
                  <a:cubicBezTo>
                    <a:pt x="62955" y="88963"/>
                    <a:pt x="62305" y="88818"/>
                    <a:pt x="61977" y="88852"/>
                  </a:cubicBezTo>
                  <a:cubicBezTo>
                    <a:pt x="61639" y="88891"/>
                    <a:pt x="61094" y="89380"/>
                    <a:pt x="60750" y="89402"/>
                  </a:cubicBezTo>
                  <a:cubicBezTo>
                    <a:pt x="60427" y="89424"/>
                    <a:pt x="59755" y="89246"/>
                    <a:pt x="59522" y="89046"/>
                  </a:cubicBezTo>
                  <a:cubicBezTo>
                    <a:pt x="59238" y="88813"/>
                    <a:pt x="59216" y="88012"/>
                    <a:pt x="58944" y="87757"/>
                  </a:cubicBezTo>
                  <a:cubicBezTo>
                    <a:pt x="58677" y="87523"/>
                    <a:pt x="57899" y="87140"/>
                    <a:pt x="57549" y="87257"/>
                  </a:cubicBezTo>
                  <a:cubicBezTo>
                    <a:pt x="57249" y="87357"/>
                    <a:pt x="57249" y="88118"/>
                    <a:pt x="56971" y="88268"/>
                  </a:cubicBezTo>
                  <a:cubicBezTo>
                    <a:pt x="56710" y="88413"/>
                    <a:pt x="56010" y="88402"/>
                    <a:pt x="55744" y="88268"/>
                  </a:cubicBezTo>
                  <a:cubicBezTo>
                    <a:pt x="55399" y="88090"/>
                    <a:pt x="55221" y="87290"/>
                    <a:pt x="54960" y="87023"/>
                  </a:cubicBezTo>
                  <a:cubicBezTo>
                    <a:pt x="54810" y="86879"/>
                    <a:pt x="54466" y="86617"/>
                    <a:pt x="54249" y="86556"/>
                  </a:cubicBezTo>
                  <a:cubicBezTo>
                    <a:pt x="53943" y="86456"/>
                    <a:pt x="53260" y="86478"/>
                    <a:pt x="52932" y="86517"/>
                  </a:cubicBezTo>
                  <a:cubicBezTo>
                    <a:pt x="52643" y="86551"/>
                    <a:pt x="52004" y="86634"/>
                    <a:pt x="51793" y="86823"/>
                  </a:cubicBezTo>
                  <a:cubicBezTo>
                    <a:pt x="51510" y="87084"/>
                    <a:pt x="51627" y="87929"/>
                    <a:pt x="51354" y="88190"/>
                  </a:cubicBezTo>
                  <a:cubicBezTo>
                    <a:pt x="51088" y="88452"/>
                    <a:pt x="50249" y="88735"/>
                    <a:pt x="49860" y="88663"/>
                  </a:cubicBezTo>
                  <a:cubicBezTo>
                    <a:pt x="49515" y="88591"/>
                    <a:pt x="49071" y="88018"/>
                    <a:pt x="48848" y="87757"/>
                  </a:cubicBezTo>
                  <a:cubicBezTo>
                    <a:pt x="48515" y="87357"/>
                    <a:pt x="47943" y="86478"/>
                    <a:pt x="47754" y="86006"/>
                  </a:cubicBezTo>
                  <a:cubicBezTo>
                    <a:pt x="47576" y="85572"/>
                    <a:pt x="47559" y="84622"/>
                    <a:pt x="47404" y="84177"/>
                  </a:cubicBezTo>
                  <a:cubicBezTo>
                    <a:pt x="47321" y="83938"/>
                    <a:pt x="47098" y="83471"/>
                    <a:pt x="46926" y="83283"/>
                  </a:cubicBezTo>
                  <a:cubicBezTo>
                    <a:pt x="46720" y="83077"/>
                    <a:pt x="46126" y="82849"/>
                    <a:pt x="45915" y="82660"/>
                  </a:cubicBezTo>
                  <a:cubicBezTo>
                    <a:pt x="45581" y="82371"/>
                    <a:pt x="44937" y="81704"/>
                    <a:pt x="44854" y="81293"/>
                  </a:cubicBezTo>
                  <a:cubicBezTo>
                    <a:pt x="44809" y="81065"/>
                    <a:pt x="44954" y="80581"/>
                    <a:pt x="45120" y="80398"/>
                  </a:cubicBezTo>
                  <a:cubicBezTo>
                    <a:pt x="45331" y="80170"/>
                    <a:pt x="46126" y="80137"/>
                    <a:pt x="46304" y="79898"/>
                  </a:cubicBezTo>
                  <a:cubicBezTo>
                    <a:pt x="46448" y="79709"/>
                    <a:pt x="46432" y="79214"/>
                    <a:pt x="46348" y="78997"/>
                  </a:cubicBezTo>
                  <a:cubicBezTo>
                    <a:pt x="46243" y="78686"/>
                    <a:pt x="45693" y="78208"/>
                    <a:pt x="45476" y="77947"/>
                  </a:cubicBezTo>
                  <a:cubicBezTo>
                    <a:pt x="45181" y="77619"/>
                    <a:pt x="44654" y="76918"/>
                    <a:pt x="44292" y="76657"/>
                  </a:cubicBezTo>
                  <a:cubicBezTo>
                    <a:pt x="43998" y="76452"/>
                    <a:pt x="43326" y="76146"/>
                    <a:pt x="42976" y="76079"/>
                  </a:cubicBezTo>
                  <a:cubicBezTo>
                    <a:pt x="42665" y="76007"/>
                    <a:pt x="41964" y="75929"/>
                    <a:pt x="41698" y="76079"/>
                  </a:cubicBezTo>
                  <a:cubicBezTo>
                    <a:pt x="41470" y="76201"/>
                    <a:pt x="41459" y="76830"/>
                    <a:pt x="41214" y="76935"/>
                  </a:cubicBezTo>
                  <a:cubicBezTo>
                    <a:pt x="40920" y="77041"/>
                    <a:pt x="40253" y="76774"/>
                    <a:pt x="39987" y="76618"/>
                  </a:cubicBezTo>
                  <a:cubicBezTo>
                    <a:pt x="39625" y="76407"/>
                    <a:pt x="39259" y="75612"/>
                    <a:pt x="38892" y="75407"/>
                  </a:cubicBezTo>
                  <a:cubicBezTo>
                    <a:pt x="38625" y="75268"/>
                    <a:pt x="37953" y="75323"/>
                    <a:pt x="37659" y="75223"/>
                  </a:cubicBezTo>
                  <a:cubicBezTo>
                    <a:pt x="37342" y="75101"/>
                    <a:pt x="36697" y="74779"/>
                    <a:pt x="36520" y="74512"/>
                  </a:cubicBezTo>
                  <a:cubicBezTo>
                    <a:pt x="36297" y="74201"/>
                    <a:pt x="36620" y="73322"/>
                    <a:pt x="36342" y="73039"/>
                  </a:cubicBezTo>
                  <a:cubicBezTo>
                    <a:pt x="36147" y="72833"/>
                    <a:pt x="35497" y="72794"/>
                    <a:pt x="35203" y="72761"/>
                  </a:cubicBezTo>
                  <a:cubicBezTo>
                    <a:pt x="34886" y="72722"/>
                    <a:pt x="34230" y="72666"/>
                    <a:pt x="33930" y="72761"/>
                  </a:cubicBezTo>
                  <a:cubicBezTo>
                    <a:pt x="33730" y="72822"/>
                    <a:pt x="33464" y="73156"/>
                    <a:pt x="33269" y="73233"/>
                  </a:cubicBezTo>
                  <a:cubicBezTo>
                    <a:pt x="33030" y="73322"/>
                    <a:pt x="32475" y="73400"/>
                    <a:pt x="32214" y="73350"/>
                  </a:cubicBezTo>
                  <a:cubicBezTo>
                    <a:pt x="31675" y="73250"/>
                    <a:pt x="30741" y="72661"/>
                    <a:pt x="30336" y="72339"/>
                  </a:cubicBezTo>
                  <a:cubicBezTo>
                    <a:pt x="30102" y="72150"/>
                    <a:pt x="29847" y="71811"/>
                    <a:pt x="29591" y="71466"/>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6" name="Shape 636"/>
            <p:cNvSpPr/>
            <p:nvPr/>
          </p:nvSpPr>
          <p:spPr>
            <a:xfrm>
              <a:off x="963720" y="2295168"/>
              <a:ext cx="1043400" cy="808500"/>
            </a:xfrm>
            <a:custGeom>
              <a:avLst/>
              <a:gdLst/>
              <a:ahLst/>
              <a:cxnLst/>
              <a:rect l="0" t="0" r="0" b="0"/>
              <a:pathLst>
                <a:path w="120000" h="120000" extrusionOk="0">
                  <a:moveTo>
                    <a:pt x="119733" y="33550"/>
                  </a:moveTo>
                  <a:cubicBezTo>
                    <a:pt x="119822" y="33733"/>
                    <a:pt x="120011" y="34100"/>
                    <a:pt x="120000" y="34305"/>
                  </a:cubicBezTo>
                  <a:cubicBezTo>
                    <a:pt x="119988" y="34583"/>
                    <a:pt x="119644" y="35027"/>
                    <a:pt x="119555" y="35283"/>
                  </a:cubicBezTo>
                  <a:cubicBezTo>
                    <a:pt x="119444" y="35594"/>
                    <a:pt x="119255" y="36227"/>
                    <a:pt x="119222" y="36555"/>
                  </a:cubicBezTo>
                  <a:cubicBezTo>
                    <a:pt x="119199" y="36855"/>
                    <a:pt x="119255" y="37461"/>
                    <a:pt x="119311" y="37755"/>
                  </a:cubicBezTo>
                  <a:cubicBezTo>
                    <a:pt x="119383" y="38127"/>
                    <a:pt x="119688" y="38805"/>
                    <a:pt x="119761" y="39177"/>
                  </a:cubicBezTo>
                  <a:cubicBezTo>
                    <a:pt x="119827" y="39511"/>
                    <a:pt x="119905" y="40205"/>
                    <a:pt x="119861" y="40538"/>
                  </a:cubicBezTo>
                  <a:cubicBezTo>
                    <a:pt x="119833" y="40755"/>
                    <a:pt x="119683" y="41161"/>
                    <a:pt x="119566" y="41327"/>
                  </a:cubicBezTo>
                  <a:cubicBezTo>
                    <a:pt x="119444" y="41505"/>
                    <a:pt x="119022" y="41672"/>
                    <a:pt x="118927" y="41872"/>
                  </a:cubicBezTo>
                  <a:cubicBezTo>
                    <a:pt x="118727" y="42294"/>
                    <a:pt x="118883" y="43311"/>
                    <a:pt x="118811" y="43783"/>
                  </a:cubicBezTo>
                  <a:cubicBezTo>
                    <a:pt x="118777" y="44050"/>
                    <a:pt x="118588" y="44555"/>
                    <a:pt x="118560" y="44822"/>
                  </a:cubicBezTo>
                  <a:cubicBezTo>
                    <a:pt x="118516" y="45177"/>
                    <a:pt x="118583" y="46272"/>
                    <a:pt x="118583" y="46272"/>
                  </a:cubicBezTo>
                  <a:lnTo>
                    <a:pt x="112654" y="83177"/>
                  </a:lnTo>
                  <a:lnTo>
                    <a:pt x="106726" y="120000"/>
                  </a:lnTo>
                  <a:cubicBezTo>
                    <a:pt x="106726" y="120000"/>
                    <a:pt x="105615" y="117733"/>
                    <a:pt x="105181" y="117022"/>
                  </a:cubicBezTo>
                  <a:cubicBezTo>
                    <a:pt x="104737" y="116288"/>
                    <a:pt x="103776" y="114883"/>
                    <a:pt x="103226" y="114255"/>
                  </a:cubicBezTo>
                  <a:cubicBezTo>
                    <a:pt x="102970" y="113966"/>
                    <a:pt x="102320" y="113555"/>
                    <a:pt x="102098" y="113227"/>
                  </a:cubicBezTo>
                  <a:cubicBezTo>
                    <a:pt x="101703" y="112650"/>
                    <a:pt x="101376" y="111161"/>
                    <a:pt x="101026" y="110544"/>
                  </a:cubicBezTo>
                  <a:cubicBezTo>
                    <a:pt x="100698" y="109977"/>
                    <a:pt x="99937" y="108888"/>
                    <a:pt x="99442" y="108527"/>
                  </a:cubicBezTo>
                  <a:cubicBezTo>
                    <a:pt x="99092" y="108277"/>
                    <a:pt x="98264" y="107972"/>
                    <a:pt x="97853" y="107977"/>
                  </a:cubicBezTo>
                  <a:cubicBezTo>
                    <a:pt x="97414" y="107983"/>
                    <a:pt x="96542" y="108327"/>
                    <a:pt x="96164" y="108611"/>
                  </a:cubicBezTo>
                  <a:cubicBezTo>
                    <a:pt x="95747" y="108916"/>
                    <a:pt x="95264" y="110044"/>
                    <a:pt x="94819" y="110288"/>
                  </a:cubicBezTo>
                  <a:cubicBezTo>
                    <a:pt x="94525" y="110444"/>
                    <a:pt x="93836" y="110477"/>
                    <a:pt x="93525" y="110366"/>
                  </a:cubicBezTo>
                  <a:cubicBezTo>
                    <a:pt x="93169" y="110238"/>
                    <a:pt x="92697" y="109472"/>
                    <a:pt x="92347" y="109322"/>
                  </a:cubicBezTo>
                  <a:cubicBezTo>
                    <a:pt x="92152" y="109233"/>
                    <a:pt x="91725" y="109266"/>
                    <a:pt x="91514" y="109261"/>
                  </a:cubicBezTo>
                  <a:cubicBezTo>
                    <a:pt x="91269" y="109250"/>
                    <a:pt x="90758" y="109383"/>
                    <a:pt x="90536" y="109261"/>
                  </a:cubicBezTo>
                  <a:cubicBezTo>
                    <a:pt x="90325" y="109144"/>
                    <a:pt x="90152" y="108533"/>
                    <a:pt x="89947" y="108388"/>
                  </a:cubicBezTo>
                  <a:cubicBezTo>
                    <a:pt x="89774" y="108277"/>
                    <a:pt x="89363" y="108311"/>
                    <a:pt x="89180" y="108250"/>
                  </a:cubicBezTo>
                  <a:cubicBezTo>
                    <a:pt x="89008" y="108205"/>
                    <a:pt x="88530" y="107977"/>
                    <a:pt x="88530" y="107977"/>
                  </a:cubicBezTo>
                  <a:lnTo>
                    <a:pt x="103998" y="79577"/>
                  </a:lnTo>
                  <a:cubicBezTo>
                    <a:pt x="103998" y="79577"/>
                    <a:pt x="104004" y="78405"/>
                    <a:pt x="103948" y="78022"/>
                  </a:cubicBezTo>
                  <a:cubicBezTo>
                    <a:pt x="103892" y="77705"/>
                    <a:pt x="103859" y="76927"/>
                    <a:pt x="103609" y="76777"/>
                  </a:cubicBezTo>
                  <a:cubicBezTo>
                    <a:pt x="103376" y="76633"/>
                    <a:pt x="102815" y="76966"/>
                    <a:pt x="102603" y="77150"/>
                  </a:cubicBezTo>
                  <a:cubicBezTo>
                    <a:pt x="102437" y="77288"/>
                    <a:pt x="102342" y="77911"/>
                    <a:pt x="102137" y="77922"/>
                  </a:cubicBezTo>
                  <a:cubicBezTo>
                    <a:pt x="101931" y="77922"/>
                    <a:pt x="101720" y="77377"/>
                    <a:pt x="101653" y="77150"/>
                  </a:cubicBezTo>
                  <a:cubicBezTo>
                    <a:pt x="101609" y="76988"/>
                    <a:pt x="101753" y="76600"/>
                    <a:pt x="101653" y="76466"/>
                  </a:cubicBezTo>
                  <a:cubicBezTo>
                    <a:pt x="101498" y="76250"/>
                    <a:pt x="100876" y="76438"/>
                    <a:pt x="100670" y="76277"/>
                  </a:cubicBezTo>
                  <a:cubicBezTo>
                    <a:pt x="100425" y="76088"/>
                    <a:pt x="100142" y="75433"/>
                    <a:pt x="100059" y="75105"/>
                  </a:cubicBezTo>
                  <a:cubicBezTo>
                    <a:pt x="100003" y="74883"/>
                    <a:pt x="100131" y="74383"/>
                    <a:pt x="100031" y="74188"/>
                  </a:cubicBezTo>
                  <a:cubicBezTo>
                    <a:pt x="99931" y="73977"/>
                    <a:pt x="99536" y="73683"/>
                    <a:pt x="99325" y="73666"/>
                  </a:cubicBezTo>
                  <a:cubicBezTo>
                    <a:pt x="99081" y="73655"/>
                    <a:pt x="98670" y="74083"/>
                    <a:pt x="98431" y="74177"/>
                  </a:cubicBezTo>
                  <a:cubicBezTo>
                    <a:pt x="98159" y="74277"/>
                    <a:pt x="97547" y="74555"/>
                    <a:pt x="97292" y="74394"/>
                  </a:cubicBezTo>
                  <a:cubicBezTo>
                    <a:pt x="97158" y="74305"/>
                    <a:pt x="97014" y="73888"/>
                    <a:pt x="97070" y="73716"/>
                  </a:cubicBezTo>
                  <a:cubicBezTo>
                    <a:pt x="97136" y="73494"/>
                    <a:pt x="97581" y="73333"/>
                    <a:pt x="97770" y="73238"/>
                  </a:cubicBezTo>
                  <a:cubicBezTo>
                    <a:pt x="97903" y="73172"/>
                    <a:pt x="98247" y="73172"/>
                    <a:pt x="98331" y="73033"/>
                  </a:cubicBezTo>
                  <a:cubicBezTo>
                    <a:pt x="98409" y="72905"/>
                    <a:pt x="98403" y="72516"/>
                    <a:pt x="98309" y="72394"/>
                  </a:cubicBezTo>
                  <a:cubicBezTo>
                    <a:pt x="98131" y="72172"/>
                    <a:pt x="97542" y="72216"/>
                    <a:pt x="97281" y="72244"/>
                  </a:cubicBezTo>
                  <a:cubicBezTo>
                    <a:pt x="97070" y="72277"/>
                    <a:pt x="96675" y="72488"/>
                    <a:pt x="96475" y="72572"/>
                  </a:cubicBezTo>
                  <a:cubicBezTo>
                    <a:pt x="96281" y="72655"/>
                    <a:pt x="95903" y="72927"/>
                    <a:pt x="95697" y="72916"/>
                  </a:cubicBezTo>
                  <a:cubicBezTo>
                    <a:pt x="95514" y="72905"/>
                    <a:pt x="95158" y="72688"/>
                    <a:pt x="95031" y="72527"/>
                  </a:cubicBezTo>
                  <a:cubicBezTo>
                    <a:pt x="94864" y="72311"/>
                    <a:pt x="94853" y="71650"/>
                    <a:pt x="94686" y="71433"/>
                  </a:cubicBezTo>
                  <a:cubicBezTo>
                    <a:pt x="94608" y="71338"/>
                    <a:pt x="94397" y="71211"/>
                    <a:pt x="94292" y="71194"/>
                  </a:cubicBezTo>
                  <a:cubicBezTo>
                    <a:pt x="94108" y="71172"/>
                    <a:pt x="93753" y="71444"/>
                    <a:pt x="93575" y="71383"/>
                  </a:cubicBezTo>
                  <a:cubicBezTo>
                    <a:pt x="93341" y="71316"/>
                    <a:pt x="93014" y="70838"/>
                    <a:pt x="92858" y="70616"/>
                  </a:cubicBezTo>
                  <a:cubicBezTo>
                    <a:pt x="92775" y="70500"/>
                    <a:pt x="92697" y="70172"/>
                    <a:pt x="92575" y="70100"/>
                  </a:cubicBezTo>
                  <a:cubicBezTo>
                    <a:pt x="92453" y="70016"/>
                    <a:pt x="92108" y="69983"/>
                    <a:pt x="92002" y="70100"/>
                  </a:cubicBezTo>
                  <a:cubicBezTo>
                    <a:pt x="91886" y="70227"/>
                    <a:pt x="91947" y="70655"/>
                    <a:pt x="91975" y="70844"/>
                  </a:cubicBezTo>
                  <a:cubicBezTo>
                    <a:pt x="92008" y="71016"/>
                    <a:pt x="92230" y="71316"/>
                    <a:pt x="92219" y="71494"/>
                  </a:cubicBezTo>
                  <a:cubicBezTo>
                    <a:pt x="92208" y="71633"/>
                    <a:pt x="92058" y="71883"/>
                    <a:pt x="91947" y="71955"/>
                  </a:cubicBezTo>
                  <a:cubicBezTo>
                    <a:pt x="91802" y="72050"/>
                    <a:pt x="91447" y="72050"/>
                    <a:pt x="91286" y="71994"/>
                  </a:cubicBezTo>
                  <a:cubicBezTo>
                    <a:pt x="91080" y="71922"/>
                    <a:pt x="90697" y="71622"/>
                    <a:pt x="90597" y="71405"/>
                  </a:cubicBezTo>
                  <a:cubicBezTo>
                    <a:pt x="90497" y="71183"/>
                    <a:pt x="90541" y="70655"/>
                    <a:pt x="90569" y="70411"/>
                  </a:cubicBezTo>
                  <a:cubicBezTo>
                    <a:pt x="90591" y="70227"/>
                    <a:pt x="90813" y="69866"/>
                    <a:pt x="90747" y="69700"/>
                  </a:cubicBezTo>
                  <a:cubicBezTo>
                    <a:pt x="90719" y="69611"/>
                    <a:pt x="90536" y="69544"/>
                    <a:pt x="90458" y="69522"/>
                  </a:cubicBezTo>
                  <a:cubicBezTo>
                    <a:pt x="90280" y="69472"/>
                    <a:pt x="89869" y="69655"/>
                    <a:pt x="89724" y="69522"/>
                  </a:cubicBezTo>
                  <a:cubicBezTo>
                    <a:pt x="89619" y="69427"/>
                    <a:pt x="89586" y="69066"/>
                    <a:pt x="89602" y="68911"/>
                  </a:cubicBezTo>
                  <a:cubicBezTo>
                    <a:pt x="89608" y="68788"/>
                    <a:pt x="89791" y="68566"/>
                    <a:pt x="89774" y="68444"/>
                  </a:cubicBezTo>
                  <a:cubicBezTo>
                    <a:pt x="89763" y="68294"/>
                    <a:pt x="89563" y="68061"/>
                    <a:pt x="89458" y="67983"/>
                  </a:cubicBezTo>
                  <a:cubicBezTo>
                    <a:pt x="89191" y="67788"/>
                    <a:pt x="88502" y="67833"/>
                    <a:pt x="88219" y="67672"/>
                  </a:cubicBezTo>
                  <a:cubicBezTo>
                    <a:pt x="87952" y="67522"/>
                    <a:pt x="87585" y="66900"/>
                    <a:pt x="87308" y="66783"/>
                  </a:cubicBezTo>
                  <a:cubicBezTo>
                    <a:pt x="87080" y="66683"/>
                    <a:pt x="86558" y="66877"/>
                    <a:pt x="86324" y="66783"/>
                  </a:cubicBezTo>
                  <a:cubicBezTo>
                    <a:pt x="86124" y="66705"/>
                    <a:pt x="85791" y="66377"/>
                    <a:pt x="85674" y="66177"/>
                  </a:cubicBezTo>
                  <a:cubicBezTo>
                    <a:pt x="85524" y="65927"/>
                    <a:pt x="85530" y="65244"/>
                    <a:pt x="85341" y="65038"/>
                  </a:cubicBezTo>
                  <a:cubicBezTo>
                    <a:pt x="85230" y="64911"/>
                    <a:pt x="84907" y="64827"/>
                    <a:pt x="84752" y="64811"/>
                  </a:cubicBezTo>
                  <a:cubicBezTo>
                    <a:pt x="84535" y="64794"/>
                    <a:pt x="84091" y="64888"/>
                    <a:pt x="83885" y="64961"/>
                  </a:cubicBezTo>
                  <a:cubicBezTo>
                    <a:pt x="83718" y="65022"/>
                    <a:pt x="83429" y="65344"/>
                    <a:pt x="83257" y="65316"/>
                  </a:cubicBezTo>
                  <a:cubicBezTo>
                    <a:pt x="83057" y="65283"/>
                    <a:pt x="82835" y="64800"/>
                    <a:pt x="82657" y="64694"/>
                  </a:cubicBezTo>
                  <a:cubicBezTo>
                    <a:pt x="82490" y="64600"/>
                    <a:pt x="82102" y="64422"/>
                    <a:pt x="81940" y="64516"/>
                  </a:cubicBezTo>
                  <a:cubicBezTo>
                    <a:pt x="81785" y="64605"/>
                    <a:pt x="81640" y="65044"/>
                    <a:pt x="81646" y="65238"/>
                  </a:cubicBezTo>
                  <a:cubicBezTo>
                    <a:pt x="81652" y="65438"/>
                    <a:pt x="81957" y="65727"/>
                    <a:pt x="81979" y="65922"/>
                  </a:cubicBezTo>
                  <a:cubicBezTo>
                    <a:pt x="81996" y="66066"/>
                    <a:pt x="81968" y="66394"/>
                    <a:pt x="81879" y="66488"/>
                  </a:cubicBezTo>
                  <a:cubicBezTo>
                    <a:pt x="81752" y="66616"/>
                    <a:pt x="81390" y="66577"/>
                    <a:pt x="81224" y="66561"/>
                  </a:cubicBezTo>
                  <a:cubicBezTo>
                    <a:pt x="81001" y="66538"/>
                    <a:pt x="80590" y="66316"/>
                    <a:pt x="80368" y="66277"/>
                  </a:cubicBezTo>
                  <a:cubicBezTo>
                    <a:pt x="80118" y="66238"/>
                    <a:pt x="79585" y="66155"/>
                    <a:pt x="79362" y="66277"/>
                  </a:cubicBezTo>
                  <a:cubicBezTo>
                    <a:pt x="79185" y="66377"/>
                    <a:pt x="78940" y="66772"/>
                    <a:pt x="78873" y="66972"/>
                  </a:cubicBezTo>
                  <a:cubicBezTo>
                    <a:pt x="78751" y="67333"/>
                    <a:pt x="78962" y="68183"/>
                    <a:pt x="78785" y="68500"/>
                  </a:cubicBezTo>
                  <a:cubicBezTo>
                    <a:pt x="78662" y="68705"/>
                    <a:pt x="78235" y="68883"/>
                    <a:pt x="78029" y="68933"/>
                  </a:cubicBezTo>
                  <a:cubicBezTo>
                    <a:pt x="77784" y="68983"/>
                    <a:pt x="77262" y="68950"/>
                    <a:pt x="77034" y="68844"/>
                  </a:cubicBezTo>
                  <a:cubicBezTo>
                    <a:pt x="76884" y="68772"/>
                    <a:pt x="76684" y="68427"/>
                    <a:pt x="76534" y="68372"/>
                  </a:cubicBezTo>
                  <a:cubicBezTo>
                    <a:pt x="76407" y="68316"/>
                    <a:pt x="76129" y="68344"/>
                    <a:pt x="75990" y="68372"/>
                  </a:cubicBezTo>
                  <a:cubicBezTo>
                    <a:pt x="75851" y="68394"/>
                    <a:pt x="75584" y="68611"/>
                    <a:pt x="75445" y="68572"/>
                  </a:cubicBezTo>
                  <a:cubicBezTo>
                    <a:pt x="75323" y="68550"/>
                    <a:pt x="75184" y="68227"/>
                    <a:pt x="75062" y="68205"/>
                  </a:cubicBezTo>
                  <a:cubicBezTo>
                    <a:pt x="74884" y="68166"/>
                    <a:pt x="74534" y="68383"/>
                    <a:pt x="74384" y="68500"/>
                  </a:cubicBezTo>
                  <a:cubicBezTo>
                    <a:pt x="74251" y="68611"/>
                    <a:pt x="74079" y="68933"/>
                    <a:pt x="73962" y="69061"/>
                  </a:cubicBezTo>
                  <a:cubicBezTo>
                    <a:pt x="73806" y="69244"/>
                    <a:pt x="73490" y="69627"/>
                    <a:pt x="73284" y="69711"/>
                  </a:cubicBezTo>
                  <a:cubicBezTo>
                    <a:pt x="73095" y="69788"/>
                    <a:pt x="72645" y="69827"/>
                    <a:pt x="72478" y="69700"/>
                  </a:cubicBezTo>
                  <a:cubicBezTo>
                    <a:pt x="72323" y="69577"/>
                    <a:pt x="72212" y="69105"/>
                    <a:pt x="72173" y="68883"/>
                  </a:cubicBezTo>
                  <a:cubicBezTo>
                    <a:pt x="72123" y="68638"/>
                    <a:pt x="72223" y="68127"/>
                    <a:pt x="72173" y="67877"/>
                  </a:cubicBezTo>
                  <a:cubicBezTo>
                    <a:pt x="72123" y="67638"/>
                    <a:pt x="71917" y="67211"/>
                    <a:pt x="71801" y="67000"/>
                  </a:cubicBezTo>
                  <a:cubicBezTo>
                    <a:pt x="71706" y="66822"/>
                    <a:pt x="71501" y="66444"/>
                    <a:pt x="71345" y="66338"/>
                  </a:cubicBezTo>
                  <a:cubicBezTo>
                    <a:pt x="71212" y="66255"/>
                    <a:pt x="70912" y="66194"/>
                    <a:pt x="70767" y="66233"/>
                  </a:cubicBezTo>
                  <a:cubicBezTo>
                    <a:pt x="70634" y="66266"/>
                    <a:pt x="70362" y="66438"/>
                    <a:pt x="70300" y="66588"/>
                  </a:cubicBezTo>
                  <a:cubicBezTo>
                    <a:pt x="70228" y="66816"/>
                    <a:pt x="70506" y="67305"/>
                    <a:pt x="70484" y="67550"/>
                  </a:cubicBezTo>
                  <a:cubicBezTo>
                    <a:pt x="70473" y="67744"/>
                    <a:pt x="70395" y="68194"/>
                    <a:pt x="70239" y="68261"/>
                  </a:cubicBezTo>
                  <a:cubicBezTo>
                    <a:pt x="70095" y="68327"/>
                    <a:pt x="69778" y="68088"/>
                    <a:pt x="69678" y="67950"/>
                  </a:cubicBezTo>
                  <a:cubicBezTo>
                    <a:pt x="69534" y="67755"/>
                    <a:pt x="69456" y="67205"/>
                    <a:pt x="69450" y="66950"/>
                  </a:cubicBezTo>
                  <a:cubicBezTo>
                    <a:pt x="69445" y="66755"/>
                    <a:pt x="69567" y="66394"/>
                    <a:pt x="69561" y="66205"/>
                  </a:cubicBezTo>
                  <a:cubicBezTo>
                    <a:pt x="69561" y="66027"/>
                    <a:pt x="69545" y="65644"/>
                    <a:pt x="69450" y="65511"/>
                  </a:cubicBezTo>
                  <a:cubicBezTo>
                    <a:pt x="69278" y="65277"/>
                    <a:pt x="68717" y="65155"/>
                    <a:pt x="68467" y="65077"/>
                  </a:cubicBezTo>
                  <a:cubicBezTo>
                    <a:pt x="68161" y="64988"/>
                    <a:pt x="67489" y="65072"/>
                    <a:pt x="67222" y="64872"/>
                  </a:cubicBezTo>
                  <a:cubicBezTo>
                    <a:pt x="67067" y="64750"/>
                    <a:pt x="66995" y="64238"/>
                    <a:pt x="66828" y="64127"/>
                  </a:cubicBezTo>
                  <a:cubicBezTo>
                    <a:pt x="66672" y="64033"/>
                    <a:pt x="66289" y="64088"/>
                    <a:pt x="66111" y="64127"/>
                  </a:cubicBezTo>
                  <a:cubicBezTo>
                    <a:pt x="65944" y="64177"/>
                    <a:pt x="65661" y="64411"/>
                    <a:pt x="65500" y="64472"/>
                  </a:cubicBezTo>
                  <a:cubicBezTo>
                    <a:pt x="65322" y="64544"/>
                    <a:pt x="64950" y="64716"/>
                    <a:pt x="64767" y="64650"/>
                  </a:cubicBezTo>
                  <a:cubicBezTo>
                    <a:pt x="64628" y="64594"/>
                    <a:pt x="64411" y="64294"/>
                    <a:pt x="64372" y="64127"/>
                  </a:cubicBezTo>
                  <a:cubicBezTo>
                    <a:pt x="64322" y="63911"/>
                    <a:pt x="64472" y="63444"/>
                    <a:pt x="64500" y="63216"/>
                  </a:cubicBezTo>
                  <a:cubicBezTo>
                    <a:pt x="64522" y="63044"/>
                    <a:pt x="64655" y="62672"/>
                    <a:pt x="64567" y="62533"/>
                  </a:cubicBezTo>
                  <a:cubicBezTo>
                    <a:pt x="64505" y="62433"/>
                    <a:pt x="64255" y="62416"/>
                    <a:pt x="64155" y="62444"/>
                  </a:cubicBezTo>
                  <a:cubicBezTo>
                    <a:pt x="63955" y="62494"/>
                    <a:pt x="63644" y="62838"/>
                    <a:pt x="63489" y="62988"/>
                  </a:cubicBezTo>
                  <a:cubicBezTo>
                    <a:pt x="63378" y="63100"/>
                    <a:pt x="63189" y="63377"/>
                    <a:pt x="63066" y="63477"/>
                  </a:cubicBezTo>
                  <a:cubicBezTo>
                    <a:pt x="62750" y="63761"/>
                    <a:pt x="61900" y="63994"/>
                    <a:pt x="61661" y="64366"/>
                  </a:cubicBezTo>
                  <a:cubicBezTo>
                    <a:pt x="61505" y="64627"/>
                    <a:pt x="61539" y="65311"/>
                    <a:pt x="61455" y="65611"/>
                  </a:cubicBezTo>
                  <a:cubicBezTo>
                    <a:pt x="61377" y="65916"/>
                    <a:pt x="61227" y="66555"/>
                    <a:pt x="61022" y="66772"/>
                  </a:cubicBezTo>
                  <a:cubicBezTo>
                    <a:pt x="60816" y="66977"/>
                    <a:pt x="60172" y="66933"/>
                    <a:pt x="59972" y="67150"/>
                  </a:cubicBezTo>
                  <a:cubicBezTo>
                    <a:pt x="59816" y="67333"/>
                    <a:pt x="59827" y="67922"/>
                    <a:pt x="59694" y="68133"/>
                  </a:cubicBezTo>
                  <a:cubicBezTo>
                    <a:pt x="59549" y="68344"/>
                    <a:pt x="59144" y="68661"/>
                    <a:pt x="58927" y="68750"/>
                  </a:cubicBezTo>
                  <a:cubicBezTo>
                    <a:pt x="58633" y="68877"/>
                    <a:pt x="57972" y="68983"/>
                    <a:pt x="57672" y="68872"/>
                  </a:cubicBezTo>
                  <a:cubicBezTo>
                    <a:pt x="57533" y="68816"/>
                    <a:pt x="57371" y="68483"/>
                    <a:pt x="57238" y="68422"/>
                  </a:cubicBezTo>
                  <a:cubicBezTo>
                    <a:pt x="57055" y="68344"/>
                    <a:pt x="56633" y="68355"/>
                    <a:pt x="56449" y="68422"/>
                  </a:cubicBezTo>
                  <a:cubicBezTo>
                    <a:pt x="56132" y="68544"/>
                    <a:pt x="55616" y="69050"/>
                    <a:pt x="55371" y="69311"/>
                  </a:cubicBezTo>
                  <a:cubicBezTo>
                    <a:pt x="55182" y="69522"/>
                    <a:pt x="54793" y="69977"/>
                    <a:pt x="54705" y="70261"/>
                  </a:cubicBezTo>
                  <a:cubicBezTo>
                    <a:pt x="54632" y="70494"/>
                    <a:pt x="54838" y="71050"/>
                    <a:pt x="54705" y="71244"/>
                  </a:cubicBezTo>
                  <a:cubicBezTo>
                    <a:pt x="54599" y="71394"/>
                    <a:pt x="54210" y="71433"/>
                    <a:pt x="54043" y="71383"/>
                  </a:cubicBezTo>
                  <a:cubicBezTo>
                    <a:pt x="53860" y="71344"/>
                    <a:pt x="53632" y="70950"/>
                    <a:pt x="53454" y="70883"/>
                  </a:cubicBezTo>
                  <a:cubicBezTo>
                    <a:pt x="53243" y="70811"/>
                    <a:pt x="52788" y="70816"/>
                    <a:pt x="52588" y="70916"/>
                  </a:cubicBezTo>
                  <a:cubicBezTo>
                    <a:pt x="52388" y="71011"/>
                    <a:pt x="52171" y="71505"/>
                    <a:pt x="51971" y="71594"/>
                  </a:cubicBezTo>
                  <a:cubicBezTo>
                    <a:pt x="51754" y="71694"/>
                    <a:pt x="51276" y="71555"/>
                    <a:pt x="51049" y="71594"/>
                  </a:cubicBezTo>
                  <a:cubicBezTo>
                    <a:pt x="50749" y="71655"/>
                    <a:pt x="50182" y="72005"/>
                    <a:pt x="49871" y="72044"/>
                  </a:cubicBezTo>
                  <a:cubicBezTo>
                    <a:pt x="49682" y="72061"/>
                    <a:pt x="49260" y="72061"/>
                    <a:pt x="49104" y="71922"/>
                  </a:cubicBezTo>
                  <a:cubicBezTo>
                    <a:pt x="48937" y="71761"/>
                    <a:pt x="48937" y="71172"/>
                    <a:pt x="48798" y="70972"/>
                  </a:cubicBezTo>
                  <a:cubicBezTo>
                    <a:pt x="48682" y="70800"/>
                    <a:pt x="48354" y="70483"/>
                    <a:pt x="48165" y="70472"/>
                  </a:cubicBezTo>
                  <a:cubicBezTo>
                    <a:pt x="47971" y="70461"/>
                    <a:pt x="47676" y="70833"/>
                    <a:pt x="47498" y="70883"/>
                  </a:cubicBezTo>
                  <a:cubicBezTo>
                    <a:pt x="47087" y="71005"/>
                    <a:pt x="46226" y="70905"/>
                    <a:pt x="45809" y="70855"/>
                  </a:cubicBezTo>
                  <a:cubicBezTo>
                    <a:pt x="45343" y="70800"/>
                    <a:pt x="44381" y="70694"/>
                    <a:pt x="43965" y="70444"/>
                  </a:cubicBezTo>
                  <a:cubicBezTo>
                    <a:pt x="43770" y="70316"/>
                    <a:pt x="43537" y="69800"/>
                    <a:pt x="43326" y="69700"/>
                  </a:cubicBezTo>
                  <a:cubicBezTo>
                    <a:pt x="43176" y="69627"/>
                    <a:pt x="42820" y="69616"/>
                    <a:pt x="42687" y="69733"/>
                  </a:cubicBezTo>
                  <a:cubicBezTo>
                    <a:pt x="42531" y="69861"/>
                    <a:pt x="42542" y="70394"/>
                    <a:pt x="42431" y="70594"/>
                  </a:cubicBezTo>
                  <a:cubicBezTo>
                    <a:pt x="42326" y="70788"/>
                    <a:pt x="41926" y="71022"/>
                    <a:pt x="41842" y="71244"/>
                  </a:cubicBezTo>
                  <a:cubicBezTo>
                    <a:pt x="41792" y="71383"/>
                    <a:pt x="41942" y="71755"/>
                    <a:pt x="41842" y="71861"/>
                  </a:cubicBezTo>
                  <a:cubicBezTo>
                    <a:pt x="41703" y="72005"/>
                    <a:pt x="41226" y="71933"/>
                    <a:pt x="41103" y="71772"/>
                  </a:cubicBezTo>
                  <a:cubicBezTo>
                    <a:pt x="40964" y="71594"/>
                    <a:pt x="41198" y="71016"/>
                    <a:pt x="41103" y="70794"/>
                  </a:cubicBezTo>
                  <a:cubicBezTo>
                    <a:pt x="41031" y="70633"/>
                    <a:pt x="40748" y="70316"/>
                    <a:pt x="40592" y="70355"/>
                  </a:cubicBezTo>
                  <a:cubicBezTo>
                    <a:pt x="40459" y="70383"/>
                    <a:pt x="40364" y="70738"/>
                    <a:pt x="40309" y="70883"/>
                  </a:cubicBezTo>
                  <a:cubicBezTo>
                    <a:pt x="40270" y="70983"/>
                    <a:pt x="40264" y="71238"/>
                    <a:pt x="40181" y="71300"/>
                  </a:cubicBezTo>
                  <a:cubicBezTo>
                    <a:pt x="40059" y="71400"/>
                    <a:pt x="39692" y="71372"/>
                    <a:pt x="39570" y="71272"/>
                  </a:cubicBezTo>
                  <a:cubicBezTo>
                    <a:pt x="39436" y="71161"/>
                    <a:pt x="39486" y="70644"/>
                    <a:pt x="39336" y="70561"/>
                  </a:cubicBezTo>
                  <a:cubicBezTo>
                    <a:pt x="39175" y="70466"/>
                    <a:pt x="38803" y="70688"/>
                    <a:pt x="38648" y="70794"/>
                  </a:cubicBezTo>
                  <a:cubicBezTo>
                    <a:pt x="38409" y="70961"/>
                    <a:pt x="38097" y="71550"/>
                    <a:pt x="37853" y="71716"/>
                  </a:cubicBezTo>
                  <a:cubicBezTo>
                    <a:pt x="37525" y="71950"/>
                    <a:pt x="36758" y="72188"/>
                    <a:pt x="36370" y="72244"/>
                  </a:cubicBezTo>
                  <a:cubicBezTo>
                    <a:pt x="36192" y="72277"/>
                    <a:pt x="35775" y="72355"/>
                    <a:pt x="35631" y="72216"/>
                  </a:cubicBezTo>
                  <a:cubicBezTo>
                    <a:pt x="35425" y="72016"/>
                    <a:pt x="35508" y="71277"/>
                    <a:pt x="35375" y="71005"/>
                  </a:cubicBezTo>
                  <a:cubicBezTo>
                    <a:pt x="35297" y="70838"/>
                    <a:pt x="34997" y="70633"/>
                    <a:pt x="34914" y="70472"/>
                  </a:cubicBezTo>
                  <a:cubicBezTo>
                    <a:pt x="34786" y="70200"/>
                    <a:pt x="34864" y="69455"/>
                    <a:pt x="34664" y="69255"/>
                  </a:cubicBezTo>
                  <a:cubicBezTo>
                    <a:pt x="34430" y="69027"/>
                    <a:pt x="33736" y="69272"/>
                    <a:pt x="33458" y="69138"/>
                  </a:cubicBezTo>
                  <a:cubicBezTo>
                    <a:pt x="33358" y="69088"/>
                    <a:pt x="33236" y="68805"/>
                    <a:pt x="33130" y="68811"/>
                  </a:cubicBezTo>
                  <a:cubicBezTo>
                    <a:pt x="32986" y="68816"/>
                    <a:pt x="32825" y="69150"/>
                    <a:pt x="32714" y="69255"/>
                  </a:cubicBezTo>
                  <a:cubicBezTo>
                    <a:pt x="32614" y="69361"/>
                    <a:pt x="32419" y="69672"/>
                    <a:pt x="32286" y="69644"/>
                  </a:cubicBezTo>
                  <a:cubicBezTo>
                    <a:pt x="32075" y="69594"/>
                    <a:pt x="32052" y="68927"/>
                    <a:pt x="31869" y="68811"/>
                  </a:cubicBezTo>
                  <a:cubicBezTo>
                    <a:pt x="31708" y="68705"/>
                    <a:pt x="31258" y="68977"/>
                    <a:pt x="31102" y="68844"/>
                  </a:cubicBezTo>
                  <a:cubicBezTo>
                    <a:pt x="30880" y="68644"/>
                    <a:pt x="30997" y="67844"/>
                    <a:pt x="30852" y="67572"/>
                  </a:cubicBezTo>
                  <a:cubicBezTo>
                    <a:pt x="30725" y="67322"/>
                    <a:pt x="30241" y="67066"/>
                    <a:pt x="30108" y="66827"/>
                  </a:cubicBezTo>
                  <a:cubicBezTo>
                    <a:pt x="29963" y="66561"/>
                    <a:pt x="29736" y="65922"/>
                    <a:pt x="29802" y="65611"/>
                  </a:cubicBezTo>
                  <a:cubicBezTo>
                    <a:pt x="29836" y="65461"/>
                    <a:pt x="30069" y="65250"/>
                    <a:pt x="30180" y="65166"/>
                  </a:cubicBezTo>
                  <a:cubicBezTo>
                    <a:pt x="30352" y="65050"/>
                    <a:pt x="30808" y="65055"/>
                    <a:pt x="30930" y="64872"/>
                  </a:cubicBezTo>
                  <a:cubicBezTo>
                    <a:pt x="31097" y="64605"/>
                    <a:pt x="30830" y="63805"/>
                    <a:pt x="31002" y="63538"/>
                  </a:cubicBezTo>
                  <a:cubicBezTo>
                    <a:pt x="31141" y="63322"/>
                    <a:pt x="31714" y="63355"/>
                    <a:pt x="31869" y="63155"/>
                  </a:cubicBezTo>
                  <a:cubicBezTo>
                    <a:pt x="32002" y="62988"/>
                    <a:pt x="32158" y="62511"/>
                    <a:pt x="32102" y="62294"/>
                  </a:cubicBezTo>
                  <a:cubicBezTo>
                    <a:pt x="32064" y="62144"/>
                    <a:pt x="31747" y="62038"/>
                    <a:pt x="31669" y="61905"/>
                  </a:cubicBezTo>
                  <a:cubicBezTo>
                    <a:pt x="31558" y="61733"/>
                    <a:pt x="31525" y="61277"/>
                    <a:pt x="31441" y="61083"/>
                  </a:cubicBezTo>
                  <a:cubicBezTo>
                    <a:pt x="31330" y="60850"/>
                    <a:pt x="30958" y="60500"/>
                    <a:pt x="30880" y="60255"/>
                  </a:cubicBezTo>
                  <a:cubicBezTo>
                    <a:pt x="30797" y="60016"/>
                    <a:pt x="30725" y="59483"/>
                    <a:pt x="30802" y="59244"/>
                  </a:cubicBezTo>
                  <a:cubicBezTo>
                    <a:pt x="30847" y="59094"/>
                    <a:pt x="31152" y="58944"/>
                    <a:pt x="31208" y="58800"/>
                  </a:cubicBezTo>
                  <a:cubicBezTo>
                    <a:pt x="31347" y="58444"/>
                    <a:pt x="31308" y="57622"/>
                    <a:pt x="31258" y="57233"/>
                  </a:cubicBezTo>
                  <a:cubicBezTo>
                    <a:pt x="31230" y="57022"/>
                    <a:pt x="31136" y="56583"/>
                    <a:pt x="31002" y="56433"/>
                  </a:cubicBezTo>
                  <a:cubicBezTo>
                    <a:pt x="30869" y="56277"/>
                    <a:pt x="30419" y="56294"/>
                    <a:pt x="30286" y="56133"/>
                  </a:cubicBezTo>
                  <a:cubicBezTo>
                    <a:pt x="30125" y="55944"/>
                    <a:pt x="30041" y="55366"/>
                    <a:pt x="30008" y="55100"/>
                  </a:cubicBezTo>
                  <a:cubicBezTo>
                    <a:pt x="29974" y="54894"/>
                    <a:pt x="30091" y="54438"/>
                    <a:pt x="29980" y="54272"/>
                  </a:cubicBezTo>
                  <a:cubicBezTo>
                    <a:pt x="29863" y="54088"/>
                    <a:pt x="29391" y="54150"/>
                    <a:pt x="29241" y="54000"/>
                  </a:cubicBezTo>
                  <a:cubicBezTo>
                    <a:pt x="29080" y="53844"/>
                    <a:pt x="29036" y="53272"/>
                    <a:pt x="28852" y="53138"/>
                  </a:cubicBezTo>
                  <a:cubicBezTo>
                    <a:pt x="28741" y="53061"/>
                    <a:pt x="28419" y="53044"/>
                    <a:pt x="28319" y="53138"/>
                  </a:cubicBezTo>
                  <a:cubicBezTo>
                    <a:pt x="28213" y="53244"/>
                    <a:pt x="28297" y="53661"/>
                    <a:pt x="28191" y="53766"/>
                  </a:cubicBezTo>
                  <a:cubicBezTo>
                    <a:pt x="28019" y="53927"/>
                    <a:pt x="27519" y="53844"/>
                    <a:pt x="27296" y="53827"/>
                  </a:cubicBezTo>
                  <a:cubicBezTo>
                    <a:pt x="27085" y="53805"/>
                    <a:pt x="26663" y="53500"/>
                    <a:pt x="26474" y="53616"/>
                  </a:cubicBezTo>
                  <a:cubicBezTo>
                    <a:pt x="26357" y="53694"/>
                    <a:pt x="26408" y="54116"/>
                    <a:pt x="26302" y="54211"/>
                  </a:cubicBezTo>
                  <a:cubicBezTo>
                    <a:pt x="26146" y="54338"/>
                    <a:pt x="25713" y="54300"/>
                    <a:pt x="25535" y="54238"/>
                  </a:cubicBezTo>
                  <a:cubicBezTo>
                    <a:pt x="25319" y="54166"/>
                    <a:pt x="25007" y="53733"/>
                    <a:pt x="24791" y="53677"/>
                  </a:cubicBezTo>
                  <a:cubicBezTo>
                    <a:pt x="24635" y="53644"/>
                    <a:pt x="24335" y="53794"/>
                    <a:pt x="24174" y="53800"/>
                  </a:cubicBezTo>
                  <a:cubicBezTo>
                    <a:pt x="23963" y="53800"/>
                    <a:pt x="23507" y="53816"/>
                    <a:pt x="23335" y="53677"/>
                  </a:cubicBezTo>
                  <a:cubicBezTo>
                    <a:pt x="23141" y="53522"/>
                    <a:pt x="23046" y="52916"/>
                    <a:pt x="22868" y="52727"/>
                  </a:cubicBezTo>
                  <a:cubicBezTo>
                    <a:pt x="22674" y="52522"/>
                    <a:pt x="22146" y="52327"/>
                    <a:pt x="21896" y="52200"/>
                  </a:cubicBezTo>
                  <a:cubicBezTo>
                    <a:pt x="21690" y="52083"/>
                    <a:pt x="21185" y="51977"/>
                    <a:pt x="21057" y="51750"/>
                  </a:cubicBezTo>
                  <a:cubicBezTo>
                    <a:pt x="20940" y="51538"/>
                    <a:pt x="20990" y="50983"/>
                    <a:pt x="21057" y="50744"/>
                  </a:cubicBezTo>
                  <a:cubicBezTo>
                    <a:pt x="21113" y="50550"/>
                    <a:pt x="21385" y="50250"/>
                    <a:pt x="21463" y="50066"/>
                  </a:cubicBezTo>
                  <a:cubicBezTo>
                    <a:pt x="21563" y="49844"/>
                    <a:pt x="21640" y="49355"/>
                    <a:pt x="21746" y="49144"/>
                  </a:cubicBezTo>
                  <a:cubicBezTo>
                    <a:pt x="21907" y="48827"/>
                    <a:pt x="22585" y="48416"/>
                    <a:pt x="22590" y="48044"/>
                  </a:cubicBezTo>
                  <a:cubicBezTo>
                    <a:pt x="22590" y="47883"/>
                    <a:pt x="22302" y="47688"/>
                    <a:pt x="22235" y="47544"/>
                  </a:cubicBezTo>
                  <a:cubicBezTo>
                    <a:pt x="21979" y="47005"/>
                    <a:pt x="21946" y="45661"/>
                    <a:pt x="21596" y="45205"/>
                  </a:cubicBezTo>
                  <a:cubicBezTo>
                    <a:pt x="21451" y="45016"/>
                    <a:pt x="20918" y="45000"/>
                    <a:pt x="20801" y="44794"/>
                  </a:cubicBezTo>
                  <a:cubicBezTo>
                    <a:pt x="20707" y="44627"/>
                    <a:pt x="20896" y="44183"/>
                    <a:pt x="20801" y="44022"/>
                  </a:cubicBezTo>
                  <a:cubicBezTo>
                    <a:pt x="20696" y="43855"/>
                    <a:pt x="20235" y="43894"/>
                    <a:pt x="20135" y="43722"/>
                  </a:cubicBezTo>
                  <a:cubicBezTo>
                    <a:pt x="19979" y="43455"/>
                    <a:pt x="20162" y="42750"/>
                    <a:pt x="20135" y="42422"/>
                  </a:cubicBezTo>
                  <a:cubicBezTo>
                    <a:pt x="20107" y="42055"/>
                    <a:pt x="20124" y="41238"/>
                    <a:pt x="19907" y="40972"/>
                  </a:cubicBezTo>
                  <a:cubicBezTo>
                    <a:pt x="19746" y="40772"/>
                    <a:pt x="19157" y="40894"/>
                    <a:pt x="18985" y="40705"/>
                  </a:cubicBezTo>
                  <a:cubicBezTo>
                    <a:pt x="18762" y="40461"/>
                    <a:pt x="18807" y="39633"/>
                    <a:pt x="18629" y="39338"/>
                  </a:cubicBezTo>
                  <a:cubicBezTo>
                    <a:pt x="18468" y="39083"/>
                    <a:pt x="17996" y="38700"/>
                    <a:pt x="17734" y="38600"/>
                  </a:cubicBezTo>
                  <a:cubicBezTo>
                    <a:pt x="17529" y="38527"/>
                    <a:pt x="17084" y="38688"/>
                    <a:pt x="16890" y="38600"/>
                  </a:cubicBezTo>
                  <a:cubicBezTo>
                    <a:pt x="16634" y="38488"/>
                    <a:pt x="16329" y="37883"/>
                    <a:pt x="16068" y="37772"/>
                  </a:cubicBezTo>
                  <a:cubicBezTo>
                    <a:pt x="15845" y="37672"/>
                    <a:pt x="15279" y="37561"/>
                    <a:pt x="15123" y="37772"/>
                  </a:cubicBezTo>
                  <a:cubicBezTo>
                    <a:pt x="14995" y="37955"/>
                    <a:pt x="15406" y="38511"/>
                    <a:pt x="15279" y="38688"/>
                  </a:cubicBezTo>
                  <a:cubicBezTo>
                    <a:pt x="15090" y="38955"/>
                    <a:pt x="14384" y="38811"/>
                    <a:pt x="14101" y="38716"/>
                  </a:cubicBezTo>
                  <a:cubicBezTo>
                    <a:pt x="13740" y="38600"/>
                    <a:pt x="13078" y="38116"/>
                    <a:pt x="12845" y="37772"/>
                  </a:cubicBezTo>
                  <a:cubicBezTo>
                    <a:pt x="12612" y="37416"/>
                    <a:pt x="12484" y="36472"/>
                    <a:pt x="12334" y="36055"/>
                  </a:cubicBezTo>
                  <a:cubicBezTo>
                    <a:pt x="12245" y="35800"/>
                    <a:pt x="12145" y="35166"/>
                    <a:pt x="11928" y="35044"/>
                  </a:cubicBezTo>
                  <a:cubicBezTo>
                    <a:pt x="11728" y="34944"/>
                    <a:pt x="11301" y="35277"/>
                    <a:pt x="11084" y="35311"/>
                  </a:cubicBezTo>
                  <a:cubicBezTo>
                    <a:pt x="10951" y="35333"/>
                    <a:pt x="10650" y="35411"/>
                    <a:pt x="10545" y="35311"/>
                  </a:cubicBezTo>
                  <a:cubicBezTo>
                    <a:pt x="10406" y="35183"/>
                    <a:pt x="10534" y="34616"/>
                    <a:pt x="10395" y="34483"/>
                  </a:cubicBezTo>
                  <a:cubicBezTo>
                    <a:pt x="10278" y="34377"/>
                    <a:pt x="9950" y="34455"/>
                    <a:pt x="9800" y="34483"/>
                  </a:cubicBezTo>
                  <a:cubicBezTo>
                    <a:pt x="9678" y="34505"/>
                    <a:pt x="9445" y="34738"/>
                    <a:pt x="9317" y="34694"/>
                  </a:cubicBezTo>
                  <a:cubicBezTo>
                    <a:pt x="9145" y="34627"/>
                    <a:pt x="8956" y="34188"/>
                    <a:pt x="8911" y="33983"/>
                  </a:cubicBezTo>
                  <a:cubicBezTo>
                    <a:pt x="8850" y="33688"/>
                    <a:pt x="9045" y="33094"/>
                    <a:pt x="9034" y="32794"/>
                  </a:cubicBezTo>
                  <a:cubicBezTo>
                    <a:pt x="9028" y="32588"/>
                    <a:pt x="9067" y="32088"/>
                    <a:pt x="8911" y="32000"/>
                  </a:cubicBezTo>
                  <a:cubicBezTo>
                    <a:pt x="8767" y="31916"/>
                    <a:pt x="8428" y="32166"/>
                    <a:pt x="8345" y="32322"/>
                  </a:cubicBezTo>
                  <a:cubicBezTo>
                    <a:pt x="8222" y="32555"/>
                    <a:pt x="8495" y="33205"/>
                    <a:pt x="8345" y="33422"/>
                  </a:cubicBezTo>
                  <a:cubicBezTo>
                    <a:pt x="8228" y="33594"/>
                    <a:pt x="7795" y="33655"/>
                    <a:pt x="7606" y="33622"/>
                  </a:cubicBezTo>
                  <a:cubicBezTo>
                    <a:pt x="7189" y="33566"/>
                    <a:pt x="6511" y="32888"/>
                    <a:pt x="6122" y="32711"/>
                  </a:cubicBezTo>
                  <a:cubicBezTo>
                    <a:pt x="5867" y="32583"/>
                    <a:pt x="5328" y="32394"/>
                    <a:pt x="5050" y="32350"/>
                  </a:cubicBezTo>
                  <a:cubicBezTo>
                    <a:pt x="4761" y="32311"/>
                    <a:pt x="4155" y="32538"/>
                    <a:pt x="3900" y="32383"/>
                  </a:cubicBezTo>
                  <a:cubicBezTo>
                    <a:pt x="3655" y="32238"/>
                    <a:pt x="3400" y="31627"/>
                    <a:pt x="3283" y="31344"/>
                  </a:cubicBezTo>
                  <a:cubicBezTo>
                    <a:pt x="3150" y="31000"/>
                    <a:pt x="3100" y="30227"/>
                    <a:pt x="2950" y="29888"/>
                  </a:cubicBezTo>
                  <a:cubicBezTo>
                    <a:pt x="2828" y="29611"/>
                    <a:pt x="2333" y="29222"/>
                    <a:pt x="2261" y="28916"/>
                  </a:cubicBezTo>
                  <a:cubicBezTo>
                    <a:pt x="2211" y="28688"/>
                    <a:pt x="2205" y="28083"/>
                    <a:pt x="2389" y="28000"/>
                  </a:cubicBezTo>
                  <a:cubicBezTo>
                    <a:pt x="2522" y="27938"/>
                    <a:pt x="2689" y="28383"/>
                    <a:pt x="2828" y="28411"/>
                  </a:cubicBezTo>
                  <a:cubicBezTo>
                    <a:pt x="2994" y="28450"/>
                    <a:pt x="3389" y="28316"/>
                    <a:pt x="3489" y="28144"/>
                  </a:cubicBezTo>
                  <a:cubicBezTo>
                    <a:pt x="3617" y="27938"/>
                    <a:pt x="3622" y="27333"/>
                    <a:pt x="3489" y="27138"/>
                  </a:cubicBezTo>
                  <a:cubicBezTo>
                    <a:pt x="3350" y="26944"/>
                    <a:pt x="2811" y="27088"/>
                    <a:pt x="2644" y="26927"/>
                  </a:cubicBezTo>
                  <a:cubicBezTo>
                    <a:pt x="2444" y="26738"/>
                    <a:pt x="2422" y="26050"/>
                    <a:pt x="2261" y="25805"/>
                  </a:cubicBezTo>
                  <a:cubicBezTo>
                    <a:pt x="2139" y="25611"/>
                    <a:pt x="1772" y="25344"/>
                    <a:pt x="1594" y="25216"/>
                  </a:cubicBezTo>
                  <a:cubicBezTo>
                    <a:pt x="1383" y="25050"/>
                    <a:pt x="833" y="24877"/>
                    <a:pt x="700" y="24622"/>
                  </a:cubicBezTo>
                  <a:cubicBezTo>
                    <a:pt x="605" y="24433"/>
                    <a:pt x="605" y="23922"/>
                    <a:pt x="700" y="23733"/>
                  </a:cubicBezTo>
                  <a:cubicBezTo>
                    <a:pt x="794" y="23544"/>
                    <a:pt x="1250" y="23477"/>
                    <a:pt x="1344" y="23294"/>
                  </a:cubicBezTo>
                  <a:cubicBezTo>
                    <a:pt x="1400" y="23166"/>
                    <a:pt x="1394" y="22850"/>
                    <a:pt x="1344" y="22722"/>
                  </a:cubicBezTo>
                  <a:cubicBezTo>
                    <a:pt x="1205" y="22411"/>
                    <a:pt x="461" y="22227"/>
                    <a:pt x="372" y="21894"/>
                  </a:cubicBezTo>
                  <a:cubicBezTo>
                    <a:pt x="294" y="21622"/>
                    <a:pt x="733" y="21083"/>
                    <a:pt x="672" y="20800"/>
                  </a:cubicBezTo>
                  <a:cubicBezTo>
                    <a:pt x="633" y="20577"/>
                    <a:pt x="233" y="20350"/>
                    <a:pt x="138" y="20150"/>
                  </a:cubicBezTo>
                  <a:cubicBezTo>
                    <a:pt x="50" y="19966"/>
                    <a:pt x="66" y="19544"/>
                    <a:pt x="0" y="19283"/>
                  </a:cubicBezTo>
                  <a:lnTo>
                    <a:pt x="13623" y="14877"/>
                  </a:lnTo>
                  <a:cubicBezTo>
                    <a:pt x="13884" y="15005"/>
                    <a:pt x="14167" y="15122"/>
                    <a:pt x="14356" y="15133"/>
                  </a:cubicBezTo>
                  <a:cubicBezTo>
                    <a:pt x="14645" y="15144"/>
                    <a:pt x="15184" y="14861"/>
                    <a:pt x="15468" y="14800"/>
                  </a:cubicBezTo>
                  <a:cubicBezTo>
                    <a:pt x="15695" y="14750"/>
                    <a:pt x="16157" y="14627"/>
                    <a:pt x="16384" y="14677"/>
                  </a:cubicBezTo>
                  <a:cubicBezTo>
                    <a:pt x="16545" y="14716"/>
                    <a:pt x="16795" y="14983"/>
                    <a:pt x="16951" y="15038"/>
                  </a:cubicBezTo>
                  <a:cubicBezTo>
                    <a:pt x="17157" y="15105"/>
                    <a:pt x="17629" y="14961"/>
                    <a:pt x="17818" y="15094"/>
                  </a:cubicBezTo>
                  <a:cubicBezTo>
                    <a:pt x="17968" y="15200"/>
                    <a:pt x="18023" y="15700"/>
                    <a:pt x="18173" y="15800"/>
                  </a:cubicBezTo>
                  <a:cubicBezTo>
                    <a:pt x="18301" y="15894"/>
                    <a:pt x="18612" y="15788"/>
                    <a:pt x="18757" y="15827"/>
                  </a:cubicBezTo>
                  <a:cubicBezTo>
                    <a:pt x="18923" y="15866"/>
                    <a:pt x="19290" y="15977"/>
                    <a:pt x="19385" y="16144"/>
                  </a:cubicBezTo>
                  <a:cubicBezTo>
                    <a:pt x="19479" y="16305"/>
                    <a:pt x="19346" y="16738"/>
                    <a:pt x="19385" y="16933"/>
                  </a:cubicBezTo>
                  <a:cubicBezTo>
                    <a:pt x="19435" y="17155"/>
                    <a:pt x="19629" y="17622"/>
                    <a:pt x="19796" y="17761"/>
                  </a:cubicBezTo>
                  <a:cubicBezTo>
                    <a:pt x="20157" y="18061"/>
                    <a:pt x="21107" y="18122"/>
                    <a:pt x="21551" y="18138"/>
                  </a:cubicBezTo>
                  <a:cubicBezTo>
                    <a:pt x="21879" y="18150"/>
                    <a:pt x="22524" y="18022"/>
                    <a:pt x="22846" y="17961"/>
                  </a:cubicBezTo>
                  <a:cubicBezTo>
                    <a:pt x="23035" y="17916"/>
                    <a:pt x="23407" y="17750"/>
                    <a:pt x="23596" y="17761"/>
                  </a:cubicBezTo>
                  <a:cubicBezTo>
                    <a:pt x="23857" y="17772"/>
                    <a:pt x="24330" y="18105"/>
                    <a:pt x="24585" y="18155"/>
                  </a:cubicBezTo>
                  <a:cubicBezTo>
                    <a:pt x="24846" y="18205"/>
                    <a:pt x="25402" y="18088"/>
                    <a:pt x="25657" y="18155"/>
                  </a:cubicBezTo>
                  <a:cubicBezTo>
                    <a:pt x="25863" y="18205"/>
                    <a:pt x="26235" y="18427"/>
                    <a:pt x="26408" y="18550"/>
                  </a:cubicBezTo>
                  <a:cubicBezTo>
                    <a:pt x="26708" y="18755"/>
                    <a:pt x="27252" y="19255"/>
                    <a:pt x="27513" y="19516"/>
                  </a:cubicBezTo>
                  <a:cubicBezTo>
                    <a:pt x="27774" y="19772"/>
                    <a:pt x="28180" y="20455"/>
                    <a:pt x="28491" y="20622"/>
                  </a:cubicBezTo>
                  <a:cubicBezTo>
                    <a:pt x="28719" y="20755"/>
                    <a:pt x="29258" y="20794"/>
                    <a:pt x="29513" y="20761"/>
                  </a:cubicBezTo>
                  <a:cubicBezTo>
                    <a:pt x="29680" y="20733"/>
                    <a:pt x="29974" y="20527"/>
                    <a:pt x="30141" y="20483"/>
                  </a:cubicBezTo>
                  <a:cubicBezTo>
                    <a:pt x="30436" y="20411"/>
                    <a:pt x="31063" y="20527"/>
                    <a:pt x="31336" y="20383"/>
                  </a:cubicBezTo>
                  <a:cubicBezTo>
                    <a:pt x="31502" y="20300"/>
                    <a:pt x="31741" y="19983"/>
                    <a:pt x="31847" y="19816"/>
                  </a:cubicBezTo>
                  <a:cubicBezTo>
                    <a:pt x="32019" y="19533"/>
                    <a:pt x="32152" y="18816"/>
                    <a:pt x="32358" y="18566"/>
                  </a:cubicBezTo>
                  <a:cubicBezTo>
                    <a:pt x="32475" y="18427"/>
                    <a:pt x="32780" y="18238"/>
                    <a:pt x="32936" y="18188"/>
                  </a:cubicBezTo>
                  <a:cubicBezTo>
                    <a:pt x="33191" y="18127"/>
                    <a:pt x="33742" y="18138"/>
                    <a:pt x="33975" y="18250"/>
                  </a:cubicBezTo>
                  <a:cubicBezTo>
                    <a:pt x="34186" y="18361"/>
                    <a:pt x="34503" y="18777"/>
                    <a:pt x="34642" y="18983"/>
                  </a:cubicBezTo>
                  <a:cubicBezTo>
                    <a:pt x="34825" y="19261"/>
                    <a:pt x="34986" y="19988"/>
                    <a:pt x="35225" y="20211"/>
                  </a:cubicBezTo>
                  <a:cubicBezTo>
                    <a:pt x="35419" y="20388"/>
                    <a:pt x="35942" y="20522"/>
                    <a:pt x="36197" y="20527"/>
                  </a:cubicBezTo>
                  <a:cubicBezTo>
                    <a:pt x="36464" y="20527"/>
                    <a:pt x="36981" y="20311"/>
                    <a:pt x="37231" y="20211"/>
                  </a:cubicBezTo>
                  <a:cubicBezTo>
                    <a:pt x="37631" y="20044"/>
                    <a:pt x="38364" y="19516"/>
                    <a:pt x="38764" y="19377"/>
                  </a:cubicBezTo>
                  <a:cubicBezTo>
                    <a:pt x="38970" y="19305"/>
                    <a:pt x="39392" y="19205"/>
                    <a:pt x="39603" y="19244"/>
                  </a:cubicBezTo>
                  <a:cubicBezTo>
                    <a:pt x="39820" y="19277"/>
                    <a:pt x="40220" y="19522"/>
                    <a:pt x="40403" y="19655"/>
                  </a:cubicBezTo>
                  <a:cubicBezTo>
                    <a:pt x="40809" y="19938"/>
                    <a:pt x="41520" y="20672"/>
                    <a:pt x="41870" y="21038"/>
                  </a:cubicBezTo>
                  <a:cubicBezTo>
                    <a:pt x="42126" y="21311"/>
                    <a:pt x="42570" y="21961"/>
                    <a:pt x="42859" y="22183"/>
                  </a:cubicBezTo>
                  <a:cubicBezTo>
                    <a:pt x="43120" y="22383"/>
                    <a:pt x="43720" y="22744"/>
                    <a:pt x="44031" y="22738"/>
                  </a:cubicBezTo>
                  <a:cubicBezTo>
                    <a:pt x="44304" y="22727"/>
                    <a:pt x="44804" y="22422"/>
                    <a:pt x="45004" y="22222"/>
                  </a:cubicBezTo>
                  <a:cubicBezTo>
                    <a:pt x="45304" y="21933"/>
                    <a:pt x="45659" y="21111"/>
                    <a:pt x="45876" y="20738"/>
                  </a:cubicBezTo>
                  <a:cubicBezTo>
                    <a:pt x="46059" y="20427"/>
                    <a:pt x="46348" y="19711"/>
                    <a:pt x="46609" y="19477"/>
                  </a:cubicBezTo>
                  <a:cubicBezTo>
                    <a:pt x="46743" y="19361"/>
                    <a:pt x="47076" y="19211"/>
                    <a:pt x="47243" y="19216"/>
                  </a:cubicBezTo>
                  <a:cubicBezTo>
                    <a:pt x="47382" y="19222"/>
                    <a:pt x="47648" y="19366"/>
                    <a:pt x="47748" y="19477"/>
                  </a:cubicBezTo>
                  <a:cubicBezTo>
                    <a:pt x="47909" y="19644"/>
                    <a:pt x="48021" y="20161"/>
                    <a:pt x="48176" y="20327"/>
                  </a:cubicBezTo>
                  <a:cubicBezTo>
                    <a:pt x="48432" y="20588"/>
                    <a:pt x="49082" y="20916"/>
                    <a:pt x="49426" y="20955"/>
                  </a:cubicBezTo>
                  <a:cubicBezTo>
                    <a:pt x="49726" y="21000"/>
                    <a:pt x="50354" y="20844"/>
                    <a:pt x="50632" y="20683"/>
                  </a:cubicBezTo>
                  <a:cubicBezTo>
                    <a:pt x="50915" y="20516"/>
                    <a:pt x="51382" y="19988"/>
                    <a:pt x="51571" y="19694"/>
                  </a:cubicBezTo>
                  <a:cubicBezTo>
                    <a:pt x="51738" y="19444"/>
                    <a:pt x="51954" y="18855"/>
                    <a:pt x="52065" y="18566"/>
                  </a:cubicBezTo>
                  <a:cubicBezTo>
                    <a:pt x="52271" y="18050"/>
                    <a:pt x="52621" y="16966"/>
                    <a:pt x="52816" y="16433"/>
                  </a:cubicBezTo>
                  <a:cubicBezTo>
                    <a:pt x="53016" y="15888"/>
                    <a:pt x="53349" y="14733"/>
                    <a:pt x="53649" y="14244"/>
                  </a:cubicBezTo>
                  <a:cubicBezTo>
                    <a:pt x="53849" y="13927"/>
                    <a:pt x="54366" y="13388"/>
                    <a:pt x="54655" y="13183"/>
                  </a:cubicBezTo>
                  <a:cubicBezTo>
                    <a:pt x="54910" y="12988"/>
                    <a:pt x="55532" y="12866"/>
                    <a:pt x="55760" y="12644"/>
                  </a:cubicBezTo>
                  <a:cubicBezTo>
                    <a:pt x="55971" y="12450"/>
                    <a:pt x="56249" y="11900"/>
                    <a:pt x="56360" y="11622"/>
                  </a:cubicBezTo>
                  <a:cubicBezTo>
                    <a:pt x="56444" y="11405"/>
                    <a:pt x="56433" y="10900"/>
                    <a:pt x="56549" y="10705"/>
                  </a:cubicBezTo>
                  <a:cubicBezTo>
                    <a:pt x="56683" y="10488"/>
                    <a:pt x="57127" y="10222"/>
                    <a:pt x="57349" y="10138"/>
                  </a:cubicBezTo>
                  <a:cubicBezTo>
                    <a:pt x="57649" y="10027"/>
                    <a:pt x="58283" y="9988"/>
                    <a:pt x="58594" y="10038"/>
                  </a:cubicBezTo>
                  <a:cubicBezTo>
                    <a:pt x="59022" y="10105"/>
                    <a:pt x="59805" y="10622"/>
                    <a:pt x="60233" y="10705"/>
                  </a:cubicBezTo>
                  <a:cubicBezTo>
                    <a:pt x="60561" y="10772"/>
                    <a:pt x="61250" y="10816"/>
                    <a:pt x="61577" y="10705"/>
                  </a:cubicBezTo>
                  <a:cubicBezTo>
                    <a:pt x="61872" y="10611"/>
                    <a:pt x="62433" y="10238"/>
                    <a:pt x="62639" y="9961"/>
                  </a:cubicBezTo>
                  <a:cubicBezTo>
                    <a:pt x="62794" y="9738"/>
                    <a:pt x="62928" y="9166"/>
                    <a:pt x="63005" y="8894"/>
                  </a:cubicBezTo>
                  <a:cubicBezTo>
                    <a:pt x="63111" y="8533"/>
                    <a:pt x="63200" y="7777"/>
                    <a:pt x="63333" y="7433"/>
                  </a:cubicBezTo>
                  <a:cubicBezTo>
                    <a:pt x="63483" y="7061"/>
                    <a:pt x="63844" y="6316"/>
                    <a:pt x="64133" y="6094"/>
                  </a:cubicBezTo>
                  <a:cubicBezTo>
                    <a:pt x="64344" y="5922"/>
                    <a:pt x="64911" y="5950"/>
                    <a:pt x="65139" y="5811"/>
                  </a:cubicBezTo>
                  <a:cubicBezTo>
                    <a:pt x="65478" y="5616"/>
                    <a:pt x="66028" y="4983"/>
                    <a:pt x="66295" y="4672"/>
                  </a:cubicBezTo>
                  <a:cubicBezTo>
                    <a:pt x="66561" y="4361"/>
                    <a:pt x="66961" y="3605"/>
                    <a:pt x="67256" y="3344"/>
                  </a:cubicBezTo>
                  <a:cubicBezTo>
                    <a:pt x="67472" y="3155"/>
                    <a:pt x="67978" y="2894"/>
                    <a:pt x="68245" y="2811"/>
                  </a:cubicBezTo>
                  <a:cubicBezTo>
                    <a:pt x="68650" y="2683"/>
                    <a:pt x="69511" y="2672"/>
                    <a:pt x="69934" y="2600"/>
                  </a:cubicBezTo>
                  <a:cubicBezTo>
                    <a:pt x="70484" y="2494"/>
                    <a:pt x="71628" y="2372"/>
                    <a:pt x="72128" y="2083"/>
                  </a:cubicBezTo>
                  <a:cubicBezTo>
                    <a:pt x="72545" y="1844"/>
                    <a:pt x="73306" y="1133"/>
                    <a:pt x="73529" y="661"/>
                  </a:cubicBezTo>
                  <a:cubicBezTo>
                    <a:pt x="73590" y="533"/>
                    <a:pt x="73629" y="266"/>
                    <a:pt x="73662" y="0"/>
                  </a:cubicBezTo>
                  <a:cubicBezTo>
                    <a:pt x="73812" y="261"/>
                    <a:pt x="73956" y="522"/>
                    <a:pt x="74090" y="661"/>
                  </a:cubicBezTo>
                  <a:cubicBezTo>
                    <a:pt x="74329" y="905"/>
                    <a:pt x="74873" y="1355"/>
                    <a:pt x="75190" y="1433"/>
                  </a:cubicBezTo>
                  <a:cubicBezTo>
                    <a:pt x="75340" y="1466"/>
                    <a:pt x="75662" y="1411"/>
                    <a:pt x="75801" y="1344"/>
                  </a:cubicBezTo>
                  <a:cubicBezTo>
                    <a:pt x="75918" y="1283"/>
                    <a:pt x="76068" y="1033"/>
                    <a:pt x="76190" y="983"/>
                  </a:cubicBezTo>
                  <a:cubicBezTo>
                    <a:pt x="76362" y="911"/>
                    <a:pt x="76745" y="955"/>
                    <a:pt x="76929" y="983"/>
                  </a:cubicBezTo>
                  <a:cubicBezTo>
                    <a:pt x="77101" y="1011"/>
                    <a:pt x="77479" y="1038"/>
                    <a:pt x="77596" y="1194"/>
                  </a:cubicBezTo>
                  <a:cubicBezTo>
                    <a:pt x="77751" y="1411"/>
                    <a:pt x="77568" y="2077"/>
                    <a:pt x="77696" y="2316"/>
                  </a:cubicBezTo>
                  <a:cubicBezTo>
                    <a:pt x="77801" y="2522"/>
                    <a:pt x="78173" y="2766"/>
                    <a:pt x="78362" y="2855"/>
                  </a:cubicBezTo>
                  <a:cubicBezTo>
                    <a:pt x="78529" y="2933"/>
                    <a:pt x="78923" y="2888"/>
                    <a:pt x="79079" y="3000"/>
                  </a:cubicBezTo>
                  <a:cubicBezTo>
                    <a:pt x="79290" y="3155"/>
                    <a:pt x="79501" y="3755"/>
                    <a:pt x="79712" y="3916"/>
                  </a:cubicBezTo>
                  <a:cubicBezTo>
                    <a:pt x="79868" y="4038"/>
                    <a:pt x="80262" y="4238"/>
                    <a:pt x="80429" y="4155"/>
                  </a:cubicBezTo>
                  <a:cubicBezTo>
                    <a:pt x="80574" y="4077"/>
                    <a:pt x="80579" y="3600"/>
                    <a:pt x="80713" y="3505"/>
                  </a:cubicBezTo>
                  <a:cubicBezTo>
                    <a:pt x="80868" y="3394"/>
                    <a:pt x="81274" y="3450"/>
                    <a:pt x="81457" y="3505"/>
                  </a:cubicBezTo>
                  <a:cubicBezTo>
                    <a:pt x="81663" y="3561"/>
                    <a:pt x="82052" y="3794"/>
                    <a:pt x="82224" y="3950"/>
                  </a:cubicBezTo>
                  <a:cubicBezTo>
                    <a:pt x="82435" y="4144"/>
                    <a:pt x="82740" y="4677"/>
                    <a:pt x="82913" y="4927"/>
                  </a:cubicBezTo>
                  <a:cubicBezTo>
                    <a:pt x="83041" y="5122"/>
                    <a:pt x="83363" y="5488"/>
                    <a:pt x="83424" y="5727"/>
                  </a:cubicBezTo>
                  <a:cubicBezTo>
                    <a:pt x="83468" y="5888"/>
                    <a:pt x="83479" y="6266"/>
                    <a:pt x="83396" y="6405"/>
                  </a:cubicBezTo>
                  <a:cubicBezTo>
                    <a:pt x="83296" y="6594"/>
                    <a:pt x="82829" y="6616"/>
                    <a:pt x="82707" y="6788"/>
                  </a:cubicBezTo>
                  <a:cubicBezTo>
                    <a:pt x="82607" y="6927"/>
                    <a:pt x="82524" y="7300"/>
                    <a:pt x="82552" y="7472"/>
                  </a:cubicBezTo>
                  <a:cubicBezTo>
                    <a:pt x="82596" y="7783"/>
                    <a:pt x="82974" y="8288"/>
                    <a:pt x="83168" y="8511"/>
                  </a:cubicBezTo>
                  <a:cubicBezTo>
                    <a:pt x="83296" y="8655"/>
                    <a:pt x="83641" y="8827"/>
                    <a:pt x="83757" y="8983"/>
                  </a:cubicBezTo>
                  <a:cubicBezTo>
                    <a:pt x="83857" y="9127"/>
                    <a:pt x="83991" y="9483"/>
                    <a:pt x="84035" y="9661"/>
                  </a:cubicBezTo>
                  <a:cubicBezTo>
                    <a:pt x="84130" y="10005"/>
                    <a:pt x="84141" y="10727"/>
                    <a:pt x="84241" y="11055"/>
                  </a:cubicBezTo>
                  <a:cubicBezTo>
                    <a:pt x="84352" y="11411"/>
                    <a:pt x="84685" y="12083"/>
                    <a:pt x="84880" y="12388"/>
                  </a:cubicBezTo>
                  <a:cubicBezTo>
                    <a:pt x="85007" y="12583"/>
                    <a:pt x="85263" y="13022"/>
                    <a:pt x="85469" y="13072"/>
                  </a:cubicBezTo>
                  <a:cubicBezTo>
                    <a:pt x="85691" y="13127"/>
                    <a:pt x="86180" y="12911"/>
                    <a:pt x="86335" y="12716"/>
                  </a:cubicBezTo>
                  <a:cubicBezTo>
                    <a:pt x="86496" y="12516"/>
                    <a:pt x="86430" y="11872"/>
                    <a:pt x="86596" y="11677"/>
                  </a:cubicBezTo>
                  <a:cubicBezTo>
                    <a:pt x="86719" y="11533"/>
                    <a:pt x="87091" y="11466"/>
                    <a:pt x="87258" y="11444"/>
                  </a:cubicBezTo>
                  <a:cubicBezTo>
                    <a:pt x="87446" y="11411"/>
                    <a:pt x="87847" y="11394"/>
                    <a:pt x="88024" y="11472"/>
                  </a:cubicBezTo>
                  <a:cubicBezTo>
                    <a:pt x="88147" y="11522"/>
                    <a:pt x="88352" y="11716"/>
                    <a:pt x="88435" y="11827"/>
                  </a:cubicBezTo>
                  <a:cubicBezTo>
                    <a:pt x="88591" y="12027"/>
                    <a:pt x="88697" y="12638"/>
                    <a:pt x="88897" y="12772"/>
                  </a:cubicBezTo>
                  <a:cubicBezTo>
                    <a:pt x="89052" y="12877"/>
                    <a:pt x="89458" y="12883"/>
                    <a:pt x="89613" y="12772"/>
                  </a:cubicBezTo>
                  <a:cubicBezTo>
                    <a:pt x="89769" y="12661"/>
                    <a:pt x="89769" y="12083"/>
                    <a:pt x="89947" y="12005"/>
                  </a:cubicBezTo>
                  <a:cubicBezTo>
                    <a:pt x="90152" y="11916"/>
                    <a:pt x="90608" y="12205"/>
                    <a:pt x="90758" y="12388"/>
                  </a:cubicBezTo>
                  <a:cubicBezTo>
                    <a:pt x="90919" y="12577"/>
                    <a:pt x="90930" y="13188"/>
                    <a:pt x="91097" y="13366"/>
                  </a:cubicBezTo>
                  <a:cubicBezTo>
                    <a:pt x="91236" y="13516"/>
                    <a:pt x="91625" y="13650"/>
                    <a:pt x="91808" y="13633"/>
                  </a:cubicBezTo>
                  <a:cubicBezTo>
                    <a:pt x="92008" y="13616"/>
                    <a:pt x="92330" y="13244"/>
                    <a:pt x="92525" y="13216"/>
                  </a:cubicBezTo>
                  <a:cubicBezTo>
                    <a:pt x="92714" y="13194"/>
                    <a:pt x="93097" y="13300"/>
                    <a:pt x="93269" y="13394"/>
                  </a:cubicBezTo>
                  <a:cubicBezTo>
                    <a:pt x="93441" y="13500"/>
                    <a:pt x="93719" y="13827"/>
                    <a:pt x="93853" y="13988"/>
                  </a:cubicBezTo>
                  <a:cubicBezTo>
                    <a:pt x="94086" y="14255"/>
                    <a:pt x="94642" y="14766"/>
                    <a:pt x="94697" y="15144"/>
                  </a:cubicBezTo>
                  <a:cubicBezTo>
                    <a:pt x="94725" y="15294"/>
                    <a:pt x="94508" y="15583"/>
                    <a:pt x="94525" y="15738"/>
                  </a:cubicBezTo>
                  <a:cubicBezTo>
                    <a:pt x="94542" y="15927"/>
                    <a:pt x="94736" y="16294"/>
                    <a:pt x="94881" y="16388"/>
                  </a:cubicBezTo>
                  <a:cubicBezTo>
                    <a:pt x="95031" y="16483"/>
                    <a:pt x="95397" y="16411"/>
                    <a:pt x="95569" y="16388"/>
                  </a:cubicBezTo>
                  <a:cubicBezTo>
                    <a:pt x="95714" y="16372"/>
                    <a:pt x="95992" y="16211"/>
                    <a:pt x="96131" y="16238"/>
                  </a:cubicBezTo>
                  <a:cubicBezTo>
                    <a:pt x="96342" y="16288"/>
                    <a:pt x="96625" y="16722"/>
                    <a:pt x="96820" y="16800"/>
                  </a:cubicBezTo>
                  <a:cubicBezTo>
                    <a:pt x="97008" y="16877"/>
                    <a:pt x="97447" y="16983"/>
                    <a:pt x="97614" y="16861"/>
                  </a:cubicBezTo>
                  <a:cubicBezTo>
                    <a:pt x="97742" y="16766"/>
                    <a:pt x="97892" y="16366"/>
                    <a:pt x="97820" y="16211"/>
                  </a:cubicBezTo>
                  <a:cubicBezTo>
                    <a:pt x="97753" y="16072"/>
                    <a:pt x="97409" y="16133"/>
                    <a:pt x="97281" y="16061"/>
                  </a:cubicBezTo>
                  <a:cubicBezTo>
                    <a:pt x="97186" y="16011"/>
                    <a:pt x="96947" y="15888"/>
                    <a:pt x="96947" y="15766"/>
                  </a:cubicBezTo>
                  <a:cubicBezTo>
                    <a:pt x="96947" y="15655"/>
                    <a:pt x="97164" y="15527"/>
                    <a:pt x="97259" y="15500"/>
                  </a:cubicBezTo>
                  <a:cubicBezTo>
                    <a:pt x="97409" y="15450"/>
                    <a:pt x="97731" y="15666"/>
                    <a:pt x="97870" y="15588"/>
                  </a:cubicBezTo>
                  <a:cubicBezTo>
                    <a:pt x="98014" y="15511"/>
                    <a:pt x="98081" y="15083"/>
                    <a:pt x="98203" y="14966"/>
                  </a:cubicBezTo>
                  <a:cubicBezTo>
                    <a:pt x="98303" y="14866"/>
                    <a:pt x="98553" y="14722"/>
                    <a:pt x="98686" y="14727"/>
                  </a:cubicBezTo>
                  <a:cubicBezTo>
                    <a:pt x="98886" y="14738"/>
                    <a:pt x="99181" y="15138"/>
                    <a:pt x="99381" y="15177"/>
                  </a:cubicBezTo>
                  <a:cubicBezTo>
                    <a:pt x="99503" y="15194"/>
                    <a:pt x="99742" y="15050"/>
                    <a:pt x="99864" y="15055"/>
                  </a:cubicBezTo>
                  <a:cubicBezTo>
                    <a:pt x="100081" y="15061"/>
                    <a:pt x="100514" y="15177"/>
                    <a:pt x="100681" y="15316"/>
                  </a:cubicBezTo>
                  <a:cubicBezTo>
                    <a:pt x="100842" y="15455"/>
                    <a:pt x="101153" y="15872"/>
                    <a:pt x="101092" y="16088"/>
                  </a:cubicBezTo>
                  <a:cubicBezTo>
                    <a:pt x="101048" y="16244"/>
                    <a:pt x="100720" y="16322"/>
                    <a:pt x="100581" y="16327"/>
                  </a:cubicBezTo>
                  <a:cubicBezTo>
                    <a:pt x="100431" y="16333"/>
                    <a:pt x="100148" y="16105"/>
                    <a:pt x="99992" y="16116"/>
                  </a:cubicBezTo>
                  <a:cubicBezTo>
                    <a:pt x="99809" y="16138"/>
                    <a:pt x="99475" y="16377"/>
                    <a:pt x="99325" y="16505"/>
                  </a:cubicBezTo>
                  <a:cubicBezTo>
                    <a:pt x="99198" y="16622"/>
                    <a:pt x="99020" y="16950"/>
                    <a:pt x="98898" y="17066"/>
                  </a:cubicBezTo>
                  <a:cubicBezTo>
                    <a:pt x="98731" y="17222"/>
                    <a:pt x="98281" y="17350"/>
                    <a:pt x="98153" y="17538"/>
                  </a:cubicBezTo>
                  <a:cubicBezTo>
                    <a:pt x="98053" y="17688"/>
                    <a:pt x="98003" y="18072"/>
                    <a:pt x="97997" y="18250"/>
                  </a:cubicBezTo>
                  <a:cubicBezTo>
                    <a:pt x="97992" y="18472"/>
                    <a:pt x="98009" y="18966"/>
                    <a:pt x="98153" y="19111"/>
                  </a:cubicBezTo>
                  <a:cubicBezTo>
                    <a:pt x="98247" y="19211"/>
                    <a:pt x="98536" y="19194"/>
                    <a:pt x="98664" y="19172"/>
                  </a:cubicBezTo>
                  <a:cubicBezTo>
                    <a:pt x="98764" y="19155"/>
                    <a:pt x="98948" y="18927"/>
                    <a:pt x="99048" y="18961"/>
                  </a:cubicBezTo>
                  <a:cubicBezTo>
                    <a:pt x="99242" y="19033"/>
                    <a:pt x="99386" y="19544"/>
                    <a:pt x="99459" y="19761"/>
                  </a:cubicBezTo>
                  <a:cubicBezTo>
                    <a:pt x="99531" y="20011"/>
                    <a:pt x="99603" y="20538"/>
                    <a:pt x="99609" y="20800"/>
                  </a:cubicBezTo>
                  <a:cubicBezTo>
                    <a:pt x="99614" y="21094"/>
                    <a:pt x="99620" y="21716"/>
                    <a:pt x="99481" y="21955"/>
                  </a:cubicBezTo>
                  <a:cubicBezTo>
                    <a:pt x="99425" y="22055"/>
                    <a:pt x="99192" y="22105"/>
                    <a:pt x="99120" y="22194"/>
                  </a:cubicBezTo>
                  <a:cubicBezTo>
                    <a:pt x="99036" y="22300"/>
                    <a:pt x="98892" y="22594"/>
                    <a:pt x="98925" y="22738"/>
                  </a:cubicBezTo>
                  <a:cubicBezTo>
                    <a:pt x="98970" y="22905"/>
                    <a:pt x="99392" y="22944"/>
                    <a:pt x="99442" y="23111"/>
                  </a:cubicBezTo>
                  <a:cubicBezTo>
                    <a:pt x="99481" y="23266"/>
                    <a:pt x="99320" y="23594"/>
                    <a:pt x="99220" y="23705"/>
                  </a:cubicBezTo>
                  <a:cubicBezTo>
                    <a:pt x="99086" y="23833"/>
                    <a:pt x="98659" y="23744"/>
                    <a:pt x="98548" y="23900"/>
                  </a:cubicBezTo>
                  <a:cubicBezTo>
                    <a:pt x="98403" y="24127"/>
                    <a:pt x="98475" y="24772"/>
                    <a:pt x="98548" y="25050"/>
                  </a:cubicBezTo>
                  <a:cubicBezTo>
                    <a:pt x="98636" y="25372"/>
                    <a:pt x="98998" y="25933"/>
                    <a:pt x="99220" y="26150"/>
                  </a:cubicBezTo>
                  <a:cubicBezTo>
                    <a:pt x="99398" y="26333"/>
                    <a:pt x="99948" y="26416"/>
                    <a:pt x="100070" y="26650"/>
                  </a:cubicBezTo>
                  <a:cubicBezTo>
                    <a:pt x="100198" y="26883"/>
                    <a:pt x="100159" y="27488"/>
                    <a:pt x="100087" y="27755"/>
                  </a:cubicBezTo>
                  <a:cubicBezTo>
                    <a:pt x="100025" y="27972"/>
                    <a:pt x="99781" y="28372"/>
                    <a:pt x="99609" y="28500"/>
                  </a:cubicBezTo>
                  <a:cubicBezTo>
                    <a:pt x="99409" y="28650"/>
                    <a:pt x="98886" y="28572"/>
                    <a:pt x="98686" y="28722"/>
                  </a:cubicBezTo>
                  <a:cubicBezTo>
                    <a:pt x="98575" y="28805"/>
                    <a:pt x="98420" y="29083"/>
                    <a:pt x="98381" y="29233"/>
                  </a:cubicBezTo>
                  <a:cubicBezTo>
                    <a:pt x="98331" y="29427"/>
                    <a:pt x="98331" y="29850"/>
                    <a:pt x="98381" y="30038"/>
                  </a:cubicBezTo>
                  <a:cubicBezTo>
                    <a:pt x="98442" y="30250"/>
                    <a:pt x="98675" y="30622"/>
                    <a:pt x="98825" y="30750"/>
                  </a:cubicBezTo>
                  <a:cubicBezTo>
                    <a:pt x="99014" y="30916"/>
                    <a:pt x="99475" y="31200"/>
                    <a:pt x="99714" y="31144"/>
                  </a:cubicBezTo>
                  <a:cubicBezTo>
                    <a:pt x="99848" y="31116"/>
                    <a:pt x="100048" y="30850"/>
                    <a:pt x="100120" y="30716"/>
                  </a:cubicBezTo>
                  <a:cubicBezTo>
                    <a:pt x="100203" y="30555"/>
                    <a:pt x="100159" y="30094"/>
                    <a:pt x="100292" y="30005"/>
                  </a:cubicBezTo>
                  <a:cubicBezTo>
                    <a:pt x="100420" y="29916"/>
                    <a:pt x="100781" y="30022"/>
                    <a:pt x="100870" y="30161"/>
                  </a:cubicBezTo>
                  <a:cubicBezTo>
                    <a:pt x="100959" y="30283"/>
                    <a:pt x="100909" y="30655"/>
                    <a:pt x="100870" y="30811"/>
                  </a:cubicBezTo>
                  <a:cubicBezTo>
                    <a:pt x="100848" y="30927"/>
                    <a:pt x="100725" y="31144"/>
                    <a:pt x="100664" y="31244"/>
                  </a:cubicBezTo>
                  <a:cubicBezTo>
                    <a:pt x="100587" y="31372"/>
                    <a:pt x="100353" y="31566"/>
                    <a:pt x="100309" y="31716"/>
                  </a:cubicBezTo>
                  <a:cubicBezTo>
                    <a:pt x="100264" y="31861"/>
                    <a:pt x="100264" y="32194"/>
                    <a:pt x="100325" y="32333"/>
                  </a:cubicBezTo>
                  <a:cubicBezTo>
                    <a:pt x="100425" y="32544"/>
                    <a:pt x="100842" y="32738"/>
                    <a:pt x="100992" y="32905"/>
                  </a:cubicBezTo>
                  <a:cubicBezTo>
                    <a:pt x="101142" y="33066"/>
                    <a:pt x="101348" y="33500"/>
                    <a:pt x="101498" y="33655"/>
                  </a:cubicBezTo>
                  <a:cubicBezTo>
                    <a:pt x="101609" y="33766"/>
                    <a:pt x="101853" y="33983"/>
                    <a:pt x="101992" y="33988"/>
                  </a:cubicBezTo>
                  <a:cubicBezTo>
                    <a:pt x="102137" y="33994"/>
                    <a:pt x="102409" y="33816"/>
                    <a:pt x="102509" y="33694"/>
                  </a:cubicBezTo>
                  <a:cubicBezTo>
                    <a:pt x="102653" y="33516"/>
                    <a:pt x="102731" y="32988"/>
                    <a:pt x="102865" y="32805"/>
                  </a:cubicBezTo>
                  <a:cubicBezTo>
                    <a:pt x="102981" y="32644"/>
                    <a:pt x="103348" y="32494"/>
                    <a:pt x="103465" y="32333"/>
                  </a:cubicBezTo>
                  <a:cubicBezTo>
                    <a:pt x="103565" y="32183"/>
                    <a:pt x="103692" y="31816"/>
                    <a:pt x="103698" y="31622"/>
                  </a:cubicBezTo>
                  <a:cubicBezTo>
                    <a:pt x="103704" y="31488"/>
                    <a:pt x="103670" y="31211"/>
                    <a:pt x="103581" y="31127"/>
                  </a:cubicBezTo>
                  <a:cubicBezTo>
                    <a:pt x="103459" y="31011"/>
                    <a:pt x="103109" y="31066"/>
                    <a:pt x="102953" y="31083"/>
                  </a:cubicBezTo>
                  <a:cubicBezTo>
                    <a:pt x="102853" y="31105"/>
                    <a:pt x="102670" y="31261"/>
                    <a:pt x="102576" y="31227"/>
                  </a:cubicBezTo>
                  <a:cubicBezTo>
                    <a:pt x="102409" y="31166"/>
                    <a:pt x="102176" y="30811"/>
                    <a:pt x="102131" y="30611"/>
                  </a:cubicBezTo>
                  <a:cubicBezTo>
                    <a:pt x="102087" y="30400"/>
                    <a:pt x="102192" y="29927"/>
                    <a:pt x="102303" y="29750"/>
                  </a:cubicBezTo>
                  <a:cubicBezTo>
                    <a:pt x="102381" y="29627"/>
                    <a:pt x="102626" y="29511"/>
                    <a:pt x="102748" y="29450"/>
                  </a:cubicBezTo>
                  <a:cubicBezTo>
                    <a:pt x="102931" y="29355"/>
                    <a:pt x="103315" y="29133"/>
                    <a:pt x="103515" y="29150"/>
                  </a:cubicBezTo>
                  <a:cubicBezTo>
                    <a:pt x="103604" y="29161"/>
                    <a:pt x="103742" y="29294"/>
                    <a:pt x="103820" y="29350"/>
                  </a:cubicBezTo>
                  <a:cubicBezTo>
                    <a:pt x="103898" y="29411"/>
                    <a:pt x="104042" y="29566"/>
                    <a:pt x="104126" y="29627"/>
                  </a:cubicBezTo>
                  <a:cubicBezTo>
                    <a:pt x="104259" y="29711"/>
                    <a:pt x="104537" y="29911"/>
                    <a:pt x="104687" y="29883"/>
                  </a:cubicBezTo>
                  <a:cubicBezTo>
                    <a:pt x="104793" y="29866"/>
                    <a:pt x="104931" y="29677"/>
                    <a:pt x="105009" y="29611"/>
                  </a:cubicBezTo>
                  <a:cubicBezTo>
                    <a:pt x="105104" y="29533"/>
                    <a:pt x="105265" y="29305"/>
                    <a:pt x="105370" y="29311"/>
                  </a:cubicBezTo>
                  <a:cubicBezTo>
                    <a:pt x="105448" y="29311"/>
                    <a:pt x="105537" y="29494"/>
                    <a:pt x="105609" y="29527"/>
                  </a:cubicBezTo>
                  <a:cubicBezTo>
                    <a:pt x="105798" y="29616"/>
                    <a:pt x="106226" y="29700"/>
                    <a:pt x="106415" y="29611"/>
                  </a:cubicBezTo>
                  <a:cubicBezTo>
                    <a:pt x="106470" y="29572"/>
                    <a:pt x="106515" y="29416"/>
                    <a:pt x="106565" y="29372"/>
                  </a:cubicBezTo>
                  <a:cubicBezTo>
                    <a:pt x="106682" y="29266"/>
                    <a:pt x="106948" y="29094"/>
                    <a:pt x="107093" y="29072"/>
                  </a:cubicBezTo>
                  <a:cubicBezTo>
                    <a:pt x="107259" y="29050"/>
                    <a:pt x="107632" y="29083"/>
                    <a:pt x="107743" y="29233"/>
                  </a:cubicBezTo>
                  <a:cubicBezTo>
                    <a:pt x="107821" y="29338"/>
                    <a:pt x="107793" y="29666"/>
                    <a:pt x="107754" y="29805"/>
                  </a:cubicBezTo>
                  <a:cubicBezTo>
                    <a:pt x="107726" y="29933"/>
                    <a:pt x="107604" y="30183"/>
                    <a:pt x="107504" y="30261"/>
                  </a:cubicBezTo>
                  <a:cubicBezTo>
                    <a:pt x="107393" y="30344"/>
                    <a:pt x="107082" y="30277"/>
                    <a:pt x="106976" y="30372"/>
                  </a:cubicBezTo>
                  <a:cubicBezTo>
                    <a:pt x="106865" y="30477"/>
                    <a:pt x="106782" y="30800"/>
                    <a:pt x="106754" y="30950"/>
                  </a:cubicBezTo>
                  <a:cubicBezTo>
                    <a:pt x="106715" y="31144"/>
                    <a:pt x="106815" y="31555"/>
                    <a:pt x="106754" y="31744"/>
                  </a:cubicBezTo>
                  <a:cubicBezTo>
                    <a:pt x="106698" y="31900"/>
                    <a:pt x="106437" y="32094"/>
                    <a:pt x="106359" y="32233"/>
                  </a:cubicBezTo>
                  <a:cubicBezTo>
                    <a:pt x="106276" y="32377"/>
                    <a:pt x="106087" y="32700"/>
                    <a:pt x="106126" y="32866"/>
                  </a:cubicBezTo>
                  <a:cubicBezTo>
                    <a:pt x="106148" y="33016"/>
                    <a:pt x="106393" y="33216"/>
                    <a:pt x="106515" y="33261"/>
                  </a:cubicBezTo>
                  <a:cubicBezTo>
                    <a:pt x="106726" y="33338"/>
                    <a:pt x="107182" y="33194"/>
                    <a:pt x="107398" y="33138"/>
                  </a:cubicBezTo>
                  <a:cubicBezTo>
                    <a:pt x="107637" y="33088"/>
                    <a:pt x="108104" y="32938"/>
                    <a:pt x="108321" y="32805"/>
                  </a:cubicBezTo>
                  <a:cubicBezTo>
                    <a:pt x="108521" y="32683"/>
                    <a:pt x="108871" y="32361"/>
                    <a:pt x="109015" y="32172"/>
                  </a:cubicBezTo>
                  <a:cubicBezTo>
                    <a:pt x="109115" y="32061"/>
                    <a:pt x="109204" y="31711"/>
                    <a:pt x="109326" y="31638"/>
                  </a:cubicBezTo>
                  <a:cubicBezTo>
                    <a:pt x="109426" y="31588"/>
                    <a:pt x="109671" y="31622"/>
                    <a:pt x="109771" y="31683"/>
                  </a:cubicBezTo>
                  <a:cubicBezTo>
                    <a:pt x="109915" y="31761"/>
                    <a:pt x="110099" y="32088"/>
                    <a:pt x="110199" y="32233"/>
                  </a:cubicBezTo>
                  <a:cubicBezTo>
                    <a:pt x="110332" y="32427"/>
                    <a:pt x="110510" y="32916"/>
                    <a:pt x="110693" y="33061"/>
                  </a:cubicBezTo>
                  <a:cubicBezTo>
                    <a:pt x="110849" y="33194"/>
                    <a:pt x="111265" y="33338"/>
                    <a:pt x="111460" y="33277"/>
                  </a:cubicBezTo>
                  <a:cubicBezTo>
                    <a:pt x="111571" y="33250"/>
                    <a:pt x="111810" y="33044"/>
                    <a:pt x="111815" y="32905"/>
                  </a:cubicBezTo>
                  <a:cubicBezTo>
                    <a:pt x="111827" y="32755"/>
                    <a:pt x="111593" y="32538"/>
                    <a:pt x="111488" y="32455"/>
                  </a:cubicBezTo>
                  <a:cubicBezTo>
                    <a:pt x="111393" y="32361"/>
                    <a:pt x="111099" y="32355"/>
                    <a:pt x="111032" y="32233"/>
                  </a:cubicBezTo>
                  <a:cubicBezTo>
                    <a:pt x="110965" y="32105"/>
                    <a:pt x="110971" y="31744"/>
                    <a:pt x="111065" y="31638"/>
                  </a:cubicBezTo>
                  <a:cubicBezTo>
                    <a:pt x="111226" y="31466"/>
                    <a:pt x="111743" y="31566"/>
                    <a:pt x="111954" y="31638"/>
                  </a:cubicBezTo>
                  <a:cubicBezTo>
                    <a:pt x="112165" y="31711"/>
                    <a:pt x="112499" y="32061"/>
                    <a:pt x="112682" y="32194"/>
                  </a:cubicBezTo>
                  <a:cubicBezTo>
                    <a:pt x="112949" y="32388"/>
                    <a:pt x="113532" y="32677"/>
                    <a:pt x="113721" y="32961"/>
                  </a:cubicBezTo>
                  <a:cubicBezTo>
                    <a:pt x="113860" y="33172"/>
                    <a:pt x="114071" y="33700"/>
                    <a:pt x="114010" y="33950"/>
                  </a:cubicBezTo>
                  <a:cubicBezTo>
                    <a:pt x="113977" y="34100"/>
                    <a:pt x="113704" y="34238"/>
                    <a:pt x="113604" y="34344"/>
                  </a:cubicBezTo>
                  <a:cubicBezTo>
                    <a:pt x="113493" y="34466"/>
                    <a:pt x="113249" y="34700"/>
                    <a:pt x="113177" y="34861"/>
                  </a:cubicBezTo>
                  <a:cubicBezTo>
                    <a:pt x="113104" y="35027"/>
                    <a:pt x="113077" y="35422"/>
                    <a:pt x="113060" y="35611"/>
                  </a:cubicBezTo>
                  <a:cubicBezTo>
                    <a:pt x="113038" y="35844"/>
                    <a:pt x="112954" y="36355"/>
                    <a:pt x="113060" y="36555"/>
                  </a:cubicBezTo>
                  <a:cubicBezTo>
                    <a:pt x="113121" y="36683"/>
                    <a:pt x="113371" y="36794"/>
                    <a:pt x="113488" y="36838"/>
                  </a:cubicBezTo>
                  <a:cubicBezTo>
                    <a:pt x="113616" y="36872"/>
                    <a:pt x="113904" y="36938"/>
                    <a:pt x="114010" y="36855"/>
                  </a:cubicBezTo>
                  <a:cubicBezTo>
                    <a:pt x="114155" y="36738"/>
                    <a:pt x="114216" y="36300"/>
                    <a:pt x="114255" y="36100"/>
                  </a:cubicBezTo>
                  <a:cubicBezTo>
                    <a:pt x="114288" y="35905"/>
                    <a:pt x="114232" y="35488"/>
                    <a:pt x="114282" y="35294"/>
                  </a:cubicBezTo>
                  <a:cubicBezTo>
                    <a:pt x="114321" y="35161"/>
                    <a:pt x="114438" y="34883"/>
                    <a:pt x="114543" y="34816"/>
                  </a:cubicBezTo>
                  <a:cubicBezTo>
                    <a:pt x="114766" y="34683"/>
                    <a:pt x="115327" y="34700"/>
                    <a:pt x="115549" y="34844"/>
                  </a:cubicBezTo>
                  <a:cubicBezTo>
                    <a:pt x="115677" y="34922"/>
                    <a:pt x="115766" y="35277"/>
                    <a:pt x="115871" y="35388"/>
                  </a:cubicBezTo>
                  <a:cubicBezTo>
                    <a:pt x="116010" y="35544"/>
                    <a:pt x="116377" y="35722"/>
                    <a:pt x="116510" y="35877"/>
                  </a:cubicBezTo>
                  <a:cubicBezTo>
                    <a:pt x="116666" y="36050"/>
                    <a:pt x="116794" y="36577"/>
                    <a:pt x="116971" y="36705"/>
                  </a:cubicBezTo>
                  <a:cubicBezTo>
                    <a:pt x="117149" y="36833"/>
                    <a:pt x="117610" y="36911"/>
                    <a:pt x="117794" y="36794"/>
                  </a:cubicBezTo>
                  <a:cubicBezTo>
                    <a:pt x="118038" y="36638"/>
                    <a:pt x="118255" y="35955"/>
                    <a:pt x="118327" y="35644"/>
                  </a:cubicBezTo>
                  <a:cubicBezTo>
                    <a:pt x="118422" y="35250"/>
                    <a:pt x="118438" y="34411"/>
                    <a:pt x="118377" y="34011"/>
                  </a:cubicBezTo>
                  <a:cubicBezTo>
                    <a:pt x="118349" y="33816"/>
                    <a:pt x="118138" y="33466"/>
                    <a:pt x="118122" y="33272"/>
                  </a:cubicBezTo>
                  <a:cubicBezTo>
                    <a:pt x="118110" y="33127"/>
                    <a:pt x="118133" y="32800"/>
                    <a:pt x="118222" y="32711"/>
                  </a:cubicBezTo>
                  <a:cubicBezTo>
                    <a:pt x="118299" y="32638"/>
                    <a:pt x="118510" y="32722"/>
                    <a:pt x="118610" y="32711"/>
                  </a:cubicBezTo>
                  <a:cubicBezTo>
                    <a:pt x="118727" y="32694"/>
                    <a:pt x="118988" y="32611"/>
                    <a:pt x="119172" y="32550"/>
                  </a:cubicBezTo>
                  <a:cubicBezTo>
                    <a:pt x="119172" y="32594"/>
                    <a:pt x="119177" y="32638"/>
                    <a:pt x="119183" y="32677"/>
                  </a:cubicBezTo>
                  <a:cubicBezTo>
                    <a:pt x="119244" y="32938"/>
                    <a:pt x="119622" y="33311"/>
                    <a:pt x="119733" y="3355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7" name="Shape 637"/>
            <p:cNvSpPr/>
            <p:nvPr/>
          </p:nvSpPr>
          <p:spPr>
            <a:xfrm>
              <a:off x="1375991" y="999512"/>
              <a:ext cx="618000" cy="197100"/>
            </a:xfrm>
            <a:custGeom>
              <a:avLst/>
              <a:gdLst/>
              <a:ahLst/>
              <a:cxnLst/>
              <a:rect l="0" t="0" r="0" b="0"/>
              <a:pathLst>
                <a:path w="120000" h="120000" extrusionOk="0">
                  <a:moveTo>
                    <a:pt x="105894" y="118759"/>
                  </a:moveTo>
                  <a:cubicBezTo>
                    <a:pt x="105755" y="118781"/>
                    <a:pt x="104088" y="119098"/>
                    <a:pt x="103705" y="119003"/>
                  </a:cubicBezTo>
                  <a:cubicBezTo>
                    <a:pt x="103311" y="118903"/>
                    <a:pt x="102511" y="118636"/>
                    <a:pt x="102188" y="118018"/>
                  </a:cubicBezTo>
                  <a:cubicBezTo>
                    <a:pt x="101877" y="117434"/>
                    <a:pt x="101505" y="115447"/>
                    <a:pt x="101322" y="114490"/>
                  </a:cubicBezTo>
                  <a:cubicBezTo>
                    <a:pt x="101133" y="113489"/>
                    <a:pt x="100994" y="111107"/>
                    <a:pt x="100722" y="110250"/>
                  </a:cubicBezTo>
                  <a:cubicBezTo>
                    <a:pt x="100322" y="109003"/>
                    <a:pt x="99183" y="107506"/>
                    <a:pt x="98611" y="107089"/>
                  </a:cubicBezTo>
                  <a:cubicBezTo>
                    <a:pt x="98194" y="106772"/>
                    <a:pt x="97305" y="107212"/>
                    <a:pt x="96883" y="106967"/>
                  </a:cubicBezTo>
                  <a:cubicBezTo>
                    <a:pt x="96577" y="106772"/>
                    <a:pt x="95961" y="106160"/>
                    <a:pt x="95716" y="105620"/>
                  </a:cubicBezTo>
                  <a:cubicBezTo>
                    <a:pt x="95211" y="104540"/>
                    <a:pt x="94627" y="101229"/>
                    <a:pt x="94205" y="99905"/>
                  </a:cubicBezTo>
                  <a:cubicBezTo>
                    <a:pt x="93650" y="98141"/>
                    <a:pt x="92494" y="94563"/>
                    <a:pt x="91744" y="93461"/>
                  </a:cubicBezTo>
                  <a:cubicBezTo>
                    <a:pt x="91255" y="92749"/>
                    <a:pt x="90138" y="92309"/>
                    <a:pt x="89588" y="92136"/>
                  </a:cubicBezTo>
                  <a:cubicBezTo>
                    <a:pt x="89205" y="92014"/>
                    <a:pt x="88433" y="92136"/>
                    <a:pt x="88050" y="92136"/>
                  </a:cubicBezTo>
                  <a:cubicBezTo>
                    <a:pt x="87633" y="92114"/>
                    <a:pt x="86788" y="92136"/>
                    <a:pt x="86372" y="92042"/>
                  </a:cubicBezTo>
                  <a:cubicBezTo>
                    <a:pt x="86011" y="91992"/>
                    <a:pt x="85277" y="91647"/>
                    <a:pt x="84911" y="91574"/>
                  </a:cubicBezTo>
                  <a:cubicBezTo>
                    <a:pt x="84255" y="91402"/>
                    <a:pt x="82922" y="91135"/>
                    <a:pt x="82261" y="91157"/>
                  </a:cubicBezTo>
                  <a:cubicBezTo>
                    <a:pt x="81750" y="91179"/>
                    <a:pt x="80705" y="91179"/>
                    <a:pt x="80222" y="91647"/>
                  </a:cubicBezTo>
                  <a:cubicBezTo>
                    <a:pt x="79761" y="92086"/>
                    <a:pt x="79005" y="93951"/>
                    <a:pt x="78577" y="94635"/>
                  </a:cubicBezTo>
                  <a:cubicBezTo>
                    <a:pt x="78194" y="95275"/>
                    <a:pt x="77427" y="96672"/>
                    <a:pt x="76994" y="96989"/>
                  </a:cubicBezTo>
                  <a:cubicBezTo>
                    <a:pt x="76516" y="97356"/>
                    <a:pt x="75511" y="97039"/>
                    <a:pt x="75016" y="97161"/>
                  </a:cubicBezTo>
                  <a:cubicBezTo>
                    <a:pt x="74250" y="97334"/>
                    <a:pt x="72755" y="98219"/>
                    <a:pt x="71988" y="98363"/>
                  </a:cubicBezTo>
                  <a:cubicBezTo>
                    <a:pt x="71600" y="98464"/>
                    <a:pt x="70800" y="98241"/>
                    <a:pt x="70405" y="98363"/>
                  </a:cubicBezTo>
                  <a:cubicBezTo>
                    <a:pt x="69911" y="98536"/>
                    <a:pt x="68972" y="99660"/>
                    <a:pt x="68477" y="99660"/>
                  </a:cubicBezTo>
                  <a:cubicBezTo>
                    <a:pt x="67972" y="99660"/>
                    <a:pt x="67000" y="98803"/>
                    <a:pt x="66522" y="98363"/>
                  </a:cubicBezTo>
                  <a:cubicBezTo>
                    <a:pt x="66116" y="98018"/>
                    <a:pt x="65355" y="96772"/>
                    <a:pt x="64938" y="96599"/>
                  </a:cubicBezTo>
                  <a:cubicBezTo>
                    <a:pt x="64422" y="96355"/>
                    <a:pt x="63366" y="96794"/>
                    <a:pt x="62838" y="96917"/>
                  </a:cubicBezTo>
                  <a:cubicBezTo>
                    <a:pt x="62150" y="97061"/>
                    <a:pt x="60794" y="97629"/>
                    <a:pt x="60111" y="97723"/>
                  </a:cubicBezTo>
                  <a:cubicBezTo>
                    <a:pt x="59488" y="97801"/>
                    <a:pt x="58250" y="98119"/>
                    <a:pt x="57655" y="97651"/>
                  </a:cubicBezTo>
                  <a:cubicBezTo>
                    <a:pt x="57300" y="97356"/>
                    <a:pt x="56755" y="95742"/>
                    <a:pt x="56400" y="95447"/>
                  </a:cubicBezTo>
                  <a:cubicBezTo>
                    <a:pt x="56038" y="95175"/>
                    <a:pt x="55294" y="95620"/>
                    <a:pt x="54927" y="95542"/>
                  </a:cubicBezTo>
                  <a:cubicBezTo>
                    <a:pt x="54361" y="95420"/>
                    <a:pt x="53266" y="94713"/>
                    <a:pt x="52711" y="94490"/>
                  </a:cubicBezTo>
                  <a:cubicBezTo>
                    <a:pt x="51950" y="94173"/>
                    <a:pt x="50411" y="93633"/>
                    <a:pt x="49633" y="93511"/>
                  </a:cubicBezTo>
                  <a:cubicBezTo>
                    <a:pt x="48938" y="93411"/>
                    <a:pt x="47561" y="93288"/>
                    <a:pt x="46872" y="93511"/>
                  </a:cubicBezTo>
                  <a:cubicBezTo>
                    <a:pt x="46316" y="93683"/>
                    <a:pt x="45211" y="94440"/>
                    <a:pt x="44683" y="94958"/>
                  </a:cubicBezTo>
                  <a:cubicBezTo>
                    <a:pt x="44227" y="95397"/>
                    <a:pt x="43394" y="96694"/>
                    <a:pt x="42950" y="97234"/>
                  </a:cubicBezTo>
                  <a:cubicBezTo>
                    <a:pt x="42638" y="97629"/>
                    <a:pt x="42005" y="98586"/>
                    <a:pt x="41655" y="98781"/>
                  </a:cubicBezTo>
                  <a:cubicBezTo>
                    <a:pt x="41194" y="99048"/>
                    <a:pt x="40222" y="98464"/>
                    <a:pt x="39761" y="98781"/>
                  </a:cubicBezTo>
                  <a:cubicBezTo>
                    <a:pt x="39361" y="99048"/>
                    <a:pt x="38683" y="100495"/>
                    <a:pt x="38294" y="100890"/>
                  </a:cubicBezTo>
                  <a:cubicBezTo>
                    <a:pt x="37877" y="101302"/>
                    <a:pt x="37000" y="102186"/>
                    <a:pt x="36566" y="101942"/>
                  </a:cubicBezTo>
                  <a:cubicBezTo>
                    <a:pt x="36372" y="101819"/>
                    <a:pt x="36105" y="100790"/>
                    <a:pt x="35905" y="100645"/>
                  </a:cubicBezTo>
                  <a:cubicBezTo>
                    <a:pt x="35527" y="100350"/>
                    <a:pt x="34738" y="100962"/>
                    <a:pt x="34355" y="100962"/>
                  </a:cubicBezTo>
                  <a:cubicBezTo>
                    <a:pt x="33905" y="100962"/>
                    <a:pt x="33000" y="100840"/>
                    <a:pt x="32566" y="100567"/>
                  </a:cubicBezTo>
                  <a:cubicBezTo>
                    <a:pt x="32105" y="100250"/>
                    <a:pt x="31277" y="98803"/>
                    <a:pt x="30811" y="98608"/>
                  </a:cubicBezTo>
                  <a:cubicBezTo>
                    <a:pt x="29994" y="98263"/>
                    <a:pt x="28322" y="98925"/>
                    <a:pt x="27505" y="99343"/>
                  </a:cubicBezTo>
                  <a:cubicBezTo>
                    <a:pt x="26827" y="99688"/>
                    <a:pt x="25527" y="100840"/>
                    <a:pt x="24883" y="101524"/>
                  </a:cubicBezTo>
                  <a:cubicBezTo>
                    <a:pt x="24327" y="102164"/>
                    <a:pt x="23277" y="103856"/>
                    <a:pt x="22727" y="104540"/>
                  </a:cubicBezTo>
                  <a:cubicBezTo>
                    <a:pt x="22311" y="105030"/>
                    <a:pt x="21477" y="106132"/>
                    <a:pt x="21033" y="106355"/>
                  </a:cubicBezTo>
                  <a:cubicBezTo>
                    <a:pt x="20433" y="106672"/>
                    <a:pt x="19216" y="106232"/>
                    <a:pt x="18616" y="106355"/>
                  </a:cubicBezTo>
                  <a:cubicBezTo>
                    <a:pt x="18261" y="106427"/>
                    <a:pt x="17538" y="106622"/>
                    <a:pt x="17200" y="106967"/>
                  </a:cubicBezTo>
                  <a:cubicBezTo>
                    <a:pt x="16816" y="107356"/>
                    <a:pt x="16183" y="108875"/>
                    <a:pt x="15816" y="109393"/>
                  </a:cubicBezTo>
                  <a:cubicBezTo>
                    <a:pt x="15550" y="109782"/>
                    <a:pt x="14966" y="110372"/>
                    <a:pt x="14672" y="110617"/>
                  </a:cubicBezTo>
                  <a:cubicBezTo>
                    <a:pt x="14333" y="110890"/>
                    <a:pt x="13616" y="111085"/>
                    <a:pt x="13300" y="111452"/>
                  </a:cubicBezTo>
                  <a:cubicBezTo>
                    <a:pt x="13000" y="111797"/>
                    <a:pt x="12461" y="112826"/>
                    <a:pt x="12222" y="113411"/>
                  </a:cubicBezTo>
                  <a:cubicBezTo>
                    <a:pt x="11933" y="114073"/>
                    <a:pt x="11544" y="116037"/>
                    <a:pt x="11205" y="116455"/>
                  </a:cubicBezTo>
                  <a:cubicBezTo>
                    <a:pt x="10866" y="116867"/>
                    <a:pt x="10066" y="116794"/>
                    <a:pt x="9716" y="116455"/>
                  </a:cubicBezTo>
                  <a:cubicBezTo>
                    <a:pt x="9422" y="116132"/>
                    <a:pt x="9011" y="114641"/>
                    <a:pt x="8744" y="114195"/>
                  </a:cubicBezTo>
                  <a:cubicBezTo>
                    <a:pt x="8361" y="113583"/>
                    <a:pt x="7500" y="112971"/>
                    <a:pt x="7100" y="112481"/>
                  </a:cubicBezTo>
                  <a:cubicBezTo>
                    <a:pt x="6666" y="111964"/>
                    <a:pt x="5700" y="111157"/>
                    <a:pt x="5400" y="110127"/>
                  </a:cubicBezTo>
                  <a:cubicBezTo>
                    <a:pt x="5172" y="109343"/>
                    <a:pt x="5100" y="107161"/>
                    <a:pt x="5033" y="106182"/>
                  </a:cubicBezTo>
                  <a:cubicBezTo>
                    <a:pt x="4944" y="105008"/>
                    <a:pt x="5077" y="102381"/>
                    <a:pt x="4816" y="101430"/>
                  </a:cubicBezTo>
                  <a:cubicBezTo>
                    <a:pt x="4538" y="100422"/>
                    <a:pt x="3561" y="99782"/>
                    <a:pt x="3111" y="99538"/>
                  </a:cubicBezTo>
                  <a:cubicBezTo>
                    <a:pt x="2538" y="99243"/>
                    <a:pt x="1344" y="99955"/>
                    <a:pt x="783" y="99538"/>
                  </a:cubicBezTo>
                  <a:cubicBezTo>
                    <a:pt x="588" y="99415"/>
                    <a:pt x="305" y="98998"/>
                    <a:pt x="0" y="98536"/>
                  </a:cubicBezTo>
                  <a:cubicBezTo>
                    <a:pt x="11" y="98263"/>
                    <a:pt x="16" y="97996"/>
                    <a:pt x="27" y="97774"/>
                  </a:cubicBezTo>
                  <a:cubicBezTo>
                    <a:pt x="77" y="96477"/>
                    <a:pt x="266" y="93900"/>
                    <a:pt x="433" y="92676"/>
                  </a:cubicBezTo>
                  <a:cubicBezTo>
                    <a:pt x="588" y="91547"/>
                    <a:pt x="1000" y="89393"/>
                    <a:pt x="1277" y="88486"/>
                  </a:cubicBezTo>
                  <a:cubicBezTo>
                    <a:pt x="1727" y="87017"/>
                    <a:pt x="3022" y="85247"/>
                    <a:pt x="3461" y="83756"/>
                  </a:cubicBezTo>
                  <a:cubicBezTo>
                    <a:pt x="3772" y="82654"/>
                    <a:pt x="4222" y="80027"/>
                    <a:pt x="4338" y="78631"/>
                  </a:cubicBezTo>
                  <a:cubicBezTo>
                    <a:pt x="4422" y="77629"/>
                    <a:pt x="4205" y="75420"/>
                    <a:pt x="4338" y="74440"/>
                  </a:cubicBezTo>
                  <a:cubicBezTo>
                    <a:pt x="4422" y="73806"/>
                    <a:pt x="4755" y="72576"/>
                    <a:pt x="4988" y="72381"/>
                  </a:cubicBezTo>
                  <a:cubicBezTo>
                    <a:pt x="5200" y="72209"/>
                    <a:pt x="5638" y="72776"/>
                    <a:pt x="5833" y="73116"/>
                  </a:cubicBezTo>
                  <a:cubicBezTo>
                    <a:pt x="6033" y="73461"/>
                    <a:pt x="6277" y="74785"/>
                    <a:pt x="6500" y="75052"/>
                  </a:cubicBezTo>
                  <a:cubicBezTo>
                    <a:pt x="6744" y="75347"/>
                    <a:pt x="7316" y="75297"/>
                    <a:pt x="7577" y="75052"/>
                  </a:cubicBezTo>
                  <a:cubicBezTo>
                    <a:pt x="7977" y="74663"/>
                    <a:pt x="8588" y="72899"/>
                    <a:pt x="8916" y="72136"/>
                  </a:cubicBezTo>
                  <a:cubicBezTo>
                    <a:pt x="9333" y="71157"/>
                    <a:pt x="10255" y="69365"/>
                    <a:pt x="10533" y="68069"/>
                  </a:cubicBezTo>
                  <a:cubicBezTo>
                    <a:pt x="10872" y="66449"/>
                    <a:pt x="11066" y="62626"/>
                    <a:pt x="11161" y="60762"/>
                  </a:cubicBezTo>
                  <a:cubicBezTo>
                    <a:pt x="11255" y="59026"/>
                    <a:pt x="11116" y="55397"/>
                    <a:pt x="11305" y="53728"/>
                  </a:cubicBezTo>
                  <a:cubicBezTo>
                    <a:pt x="11472" y="52331"/>
                    <a:pt x="12194" y="50100"/>
                    <a:pt x="12438" y="48803"/>
                  </a:cubicBezTo>
                  <a:cubicBezTo>
                    <a:pt x="12705" y="47306"/>
                    <a:pt x="12994" y="43951"/>
                    <a:pt x="13316" y="42526"/>
                  </a:cubicBezTo>
                  <a:cubicBezTo>
                    <a:pt x="13638" y="41157"/>
                    <a:pt x="14694" y="39315"/>
                    <a:pt x="14955" y="37846"/>
                  </a:cubicBezTo>
                  <a:cubicBezTo>
                    <a:pt x="15272" y="36104"/>
                    <a:pt x="15172" y="31964"/>
                    <a:pt x="15366" y="30077"/>
                  </a:cubicBezTo>
                  <a:cubicBezTo>
                    <a:pt x="15505" y="28731"/>
                    <a:pt x="15972" y="26254"/>
                    <a:pt x="16166" y="24980"/>
                  </a:cubicBezTo>
                  <a:cubicBezTo>
                    <a:pt x="16494" y="22721"/>
                    <a:pt x="17138" y="18191"/>
                    <a:pt x="17444" y="15909"/>
                  </a:cubicBezTo>
                  <a:cubicBezTo>
                    <a:pt x="17627" y="14513"/>
                    <a:pt x="18077" y="10907"/>
                    <a:pt x="18266" y="9315"/>
                  </a:cubicBezTo>
                  <a:cubicBezTo>
                    <a:pt x="18905" y="9315"/>
                    <a:pt x="19544" y="9220"/>
                    <a:pt x="19961" y="9120"/>
                  </a:cubicBezTo>
                  <a:cubicBezTo>
                    <a:pt x="20816" y="8898"/>
                    <a:pt x="22561" y="8580"/>
                    <a:pt x="23333" y="7529"/>
                  </a:cubicBezTo>
                  <a:cubicBezTo>
                    <a:pt x="23761" y="6939"/>
                    <a:pt x="24300" y="4462"/>
                    <a:pt x="24733" y="3951"/>
                  </a:cubicBezTo>
                  <a:cubicBezTo>
                    <a:pt x="25188" y="3411"/>
                    <a:pt x="26222" y="3260"/>
                    <a:pt x="26700" y="3578"/>
                  </a:cubicBezTo>
                  <a:cubicBezTo>
                    <a:pt x="27100" y="3850"/>
                    <a:pt x="27733" y="5592"/>
                    <a:pt x="28122" y="6010"/>
                  </a:cubicBezTo>
                  <a:cubicBezTo>
                    <a:pt x="28405" y="6299"/>
                    <a:pt x="29022" y="6816"/>
                    <a:pt x="29305" y="6622"/>
                  </a:cubicBezTo>
                  <a:cubicBezTo>
                    <a:pt x="29583" y="6421"/>
                    <a:pt x="29922" y="4880"/>
                    <a:pt x="30194" y="4607"/>
                  </a:cubicBezTo>
                  <a:cubicBezTo>
                    <a:pt x="30700" y="4117"/>
                    <a:pt x="31811" y="4117"/>
                    <a:pt x="32316" y="4607"/>
                  </a:cubicBezTo>
                  <a:cubicBezTo>
                    <a:pt x="32711" y="5002"/>
                    <a:pt x="33233" y="7234"/>
                    <a:pt x="33644" y="7529"/>
                  </a:cubicBezTo>
                  <a:cubicBezTo>
                    <a:pt x="33872" y="7696"/>
                    <a:pt x="34338" y="7234"/>
                    <a:pt x="34572" y="7161"/>
                  </a:cubicBezTo>
                  <a:cubicBezTo>
                    <a:pt x="35188" y="6961"/>
                    <a:pt x="36427" y="6277"/>
                    <a:pt x="37033" y="6499"/>
                  </a:cubicBezTo>
                  <a:cubicBezTo>
                    <a:pt x="37327" y="6594"/>
                    <a:pt x="37866" y="7451"/>
                    <a:pt x="38155" y="7651"/>
                  </a:cubicBezTo>
                  <a:cubicBezTo>
                    <a:pt x="38477" y="7868"/>
                    <a:pt x="39144" y="8141"/>
                    <a:pt x="39477" y="8069"/>
                  </a:cubicBezTo>
                  <a:cubicBezTo>
                    <a:pt x="39700" y="8018"/>
                    <a:pt x="40111" y="7406"/>
                    <a:pt x="40333" y="7406"/>
                  </a:cubicBezTo>
                  <a:cubicBezTo>
                    <a:pt x="40755" y="7429"/>
                    <a:pt x="41500" y="8681"/>
                    <a:pt x="41911" y="8803"/>
                  </a:cubicBezTo>
                  <a:cubicBezTo>
                    <a:pt x="42327" y="8925"/>
                    <a:pt x="43144" y="8436"/>
                    <a:pt x="43550" y="8313"/>
                  </a:cubicBezTo>
                  <a:cubicBezTo>
                    <a:pt x="44272" y="8141"/>
                    <a:pt x="45722" y="7723"/>
                    <a:pt x="46444" y="7723"/>
                  </a:cubicBezTo>
                  <a:cubicBezTo>
                    <a:pt x="47105" y="7696"/>
                    <a:pt x="48438" y="8436"/>
                    <a:pt x="49094" y="8191"/>
                  </a:cubicBezTo>
                  <a:cubicBezTo>
                    <a:pt x="49416" y="8091"/>
                    <a:pt x="50011" y="7184"/>
                    <a:pt x="50333" y="7111"/>
                  </a:cubicBezTo>
                  <a:cubicBezTo>
                    <a:pt x="50572" y="7039"/>
                    <a:pt x="51088" y="7134"/>
                    <a:pt x="51305" y="7479"/>
                  </a:cubicBezTo>
                  <a:cubicBezTo>
                    <a:pt x="51550" y="7868"/>
                    <a:pt x="51788" y="9387"/>
                    <a:pt x="51988" y="9955"/>
                  </a:cubicBezTo>
                  <a:cubicBezTo>
                    <a:pt x="52172" y="10467"/>
                    <a:pt x="52555" y="11446"/>
                    <a:pt x="52788" y="11719"/>
                  </a:cubicBezTo>
                  <a:cubicBezTo>
                    <a:pt x="53188" y="12209"/>
                    <a:pt x="54077" y="12454"/>
                    <a:pt x="54522" y="12454"/>
                  </a:cubicBezTo>
                  <a:cubicBezTo>
                    <a:pt x="55061" y="12454"/>
                    <a:pt x="56161" y="12136"/>
                    <a:pt x="56677" y="11597"/>
                  </a:cubicBezTo>
                  <a:cubicBezTo>
                    <a:pt x="57177" y="11079"/>
                    <a:pt x="58016" y="8970"/>
                    <a:pt x="58511" y="8386"/>
                  </a:cubicBezTo>
                  <a:cubicBezTo>
                    <a:pt x="58772" y="8069"/>
                    <a:pt x="59361" y="8041"/>
                    <a:pt x="59611" y="7651"/>
                  </a:cubicBezTo>
                  <a:cubicBezTo>
                    <a:pt x="59977" y="7084"/>
                    <a:pt x="60483" y="5052"/>
                    <a:pt x="60822" y="4362"/>
                  </a:cubicBezTo>
                  <a:cubicBezTo>
                    <a:pt x="61194" y="3606"/>
                    <a:pt x="62022" y="2281"/>
                    <a:pt x="62466" y="1936"/>
                  </a:cubicBezTo>
                  <a:cubicBezTo>
                    <a:pt x="62883" y="1619"/>
                    <a:pt x="63761" y="1791"/>
                    <a:pt x="64194" y="1691"/>
                  </a:cubicBezTo>
                  <a:cubicBezTo>
                    <a:pt x="64766" y="1569"/>
                    <a:pt x="65894" y="1179"/>
                    <a:pt x="66461" y="957"/>
                  </a:cubicBezTo>
                  <a:cubicBezTo>
                    <a:pt x="67016" y="762"/>
                    <a:pt x="68094" y="-22"/>
                    <a:pt x="68650" y="0"/>
                  </a:cubicBezTo>
                  <a:cubicBezTo>
                    <a:pt x="69311" y="0"/>
                    <a:pt x="70588" y="1029"/>
                    <a:pt x="71244" y="1274"/>
                  </a:cubicBezTo>
                  <a:cubicBezTo>
                    <a:pt x="71922" y="1547"/>
                    <a:pt x="73316" y="1474"/>
                    <a:pt x="73977" y="2014"/>
                  </a:cubicBezTo>
                  <a:cubicBezTo>
                    <a:pt x="74394" y="2353"/>
                    <a:pt x="75188" y="3433"/>
                    <a:pt x="75527" y="4195"/>
                  </a:cubicBezTo>
                  <a:cubicBezTo>
                    <a:pt x="75894" y="5025"/>
                    <a:pt x="76350" y="7406"/>
                    <a:pt x="76711" y="8263"/>
                  </a:cubicBezTo>
                  <a:cubicBezTo>
                    <a:pt x="77011" y="8998"/>
                    <a:pt x="77711" y="10200"/>
                    <a:pt x="78088" y="10517"/>
                  </a:cubicBezTo>
                  <a:cubicBezTo>
                    <a:pt x="78466" y="10862"/>
                    <a:pt x="79266" y="10662"/>
                    <a:pt x="79644" y="10862"/>
                  </a:cubicBezTo>
                  <a:cubicBezTo>
                    <a:pt x="80438" y="11252"/>
                    <a:pt x="81994" y="12598"/>
                    <a:pt x="82750" y="13361"/>
                  </a:cubicBezTo>
                  <a:cubicBezTo>
                    <a:pt x="83288" y="13900"/>
                    <a:pt x="84288" y="15642"/>
                    <a:pt x="84850" y="15887"/>
                  </a:cubicBezTo>
                  <a:cubicBezTo>
                    <a:pt x="85294" y="16054"/>
                    <a:pt x="86216" y="15809"/>
                    <a:pt x="86633" y="15392"/>
                  </a:cubicBezTo>
                  <a:cubicBezTo>
                    <a:pt x="86988" y="15025"/>
                    <a:pt x="87527" y="13461"/>
                    <a:pt x="87877" y="13043"/>
                  </a:cubicBezTo>
                  <a:cubicBezTo>
                    <a:pt x="88155" y="12698"/>
                    <a:pt x="88772" y="12331"/>
                    <a:pt x="89083" y="12231"/>
                  </a:cubicBezTo>
                  <a:cubicBezTo>
                    <a:pt x="89605" y="12058"/>
                    <a:pt x="90666" y="11964"/>
                    <a:pt x="91177" y="12231"/>
                  </a:cubicBezTo>
                  <a:cubicBezTo>
                    <a:pt x="91527" y="12404"/>
                    <a:pt x="92511" y="13606"/>
                    <a:pt x="92511" y="13606"/>
                  </a:cubicBezTo>
                  <a:lnTo>
                    <a:pt x="120000" y="110322"/>
                  </a:lnTo>
                  <a:cubicBezTo>
                    <a:pt x="119661" y="111819"/>
                    <a:pt x="118922" y="114490"/>
                    <a:pt x="117733" y="116132"/>
                  </a:cubicBezTo>
                  <a:cubicBezTo>
                    <a:pt x="115638" y="119003"/>
                    <a:pt x="113905" y="119248"/>
                    <a:pt x="112305" y="119738"/>
                  </a:cubicBezTo>
                  <a:cubicBezTo>
                    <a:pt x="111161" y="120077"/>
                    <a:pt x="109277" y="120178"/>
                    <a:pt x="107800" y="119493"/>
                  </a:cubicBezTo>
                  <a:cubicBezTo>
                    <a:pt x="107416" y="119293"/>
                    <a:pt x="106544" y="118759"/>
                    <a:pt x="106155" y="118731"/>
                  </a:cubicBezTo>
                  <a:cubicBezTo>
                    <a:pt x="106066" y="118708"/>
                    <a:pt x="105983" y="118731"/>
                    <a:pt x="105894" y="11875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8" name="Shape 638"/>
            <p:cNvSpPr/>
            <p:nvPr/>
          </p:nvSpPr>
          <p:spPr>
            <a:xfrm>
              <a:off x="1233266" y="1150825"/>
              <a:ext cx="687600" cy="376500"/>
            </a:xfrm>
            <a:custGeom>
              <a:avLst/>
              <a:gdLst/>
              <a:ahLst/>
              <a:cxnLst/>
              <a:rect l="0" t="0" r="0" b="0"/>
              <a:pathLst>
                <a:path w="120000" h="120000" extrusionOk="0">
                  <a:moveTo>
                    <a:pt x="1933" y="92699"/>
                  </a:moveTo>
                  <a:cubicBezTo>
                    <a:pt x="1850" y="92560"/>
                    <a:pt x="1717" y="92432"/>
                    <a:pt x="1628" y="92432"/>
                  </a:cubicBezTo>
                  <a:cubicBezTo>
                    <a:pt x="1544" y="92416"/>
                    <a:pt x="1433" y="92471"/>
                    <a:pt x="1322" y="92560"/>
                  </a:cubicBezTo>
                  <a:cubicBezTo>
                    <a:pt x="1144" y="92160"/>
                    <a:pt x="833" y="91443"/>
                    <a:pt x="716" y="91137"/>
                  </a:cubicBezTo>
                  <a:cubicBezTo>
                    <a:pt x="527" y="90621"/>
                    <a:pt x="138" y="89609"/>
                    <a:pt x="50" y="89031"/>
                  </a:cubicBezTo>
                  <a:cubicBezTo>
                    <a:pt x="-11" y="88598"/>
                    <a:pt x="-27" y="87675"/>
                    <a:pt x="50" y="87247"/>
                  </a:cubicBezTo>
                  <a:cubicBezTo>
                    <a:pt x="127" y="86852"/>
                    <a:pt x="522" y="86235"/>
                    <a:pt x="622" y="85852"/>
                  </a:cubicBezTo>
                  <a:cubicBezTo>
                    <a:pt x="772" y="85313"/>
                    <a:pt x="916" y="84146"/>
                    <a:pt x="955" y="83568"/>
                  </a:cubicBezTo>
                  <a:cubicBezTo>
                    <a:pt x="1005" y="82928"/>
                    <a:pt x="872" y="81606"/>
                    <a:pt x="955" y="80978"/>
                  </a:cubicBezTo>
                  <a:cubicBezTo>
                    <a:pt x="1011" y="80583"/>
                    <a:pt x="1205" y="79788"/>
                    <a:pt x="1394" y="79544"/>
                  </a:cubicBezTo>
                  <a:cubicBezTo>
                    <a:pt x="1617" y="79249"/>
                    <a:pt x="2206" y="79249"/>
                    <a:pt x="2456" y="79066"/>
                  </a:cubicBezTo>
                  <a:cubicBezTo>
                    <a:pt x="2722" y="78888"/>
                    <a:pt x="3211" y="78365"/>
                    <a:pt x="3445" y="78093"/>
                  </a:cubicBezTo>
                  <a:cubicBezTo>
                    <a:pt x="3884" y="77604"/>
                    <a:pt x="4734" y="76593"/>
                    <a:pt x="5123" y="76015"/>
                  </a:cubicBezTo>
                  <a:cubicBezTo>
                    <a:pt x="5423" y="75581"/>
                    <a:pt x="5984" y="74647"/>
                    <a:pt x="6212" y="74108"/>
                  </a:cubicBezTo>
                  <a:cubicBezTo>
                    <a:pt x="6390" y="73680"/>
                    <a:pt x="6784" y="72774"/>
                    <a:pt x="6784" y="72246"/>
                  </a:cubicBezTo>
                  <a:cubicBezTo>
                    <a:pt x="6784" y="71813"/>
                    <a:pt x="6484" y="71001"/>
                    <a:pt x="6290" y="70723"/>
                  </a:cubicBezTo>
                  <a:cubicBezTo>
                    <a:pt x="6112" y="70462"/>
                    <a:pt x="5584" y="70390"/>
                    <a:pt x="5384" y="70168"/>
                  </a:cubicBezTo>
                  <a:cubicBezTo>
                    <a:pt x="5267" y="70040"/>
                    <a:pt x="5056" y="69734"/>
                    <a:pt x="5001" y="69528"/>
                  </a:cubicBezTo>
                  <a:cubicBezTo>
                    <a:pt x="4867" y="69106"/>
                    <a:pt x="4767" y="68095"/>
                    <a:pt x="4845" y="67628"/>
                  </a:cubicBezTo>
                  <a:cubicBezTo>
                    <a:pt x="4906" y="67194"/>
                    <a:pt x="5406" y="66644"/>
                    <a:pt x="5490" y="66222"/>
                  </a:cubicBezTo>
                  <a:cubicBezTo>
                    <a:pt x="5623" y="65566"/>
                    <a:pt x="5406" y="64143"/>
                    <a:pt x="5490" y="63465"/>
                  </a:cubicBezTo>
                  <a:cubicBezTo>
                    <a:pt x="5545" y="63004"/>
                    <a:pt x="5740" y="62092"/>
                    <a:pt x="5929" y="61731"/>
                  </a:cubicBezTo>
                  <a:cubicBezTo>
                    <a:pt x="6134" y="61347"/>
                    <a:pt x="6757" y="61042"/>
                    <a:pt x="6996" y="60719"/>
                  </a:cubicBezTo>
                  <a:cubicBezTo>
                    <a:pt x="7423" y="60102"/>
                    <a:pt x="8096" y="58579"/>
                    <a:pt x="8440" y="57835"/>
                  </a:cubicBezTo>
                  <a:cubicBezTo>
                    <a:pt x="8729" y="57207"/>
                    <a:pt x="9185" y="55784"/>
                    <a:pt x="9529" y="55245"/>
                  </a:cubicBezTo>
                  <a:cubicBezTo>
                    <a:pt x="9707" y="54972"/>
                    <a:pt x="10113" y="54411"/>
                    <a:pt x="10357" y="54394"/>
                  </a:cubicBezTo>
                  <a:cubicBezTo>
                    <a:pt x="10674" y="54372"/>
                    <a:pt x="11263" y="54961"/>
                    <a:pt x="11497" y="55334"/>
                  </a:cubicBezTo>
                  <a:cubicBezTo>
                    <a:pt x="11747" y="55745"/>
                    <a:pt x="11891" y="57040"/>
                    <a:pt x="12169" y="57412"/>
                  </a:cubicBezTo>
                  <a:cubicBezTo>
                    <a:pt x="12380" y="57679"/>
                    <a:pt x="12991" y="57601"/>
                    <a:pt x="13203" y="57874"/>
                  </a:cubicBezTo>
                  <a:cubicBezTo>
                    <a:pt x="13658" y="58452"/>
                    <a:pt x="13764" y="60897"/>
                    <a:pt x="14319" y="61142"/>
                  </a:cubicBezTo>
                  <a:cubicBezTo>
                    <a:pt x="14647" y="61281"/>
                    <a:pt x="15259" y="60375"/>
                    <a:pt x="15486" y="59947"/>
                  </a:cubicBezTo>
                  <a:cubicBezTo>
                    <a:pt x="15703" y="59524"/>
                    <a:pt x="15875" y="58385"/>
                    <a:pt x="16025" y="57874"/>
                  </a:cubicBezTo>
                  <a:cubicBezTo>
                    <a:pt x="16142" y="57485"/>
                    <a:pt x="16331" y="56601"/>
                    <a:pt x="16542" y="56345"/>
                  </a:cubicBezTo>
                  <a:cubicBezTo>
                    <a:pt x="16737" y="56117"/>
                    <a:pt x="17259" y="56178"/>
                    <a:pt x="17470" y="56012"/>
                  </a:cubicBezTo>
                  <a:cubicBezTo>
                    <a:pt x="17637" y="55873"/>
                    <a:pt x="17915" y="55489"/>
                    <a:pt x="18020" y="55245"/>
                  </a:cubicBezTo>
                  <a:cubicBezTo>
                    <a:pt x="18193" y="54833"/>
                    <a:pt x="18237" y="53727"/>
                    <a:pt x="18459" y="53383"/>
                  </a:cubicBezTo>
                  <a:cubicBezTo>
                    <a:pt x="18754" y="52922"/>
                    <a:pt x="19654" y="52860"/>
                    <a:pt x="20015" y="52527"/>
                  </a:cubicBezTo>
                  <a:cubicBezTo>
                    <a:pt x="20349" y="52232"/>
                    <a:pt x="21004" y="51460"/>
                    <a:pt x="21199" y="50921"/>
                  </a:cubicBezTo>
                  <a:cubicBezTo>
                    <a:pt x="21349" y="50526"/>
                    <a:pt x="21304" y="49526"/>
                    <a:pt x="21410" y="49103"/>
                  </a:cubicBezTo>
                  <a:cubicBezTo>
                    <a:pt x="21504" y="48703"/>
                    <a:pt x="21782" y="47936"/>
                    <a:pt x="21977" y="47653"/>
                  </a:cubicBezTo>
                  <a:cubicBezTo>
                    <a:pt x="22255" y="47280"/>
                    <a:pt x="23038" y="47125"/>
                    <a:pt x="23299" y="46730"/>
                  </a:cubicBezTo>
                  <a:cubicBezTo>
                    <a:pt x="23599" y="46269"/>
                    <a:pt x="23799" y="44846"/>
                    <a:pt x="24077" y="44346"/>
                  </a:cubicBezTo>
                  <a:cubicBezTo>
                    <a:pt x="24322" y="43918"/>
                    <a:pt x="24939" y="43162"/>
                    <a:pt x="25289" y="43073"/>
                  </a:cubicBezTo>
                  <a:cubicBezTo>
                    <a:pt x="25461" y="43034"/>
                    <a:pt x="25828" y="43179"/>
                    <a:pt x="25939" y="43368"/>
                  </a:cubicBezTo>
                  <a:cubicBezTo>
                    <a:pt x="26144" y="43740"/>
                    <a:pt x="26033" y="44885"/>
                    <a:pt x="26172" y="45318"/>
                  </a:cubicBezTo>
                  <a:cubicBezTo>
                    <a:pt x="26339" y="45846"/>
                    <a:pt x="26833" y="46791"/>
                    <a:pt x="27161" y="47025"/>
                  </a:cubicBezTo>
                  <a:cubicBezTo>
                    <a:pt x="27389" y="47175"/>
                    <a:pt x="27928" y="47152"/>
                    <a:pt x="28167" y="47025"/>
                  </a:cubicBezTo>
                  <a:cubicBezTo>
                    <a:pt x="28373" y="46908"/>
                    <a:pt x="28795" y="46513"/>
                    <a:pt x="28862" y="46180"/>
                  </a:cubicBezTo>
                  <a:cubicBezTo>
                    <a:pt x="28984" y="45602"/>
                    <a:pt x="28412" y="44474"/>
                    <a:pt x="28451" y="43884"/>
                  </a:cubicBezTo>
                  <a:cubicBezTo>
                    <a:pt x="28489" y="43329"/>
                    <a:pt x="28956" y="42434"/>
                    <a:pt x="29101" y="41934"/>
                  </a:cubicBezTo>
                  <a:cubicBezTo>
                    <a:pt x="29262" y="41367"/>
                    <a:pt x="29562" y="40200"/>
                    <a:pt x="29667" y="39599"/>
                  </a:cubicBezTo>
                  <a:cubicBezTo>
                    <a:pt x="29756" y="39127"/>
                    <a:pt x="29667" y="37971"/>
                    <a:pt x="29906" y="37649"/>
                  </a:cubicBezTo>
                  <a:cubicBezTo>
                    <a:pt x="30068" y="37421"/>
                    <a:pt x="30579" y="37793"/>
                    <a:pt x="30779" y="37649"/>
                  </a:cubicBezTo>
                  <a:cubicBezTo>
                    <a:pt x="30946" y="37532"/>
                    <a:pt x="31201" y="37071"/>
                    <a:pt x="31251" y="36804"/>
                  </a:cubicBezTo>
                  <a:cubicBezTo>
                    <a:pt x="31307" y="36431"/>
                    <a:pt x="31173" y="35637"/>
                    <a:pt x="31040" y="35314"/>
                  </a:cubicBezTo>
                  <a:cubicBezTo>
                    <a:pt x="30868" y="34881"/>
                    <a:pt x="30257" y="34408"/>
                    <a:pt x="30006" y="34086"/>
                  </a:cubicBezTo>
                  <a:cubicBezTo>
                    <a:pt x="29790" y="33814"/>
                    <a:pt x="29284" y="33330"/>
                    <a:pt x="29156" y="32947"/>
                  </a:cubicBezTo>
                  <a:cubicBezTo>
                    <a:pt x="28984" y="32469"/>
                    <a:pt x="29101" y="31240"/>
                    <a:pt x="28917" y="30779"/>
                  </a:cubicBezTo>
                  <a:cubicBezTo>
                    <a:pt x="28667" y="30151"/>
                    <a:pt x="27795" y="29495"/>
                    <a:pt x="27389" y="29123"/>
                  </a:cubicBezTo>
                  <a:cubicBezTo>
                    <a:pt x="26950" y="28723"/>
                    <a:pt x="26028" y="28045"/>
                    <a:pt x="25550" y="27722"/>
                  </a:cubicBezTo>
                  <a:cubicBezTo>
                    <a:pt x="25166" y="27467"/>
                    <a:pt x="24361" y="27094"/>
                    <a:pt x="23972" y="26838"/>
                  </a:cubicBezTo>
                  <a:cubicBezTo>
                    <a:pt x="23722" y="26672"/>
                    <a:pt x="23094" y="26483"/>
                    <a:pt x="22994" y="26071"/>
                  </a:cubicBezTo>
                  <a:cubicBezTo>
                    <a:pt x="22899" y="25738"/>
                    <a:pt x="23116" y="24943"/>
                    <a:pt x="23272" y="24671"/>
                  </a:cubicBezTo>
                  <a:cubicBezTo>
                    <a:pt x="23477" y="24337"/>
                    <a:pt x="24111" y="24226"/>
                    <a:pt x="24361" y="23993"/>
                  </a:cubicBezTo>
                  <a:cubicBezTo>
                    <a:pt x="24777" y="23632"/>
                    <a:pt x="25594" y="22803"/>
                    <a:pt x="25861" y="22170"/>
                  </a:cubicBezTo>
                  <a:cubicBezTo>
                    <a:pt x="26122" y="21558"/>
                    <a:pt x="26306" y="20030"/>
                    <a:pt x="26356" y="19285"/>
                  </a:cubicBezTo>
                  <a:cubicBezTo>
                    <a:pt x="26411" y="18507"/>
                    <a:pt x="26144" y="16890"/>
                    <a:pt x="26250" y="16106"/>
                  </a:cubicBezTo>
                  <a:cubicBezTo>
                    <a:pt x="26344" y="15389"/>
                    <a:pt x="26956" y="14183"/>
                    <a:pt x="27106" y="13477"/>
                  </a:cubicBezTo>
                  <a:cubicBezTo>
                    <a:pt x="27189" y="13066"/>
                    <a:pt x="27428" y="12121"/>
                    <a:pt x="27284" y="11749"/>
                  </a:cubicBezTo>
                  <a:cubicBezTo>
                    <a:pt x="27134" y="11360"/>
                    <a:pt x="26461" y="11465"/>
                    <a:pt x="26222" y="11232"/>
                  </a:cubicBezTo>
                  <a:cubicBezTo>
                    <a:pt x="25978" y="10993"/>
                    <a:pt x="25578" y="10287"/>
                    <a:pt x="25422" y="9876"/>
                  </a:cubicBezTo>
                  <a:cubicBezTo>
                    <a:pt x="25166" y="9231"/>
                    <a:pt x="24839" y="7758"/>
                    <a:pt x="24750" y="7002"/>
                  </a:cubicBezTo>
                  <a:cubicBezTo>
                    <a:pt x="24666" y="6247"/>
                    <a:pt x="24683" y="4813"/>
                    <a:pt x="24727" y="3862"/>
                  </a:cubicBezTo>
                  <a:cubicBezTo>
                    <a:pt x="25000" y="4107"/>
                    <a:pt x="25261" y="4324"/>
                    <a:pt x="25433" y="4385"/>
                  </a:cubicBezTo>
                  <a:cubicBezTo>
                    <a:pt x="25939" y="4607"/>
                    <a:pt x="27011" y="4235"/>
                    <a:pt x="27528" y="4385"/>
                  </a:cubicBezTo>
                  <a:cubicBezTo>
                    <a:pt x="27934" y="4512"/>
                    <a:pt x="28812" y="4846"/>
                    <a:pt x="29062" y="5374"/>
                  </a:cubicBezTo>
                  <a:cubicBezTo>
                    <a:pt x="29295" y="5874"/>
                    <a:pt x="29178" y="7247"/>
                    <a:pt x="29256" y="7864"/>
                  </a:cubicBezTo>
                  <a:cubicBezTo>
                    <a:pt x="29317" y="8375"/>
                    <a:pt x="29379" y="9515"/>
                    <a:pt x="29584" y="9926"/>
                  </a:cubicBezTo>
                  <a:cubicBezTo>
                    <a:pt x="29856" y="10465"/>
                    <a:pt x="30723" y="10887"/>
                    <a:pt x="31118" y="11160"/>
                  </a:cubicBezTo>
                  <a:cubicBezTo>
                    <a:pt x="31473" y="11415"/>
                    <a:pt x="32251" y="11732"/>
                    <a:pt x="32596" y="12055"/>
                  </a:cubicBezTo>
                  <a:cubicBezTo>
                    <a:pt x="32835" y="12288"/>
                    <a:pt x="33202" y="13066"/>
                    <a:pt x="33468" y="13233"/>
                  </a:cubicBezTo>
                  <a:cubicBezTo>
                    <a:pt x="33785" y="13416"/>
                    <a:pt x="34502" y="13455"/>
                    <a:pt x="34808" y="13233"/>
                  </a:cubicBezTo>
                  <a:cubicBezTo>
                    <a:pt x="35113" y="13016"/>
                    <a:pt x="35463" y="11993"/>
                    <a:pt x="35724" y="11643"/>
                  </a:cubicBezTo>
                  <a:cubicBezTo>
                    <a:pt x="35941" y="11338"/>
                    <a:pt x="36425" y="10798"/>
                    <a:pt x="36691" y="10621"/>
                  </a:cubicBezTo>
                  <a:cubicBezTo>
                    <a:pt x="36980" y="10426"/>
                    <a:pt x="37625" y="10326"/>
                    <a:pt x="37925" y="10182"/>
                  </a:cubicBezTo>
                  <a:cubicBezTo>
                    <a:pt x="38192" y="10054"/>
                    <a:pt x="38720" y="9748"/>
                    <a:pt x="38959" y="9542"/>
                  </a:cubicBezTo>
                  <a:cubicBezTo>
                    <a:pt x="39286" y="9270"/>
                    <a:pt x="39859" y="8475"/>
                    <a:pt x="40203" y="8270"/>
                  </a:cubicBezTo>
                  <a:cubicBezTo>
                    <a:pt x="40509" y="8092"/>
                    <a:pt x="41159" y="7992"/>
                    <a:pt x="41476" y="7953"/>
                  </a:cubicBezTo>
                  <a:cubicBezTo>
                    <a:pt x="42015" y="7886"/>
                    <a:pt x="43109" y="8120"/>
                    <a:pt x="43648" y="7953"/>
                  </a:cubicBezTo>
                  <a:cubicBezTo>
                    <a:pt x="44049" y="7836"/>
                    <a:pt x="44799" y="7258"/>
                    <a:pt x="45177" y="7002"/>
                  </a:cubicBezTo>
                  <a:cubicBezTo>
                    <a:pt x="45666" y="6641"/>
                    <a:pt x="46616" y="5757"/>
                    <a:pt x="47116" y="5424"/>
                  </a:cubicBezTo>
                  <a:cubicBezTo>
                    <a:pt x="47694" y="5068"/>
                    <a:pt x="48866" y="4462"/>
                    <a:pt x="49478" y="4285"/>
                  </a:cubicBezTo>
                  <a:cubicBezTo>
                    <a:pt x="50211" y="4068"/>
                    <a:pt x="51711" y="3718"/>
                    <a:pt x="52445" y="3901"/>
                  </a:cubicBezTo>
                  <a:cubicBezTo>
                    <a:pt x="52867" y="4001"/>
                    <a:pt x="53612" y="4757"/>
                    <a:pt x="54029" y="4924"/>
                  </a:cubicBezTo>
                  <a:cubicBezTo>
                    <a:pt x="54418" y="5068"/>
                    <a:pt x="55229" y="5129"/>
                    <a:pt x="55640" y="5129"/>
                  </a:cubicBezTo>
                  <a:cubicBezTo>
                    <a:pt x="55985" y="5129"/>
                    <a:pt x="56696" y="4813"/>
                    <a:pt x="57029" y="4963"/>
                  </a:cubicBezTo>
                  <a:cubicBezTo>
                    <a:pt x="57207" y="5040"/>
                    <a:pt x="57452" y="5580"/>
                    <a:pt x="57624" y="5641"/>
                  </a:cubicBezTo>
                  <a:cubicBezTo>
                    <a:pt x="58013" y="5774"/>
                    <a:pt x="58808" y="5307"/>
                    <a:pt x="59180" y="5091"/>
                  </a:cubicBezTo>
                  <a:cubicBezTo>
                    <a:pt x="59530" y="4885"/>
                    <a:pt x="60141" y="4129"/>
                    <a:pt x="60502" y="3990"/>
                  </a:cubicBezTo>
                  <a:cubicBezTo>
                    <a:pt x="60914" y="3823"/>
                    <a:pt x="61792" y="4129"/>
                    <a:pt x="62208" y="3990"/>
                  </a:cubicBezTo>
                  <a:cubicBezTo>
                    <a:pt x="62520" y="3884"/>
                    <a:pt x="63092" y="3384"/>
                    <a:pt x="63370" y="3179"/>
                  </a:cubicBezTo>
                  <a:cubicBezTo>
                    <a:pt x="63770" y="2901"/>
                    <a:pt x="64520" y="2217"/>
                    <a:pt x="64926" y="2000"/>
                  </a:cubicBezTo>
                  <a:cubicBezTo>
                    <a:pt x="65404" y="1717"/>
                    <a:pt x="66398" y="1322"/>
                    <a:pt x="66898" y="1233"/>
                  </a:cubicBezTo>
                  <a:cubicBezTo>
                    <a:pt x="67515" y="1117"/>
                    <a:pt x="68760" y="1183"/>
                    <a:pt x="69382" y="1233"/>
                  </a:cubicBezTo>
                  <a:cubicBezTo>
                    <a:pt x="70082" y="1294"/>
                    <a:pt x="71466" y="1578"/>
                    <a:pt x="72155" y="1745"/>
                  </a:cubicBezTo>
                  <a:cubicBezTo>
                    <a:pt x="72655" y="1861"/>
                    <a:pt x="73639" y="2234"/>
                    <a:pt x="74144" y="2295"/>
                  </a:cubicBezTo>
                  <a:cubicBezTo>
                    <a:pt x="74472" y="2334"/>
                    <a:pt x="75145" y="2106"/>
                    <a:pt x="75467" y="2245"/>
                  </a:cubicBezTo>
                  <a:cubicBezTo>
                    <a:pt x="75789" y="2401"/>
                    <a:pt x="76284" y="3245"/>
                    <a:pt x="76601" y="3401"/>
                  </a:cubicBezTo>
                  <a:cubicBezTo>
                    <a:pt x="77134" y="3645"/>
                    <a:pt x="78251" y="3479"/>
                    <a:pt x="78807" y="3440"/>
                  </a:cubicBezTo>
                  <a:cubicBezTo>
                    <a:pt x="79423" y="3384"/>
                    <a:pt x="80646" y="3090"/>
                    <a:pt x="81263" y="3012"/>
                  </a:cubicBezTo>
                  <a:cubicBezTo>
                    <a:pt x="81741" y="2951"/>
                    <a:pt x="82685" y="2717"/>
                    <a:pt x="83152" y="2851"/>
                  </a:cubicBezTo>
                  <a:cubicBezTo>
                    <a:pt x="83530" y="2951"/>
                    <a:pt x="84208" y="3590"/>
                    <a:pt x="84580" y="3773"/>
                  </a:cubicBezTo>
                  <a:cubicBezTo>
                    <a:pt x="85008" y="4001"/>
                    <a:pt x="85886" y="4451"/>
                    <a:pt x="86336" y="4451"/>
                  </a:cubicBezTo>
                  <a:cubicBezTo>
                    <a:pt x="86781" y="4451"/>
                    <a:pt x="87625" y="3862"/>
                    <a:pt x="88075" y="3773"/>
                  </a:cubicBezTo>
                  <a:cubicBezTo>
                    <a:pt x="88426" y="3707"/>
                    <a:pt x="89142" y="3823"/>
                    <a:pt x="89498" y="3773"/>
                  </a:cubicBezTo>
                  <a:cubicBezTo>
                    <a:pt x="90181" y="3695"/>
                    <a:pt x="91532" y="3234"/>
                    <a:pt x="92215" y="3145"/>
                  </a:cubicBezTo>
                  <a:cubicBezTo>
                    <a:pt x="92665" y="3079"/>
                    <a:pt x="93571" y="3245"/>
                    <a:pt x="93999" y="3051"/>
                  </a:cubicBezTo>
                  <a:cubicBezTo>
                    <a:pt x="94394" y="2884"/>
                    <a:pt x="95077" y="2156"/>
                    <a:pt x="95422" y="1822"/>
                  </a:cubicBezTo>
                  <a:cubicBezTo>
                    <a:pt x="95805" y="1461"/>
                    <a:pt x="96489" y="489"/>
                    <a:pt x="96900" y="255"/>
                  </a:cubicBezTo>
                  <a:cubicBezTo>
                    <a:pt x="97339" y="16"/>
                    <a:pt x="98278" y="16"/>
                    <a:pt x="98739" y="0"/>
                  </a:cubicBezTo>
                  <a:cubicBezTo>
                    <a:pt x="99334" y="-11"/>
                    <a:pt x="100528" y="127"/>
                    <a:pt x="101123" y="222"/>
                  </a:cubicBezTo>
                  <a:cubicBezTo>
                    <a:pt x="101451" y="255"/>
                    <a:pt x="102106" y="439"/>
                    <a:pt x="102440" y="461"/>
                  </a:cubicBezTo>
                  <a:cubicBezTo>
                    <a:pt x="102812" y="516"/>
                    <a:pt x="103573" y="500"/>
                    <a:pt x="103946" y="516"/>
                  </a:cubicBezTo>
                  <a:cubicBezTo>
                    <a:pt x="104290" y="516"/>
                    <a:pt x="104985" y="450"/>
                    <a:pt x="105329" y="516"/>
                  </a:cubicBezTo>
                  <a:cubicBezTo>
                    <a:pt x="105824" y="605"/>
                    <a:pt x="106830" y="833"/>
                    <a:pt x="107269" y="1206"/>
                  </a:cubicBezTo>
                  <a:cubicBezTo>
                    <a:pt x="107941" y="1784"/>
                    <a:pt x="108980" y="3657"/>
                    <a:pt x="109480" y="4579"/>
                  </a:cubicBezTo>
                  <a:cubicBezTo>
                    <a:pt x="109864" y="5274"/>
                    <a:pt x="110392" y="7002"/>
                    <a:pt x="110842" y="7569"/>
                  </a:cubicBezTo>
                  <a:cubicBezTo>
                    <a:pt x="111064" y="7847"/>
                    <a:pt x="111620" y="8170"/>
                    <a:pt x="111892" y="8270"/>
                  </a:cubicBezTo>
                  <a:cubicBezTo>
                    <a:pt x="112275" y="8403"/>
                    <a:pt x="113070" y="8170"/>
                    <a:pt x="113448" y="8336"/>
                  </a:cubicBezTo>
                  <a:cubicBezTo>
                    <a:pt x="113965" y="8553"/>
                    <a:pt x="114987" y="9337"/>
                    <a:pt x="115348" y="9993"/>
                  </a:cubicBezTo>
                  <a:cubicBezTo>
                    <a:pt x="115587" y="10437"/>
                    <a:pt x="115715" y="11682"/>
                    <a:pt x="115887" y="12210"/>
                  </a:cubicBezTo>
                  <a:cubicBezTo>
                    <a:pt x="116049" y="12710"/>
                    <a:pt x="116388" y="13750"/>
                    <a:pt x="116671" y="14055"/>
                  </a:cubicBezTo>
                  <a:cubicBezTo>
                    <a:pt x="116960" y="14378"/>
                    <a:pt x="117677" y="14517"/>
                    <a:pt x="118027" y="14567"/>
                  </a:cubicBezTo>
                  <a:cubicBezTo>
                    <a:pt x="118371" y="14622"/>
                    <a:pt x="119872" y="14456"/>
                    <a:pt x="120000" y="14439"/>
                  </a:cubicBezTo>
                  <a:cubicBezTo>
                    <a:pt x="119622" y="14506"/>
                    <a:pt x="119160" y="14722"/>
                    <a:pt x="118883" y="14956"/>
                  </a:cubicBezTo>
                  <a:cubicBezTo>
                    <a:pt x="118610" y="15172"/>
                    <a:pt x="118038" y="15595"/>
                    <a:pt x="117832" y="15967"/>
                  </a:cubicBezTo>
                  <a:cubicBezTo>
                    <a:pt x="117349" y="16823"/>
                    <a:pt x="116988" y="19196"/>
                    <a:pt x="116588" y="20158"/>
                  </a:cubicBezTo>
                  <a:cubicBezTo>
                    <a:pt x="116099" y="21336"/>
                    <a:pt x="114732" y="23198"/>
                    <a:pt x="114220" y="24365"/>
                  </a:cubicBezTo>
                  <a:cubicBezTo>
                    <a:pt x="113554" y="25877"/>
                    <a:pt x="112642" y="29317"/>
                    <a:pt x="112048" y="30907"/>
                  </a:cubicBezTo>
                  <a:cubicBezTo>
                    <a:pt x="111625" y="32046"/>
                    <a:pt x="110764" y="34314"/>
                    <a:pt x="110219" y="35303"/>
                  </a:cubicBezTo>
                  <a:cubicBezTo>
                    <a:pt x="109480" y="36609"/>
                    <a:pt x="107763" y="38843"/>
                    <a:pt x="106841" y="39816"/>
                  </a:cubicBezTo>
                  <a:cubicBezTo>
                    <a:pt x="106091" y="40611"/>
                    <a:pt x="104468" y="41956"/>
                    <a:pt x="103618" y="42423"/>
                  </a:cubicBezTo>
                  <a:cubicBezTo>
                    <a:pt x="102351" y="43101"/>
                    <a:pt x="99645" y="43306"/>
                    <a:pt x="98378" y="43946"/>
                  </a:cubicBezTo>
                  <a:cubicBezTo>
                    <a:pt x="97105" y="44585"/>
                    <a:pt x="94666" y="46397"/>
                    <a:pt x="93521" y="47508"/>
                  </a:cubicBezTo>
                  <a:cubicBezTo>
                    <a:pt x="92188" y="48820"/>
                    <a:pt x="89465" y="51627"/>
                    <a:pt x="88587" y="53744"/>
                  </a:cubicBezTo>
                  <a:cubicBezTo>
                    <a:pt x="88237" y="54600"/>
                    <a:pt x="88175" y="56807"/>
                    <a:pt x="87892" y="57746"/>
                  </a:cubicBezTo>
                  <a:cubicBezTo>
                    <a:pt x="87720" y="58335"/>
                    <a:pt x="87236" y="59374"/>
                    <a:pt x="86964" y="59847"/>
                  </a:cubicBezTo>
                  <a:cubicBezTo>
                    <a:pt x="86486" y="60653"/>
                    <a:pt x="85336" y="61898"/>
                    <a:pt x="84830" y="62642"/>
                  </a:cubicBezTo>
                  <a:cubicBezTo>
                    <a:pt x="84286" y="63409"/>
                    <a:pt x="83319" y="65143"/>
                    <a:pt x="82763" y="65888"/>
                  </a:cubicBezTo>
                  <a:cubicBezTo>
                    <a:pt x="82241" y="66594"/>
                    <a:pt x="81124" y="67911"/>
                    <a:pt x="80513" y="68428"/>
                  </a:cubicBezTo>
                  <a:cubicBezTo>
                    <a:pt x="79957" y="68912"/>
                    <a:pt x="78612" y="69195"/>
                    <a:pt x="78140" y="69890"/>
                  </a:cubicBezTo>
                  <a:cubicBezTo>
                    <a:pt x="77695" y="70557"/>
                    <a:pt x="77312" y="72552"/>
                    <a:pt x="77056" y="73452"/>
                  </a:cubicBezTo>
                  <a:cubicBezTo>
                    <a:pt x="76656" y="74864"/>
                    <a:pt x="76150" y="77938"/>
                    <a:pt x="75584" y="79171"/>
                  </a:cubicBezTo>
                  <a:cubicBezTo>
                    <a:pt x="75161" y="80094"/>
                    <a:pt x="74278" y="81300"/>
                    <a:pt x="73444" y="82312"/>
                  </a:cubicBezTo>
                  <a:cubicBezTo>
                    <a:pt x="72927" y="82940"/>
                    <a:pt x="72416" y="83507"/>
                    <a:pt x="72050" y="83879"/>
                  </a:cubicBezTo>
                  <a:cubicBezTo>
                    <a:pt x="70810" y="85146"/>
                    <a:pt x="68065" y="86863"/>
                    <a:pt x="66726" y="87825"/>
                  </a:cubicBezTo>
                  <a:cubicBezTo>
                    <a:pt x="65520" y="88686"/>
                    <a:pt x="63059" y="90237"/>
                    <a:pt x="61869" y="91199"/>
                  </a:cubicBezTo>
                  <a:cubicBezTo>
                    <a:pt x="61036" y="91877"/>
                    <a:pt x="59447" y="93544"/>
                    <a:pt x="58608" y="94250"/>
                  </a:cubicBezTo>
                  <a:cubicBezTo>
                    <a:pt x="57874" y="94867"/>
                    <a:pt x="56313" y="95817"/>
                    <a:pt x="55585" y="96467"/>
                  </a:cubicBezTo>
                  <a:cubicBezTo>
                    <a:pt x="54762" y="97223"/>
                    <a:pt x="53301" y="99174"/>
                    <a:pt x="52478" y="99908"/>
                  </a:cubicBezTo>
                  <a:cubicBezTo>
                    <a:pt x="51995" y="100341"/>
                    <a:pt x="50978" y="101036"/>
                    <a:pt x="50456" y="101303"/>
                  </a:cubicBezTo>
                  <a:cubicBezTo>
                    <a:pt x="49750" y="101675"/>
                    <a:pt x="48233" y="101870"/>
                    <a:pt x="47544" y="102331"/>
                  </a:cubicBezTo>
                  <a:cubicBezTo>
                    <a:pt x="46894" y="102765"/>
                    <a:pt x="45699" y="104037"/>
                    <a:pt x="45177" y="104804"/>
                  </a:cubicBezTo>
                  <a:cubicBezTo>
                    <a:pt x="44482" y="105832"/>
                    <a:pt x="43471" y="108445"/>
                    <a:pt x="42843" y="109573"/>
                  </a:cubicBezTo>
                  <a:cubicBezTo>
                    <a:pt x="42376" y="110423"/>
                    <a:pt x="41448" y="112218"/>
                    <a:pt x="40826" y="112758"/>
                  </a:cubicBezTo>
                  <a:cubicBezTo>
                    <a:pt x="40281" y="113230"/>
                    <a:pt x="39031" y="113536"/>
                    <a:pt x="38420" y="113641"/>
                  </a:cubicBezTo>
                  <a:cubicBezTo>
                    <a:pt x="38164" y="113691"/>
                    <a:pt x="37614" y="113791"/>
                    <a:pt x="37369" y="113641"/>
                  </a:cubicBezTo>
                  <a:cubicBezTo>
                    <a:pt x="36980" y="113397"/>
                    <a:pt x="36497" y="112141"/>
                    <a:pt x="36130" y="111807"/>
                  </a:cubicBezTo>
                  <a:cubicBezTo>
                    <a:pt x="35536" y="111268"/>
                    <a:pt x="34207" y="110629"/>
                    <a:pt x="33524" y="110590"/>
                  </a:cubicBezTo>
                  <a:cubicBezTo>
                    <a:pt x="32585" y="110534"/>
                    <a:pt x="30684" y="111201"/>
                    <a:pt x="29834" y="111868"/>
                  </a:cubicBezTo>
                  <a:cubicBezTo>
                    <a:pt x="29090" y="112446"/>
                    <a:pt x="28006" y="114664"/>
                    <a:pt x="27278" y="115292"/>
                  </a:cubicBezTo>
                  <a:cubicBezTo>
                    <a:pt x="26550" y="115920"/>
                    <a:pt x="24933" y="116515"/>
                    <a:pt x="24127" y="116754"/>
                  </a:cubicBezTo>
                  <a:cubicBezTo>
                    <a:pt x="23683" y="116909"/>
                    <a:pt x="22755" y="117154"/>
                    <a:pt x="22305" y="117076"/>
                  </a:cubicBezTo>
                  <a:cubicBezTo>
                    <a:pt x="21866" y="117015"/>
                    <a:pt x="21060" y="116231"/>
                    <a:pt x="20621" y="116253"/>
                  </a:cubicBezTo>
                  <a:cubicBezTo>
                    <a:pt x="20254" y="116270"/>
                    <a:pt x="19582" y="116870"/>
                    <a:pt x="19237" y="117076"/>
                  </a:cubicBezTo>
                  <a:cubicBezTo>
                    <a:pt x="18737" y="117371"/>
                    <a:pt x="17770" y="118076"/>
                    <a:pt x="17253" y="118215"/>
                  </a:cubicBezTo>
                  <a:cubicBezTo>
                    <a:pt x="16820" y="118343"/>
                    <a:pt x="15925" y="118010"/>
                    <a:pt x="15509" y="118215"/>
                  </a:cubicBezTo>
                  <a:cubicBezTo>
                    <a:pt x="15164" y="118399"/>
                    <a:pt x="14686" y="119438"/>
                    <a:pt x="14342" y="119566"/>
                  </a:cubicBezTo>
                  <a:cubicBezTo>
                    <a:pt x="14031" y="119666"/>
                    <a:pt x="13408" y="119027"/>
                    <a:pt x="13103" y="119177"/>
                  </a:cubicBezTo>
                  <a:cubicBezTo>
                    <a:pt x="12930" y="119271"/>
                    <a:pt x="12775" y="119988"/>
                    <a:pt x="12591" y="120000"/>
                  </a:cubicBezTo>
                  <a:cubicBezTo>
                    <a:pt x="12319" y="120038"/>
                    <a:pt x="11847" y="119305"/>
                    <a:pt x="11702" y="118921"/>
                  </a:cubicBezTo>
                  <a:cubicBezTo>
                    <a:pt x="11452" y="118282"/>
                    <a:pt x="11536" y="116604"/>
                    <a:pt x="11308" y="115937"/>
                  </a:cubicBezTo>
                  <a:cubicBezTo>
                    <a:pt x="10952" y="114870"/>
                    <a:pt x="9724" y="113386"/>
                    <a:pt x="9174" y="112563"/>
                  </a:cubicBezTo>
                  <a:cubicBezTo>
                    <a:pt x="8746" y="111907"/>
                    <a:pt x="7840" y="110701"/>
                    <a:pt x="7429" y="110023"/>
                  </a:cubicBezTo>
                  <a:cubicBezTo>
                    <a:pt x="7040" y="109367"/>
                    <a:pt x="6156" y="108100"/>
                    <a:pt x="5995" y="107216"/>
                  </a:cubicBezTo>
                  <a:cubicBezTo>
                    <a:pt x="5845" y="106444"/>
                    <a:pt x="6284" y="104776"/>
                    <a:pt x="6190" y="103982"/>
                  </a:cubicBezTo>
                  <a:cubicBezTo>
                    <a:pt x="6040" y="102687"/>
                    <a:pt x="5228" y="100330"/>
                    <a:pt x="4751" y="99280"/>
                  </a:cubicBezTo>
                  <a:cubicBezTo>
                    <a:pt x="4367" y="98407"/>
                    <a:pt x="3328" y="97073"/>
                    <a:pt x="2889" y="96279"/>
                  </a:cubicBezTo>
                  <a:cubicBezTo>
                    <a:pt x="2678" y="95906"/>
                    <a:pt x="2206" y="95150"/>
                    <a:pt x="2100" y="94672"/>
                  </a:cubicBezTo>
                  <a:cubicBezTo>
                    <a:pt x="1994" y="94250"/>
                    <a:pt x="2161" y="93249"/>
                    <a:pt x="2022" y="92855"/>
                  </a:cubicBezTo>
                  <a:cubicBezTo>
                    <a:pt x="2006" y="92805"/>
                    <a:pt x="1972" y="92749"/>
                    <a:pt x="1933" y="9269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39" name="Shape 639"/>
            <p:cNvSpPr/>
            <p:nvPr/>
          </p:nvSpPr>
          <p:spPr>
            <a:xfrm>
              <a:off x="1123933" y="1781066"/>
              <a:ext cx="753900" cy="414900"/>
            </a:xfrm>
            <a:custGeom>
              <a:avLst/>
              <a:gdLst/>
              <a:ahLst/>
              <a:cxnLst/>
              <a:rect l="0" t="0" r="0" b="0"/>
              <a:pathLst>
                <a:path w="120000" h="120000" extrusionOk="0">
                  <a:moveTo>
                    <a:pt x="0" y="67636"/>
                  </a:moveTo>
                  <a:lnTo>
                    <a:pt x="0" y="29195"/>
                  </a:lnTo>
                  <a:cubicBezTo>
                    <a:pt x="0" y="29195"/>
                    <a:pt x="133" y="28077"/>
                    <a:pt x="283" y="27810"/>
                  </a:cubicBezTo>
                  <a:cubicBezTo>
                    <a:pt x="411" y="27566"/>
                    <a:pt x="800" y="27182"/>
                    <a:pt x="989" y="27226"/>
                  </a:cubicBezTo>
                  <a:cubicBezTo>
                    <a:pt x="1117" y="27265"/>
                    <a:pt x="1267" y="27705"/>
                    <a:pt x="1383" y="27810"/>
                  </a:cubicBezTo>
                  <a:cubicBezTo>
                    <a:pt x="1567" y="27972"/>
                    <a:pt x="1978" y="28194"/>
                    <a:pt x="2195" y="28205"/>
                  </a:cubicBezTo>
                  <a:cubicBezTo>
                    <a:pt x="2556" y="28233"/>
                    <a:pt x="3256" y="27577"/>
                    <a:pt x="3612" y="27694"/>
                  </a:cubicBezTo>
                  <a:cubicBezTo>
                    <a:pt x="3807" y="27755"/>
                    <a:pt x="4062" y="28350"/>
                    <a:pt x="4246" y="28439"/>
                  </a:cubicBezTo>
                  <a:cubicBezTo>
                    <a:pt x="4563" y="28605"/>
                    <a:pt x="5229" y="28394"/>
                    <a:pt x="5557" y="28439"/>
                  </a:cubicBezTo>
                  <a:cubicBezTo>
                    <a:pt x="5941" y="28500"/>
                    <a:pt x="6713" y="28683"/>
                    <a:pt x="7075" y="28906"/>
                  </a:cubicBezTo>
                  <a:cubicBezTo>
                    <a:pt x="7386" y="29095"/>
                    <a:pt x="7886" y="29917"/>
                    <a:pt x="8208" y="30001"/>
                  </a:cubicBezTo>
                  <a:cubicBezTo>
                    <a:pt x="8497" y="30073"/>
                    <a:pt x="9070" y="29701"/>
                    <a:pt x="9342" y="29534"/>
                  </a:cubicBezTo>
                  <a:cubicBezTo>
                    <a:pt x="9520" y="29445"/>
                    <a:pt x="9826" y="29022"/>
                    <a:pt x="10009" y="29022"/>
                  </a:cubicBezTo>
                  <a:cubicBezTo>
                    <a:pt x="10215" y="29011"/>
                    <a:pt x="10559" y="29478"/>
                    <a:pt x="10760" y="29534"/>
                  </a:cubicBezTo>
                  <a:cubicBezTo>
                    <a:pt x="11099" y="29651"/>
                    <a:pt x="11877" y="29862"/>
                    <a:pt x="12171" y="29534"/>
                  </a:cubicBezTo>
                  <a:cubicBezTo>
                    <a:pt x="12377" y="29328"/>
                    <a:pt x="12410" y="28405"/>
                    <a:pt x="12560" y="28088"/>
                  </a:cubicBezTo>
                  <a:cubicBezTo>
                    <a:pt x="12749" y="27716"/>
                    <a:pt x="13238" y="27087"/>
                    <a:pt x="13516" y="26937"/>
                  </a:cubicBezTo>
                  <a:cubicBezTo>
                    <a:pt x="13994" y="26682"/>
                    <a:pt x="15028" y="26937"/>
                    <a:pt x="15534" y="26937"/>
                  </a:cubicBezTo>
                  <a:lnTo>
                    <a:pt x="16595" y="26937"/>
                  </a:lnTo>
                  <a:cubicBezTo>
                    <a:pt x="16807" y="26937"/>
                    <a:pt x="17246" y="27054"/>
                    <a:pt x="17440" y="26937"/>
                  </a:cubicBezTo>
                  <a:cubicBezTo>
                    <a:pt x="17762" y="26765"/>
                    <a:pt x="18190" y="25781"/>
                    <a:pt x="18502" y="25609"/>
                  </a:cubicBezTo>
                  <a:cubicBezTo>
                    <a:pt x="18818" y="25436"/>
                    <a:pt x="19508" y="25809"/>
                    <a:pt x="19813" y="25609"/>
                  </a:cubicBezTo>
                  <a:cubicBezTo>
                    <a:pt x="20030" y="25470"/>
                    <a:pt x="20302" y="24791"/>
                    <a:pt x="20486" y="24574"/>
                  </a:cubicBezTo>
                  <a:cubicBezTo>
                    <a:pt x="20847" y="24163"/>
                    <a:pt x="21820" y="23907"/>
                    <a:pt x="22048" y="23301"/>
                  </a:cubicBezTo>
                  <a:cubicBezTo>
                    <a:pt x="22225" y="22823"/>
                    <a:pt x="21948" y="21589"/>
                    <a:pt x="22048" y="21044"/>
                  </a:cubicBezTo>
                  <a:cubicBezTo>
                    <a:pt x="22198" y="20238"/>
                    <a:pt x="22792" y="18770"/>
                    <a:pt x="23181" y="18208"/>
                  </a:cubicBezTo>
                  <a:cubicBezTo>
                    <a:pt x="23515" y="17730"/>
                    <a:pt x="24399" y="17335"/>
                    <a:pt x="24765" y="16941"/>
                  </a:cubicBezTo>
                  <a:cubicBezTo>
                    <a:pt x="25132" y="16568"/>
                    <a:pt x="25699" y="15451"/>
                    <a:pt x="26094" y="15167"/>
                  </a:cubicBezTo>
                  <a:cubicBezTo>
                    <a:pt x="26405" y="14950"/>
                    <a:pt x="27161" y="14633"/>
                    <a:pt x="27461" y="14900"/>
                  </a:cubicBezTo>
                  <a:cubicBezTo>
                    <a:pt x="27705" y="15123"/>
                    <a:pt x="27761" y="16196"/>
                    <a:pt x="27933" y="16557"/>
                  </a:cubicBezTo>
                  <a:cubicBezTo>
                    <a:pt x="28067" y="16846"/>
                    <a:pt x="28400" y="17397"/>
                    <a:pt x="28617" y="17485"/>
                  </a:cubicBezTo>
                  <a:cubicBezTo>
                    <a:pt x="28923" y="17613"/>
                    <a:pt x="29617" y="17430"/>
                    <a:pt x="29868" y="17091"/>
                  </a:cubicBezTo>
                  <a:cubicBezTo>
                    <a:pt x="30129" y="16752"/>
                    <a:pt x="30240" y="15578"/>
                    <a:pt x="30384" y="15100"/>
                  </a:cubicBezTo>
                  <a:cubicBezTo>
                    <a:pt x="30501" y="14717"/>
                    <a:pt x="30690" y="13866"/>
                    <a:pt x="30901" y="13632"/>
                  </a:cubicBezTo>
                  <a:cubicBezTo>
                    <a:pt x="31129" y="13388"/>
                    <a:pt x="31713" y="13432"/>
                    <a:pt x="31991" y="13399"/>
                  </a:cubicBezTo>
                  <a:cubicBezTo>
                    <a:pt x="32430" y="13349"/>
                    <a:pt x="33319" y="13455"/>
                    <a:pt x="33758" y="13399"/>
                  </a:cubicBezTo>
                  <a:cubicBezTo>
                    <a:pt x="34097" y="13349"/>
                    <a:pt x="34764" y="13249"/>
                    <a:pt x="35081" y="13049"/>
                  </a:cubicBezTo>
                  <a:cubicBezTo>
                    <a:pt x="35348" y="12887"/>
                    <a:pt x="35881" y="12420"/>
                    <a:pt x="36070" y="12048"/>
                  </a:cubicBezTo>
                  <a:cubicBezTo>
                    <a:pt x="36220" y="11764"/>
                    <a:pt x="36276" y="10975"/>
                    <a:pt x="36404" y="10658"/>
                  </a:cubicBezTo>
                  <a:cubicBezTo>
                    <a:pt x="36526" y="10358"/>
                    <a:pt x="36854" y="9785"/>
                    <a:pt x="37059" y="9624"/>
                  </a:cubicBezTo>
                  <a:cubicBezTo>
                    <a:pt x="37343" y="9412"/>
                    <a:pt x="37976" y="9457"/>
                    <a:pt x="38293" y="9435"/>
                  </a:cubicBezTo>
                  <a:cubicBezTo>
                    <a:pt x="38593" y="9412"/>
                    <a:pt x="39227" y="9585"/>
                    <a:pt x="39516" y="9435"/>
                  </a:cubicBezTo>
                  <a:cubicBezTo>
                    <a:pt x="39783" y="9285"/>
                    <a:pt x="40216" y="8667"/>
                    <a:pt x="40411" y="8351"/>
                  </a:cubicBezTo>
                  <a:cubicBezTo>
                    <a:pt x="40605" y="8039"/>
                    <a:pt x="40872" y="7233"/>
                    <a:pt x="41072" y="6933"/>
                  </a:cubicBezTo>
                  <a:cubicBezTo>
                    <a:pt x="41306" y="6582"/>
                    <a:pt x="41839" y="6032"/>
                    <a:pt x="42134" y="5849"/>
                  </a:cubicBezTo>
                  <a:cubicBezTo>
                    <a:pt x="42389" y="5682"/>
                    <a:pt x="42945" y="5487"/>
                    <a:pt x="43223" y="5498"/>
                  </a:cubicBezTo>
                  <a:cubicBezTo>
                    <a:pt x="43451" y="5521"/>
                    <a:pt x="43884" y="5893"/>
                    <a:pt x="44112" y="5926"/>
                  </a:cubicBezTo>
                  <a:cubicBezTo>
                    <a:pt x="44279" y="5954"/>
                    <a:pt x="44596" y="5882"/>
                    <a:pt x="44757" y="5815"/>
                  </a:cubicBezTo>
                  <a:cubicBezTo>
                    <a:pt x="45002" y="5682"/>
                    <a:pt x="45418" y="4903"/>
                    <a:pt x="45674" y="4998"/>
                  </a:cubicBezTo>
                  <a:cubicBezTo>
                    <a:pt x="45885" y="5092"/>
                    <a:pt x="46052" y="5904"/>
                    <a:pt x="46197" y="6199"/>
                  </a:cubicBezTo>
                  <a:cubicBezTo>
                    <a:pt x="46330" y="6477"/>
                    <a:pt x="46586" y="7094"/>
                    <a:pt x="46780" y="7266"/>
                  </a:cubicBezTo>
                  <a:cubicBezTo>
                    <a:pt x="46958" y="7433"/>
                    <a:pt x="47386" y="7656"/>
                    <a:pt x="47564" y="7500"/>
                  </a:cubicBezTo>
                  <a:cubicBezTo>
                    <a:pt x="47675" y="7411"/>
                    <a:pt x="47781" y="6955"/>
                    <a:pt x="47797" y="6733"/>
                  </a:cubicBezTo>
                  <a:cubicBezTo>
                    <a:pt x="47819" y="6382"/>
                    <a:pt x="47675" y="5682"/>
                    <a:pt x="47564" y="5382"/>
                  </a:cubicBezTo>
                  <a:cubicBezTo>
                    <a:pt x="47464" y="5137"/>
                    <a:pt x="47091" y="4881"/>
                    <a:pt x="47014" y="4614"/>
                  </a:cubicBezTo>
                  <a:cubicBezTo>
                    <a:pt x="46930" y="4308"/>
                    <a:pt x="46986" y="3597"/>
                    <a:pt x="47014" y="3274"/>
                  </a:cubicBezTo>
                  <a:cubicBezTo>
                    <a:pt x="47064" y="2796"/>
                    <a:pt x="47164" y="1790"/>
                    <a:pt x="47369" y="1456"/>
                  </a:cubicBezTo>
                  <a:cubicBezTo>
                    <a:pt x="47514" y="1223"/>
                    <a:pt x="47947" y="1084"/>
                    <a:pt x="48147" y="1034"/>
                  </a:cubicBezTo>
                  <a:cubicBezTo>
                    <a:pt x="48431" y="967"/>
                    <a:pt x="49003" y="978"/>
                    <a:pt x="49281" y="1073"/>
                  </a:cubicBezTo>
                  <a:cubicBezTo>
                    <a:pt x="49559" y="1173"/>
                    <a:pt x="50093" y="1523"/>
                    <a:pt x="50320" y="1806"/>
                  </a:cubicBezTo>
                  <a:cubicBezTo>
                    <a:pt x="50604" y="2151"/>
                    <a:pt x="50904" y="3297"/>
                    <a:pt x="51215" y="3575"/>
                  </a:cubicBezTo>
                  <a:cubicBezTo>
                    <a:pt x="51560" y="3880"/>
                    <a:pt x="52388" y="3958"/>
                    <a:pt x="52771" y="3891"/>
                  </a:cubicBezTo>
                  <a:cubicBezTo>
                    <a:pt x="53033" y="3830"/>
                    <a:pt x="53500" y="3319"/>
                    <a:pt x="53761" y="3274"/>
                  </a:cubicBezTo>
                  <a:cubicBezTo>
                    <a:pt x="54033" y="3213"/>
                    <a:pt x="54572" y="3436"/>
                    <a:pt x="54850" y="3458"/>
                  </a:cubicBezTo>
                  <a:cubicBezTo>
                    <a:pt x="55534" y="3530"/>
                    <a:pt x="56923" y="3647"/>
                    <a:pt x="57607" y="3541"/>
                  </a:cubicBezTo>
                  <a:cubicBezTo>
                    <a:pt x="58290" y="3436"/>
                    <a:pt x="59669" y="3063"/>
                    <a:pt x="60302" y="2607"/>
                  </a:cubicBezTo>
                  <a:cubicBezTo>
                    <a:pt x="60653" y="2362"/>
                    <a:pt x="61203" y="1417"/>
                    <a:pt x="61547" y="1150"/>
                  </a:cubicBezTo>
                  <a:cubicBezTo>
                    <a:pt x="61736" y="1011"/>
                    <a:pt x="62131" y="722"/>
                    <a:pt x="62325" y="800"/>
                  </a:cubicBezTo>
                  <a:cubicBezTo>
                    <a:pt x="62642" y="917"/>
                    <a:pt x="62976" y="2012"/>
                    <a:pt x="63276" y="2190"/>
                  </a:cubicBezTo>
                  <a:cubicBezTo>
                    <a:pt x="63632" y="2396"/>
                    <a:pt x="64415" y="2040"/>
                    <a:pt x="64793" y="2073"/>
                  </a:cubicBezTo>
                  <a:cubicBezTo>
                    <a:pt x="65132" y="2107"/>
                    <a:pt x="65794" y="2501"/>
                    <a:pt x="66138" y="2446"/>
                  </a:cubicBezTo>
                  <a:cubicBezTo>
                    <a:pt x="66466" y="2374"/>
                    <a:pt x="67050" y="1734"/>
                    <a:pt x="67378" y="1629"/>
                  </a:cubicBezTo>
                  <a:cubicBezTo>
                    <a:pt x="67861" y="1478"/>
                    <a:pt x="68862" y="1595"/>
                    <a:pt x="69356" y="1629"/>
                  </a:cubicBezTo>
                  <a:cubicBezTo>
                    <a:pt x="70012" y="1690"/>
                    <a:pt x="71318" y="2129"/>
                    <a:pt x="71974" y="2073"/>
                  </a:cubicBezTo>
                  <a:cubicBezTo>
                    <a:pt x="72630" y="2012"/>
                    <a:pt x="73886" y="1373"/>
                    <a:pt x="74525" y="1162"/>
                  </a:cubicBezTo>
                  <a:cubicBezTo>
                    <a:pt x="75125" y="978"/>
                    <a:pt x="76320" y="394"/>
                    <a:pt x="76932" y="478"/>
                  </a:cubicBezTo>
                  <a:cubicBezTo>
                    <a:pt x="77382" y="533"/>
                    <a:pt x="78182" y="1373"/>
                    <a:pt x="78627" y="1456"/>
                  </a:cubicBezTo>
                  <a:cubicBezTo>
                    <a:pt x="79127" y="1545"/>
                    <a:pt x="80127" y="1234"/>
                    <a:pt x="80611" y="1056"/>
                  </a:cubicBezTo>
                  <a:cubicBezTo>
                    <a:pt x="81072" y="884"/>
                    <a:pt x="81945" y="161"/>
                    <a:pt x="82412" y="66"/>
                  </a:cubicBezTo>
                  <a:cubicBezTo>
                    <a:pt x="82928" y="-22"/>
                    <a:pt x="84040" y="-94"/>
                    <a:pt x="84462" y="361"/>
                  </a:cubicBezTo>
                  <a:cubicBezTo>
                    <a:pt x="84479" y="372"/>
                    <a:pt x="84496" y="383"/>
                    <a:pt x="84501" y="405"/>
                  </a:cubicBezTo>
                  <a:cubicBezTo>
                    <a:pt x="84757" y="767"/>
                    <a:pt x="84863" y="1923"/>
                    <a:pt x="85107" y="2268"/>
                  </a:cubicBezTo>
                  <a:cubicBezTo>
                    <a:pt x="85313" y="2574"/>
                    <a:pt x="85874" y="2841"/>
                    <a:pt x="86147" y="2935"/>
                  </a:cubicBezTo>
                  <a:cubicBezTo>
                    <a:pt x="86574" y="3063"/>
                    <a:pt x="87441" y="3063"/>
                    <a:pt x="87864" y="2935"/>
                  </a:cubicBezTo>
                  <a:cubicBezTo>
                    <a:pt x="88120" y="2841"/>
                    <a:pt x="88575" y="2340"/>
                    <a:pt x="88842" y="2268"/>
                  </a:cubicBezTo>
                  <a:cubicBezTo>
                    <a:pt x="89131" y="2179"/>
                    <a:pt x="89742" y="2257"/>
                    <a:pt x="90043" y="2351"/>
                  </a:cubicBezTo>
                  <a:cubicBezTo>
                    <a:pt x="90182" y="2396"/>
                    <a:pt x="90476" y="2479"/>
                    <a:pt x="90559" y="2668"/>
                  </a:cubicBezTo>
                  <a:cubicBezTo>
                    <a:pt x="90671" y="2946"/>
                    <a:pt x="90471" y="3702"/>
                    <a:pt x="90559" y="3997"/>
                  </a:cubicBezTo>
                  <a:cubicBezTo>
                    <a:pt x="90665" y="4392"/>
                    <a:pt x="91132" y="4914"/>
                    <a:pt x="91371" y="5126"/>
                  </a:cubicBezTo>
                  <a:cubicBezTo>
                    <a:pt x="91482" y="5231"/>
                    <a:pt x="91732" y="5382"/>
                    <a:pt x="91860" y="5382"/>
                  </a:cubicBezTo>
                  <a:cubicBezTo>
                    <a:pt x="92116" y="5382"/>
                    <a:pt x="92583" y="4926"/>
                    <a:pt x="92838" y="4870"/>
                  </a:cubicBezTo>
                  <a:cubicBezTo>
                    <a:pt x="93044" y="4809"/>
                    <a:pt x="93477" y="4731"/>
                    <a:pt x="93672" y="4870"/>
                  </a:cubicBezTo>
                  <a:cubicBezTo>
                    <a:pt x="93900" y="5031"/>
                    <a:pt x="94155" y="5826"/>
                    <a:pt x="94361" y="6043"/>
                  </a:cubicBezTo>
                  <a:cubicBezTo>
                    <a:pt x="94506" y="6210"/>
                    <a:pt x="94839" y="6455"/>
                    <a:pt x="95011" y="6488"/>
                  </a:cubicBezTo>
                  <a:cubicBezTo>
                    <a:pt x="95189" y="6510"/>
                    <a:pt x="95539" y="6171"/>
                    <a:pt x="95700" y="6254"/>
                  </a:cubicBezTo>
                  <a:cubicBezTo>
                    <a:pt x="95895" y="6349"/>
                    <a:pt x="96095" y="6988"/>
                    <a:pt x="96251" y="7177"/>
                  </a:cubicBezTo>
                  <a:cubicBezTo>
                    <a:pt x="96406" y="7361"/>
                    <a:pt x="96734" y="7772"/>
                    <a:pt x="96929" y="7756"/>
                  </a:cubicBezTo>
                  <a:cubicBezTo>
                    <a:pt x="97218" y="7733"/>
                    <a:pt x="97696" y="7022"/>
                    <a:pt x="97935" y="6744"/>
                  </a:cubicBezTo>
                  <a:cubicBezTo>
                    <a:pt x="98168" y="6466"/>
                    <a:pt x="98568" y="5743"/>
                    <a:pt x="98813" y="5498"/>
                  </a:cubicBezTo>
                  <a:cubicBezTo>
                    <a:pt x="99235" y="5092"/>
                    <a:pt x="100163" y="4486"/>
                    <a:pt x="100641" y="4320"/>
                  </a:cubicBezTo>
                  <a:cubicBezTo>
                    <a:pt x="101086" y="4169"/>
                    <a:pt x="102020" y="4125"/>
                    <a:pt x="102476" y="4225"/>
                  </a:cubicBezTo>
                  <a:cubicBezTo>
                    <a:pt x="102776" y="4297"/>
                    <a:pt x="103309" y="4798"/>
                    <a:pt x="103609" y="4831"/>
                  </a:cubicBezTo>
                  <a:cubicBezTo>
                    <a:pt x="103926" y="4881"/>
                    <a:pt x="104560" y="4720"/>
                    <a:pt x="104838" y="4497"/>
                  </a:cubicBezTo>
                  <a:cubicBezTo>
                    <a:pt x="105099" y="4275"/>
                    <a:pt x="105438" y="3391"/>
                    <a:pt x="105682" y="3130"/>
                  </a:cubicBezTo>
                  <a:cubicBezTo>
                    <a:pt x="105949" y="2863"/>
                    <a:pt x="106549" y="2513"/>
                    <a:pt x="106855" y="2424"/>
                  </a:cubicBezTo>
                  <a:cubicBezTo>
                    <a:pt x="107039" y="2362"/>
                    <a:pt x="107350" y="2457"/>
                    <a:pt x="107628" y="2490"/>
                  </a:cubicBezTo>
                  <a:lnTo>
                    <a:pt x="92610" y="16879"/>
                  </a:lnTo>
                  <a:cubicBezTo>
                    <a:pt x="92610" y="16879"/>
                    <a:pt x="92544" y="17814"/>
                    <a:pt x="92610" y="18092"/>
                  </a:cubicBezTo>
                  <a:cubicBezTo>
                    <a:pt x="92694" y="18503"/>
                    <a:pt x="93044" y="19226"/>
                    <a:pt x="93277" y="19431"/>
                  </a:cubicBezTo>
                  <a:cubicBezTo>
                    <a:pt x="93477" y="19598"/>
                    <a:pt x="93955" y="19654"/>
                    <a:pt x="94161" y="19537"/>
                  </a:cubicBezTo>
                  <a:cubicBezTo>
                    <a:pt x="94389" y="19420"/>
                    <a:pt x="94633" y="18514"/>
                    <a:pt x="94878" y="18503"/>
                  </a:cubicBezTo>
                  <a:cubicBezTo>
                    <a:pt x="95134" y="18503"/>
                    <a:pt x="95517" y="19237"/>
                    <a:pt x="95650" y="19598"/>
                  </a:cubicBezTo>
                  <a:cubicBezTo>
                    <a:pt x="95778" y="19960"/>
                    <a:pt x="95728" y="20866"/>
                    <a:pt x="95867" y="21216"/>
                  </a:cubicBezTo>
                  <a:cubicBezTo>
                    <a:pt x="96051" y="21717"/>
                    <a:pt x="96773" y="22206"/>
                    <a:pt x="96990" y="22662"/>
                  </a:cubicBezTo>
                  <a:cubicBezTo>
                    <a:pt x="97257" y="23184"/>
                    <a:pt x="97485" y="24524"/>
                    <a:pt x="97701" y="25097"/>
                  </a:cubicBezTo>
                  <a:cubicBezTo>
                    <a:pt x="97940" y="25725"/>
                    <a:pt x="98635" y="26748"/>
                    <a:pt x="98824" y="27427"/>
                  </a:cubicBezTo>
                  <a:cubicBezTo>
                    <a:pt x="99002" y="28055"/>
                    <a:pt x="99002" y="29500"/>
                    <a:pt x="99152" y="30151"/>
                  </a:cubicBezTo>
                  <a:cubicBezTo>
                    <a:pt x="99274" y="30668"/>
                    <a:pt x="99558" y="31702"/>
                    <a:pt x="99813" y="32041"/>
                  </a:cubicBezTo>
                  <a:cubicBezTo>
                    <a:pt x="100013" y="32308"/>
                    <a:pt x="100530" y="32497"/>
                    <a:pt x="100780" y="32586"/>
                  </a:cubicBezTo>
                  <a:cubicBezTo>
                    <a:pt x="101158" y="32703"/>
                    <a:pt x="101942" y="32586"/>
                    <a:pt x="102314" y="32775"/>
                  </a:cubicBezTo>
                  <a:cubicBezTo>
                    <a:pt x="102726" y="32987"/>
                    <a:pt x="103409" y="33871"/>
                    <a:pt x="103804" y="34160"/>
                  </a:cubicBezTo>
                  <a:cubicBezTo>
                    <a:pt x="104032" y="34338"/>
                    <a:pt x="104515" y="34660"/>
                    <a:pt x="104765" y="34699"/>
                  </a:cubicBezTo>
                  <a:cubicBezTo>
                    <a:pt x="105099" y="34766"/>
                    <a:pt x="105755" y="34488"/>
                    <a:pt x="106088" y="34477"/>
                  </a:cubicBezTo>
                  <a:cubicBezTo>
                    <a:pt x="106605" y="34443"/>
                    <a:pt x="107644" y="34393"/>
                    <a:pt x="108145" y="34593"/>
                  </a:cubicBezTo>
                  <a:cubicBezTo>
                    <a:pt x="108495" y="34721"/>
                    <a:pt x="109089" y="35433"/>
                    <a:pt x="109440" y="35550"/>
                  </a:cubicBezTo>
                  <a:cubicBezTo>
                    <a:pt x="109745" y="35650"/>
                    <a:pt x="110423" y="35805"/>
                    <a:pt x="110685" y="35550"/>
                  </a:cubicBezTo>
                  <a:cubicBezTo>
                    <a:pt x="110912" y="35338"/>
                    <a:pt x="110985" y="34276"/>
                    <a:pt x="111207" y="34043"/>
                  </a:cubicBezTo>
                  <a:cubicBezTo>
                    <a:pt x="111429" y="33821"/>
                    <a:pt x="111991" y="33937"/>
                    <a:pt x="112246" y="33987"/>
                  </a:cubicBezTo>
                  <a:cubicBezTo>
                    <a:pt x="112596" y="34054"/>
                    <a:pt x="113258" y="34532"/>
                    <a:pt x="113608" y="34571"/>
                  </a:cubicBezTo>
                  <a:cubicBezTo>
                    <a:pt x="113958" y="34605"/>
                    <a:pt x="114653" y="34427"/>
                    <a:pt x="114992" y="34254"/>
                  </a:cubicBezTo>
                  <a:cubicBezTo>
                    <a:pt x="115242" y="34115"/>
                    <a:pt x="115653" y="33520"/>
                    <a:pt x="115909" y="33437"/>
                  </a:cubicBezTo>
                  <a:cubicBezTo>
                    <a:pt x="116354" y="33298"/>
                    <a:pt x="117254" y="33576"/>
                    <a:pt x="117699" y="33732"/>
                  </a:cubicBezTo>
                  <a:cubicBezTo>
                    <a:pt x="117932" y="33809"/>
                    <a:pt x="118404" y="34021"/>
                    <a:pt x="118616" y="34221"/>
                  </a:cubicBezTo>
                  <a:cubicBezTo>
                    <a:pt x="118966" y="34543"/>
                    <a:pt x="119627" y="35383"/>
                    <a:pt x="119822" y="35956"/>
                  </a:cubicBezTo>
                  <a:cubicBezTo>
                    <a:pt x="119949" y="36339"/>
                    <a:pt x="120050" y="37262"/>
                    <a:pt x="119977" y="37690"/>
                  </a:cubicBezTo>
                  <a:cubicBezTo>
                    <a:pt x="119872" y="38319"/>
                    <a:pt x="119283" y="39336"/>
                    <a:pt x="118955" y="39709"/>
                  </a:cubicBezTo>
                  <a:cubicBezTo>
                    <a:pt x="118566" y="40164"/>
                    <a:pt x="117526" y="40265"/>
                    <a:pt x="117176" y="40793"/>
                  </a:cubicBezTo>
                  <a:cubicBezTo>
                    <a:pt x="116943" y="41126"/>
                    <a:pt x="116687" y="42133"/>
                    <a:pt x="116609" y="42644"/>
                  </a:cubicBezTo>
                  <a:cubicBezTo>
                    <a:pt x="116598" y="42689"/>
                    <a:pt x="116598" y="42739"/>
                    <a:pt x="116593" y="42794"/>
                  </a:cubicBezTo>
                  <a:cubicBezTo>
                    <a:pt x="116192" y="43072"/>
                    <a:pt x="115598" y="43517"/>
                    <a:pt x="115359" y="43795"/>
                  </a:cubicBezTo>
                  <a:cubicBezTo>
                    <a:pt x="115142" y="44051"/>
                    <a:pt x="114814" y="44774"/>
                    <a:pt x="114608" y="45068"/>
                  </a:cubicBezTo>
                  <a:cubicBezTo>
                    <a:pt x="114364" y="45407"/>
                    <a:pt x="113864" y="46080"/>
                    <a:pt x="113563" y="46258"/>
                  </a:cubicBezTo>
                  <a:cubicBezTo>
                    <a:pt x="113158" y="46514"/>
                    <a:pt x="112252" y="46442"/>
                    <a:pt x="111818" y="46525"/>
                  </a:cubicBezTo>
                  <a:cubicBezTo>
                    <a:pt x="111535" y="46592"/>
                    <a:pt x="110962" y="46686"/>
                    <a:pt x="110685" y="46836"/>
                  </a:cubicBezTo>
                  <a:cubicBezTo>
                    <a:pt x="110257" y="47070"/>
                    <a:pt x="109523" y="48015"/>
                    <a:pt x="109084" y="48187"/>
                  </a:cubicBezTo>
                  <a:cubicBezTo>
                    <a:pt x="108578" y="48388"/>
                    <a:pt x="107511" y="48110"/>
                    <a:pt x="106989" y="48187"/>
                  </a:cubicBezTo>
                  <a:cubicBezTo>
                    <a:pt x="106616" y="48249"/>
                    <a:pt x="105855" y="48376"/>
                    <a:pt x="105521" y="48643"/>
                  </a:cubicBezTo>
                  <a:cubicBezTo>
                    <a:pt x="105127" y="48960"/>
                    <a:pt x="104615" y="50289"/>
                    <a:pt x="104204" y="50534"/>
                  </a:cubicBezTo>
                  <a:cubicBezTo>
                    <a:pt x="103937" y="50695"/>
                    <a:pt x="103348" y="50461"/>
                    <a:pt x="103070" y="50534"/>
                  </a:cubicBezTo>
                  <a:cubicBezTo>
                    <a:pt x="102437" y="50706"/>
                    <a:pt x="101253" y="51546"/>
                    <a:pt x="100641" y="51846"/>
                  </a:cubicBezTo>
                  <a:cubicBezTo>
                    <a:pt x="100197" y="52057"/>
                    <a:pt x="99308" y="52524"/>
                    <a:pt x="98846" y="52619"/>
                  </a:cubicBezTo>
                  <a:cubicBezTo>
                    <a:pt x="98529" y="52674"/>
                    <a:pt x="97890" y="52652"/>
                    <a:pt x="97573" y="52580"/>
                  </a:cubicBezTo>
                  <a:cubicBezTo>
                    <a:pt x="97246" y="52502"/>
                    <a:pt x="96629" y="52090"/>
                    <a:pt x="96301" y="52035"/>
                  </a:cubicBezTo>
                  <a:cubicBezTo>
                    <a:pt x="95695" y="51940"/>
                    <a:pt x="94478" y="52280"/>
                    <a:pt x="93872" y="52302"/>
                  </a:cubicBezTo>
                  <a:cubicBezTo>
                    <a:pt x="93416" y="52324"/>
                    <a:pt x="92505" y="52385"/>
                    <a:pt x="92055" y="52268"/>
                  </a:cubicBezTo>
                  <a:cubicBezTo>
                    <a:pt x="91838" y="52207"/>
                    <a:pt x="91443" y="51846"/>
                    <a:pt x="91226" y="51846"/>
                  </a:cubicBezTo>
                  <a:cubicBezTo>
                    <a:pt x="90976" y="51846"/>
                    <a:pt x="90498" y="52152"/>
                    <a:pt x="90287" y="52352"/>
                  </a:cubicBezTo>
                  <a:cubicBezTo>
                    <a:pt x="89865" y="52724"/>
                    <a:pt x="89159" y="53809"/>
                    <a:pt x="88820" y="54353"/>
                  </a:cubicBezTo>
                  <a:cubicBezTo>
                    <a:pt x="88553" y="54770"/>
                    <a:pt x="88147" y="55832"/>
                    <a:pt x="87858" y="56194"/>
                  </a:cubicBezTo>
                  <a:cubicBezTo>
                    <a:pt x="87375" y="56778"/>
                    <a:pt x="86202" y="57372"/>
                    <a:pt x="85663" y="57778"/>
                  </a:cubicBezTo>
                  <a:cubicBezTo>
                    <a:pt x="85168" y="58140"/>
                    <a:pt x="84196" y="58840"/>
                    <a:pt x="83723" y="59246"/>
                  </a:cubicBezTo>
                  <a:cubicBezTo>
                    <a:pt x="83245" y="59658"/>
                    <a:pt x="82306" y="60542"/>
                    <a:pt x="81861" y="61053"/>
                  </a:cubicBezTo>
                  <a:cubicBezTo>
                    <a:pt x="81578" y="61381"/>
                    <a:pt x="81072" y="62137"/>
                    <a:pt x="80800" y="62476"/>
                  </a:cubicBezTo>
                  <a:cubicBezTo>
                    <a:pt x="80411" y="62977"/>
                    <a:pt x="79705" y="64245"/>
                    <a:pt x="79221" y="64411"/>
                  </a:cubicBezTo>
                  <a:cubicBezTo>
                    <a:pt x="78927" y="64500"/>
                    <a:pt x="78321" y="64128"/>
                    <a:pt x="78065" y="63905"/>
                  </a:cubicBezTo>
                  <a:cubicBezTo>
                    <a:pt x="77665" y="63561"/>
                    <a:pt x="77082" y="62382"/>
                    <a:pt x="76720" y="61937"/>
                  </a:cubicBezTo>
                  <a:cubicBezTo>
                    <a:pt x="76548" y="61731"/>
                    <a:pt x="76198" y="61159"/>
                    <a:pt x="75987" y="61203"/>
                  </a:cubicBezTo>
                  <a:cubicBezTo>
                    <a:pt x="75770" y="61253"/>
                    <a:pt x="75537" y="61965"/>
                    <a:pt x="75409" y="62243"/>
                  </a:cubicBezTo>
                  <a:cubicBezTo>
                    <a:pt x="75203" y="62699"/>
                    <a:pt x="74875" y="63711"/>
                    <a:pt x="74681" y="64189"/>
                  </a:cubicBezTo>
                  <a:cubicBezTo>
                    <a:pt x="74342" y="65062"/>
                    <a:pt x="73497" y="66669"/>
                    <a:pt x="73247" y="67625"/>
                  </a:cubicBezTo>
                  <a:cubicBezTo>
                    <a:pt x="73119" y="68125"/>
                    <a:pt x="73052" y="69232"/>
                    <a:pt x="72963" y="69754"/>
                  </a:cubicBezTo>
                  <a:cubicBezTo>
                    <a:pt x="72863" y="70399"/>
                    <a:pt x="72585" y="71634"/>
                    <a:pt x="72507" y="72273"/>
                  </a:cubicBezTo>
                  <a:cubicBezTo>
                    <a:pt x="72430" y="72901"/>
                    <a:pt x="72424" y="74208"/>
                    <a:pt x="72352" y="74847"/>
                  </a:cubicBezTo>
                  <a:cubicBezTo>
                    <a:pt x="72296" y="75292"/>
                    <a:pt x="72196" y="76237"/>
                    <a:pt x="72030" y="76610"/>
                  </a:cubicBezTo>
                  <a:cubicBezTo>
                    <a:pt x="71874" y="76949"/>
                    <a:pt x="71296" y="77194"/>
                    <a:pt x="71162" y="77566"/>
                  </a:cubicBezTo>
                  <a:cubicBezTo>
                    <a:pt x="70912" y="78239"/>
                    <a:pt x="71057" y="79940"/>
                    <a:pt x="70946" y="80707"/>
                  </a:cubicBezTo>
                  <a:cubicBezTo>
                    <a:pt x="70829" y="81619"/>
                    <a:pt x="70462" y="83404"/>
                    <a:pt x="70207" y="84227"/>
                  </a:cubicBezTo>
                  <a:cubicBezTo>
                    <a:pt x="69973" y="85000"/>
                    <a:pt x="69151" y="86234"/>
                    <a:pt x="69000" y="87062"/>
                  </a:cubicBezTo>
                  <a:cubicBezTo>
                    <a:pt x="68884" y="87746"/>
                    <a:pt x="68917" y="89264"/>
                    <a:pt x="69073" y="89926"/>
                  </a:cubicBezTo>
                  <a:cubicBezTo>
                    <a:pt x="69239" y="90638"/>
                    <a:pt x="69984" y="91638"/>
                    <a:pt x="70257" y="92255"/>
                  </a:cubicBezTo>
                  <a:cubicBezTo>
                    <a:pt x="70423" y="92639"/>
                    <a:pt x="70779" y="93434"/>
                    <a:pt x="70857" y="93890"/>
                  </a:cubicBezTo>
                  <a:cubicBezTo>
                    <a:pt x="70929" y="94307"/>
                    <a:pt x="71035" y="95297"/>
                    <a:pt x="70857" y="95625"/>
                  </a:cubicBezTo>
                  <a:cubicBezTo>
                    <a:pt x="70707" y="95903"/>
                    <a:pt x="70173" y="95936"/>
                    <a:pt x="69956" y="95819"/>
                  </a:cubicBezTo>
                  <a:cubicBezTo>
                    <a:pt x="69806" y="95742"/>
                    <a:pt x="69656" y="95180"/>
                    <a:pt x="69506" y="95085"/>
                  </a:cubicBezTo>
                  <a:cubicBezTo>
                    <a:pt x="69289" y="94946"/>
                    <a:pt x="68784" y="95263"/>
                    <a:pt x="68545" y="95180"/>
                  </a:cubicBezTo>
                  <a:cubicBezTo>
                    <a:pt x="68428" y="95147"/>
                    <a:pt x="68233" y="94819"/>
                    <a:pt x="68106" y="94819"/>
                  </a:cubicBezTo>
                  <a:cubicBezTo>
                    <a:pt x="67967" y="94807"/>
                    <a:pt x="67683" y="95019"/>
                    <a:pt x="67611" y="95202"/>
                  </a:cubicBezTo>
                  <a:cubicBezTo>
                    <a:pt x="67522" y="95436"/>
                    <a:pt x="67544" y="96070"/>
                    <a:pt x="67600" y="96336"/>
                  </a:cubicBezTo>
                  <a:cubicBezTo>
                    <a:pt x="67650" y="96570"/>
                    <a:pt x="67933" y="96870"/>
                    <a:pt x="67961" y="97115"/>
                  </a:cubicBezTo>
                  <a:cubicBezTo>
                    <a:pt x="68017" y="97521"/>
                    <a:pt x="67861" y="98410"/>
                    <a:pt x="67689" y="98722"/>
                  </a:cubicBezTo>
                  <a:cubicBezTo>
                    <a:pt x="67533" y="99050"/>
                    <a:pt x="66989" y="99189"/>
                    <a:pt x="66788" y="99444"/>
                  </a:cubicBezTo>
                  <a:cubicBezTo>
                    <a:pt x="66577" y="99700"/>
                    <a:pt x="66266" y="100390"/>
                    <a:pt x="66116" y="100729"/>
                  </a:cubicBezTo>
                  <a:cubicBezTo>
                    <a:pt x="65910" y="101196"/>
                    <a:pt x="65688" y="102391"/>
                    <a:pt x="65382" y="102675"/>
                  </a:cubicBezTo>
                  <a:cubicBezTo>
                    <a:pt x="65171" y="102869"/>
                    <a:pt x="64626" y="102814"/>
                    <a:pt x="64393" y="102675"/>
                  </a:cubicBezTo>
                  <a:cubicBezTo>
                    <a:pt x="64248" y="102591"/>
                    <a:pt x="64060" y="102124"/>
                    <a:pt x="63909" y="102058"/>
                  </a:cubicBezTo>
                  <a:cubicBezTo>
                    <a:pt x="63632" y="101941"/>
                    <a:pt x="63031" y="102102"/>
                    <a:pt x="62776" y="102313"/>
                  </a:cubicBezTo>
                  <a:cubicBezTo>
                    <a:pt x="62553" y="102486"/>
                    <a:pt x="62270" y="103186"/>
                    <a:pt x="62086" y="103442"/>
                  </a:cubicBezTo>
                  <a:cubicBezTo>
                    <a:pt x="61898" y="103687"/>
                    <a:pt x="61420" y="103976"/>
                    <a:pt x="61314" y="104315"/>
                  </a:cubicBezTo>
                  <a:cubicBezTo>
                    <a:pt x="61208" y="104654"/>
                    <a:pt x="61319" y="105460"/>
                    <a:pt x="61314" y="105833"/>
                  </a:cubicBezTo>
                  <a:cubicBezTo>
                    <a:pt x="61297" y="106311"/>
                    <a:pt x="61208" y="107718"/>
                    <a:pt x="61208" y="107718"/>
                  </a:cubicBezTo>
                  <a:lnTo>
                    <a:pt x="52621" y="120000"/>
                  </a:lnTo>
                  <a:cubicBezTo>
                    <a:pt x="52316" y="119966"/>
                    <a:pt x="52016" y="119905"/>
                    <a:pt x="51882" y="119683"/>
                  </a:cubicBezTo>
                  <a:cubicBezTo>
                    <a:pt x="51693" y="119393"/>
                    <a:pt x="51771" y="118415"/>
                    <a:pt x="51632" y="118065"/>
                  </a:cubicBezTo>
                  <a:cubicBezTo>
                    <a:pt x="51415" y="117542"/>
                    <a:pt x="50726" y="116875"/>
                    <a:pt x="50393" y="116563"/>
                  </a:cubicBezTo>
                  <a:cubicBezTo>
                    <a:pt x="50143" y="116341"/>
                    <a:pt x="49609" y="115957"/>
                    <a:pt x="49331" y="115874"/>
                  </a:cubicBezTo>
                  <a:cubicBezTo>
                    <a:pt x="49137" y="115818"/>
                    <a:pt x="48736" y="115791"/>
                    <a:pt x="48553" y="115874"/>
                  </a:cubicBezTo>
                  <a:cubicBezTo>
                    <a:pt x="48303" y="115969"/>
                    <a:pt x="47814" y="116308"/>
                    <a:pt x="47647" y="116619"/>
                  </a:cubicBezTo>
                  <a:cubicBezTo>
                    <a:pt x="47519" y="116864"/>
                    <a:pt x="47575" y="117692"/>
                    <a:pt x="47397" y="117831"/>
                  </a:cubicBezTo>
                  <a:cubicBezTo>
                    <a:pt x="47258" y="117959"/>
                    <a:pt x="46880" y="117714"/>
                    <a:pt x="46763" y="117520"/>
                  </a:cubicBezTo>
                  <a:cubicBezTo>
                    <a:pt x="46619" y="117286"/>
                    <a:pt x="46558" y="116597"/>
                    <a:pt x="46536" y="116269"/>
                  </a:cubicBezTo>
                  <a:cubicBezTo>
                    <a:pt x="46508" y="115969"/>
                    <a:pt x="46602" y="115363"/>
                    <a:pt x="46569" y="115057"/>
                  </a:cubicBezTo>
                  <a:cubicBezTo>
                    <a:pt x="46530" y="114684"/>
                    <a:pt x="46391" y="113884"/>
                    <a:pt x="46197" y="113672"/>
                  </a:cubicBezTo>
                  <a:cubicBezTo>
                    <a:pt x="45996" y="113461"/>
                    <a:pt x="45457" y="113767"/>
                    <a:pt x="45224" y="113672"/>
                  </a:cubicBezTo>
                  <a:cubicBezTo>
                    <a:pt x="44952" y="113578"/>
                    <a:pt x="44407" y="113266"/>
                    <a:pt x="44235" y="112927"/>
                  </a:cubicBezTo>
                  <a:cubicBezTo>
                    <a:pt x="44079" y="112610"/>
                    <a:pt x="43973" y="111737"/>
                    <a:pt x="44007" y="111332"/>
                  </a:cubicBezTo>
                  <a:cubicBezTo>
                    <a:pt x="44029" y="111026"/>
                    <a:pt x="44335" y="110564"/>
                    <a:pt x="44379" y="110270"/>
                  </a:cubicBezTo>
                  <a:cubicBezTo>
                    <a:pt x="44429" y="109897"/>
                    <a:pt x="44446" y="109058"/>
                    <a:pt x="44307" y="108768"/>
                  </a:cubicBezTo>
                  <a:cubicBezTo>
                    <a:pt x="44157" y="108463"/>
                    <a:pt x="43645" y="108240"/>
                    <a:pt x="43423" y="108324"/>
                  </a:cubicBezTo>
                  <a:cubicBezTo>
                    <a:pt x="43256" y="108396"/>
                    <a:pt x="43123" y="109119"/>
                    <a:pt x="42956" y="109080"/>
                  </a:cubicBezTo>
                  <a:cubicBezTo>
                    <a:pt x="42740" y="109035"/>
                    <a:pt x="42539" y="108174"/>
                    <a:pt x="42495" y="107812"/>
                  </a:cubicBezTo>
                  <a:cubicBezTo>
                    <a:pt x="42467" y="107495"/>
                    <a:pt x="42634" y="106878"/>
                    <a:pt x="42662" y="106567"/>
                  </a:cubicBezTo>
                  <a:cubicBezTo>
                    <a:pt x="42678" y="106333"/>
                    <a:pt x="42773" y="105822"/>
                    <a:pt x="42695" y="105610"/>
                  </a:cubicBezTo>
                  <a:cubicBezTo>
                    <a:pt x="42601" y="105388"/>
                    <a:pt x="42217" y="105154"/>
                    <a:pt x="42056" y="105238"/>
                  </a:cubicBezTo>
                  <a:cubicBezTo>
                    <a:pt x="41906" y="105316"/>
                    <a:pt x="41839" y="106005"/>
                    <a:pt x="41684" y="106077"/>
                  </a:cubicBezTo>
                  <a:cubicBezTo>
                    <a:pt x="41567" y="106133"/>
                    <a:pt x="41306" y="105922"/>
                    <a:pt x="41244" y="105761"/>
                  </a:cubicBezTo>
                  <a:cubicBezTo>
                    <a:pt x="41100" y="105399"/>
                    <a:pt x="41306" y="104482"/>
                    <a:pt x="41261" y="104048"/>
                  </a:cubicBezTo>
                  <a:cubicBezTo>
                    <a:pt x="41222" y="103687"/>
                    <a:pt x="41044" y="102975"/>
                    <a:pt x="40944" y="102636"/>
                  </a:cubicBezTo>
                  <a:cubicBezTo>
                    <a:pt x="40783" y="102135"/>
                    <a:pt x="40377" y="101218"/>
                    <a:pt x="40200" y="100729"/>
                  </a:cubicBezTo>
                  <a:cubicBezTo>
                    <a:pt x="40038" y="100295"/>
                    <a:pt x="39794" y="99328"/>
                    <a:pt x="39560" y="99005"/>
                  </a:cubicBezTo>
                  <a:cubicBezTo>
                    <a:pt x="39310" y="98644"/>
                    <a:pt x="38643" y="98360"/>
                    <a:pt x="38343" y="98127"/>
                  </a:cubicBezTo>
                  <a:cubicBezTo>
                    <a:pt x="37971" y="97849"/>
                    <a:pt x="37265" y="97176"/>
                    <a:pt x="36887" y="96915"/>
                  </a:cubicBezTo>
                  <a:cubicBezTo>
                    <a:pt x="36526" y="96659"/>
                    <a:pt x="35731" y="96403"/>
                    <a:pt x="35386" y="96081"/>
                  </a:cubicBezTo>
                  <a:cubicBezTo>
                    <a:pt x="34981" y="95691"/>
                    <a:pt x="34308" y="94596"/>
                    <a:pt x="33953" y="94085"/>
                  </a:cubicBezTo>
                  <a:cubicBezTo>
                    <a:pt x="33719" y="93746"/>
                    <a:pt x="33302" y="92945"/>
                    <a:pt x="33035" y="92700"/>
                  </a:cubicBezTo>
                  <a:cubicBezTo>
                    <a:pt x="32769" y="92467"/>
                    <a:pt x="32152" y="92394"/>
                    <a:pt x="31885" y="92178"/>
                  </a:cubicBezTo>
                  <a:cubicBezTo>
                    <a:pt x="31702" y="92022"/>
                    <a:pt x="31424" y="91499"/>
                    <a:pt x="31246" y="91338"/>
                  </a:cubicBezTo>
                  <a:cubicBezTo>
                    <a:pt x="31001" y="91116"/>
                    <a:pt x="30473" y="90660"/>
                    <a:pt x="30207" y="90732"/>
                  </a:cubicBezTo>
                  <a:cubicBezTo>
                    <a:pt x="30029" y="90777"/>
                    <a:pt x="29712" y="91199"/>
                    <a:pt x="29634" y="91455"/>
                  </a:cubicBezTo>
                  <a:cubicBezTo>
                    <a:pt x="29540" y="91800"/>
                    <a:pt x="29779" y="92617"/>
                    <a:pt x="29667" y="92956"/>
                  </a:cubicBezTo>
                  <a:cubicBezTo>
                    <a:pt x="29562" y="93317"/>
                    <a:pt x="29101" y="93818"/>
                    <a:pt x="28856" y="93890"/>
                  </a:cubicBezTo>
                  <a:cubicBezTo>
                    <a:pt x="28667" y="93935"/>
                    <a:pt x="28217" y="93807"/>
                    <a:pt x="28117" y="93540"/>
                  </a:cubicBezTo>
                  <a:cubicBezTo>
                    <a:pt x="27972" y="93178"/>
                    <a:pt x="28322" y="92278"/>
                    <a:pt x="28272" y="91861"/>
                  </a:cubicBezTo>
                  <a:cubicBezTo>
                    <a:pt x="28245" y="91583"/>
                    <a:pt x="28089" y="91021"/>
                    <a:pt x="27939" y="90882"/>
                  </a:cubicBezTo>
                  <a:cubicBezTo>
                    <a:pt x="27772" y="90732"/>
                    <a:pt x="27366" y="90777"/>
                    <a:pt x="27200" y="90882"/>
                  </a:cubicBezTo>
                  <a:cubicBezTo>
                    <a:pt x="26888" y="91043"/>
                    <a:pt x="26366" y="91733"/>
                    <a:pt x="26172" y="92150"/>
                  </a:cubicBezTo>
                  <a:cubicBezTo>
                    <a:pt x="25977" y="92550"/>
                    <a:pt x="25844" y="93562"/>
                    <a:pt x="25694" y="94007"/>
                  </a:cubicBezTo>
                  <a:cubicBezTo>
                    <a:pt x="25532" y="94446"/>
                    <a:pt x="24993" y="95169"/>
                    <a:pt x="24932" y="95669"/>
                  </a:cubicBezTo>
                  <a:cubicBezTo>
                    <a:pt x="24865" y="96125"/>
                    <a:pt x="25132" y="97009"/>
                    <a:pt x="25160" y="97465"/>
                  </a:cubicBezTo>
                  <a:cubicBezTo>
                    <a:pt x="25188" y="97899"/>
                    <a:pt x="25238" y="98772"/>
                    <a:pt x="25143" y="99166"/>
                  </a:cubicBezTo>
                  <a:cubicBezTo>
                    <a:pt x="25038" y="99595"/>
                    <a:pt x="24638" y="100334"/>
                    <a:pt x="24382" y="100529"/>
                  </a:cubicBezTo>
                  <a:cubicBezTo>
                    <a:pt x="24132" y="100718"/>
                    <a:pt x="23520" y="100379"/>
                    <a:pt x="23287" y="100612"/>
                  </a:cubicBezTo>
                  <a:cubicBezTo>
                    <a:pt x="23109" y="100784"/>
                    <a:pt x="23009" y="101518"/>
                    <a:pt x="22881" y="101774"/>
                  </a:cubicBezTo>
                  <a:cubicBezTo>
                    <a:pt x="22692" y="102113"/>
                    <a:pt x="22253" y="102664"/>
                    <a:pt x="22009" y="102869"/>
                  </a:cubicBezTo>
                  <a:cubicBezTo>
                    <a:pt x="21759" y="103081"/>
                    <a:pt x="21075" y="103014"/>
                    <a:pt x="20947" y="103420"/>
                  </a:cubicBezTo>
                  <a:cubicBezTo>
                    <a:pt x="20842" y="103748"/>
                    <a:pt x="21314" y="104493"/>
                    <a:pt x="21236" y="104826"/>
                  </a:cubicBezTo>
                  <a:cubicBezTo>
                    <a:pt x="21142" y="105238"/>
                    <a:pt x="20558" y="105494"/>
                    <a:pt x="20330" y="105705"/>
                  </a:cubicBezTo>
                  <a:cubicBezTo>
                    <a:pt x="20063" y="105938"/>
                    <a:pt x="19552" y="106578"/>
                    <a:pt x="19252" y="106600"/>
                  </a:cubicBezTo>
                  <a:cubicBezTo>
                    <a:pt x="18941" y="106622"/>
                    <a:pt x="18396" y="105994"/>
                    <a:pt x="18096" y="105877"/>
                  </a:cubicBezTo>
                  <a:cubicBezTo>
                    <a:pt x="17812" y="105761"/>
                    <a:pt x="17201" y="105794"/>
                    <a:pt x="16918" y="105644"/>
                  </a:cubicBezTo>
                  <a:cubicBezTo>
                    <a:pt x="16568" y="105460"/>
                    <a:pt x="15867" y="104932"/>
                    <a:pt x="15628" y="104493"/>
                  </a:cubicBezTo>
                  <a:cubicBezTo>
                    <a:pt x="15389" y="104048"/>
                    <a:pt x="15300" y="102814"/>
                    <a:pt x="15111" y="102324"/>
                  </a:cubicBezTo>
                  <a:cubicBezTo>
                    <a:pt x="14978" y="101974"/>
                    <a:pt x="14644" y="101335"/>
                    <a:pt x="14422" y="101135"/>
                  </a:cubicBezTo>
                  <a:cubicBezTo>
                    <a:pt x="14255" y="100996"/>
                    <a:pt x="13866" y="101051"/>
                    <a:pt x="13694" y="100934"/>
                  </a:cubicBezTo>
                  <a:cubicBezTo>
                    <a:pt x="13411" y="100718"/>
                    <a:pt x="12938" y="100006"/>
                    <a:pt x="12716" y="99633"/>
                  </a:cubicBezTo>
                  <a:cubicBezTo>
                    <a:pt x="12499" y="99250"/>
                    <a:pt x="12199" y="98232"/>
                    <a:pt x="11943" y="97899"/>
                  </a:cubicBezTo>
                  <a:cubicBezTo>
                    <a:pt x="11643" y="97510"/>
                    <a:pt x="10843" y="97265"/>
                    <a:pt x="10532" y="96915"/>
                  </a:cubicBezTo>
                  <a:cubicBezTo>
                    <a:pt x="10070" y="96414"/>
                    <a:pt x="9365" y="94985"/>
                    <a:pt x="8948" y="94379"/>
                  </a:cubicBezTo>
                  <a:cubicBezTo>
                    <a:pt x="8536" y="93762"/>
                    <a:pt x="7530" y="92795"/>
                    <a:pt x="7219" y="92033"/>
                  </a:cubicBezTo>
                  <a:cubicBezTo>
                    <a:pt x="7025" y="91555"/>
                    <a:pt x="6830" y="90426"/>
                    <a:pt x="6797" y="89870"/>
                  </a:cubicBezTo>
                  <a:cubicBezTo>
                    <a:pt x="6763" y="89459"/>
                    <a:pt x="6902" y="88647"/>
                    <a:pt x="6869" y="88247"/>
                  </a:cubicBezTo>
                  <a:cubicBezTo>
                    <a:pt x="6802" y="87702"/>
                    <a:pt x="6474" y="86712"/>
                    <a:pt x="6319" y="86234"/>
                  </a:cubicBezTo>
                  <a:cubicBezTo>
                    <a:pt x="6169" y="85767"/>
                    <a:pt x="5769" y="84939"/>
                    <a:pt x="5641" y="84460"/>
                  </a:cubicBezTo>
                  <a:cubicBezTo>
                    <a:pt x="5530" y="84032"/>
                    <a:pt x="5457" y="83065"/>
                    <a:pt x="5324" y="82642"/>
                  </a:cubicBezTo>
                  <a:cubicBezTo>
                    <a:pt x="5157" y="82109"/>
                    <a:pt x="4701" y="81119"/>
                    <a:pt x="4401" y="80769"/>
                  </a:cubicBezTo>
                  <a:cubicBezTo>
                    <a:pt x="4190" y="80513"/>
                    <a:pt x="3607" y="80463"/>
                    <a:pt x="3401" y="80185"/>
                  </a:cubicBezTo>
                  <a:cubicBezTo>
                    <a:pt x="3162" y="79873"/>
                    <a:pt x="3006" y="78812"/>
                    <a:pt x="2795" y="78461"/>
                  </a:cubicBezTo>
                  <a:cubicBezTo>
                    <a:pt x="2595" y="78111"/>
                    <a:pt x="1961" y="77866"/>
                    <a:pt x="1789" y="77472"/>
                  </a:cubicBezTo>
                  <a:cubicBezTo>
                    <a:pt x="1617" y="77099"/>
                    <a:pt x="1717" y="76015"/>
                    <a:pt x="1539" y="75653"/>
                  </a:cubicBezTo>
                  <a:cubicBezTo>
                    <a:pt x="1339" y="75259"/>
                    <a:pt x="589" y="75209"/>
                    <a:pt x="394" y="74814"/>
                  </a:cubicBezTo>
                  <a:cubicBezTo>
                    <a:pt x="116" y="74252"/>
                    <a:pt x="0" y="72017"/>
                    <a:pt x="0" y="72017"/>
                  </a:cubicBezTo>
                  <a:lnTo>
                    <a:pt x="0" y="67636"/>
                  </a:ln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0" name="Shape 640"/>
            <p:cNvSpPr/>
            <p:nvPr/>
          </p:nvSpPr>
          <p:spPr>
            <a:xfrm>
              <a:off x="858754" y="1407791"/>
              <a:ext cx="796200" cy="615300"/>
            </a:xfrm>
            <a:custGeom>
              <a:avLst/>
              <a:gdLst/>
              <a:ahLst/>
              <a:cxnLst/>
              <a:rect l="0" t="0" r="0" b="0"/>
              <a:pathLst>
                <a:path w="120000" h="120000" extrusionOk="0">
                  <a:moveTo>
                    <a:pt x="120000" y="0"/>
                  </a:moveTo>
                  <a:lnTo>
                    <a:pt x="120000" y="73152"/>
                  </a:lnTo>
                  <a:cubicBezTo>
                    <a:pt x="119994" y="73136"/>
                    <a:pt x="119977" y="73124"/>
                    <a:pt x="119966" y="73119"/>
                  </a:cubicBezTo>
                  <a:cubicBezTo>
                    <a:pt x="119561" y="72813"/>
                    <a:pt x="118505" y="72858"/>
                    <a:pt x="118022" y="72924"/>
                  </a:cubicBezTo>
                  <a:cubicBezTo>
                    <a:pt x="117577" y="72985"/>
                    <a:pt x="116755" y="73475"/>
                    <a:pt x="116316" y="73591"/>
                  </a:cubicBezTo>
                  <a:cubicBezTo>
                    <a:pt x="115855" y="73708"/>
                    <a:pt x="114911" y="73919"/>
                    <a:pt x="114438" y="73858"/>
                  </a:cubicBezTo>
                  <a:cubicBezTo>
                    <a:pt x="114011" y="73802"/>
                    <a:pt x="113255" y="73236"/>
                    <a:pt x="112833" y="73197"/>
                  </a:cubicBezTo>
                  <a:cubicBezTo>
                    <a:pt x="112250" y="73141"/>
                    <a:pt x="111116" y="73536"/>
                    <a:pt x="110550" y="73658"/>
                  </a:cubicBezTo>
                  <a:cubicBezTo>
                    <a:pt x="109944" y="73802"/>
                    <a:pt x="108755" y="74236"/>
                    <a:pt x="108133" y="74275"/>
                  </a:cubicBezTo>
                  <a:cubicBezTo>
                    <a:pt x="107511" y="74314"/>
                    <a:pt x="106277" y="74014"/>
                    <a:pt x="105655" y="73975"/>
                  </a:cubicBezTo>
                  <a:cubicBezTo>
                    <a:pt x="105183" y="73953"/>
                    <a:pt x="104238" y="73875"/>
                    <a:pt x="103777" y="73975"/>
                  </a:cubicBezTo>
                  <a:cubicBezTo>
                    <a:pt x="103466" y="74047"/>
                    <a:pt x="102916" y="74475"/>
                    <a:pt x="102605" y="74525"/>
                  </a:cubicBezTo>
                  <a:cubicBezTo>
                    <a:pt x="102277" y="74564"/>
                    <a:pt x="101650" y="74297"/>
                    <a:pt x="101327" y="74275"/>
                  </a:cubicBezTo>
                  <a:cubicBezTo>
                    <a:pt x="100972" y="74247"/>
                    <a:pt x="100227" y="74492"/>
                    <a:pt x="99888" y="74353"/>
                  </a:cubicBezTo>
                  <a:cubicBezTo>
                    <a:pt x="99605" y="74236"/>
                    <a:pt x="99288" y="73497"/>
                    <a:pt x="98994" y="73419"/>
                  </a:cubicBezTo>
                  <a:cubicBezTo>
                    <a:pt x="98811" y="73363"/>
                    <a:pt x="98433" y="73558"/>
                    <a:pt x="98255" y="73652"/>
                  </a:cubicBezTo>
                  <a:cubicBezTo>
                    <a:pt x="97927" y="73830"/>
                    <a:pt x="97405" y="74469"/>
                    <a:pt x="97077" y="74636"/>
                  </a:cubicBezTo>
                  <a:cubicBezTo>
                    <a:pt x="96477" y="74942"/>
                    <a:pt x="95172" y="75192"/>
                    <a:pt x="94522" y="75259"/>
                  </a:cubicBezTo>
                  <a:cubicBezTo>
                    <a:pt x="93877" y="75331"/>
                    <a:pt x="92561" y="75253"/>
                    <a:pt x="91911" y="75209"/>
                  </a:cubicBezTo>
                  <a:cubicBezTo>
                    <a:pt x="91650" y="75192"/>
                    <a:pt x="91133" y="75042"/>
                    <a:pt x="90877" y="75081"/>
                  </a:cubicBezTo>
                  <a:cubicBezTo>
                    <a:pt x="90627" y="75114"/>
                    <a:pt x="90188" y="75459"/>
                    <a:pt x="89938" y="75498"/>
                  </a:cubicBezTo>
                  <a:cubicBezTo>
                    <a:pt x="89577" y="75542"/>
                    <a:pt x="88794" y="75487"/>
                    <a:pt x="88466" y="75286"/>
                  </a:cubicBezTo>
                  <a:cubicBezTo>
                    <a:pt x="88172" y="75097"/>
                    <a:pt x="87888" y="74325"/>
                    <a:pt x="87616" y="74091"/>
                  </a:cubicBezTo>
                  <a:cubicBezTo>
                    <a:pt x="87405" y="73903"/>
                    <a:pt x="86894" y="73669"/>
                    <a:pt x="86633" y="73597"/>
                  </a:cubicBezTo>
                  <a:cubicBezTo>
                    <a:pt x="86372" y="73536"/>
                    <a:pt x="85827" y="73525"/>
                    <a:pt x="85561" y="73575"/>
                  </a:cubicBezTo>
                  <a:cubicBezTo>
                    <a:pt x="85372" y="73608"/>
                    <a:pt x="84961" y="73697"/>
                    <a:pt x="84822" y="73858"/>
                  </a:cubicBezTo>
                  <a:cubicBezTo>
                    <a:pt x="84627" y="74086"/>
                    <a:pt x="84533" y="74758"/>
                    <a:pt x="84488" y="75081"/>
                  </a:cubicBezTo>
                  <a:cubicBezTo>
                    <a:pt x="84461" y="75303"/>
                    <a:pt x="84405" y="75781"/>
                    <a:pt x="84488" y="75981"/>
                  </a:cubicBezTo>
                  <a:cubicBezTo>
                    <a:pt x="84561" y="76165"/>
                    <a:pt x="84911" y="76337"/>
                    <a:pt x="85005" y="76504"/>
                  </a:cubicBezTo>
                  <a:cubicBezTo>
                    <a:pt x="85116" y="76704"/>
                    <a:pt x="85250" y="77176"/>
                    <a:pt x="85227" y="77410"/>
                  </a:cubicBezTo>
                  <a:cubicBezTo>
                    <a:pt x="85216" y="77560"/>
                    <a:pt x="85116" y="77865"/>
                    <a:pt x="85005" y="77932"/>
                  </a:cubicBezTo>
                  <a:cubicBezTo>
                    <a:pt x="84838" y="78032"/>
                    <a:pt x="84433" y="77882"/>
                    <a:pt x="84266" y="77771"/>
                  </a:cubicBezTo>
                  <a:cubicBezTo>
                    <a:pt x="84083" y="77654"/>
                    <a:pt x="83838" y="77237"/>
                    <a:pt x="83711" y="77048"/>
                  </a:cubicBezTo>
                  <a:cubicBezTo>
                    <a:pt x="83577" y="76854"/>
                    <a:pt x="83422" y="76304"/>
                    <a:pt x="83216" y="76242"/>
                  </a:cubicBezTo>
                  <a:cubicBezTo>
                    <a:pt x="82972" y="76181"/>
                    <a:pt x="82583" y="76704"/>
                    <a:pt x="82344" y="76793"/>
                  </a:cubicBezTo>
                  <a:cubicBezTo>
                    <a:pt x="82200" y="76837"/>
                    <a:pt x="81894" y="76887"/>
                    <a:pt x="81738" y="76870"/>
                  </a:cubicBezTo>
                  <a:cubicBezTo>
                    <a:pt x="81522" y="76848"/>
                    <a:pt x="81111" y="76598"/>
                    <a:pt x="80894" y="76581"/>
                  </a:cubicBezTo>
                  <a:cubicBezTo>
                    <a:pt x="80633" y="76570"/>
                    <a:pt x="80105" y="76704"/>
                    <a:pt x="79861" y="76815"/>
                  </a:cubicBezTo>
                  <a:cubicBezTo>
                    <a:pt x="79583" y="76943"/>
                    <a:pt x="79077" y="77309"/>
                    <a:pt x="78855" y="77543"/>
                  </a:cubicBezTo>
                  <a:cubicBezTo>
                    <a:pt x="78666" y="77749"/>
                    <a:pt x="78416" y="78293"/>
                    <a:pt x="78227" y="78504"/>
                  </a:cubicBezTo>
                  <a:cubicBezTo>
                    <a:pt x="78044" y="78716"/>
                    <a:pt x="77633" y="79132"/>
                    <a:pt x="77383" y="79233"/>
                  </a:cubicBezTo>
                  <a:cubicBezTo>
                    <a:pt x="77111" y="79333"/>
                    <a:pt x="76505" y="79216"/>
                    <a:pt x="76222" y="79233"/>
                  </a:cubicBezTo>
                  <a:cubicBezTo>
                    <a:pt x="75927" y="79249"/>
                    <a:pt x="75327" y="79216"/>
                    <a:pt x="75055" y="79360"/>
                  </a:cubicBezTo>
                  <a:cubicBezTo>
                    <a:pt x="74861" y="79466"/>
                    <a:pt x="74550" y="79855"/>
                    <a:pt x="74433" y="80055"/>
                  </a:cubicBezTo>
                  <a:cubicBezTo>
                    <a:pt x="74316" y="80266"/>
                    <a:pt x="74261" y="80800"/>
                    <a:pt x="74116" y="80989"/>
                  </a:cubicBezTo>
                  <a:cubicBezTo>
                    <a:pt x="73944" y="81239"/>
                    <a:pt x="73438" y="81556"/>
                    <a:pt x="73177" y="81667"/>
                  </a:cubicBezTo>
                  <a:cubicBezTo>
                    <a:pt x="72883" y="81800"/>
                    <a:pt x="72250" y="81867"/>
                    <a:pt x="71933" y="81900"/>
                  </a:cubicBezTo>
                  <a:cubicBezTo>
                    <a:pt x="71511" y="81939"/>
                    <a:pt x="70666" y="81867"/>
                    <a:pt x="70255" y="81900"/>
                  </a:cubicBezTo>
                  <a:cubicBezTo>
                    <a:pt x="69994" y="81923"/>
                    <a:pt x="69438" y="81895"/>
                    <a:pt x="69222" y="82056"/>
                  </a:cubicBezTo>
                  <a:cubicBezTo>
                    <a:pt x="69022" y="82217"/>
                    <a:pt x="68844" y="82790"/>
                    <a:pt x="68733" y="83045"/>
                  </a:cubicBezTo>
                  <a:cubicBezTo>
                    <a:pt x="68594" y="83368"/>
                    <a:pt x="68488" y="84162"/>
                    <a:pt x="68244" y="84390"/>
                  </a:cubicBezTo>
                  <a:cubicBezTo>
                    <a:pt x="68011" y="84618"/>
                    <a:pt x="67350" y="84740"/>
                    <a:pt x="67055" y="84657"/>
                  </a:cubicBezTo>
                  <a:cubicBezTo>
                    <a:pt x="66855" y="84590"/>
                    <a:pt x="66538" y="84223"/>
                    <a:pt x="66411" y="84029"/>
                  </a:cubicBezTo>
                  <a:cubicBezTo>
                    <a:pt x="66250" y="83784"/>
                    <a:pt x="66194" y="83062"/>
                    <a:pt x="65961" y="82912"/>
                  </a:cubicBezTo>
                  <a:cubicBezTo>
                    <a:pt x="65677" y="82734"/>
                    <a:pt x="64966" y="82945"/>
                    <a:pt x="64666" y="83095"/>
                  </a:cubicBezTo>
                  <a:cubicBezTo>
                    <a:pt x="64294" y="83284"/>
                    <a:pt x="63755" y="84035"/>
                    <a:pt x="63411" y="84285"/>
                  </a:cubicBezTo>
                  <a:cubicBezTo>
                    <a:pt x="63061" y="84551"/>
                    <a:pt x="62222" y="84818"/>
                    <a:pt x="61905" y="85141"/>
                  </a:cubicBezTo>
                  <a:cubicBezTo>
                    <a:pt x="61544" y="85518"/>
                    <a:pt x="60977" y="86508"/>
                    <a:pt x="60833" y="87047"/>
                  </a:cubicBezTo>
                  <a:cubicBezTo>
                    <a:pt x="60738" y="87419"/>
                    <a:pt x="61000" y="88247"/>
                    <a:pt x="60833" y="88570"/>
                  </a:cubicBezTo>
                  <a:cubicBezTo>
                    <a:pt x="60616" y="88981"/>
                    <a:pt x="59700" y="89153"/>
                    <a:pt x="59355" y="89426"/>
                  </a:cubicBezTo>
                  <a:cubicBezTo>
                    <a:pt x="59177" y="89576"/>
                    <a:pt x="58922" y="90031"/>
                    <a:pt x="58722" y="90126"/>
                  </a:cubicBezTo>
                  <a:cubicBezTo>
                    <a:pt x="58433" y="90259"/>
                    <a:pt x="57777" y="90009"/>
                    <a:pt x="57477" y="90126"/>
                  </a:cubicBezTo>
                  <a:cubicBezTo>
                    <a:pt x="57183" y="90243"/>
                    <a:pt x="56777" y="90904"/>
                    <a:pt x="56472" y="91021"/>
                  </a:cubicBezTo>
                  <a:cubicBezTo>
                    <a:pt x="56283" y="91099"/>
                    <a:pt x="55872" y="91021"/>
                    <a:pt x="55672" y="91021"/>
                  </a:cubicBezTo>
                  <a:lnTo>
                    <a:pt x="54666" y="91021"/>
                  </a:lnTo>
                  <a:cubicBezTo>
                    <a:pt x="54183" y="91021"/>
                    <a:pt x="53205" y="90848"/>
                    <a:pt x="52755" y="91021"/>
                  </a:cubicBezTo>
                  <a:cubicBezTo>
                    <a:pt x="52488" y="91121"/>
                    <a:pt x="52022" y="91543"/>
                    <a:pt x="51850" y="91799"/>
                  </a:cubicBezTo>
                  <a:cubicBezTo>
                    <a:pt x="51705" y="92010"/>
                    <a:pt x="51672" y="92627"/>
                    <a:pt x="51477" y="92771"/>
                  </a:cubicBezTo>
                  <a:cubicBezTo>
                    <a:pt x="51200" y="92988"/>
                    <a:pt x="50466" y="92849"/>
                    <a:pt x="50138" y="92771"/>
                  </a:cubicBezTo>
                  <a:cubicBezTo>
                    <a:pt x="49950" y="92733"/>
                    <a:pt x="49627" y="92416"/>
                    <a:pt x="49433" y="92427"/>
                  </a:cubicBezTo>
                  <a:cubicBezTo>
                    <a:pt x="49255" y="92427"/>
                    <a:pt x="48966" y="92705"/>
                    <a:pt x="48800" y="92771"/>
                  </a:cubicBezTo>
                  <a:cubicBezTo>
                    <a:pt x="48538" y="92883"/>
                    <a:pt x="48000" y="93133"/>
                    <a:pt x="47722" y="93083"/>
                  </a:cubicBezTo>
                  <a:cubicBezTo>
                    <a:pt x="47422" y="93027"/>
                    <a:pt x="46950" y="92471"/>
                    <a:pt x="46650" y="92344"/>
                  </a:cubicBezTo>
                  <a:cubicBezTo>
                    <a:pt x="46305" y="92199"/>
                    <a:pt x="45577" y="92071"/>
                    <a:pt x="45211" y="92032"/>
                  </a:cubicBezTo>
                  <a:cubicBezTo>
                    <a:pt x="44905" y="91999"/>
                    <a:pt x="44266" y="92143"/>
                    <a:pt x="43972" y="92032"/>
                  </a:cubicBezTo>
                  <a:cubicBezTo>
                    <a:pt x="43794" y="91971"/>
                    <a:pt x="43555" y="91571"/>
                    <a:pt x="43372" y="91532"/>
                  </a:cubicBezTo>
                  <a:cubicBezTo>
                    <a:pt x="43033" y="91454"/>
                    <a:pt x="42372" y="91893"/>
                    <a:pt x="42027" y="91877"/>
                  </a:cubicBezTo>
                  <a:cubicBezTo>
                    <a:pt x="41822" y="91866"/>
                    <a:pt x="41433" y="91721"/>
                    <a:pt x="41255" y="91610"/>
                  </a:cubicBezTo>
                  <a:cubicBezTo>
                    <a:pt x="41150" y="91538"/>
                    <a:pt x="41005" y="91238"/>
                    <a:pt x="40888" y="91215"/>
                  </a:cubicBezTo>
                  <a:cubicBezTo>
                    <a:pt x="40705" y="91187"/>
                    <a:pt x="40338" y="91443"/>
                    <a:pt x="40216" y="91610"/>
                  </a:cubicBezTo>
                  <a:cubicBezTo>
                    <a:pt x="40077" y="91788"/>
                    <a:pt x="39950" y="92544"/>
                    <a:pt x="39950" y="92544"/>
                  </a:cubicBezTo>
                  <a:lnTo>
                    <a:pt x="39950" y="118432"/>
                  </a:lnTo>
                  <a:cubicBezTo>
                    <a:pt x="39394" y="118238"/>
                    <a:pt x="38611" y="117988"/>
                    <a:pt x="38244" y="117971"/>
                  </a:cubicBezTo>
                  <a:cubicBezTo>
                    <a:pt x="37261" y="117932"/>
                    <a:pt x="35316" y="118510"/>
                    <a:pt x="34361" y="118799"/>
                  </a:cubicBezTo>
                  <a:cubicBezTo>
                    <a:pt x="33616" y="119021"/>
                    <a:pt x="32194" y="119777"/>
                    <a:pt x="31438" y="119916"/>
                  </a:cubicBezTo>
                  <a:cubicBezTo>
                    <a:pt x="30922" y="120011"/>
                    <a:pt x="29877" y="120050"/>
                    <a:pt x="29377" y="119916"/>
                  </a:cubicBezTo>
                  <a:cubicBezTo>
                    <a:pt x="28966" y="119805"/>
                    <a:pt x="28183" y="119366"/>
                    <a:pt x="27861" y="119060"/>
                  </a:cubicBezTo>
                  <a:cubicBezTo>
                    <a:pt x="27561" y="118771"/>
                    <a:pt x="27205" y="117938"/>
                    <a:pt x="26922" y="117632"/>
                  </a:cubicBezTo>
                  <a:cubicBezTo>
                    <a:pt x="26733" y="117426"/>
                    <a:pt x="26311" y="117065"/>
                    <a:pt x="26072" y="116982"/>
                  </a:cubicBezTo>
                  <a:cubicBezTo>
                    <a:pt x="25733" y="116865"/>
                    <a:pt x="24983" y="117154"/>
                    <a:pt x="24661" y="116982"/>
                  </a:cubicBezTo>
                  <a:cubicBezTo>
                    <a:pt x="24227" y="116748"/>
                    <a:pt x="23711" y="115725"/>
                    <a:pt x="23427" y="115270"/>
                  </a:cubicBezTo>
                  <a:cubicBezTo>
                    <a:pt x="23200" y="114903"/>
                    <a:pt x="22872" y="114047"/>
                    <a:pt x="22605" y="113714"/>
                  </a:cubicBezTo>
                  <a:cubicBezTo>
                    <a:pt x="22377" y="113425"/>
                    <a:pt x="21827" y="112902"/>
                    <a:pt x="21511" y="112780"/>
                  </a:cubicBezTo>
                  <a:cubicBezTo>
                    <a:pt x="21072" y="112608"/>
                    <a:pt x="20138" y="112813"/>
                    <a:pt x="19677" y="112780"/>
                  </a:cubicBezTo>
                  <a:cubicBezTo>
                    <a:pt x="18950" y="112719"/>
                    <a:pt x="17488" y="112463"/>
                    <a:pt x="16772" y="112285"/>
                  </a:cubicBezTo>
                  <a:cubicBezTo>
                    <a:pt x="16194" y="112141"/>
                    <a:pt x="15033" y="111818"/>
                    <a:pt x="14494" y="111535"/>
                  </a:cubicBezTo>
                  <a:cubicBezTo>
                    <a:pt x="13938" y="111246"/>
                    <a:pt x="12844" y="110546"/>
                    <a:pt x="12433" y="110029"/>
                  </a:cubicBezTo>
                  <a:cubicBezTo>
                    <a:pt x="11666" y="109045"/>
                    <a:pt x="10727" y="106561"/>
                    <a:pt x="10333" y="105304"/>
                  </a:cubicBezTo>
                  <a:cubicBezTo>
                    <a:pt x="9988" y="104204"/>
                    <a:pt x="9655" y="101892"/>
                    <a:pt x="9466" y="100736"/>
                  </a:cubicBezTo>
                  <a:cubicBezTo>
                    <a:pt x="9311" y="99797"/>
                    <a:pt x="9155" y="97874"/>
                    <a:pt x="8933" y="96951"/>
                  </a:cubicBezTo>
                  <a:cubicBezTo>
                    <a:pt x="8755" y="96240"/>
                    <a:pt x="8133" y="94922"/>
                    <a:pt x="7966" y="94200"/>
                  </a:cubicBezTo>
                  <a:cubicBezTo>
                    <a:pt x="7850" y="93694"/>
                    <a:pt x="7744" y="92644"/>
                    <a:pt x="7722" y="92127"/>
                  </a:cubicBezTo>
                  <a:cubicBezTo>
                    <a:pt x="7688" y="91332"/>
                    <a:pt x="7900" y="89748"/>
                    <a:pt x="7827" y="88953"/>
                  </a:cubicBezTo>
                  <a:cubicBezTo>
                    <a:pt x="7788" y="88436"/>
                    <a:pt x="7444" y="87458"/>
                    <a:pt x="7411" y="86941"/>
                  </a:cubicBezTo>
                  <a:cubicBezTo>
                    <a:pt x="7355" y="86274"/>
                    <a:pt x="7316" y="84896"/>
                    <a:pt x="7538" y="84285"/>
                  </a:cubicBezTo>
                  <a:cubicBezTo>
                    <a:pt x="7761" y="83707"/>
                    <a:pt x="8733" y="82962"/>
                    <a:pt x="9061" y="82451"/>
                  </a:cubicBezTo>
                  <a:cubicBezTo>
                    <a:pt x="9377" y="81956"/>
                    <a:pt x="9938" y="80905"/>
                    <a:pt x="10094" y="80316"/>
                  </a:cubicBezTo>
                  <a:cubicBezTo>
                    <a:pt x="10238" y="79761"/>
                    <a:pt x="10305" y="78566"/>
                    <a:pt x="10266" y="77982"/>
                  </a:cubicBezTo>
                  <a:cubicBezTo>
                    <a:pt x="10238" y="77515"/>
                    <a:pt x="10100" y="76548"/>
                    <a:pt x="9888" y="76142"/>
                  </a:cubicBezTo>
                  <a:cubicBezTo>
                    <a:pt x="9638" y="75653"/>
                    <a:pt x="8877" y="74870"/>
                    <a:pt x="8438" y="74608"/>
                  </a:cubicBezTo>
                  <a:cubicBezTo>
                    <a:pt x="8005" y="74358"/>
                    <a:pt x="6966" y="74431"/>
                    <a:pt x="6533" y="74169"/>
                  </a:cubicBezTo>
                  <a:cubicBezTo>
                    <a:pt x="6194" y="73958"/>
                    <a:pt x="5722" y="73208"/>
                    <a:pt x="5422" y="72924"/>
                  </a:cubicBezTo>
                  <a:cubicBezTo>
                    <a:pt x="5083" y="72619"/>
                    <a:pt x="4361" y="72046"/>
                    <a:pt x="3966" y="71829"/>
                  </a:cubicBezTo>
                  <a:cubicBezTo>
                    <a:pt x="3522" y="71596"/>
                    <a:pt x="2561" y="71346"/>
                    <a:pt x="2083" y="71190"/>
                  </a:cubicBezTo>
                  <a:cubicBezTo>
                    <a:pt x="1733" y="71062"/>
                    <a:pt x="1027" y="70840"/>
                    <a:pt x="683" y="70696"/>
                  </a:cubicBezTo>
                  <a:cubicBezTo>
                    <a:pt x="533" y="70629"/>
                    <a:pt x="244" y="70473"/>
                    <a:pt x="0" y="70340"/>
                  </a:cubicBezTo>
                  <a:cubicBezTo>
                    <a:pt x="222" y="69879"/>
                    <a:pt x="588" y="69123"/>
                    <a:pt x="811" y="68761"/>
                  </a:cubicBezTo>
                  <a:cubicBezTo>
                    <a:pt x="1138" y="68211"/>
                    <a:pt x="1816" y="67094"/>
                    <a:pt x="2283" y="66700"/>
                  </a:cubicBezTo>
                  <a:cubicBezTo>
                    <a:pt x="2766" y="66294"/>
                    <a:pt x="3988" y="66027"/>
                    <a:pt x="4516" y="65688"/>
                  </a:cubicBezTo>
                  <a:cubicBezTo>
                    <a:pt x="4988" y="65382"/>
                    <a:pt x="5905" y="64665"/>
                    <a:pt x="6244" y="64165"/>
                  </a:cubicBezTo>
                  <a:cubicBezTo>
                    <a:pt x="6438" y="63865"/>
                    <a:pt x="6594" y="63104"/>
                    <a:pt x="6744" y="62770"/>
                  </a:cubicBezTo>
                  <a:cubicBezTo>
                    <a:pt x="6877" y="62470"/>
                    <a:pt x="7183" y="61903"/>
                    <a:pt x="7366" y="61636"/>
                  </a:cubicBezTo>
                  <a:cubicBezTo>
                    <a:pt x="7622" y="61258"/>
                    <a:pt x="8288" y="60664"/>
                    <a:pt x="8505" y="60258"/>
                  </a:cubicBezTo>
                  <a:cubicBezTo>
                    <a:pt x="8738" y="59791"/>
                    <a:pt x="9016" y="58741"/>
                    <a:pt x="9094" y="58218"/>
                  </a:cubicBezTo>
                  <a:cubicBezTo>
                    <a:pt x="9205" y="57401"/>
                    <a:pt x="9033" y="55728"/>
                    <a:pt x="9094" y="54906"/>
                  </a:cubicBezTo>
                  <a:cubicBezTo>
                    <a:pt x="9138" y="54172"/>
                    <a:pt x="9311" y="52733"/>
                    <a:pt x="9477" y="52021"/>
                  </a:cubicBezTo>
                  <a:cubicBezTo>
                    <a:pt x="9583" y="51554"/>
                    <a:pt x="9850" y="50593"/>
                    <a:pt x="10100" y="50193"/>
                  </a:cubicBezTo>
                  <a:cubicBezTo>
                    <a:pt x="10350" y="49781"/>
                    <a:pt x="11138" y="49237"/>
                    <a:pt x="11422" y="48853"/>
                  </a:cubicBezTo>
                  <a:cubicBezTo>
                    <a:pt x="11733" y="48431"/>
                    <a:pt x="12222" y="47469"/>
                    <a:pt x="12427" y="46964"/>
                  </a:cubicBezTo>
                  <a:cubicBezTo>
                    <a:pt x="12627" y="46441"/>
                    <a:pt x="12938" y="45335"/>
                    <a:pt x="13016" y="44763"/>
                  </a:cubicBezTo>
                  <a:cubicBezTo>
                    <a:pt x="13022" y="44668"/>
                    <a:pt x="13027" y="44551"/>
                    <a:pt x="13033" y="44429"/>
                  </a:cubicBezTo>
                  <a:cubicBezTo>
                    <a:pt x="13266" y="44512"/>
                    <a:pt x="13550" y="44613"/>
                    <a:pt x="13688" y="44629"/>
                  </a:cubicBezTo>
                  <a:cubicBezTo>
                    <a:pt x="13994" y="44657"/>
                    <a:pt x="14616" y="44590"/>
                    <a:pt x="14900" y="44457"/>
                  </a:cubicBezTo>
                  <a:cubicBezTo>
                    <a:pt x="15138" y="44346"/>
                    <a:pt x="15600" y="44001"/>
                    <a:pt x="15744" y="43746"/>
                  </a:cubicBezTo>
                  <a:cubicBezTo>
                    <a:pt x="15911" y="43451"/>
                    <a:pt x="15816" y="42667"/>
                    <a:pt x="15977" y="42373"/>
                  </a:cubicBezTo>
                  <a:cubicBezTo>
                    <a:pt x="16177" y="42011"/>
                    <a:pt x="16927" y="41689"/>
                    <a:pt x="17188" y="41383"/>
                  </a:cubicBezTo>
                  <a:cubicBezTo>
                    <a:pt x="17572" y="40933"/>
                    <a:pt x="18200" y="39877"/>
                    <a:pt x="18416" y="39294"/>
                  </a:cubicBezTo>
                  <a:cubicBezTo>
                    <a:pt x="18555" y="38916"/>
                    <a:pt x="18622" y="38076"/>
                    <a:pt x="18738" y="37687"/>
                  </a:cubicBezTo>
                  <a:cubicBezTo>
                    <a:pt x="18866" y="37248"/>
                    <a:pt x="19172" y="36376"/>
                    <a:pt x="19405" y="35998"/>
                  </a:cubicBezTo>
                  <a:cubicBezTo>
                    <a:pt x="19644" y="35637"/>
                    <a:pt x="20344" y="35175"/>
                    <a:pt x="20572" y="34803"/>
                  </a:cubicBezTo>
                  <a:cubicBezTo>
                    <a:pt x="20800" y="34442"/>
                    <a:pt x="20972" y="33525"/>
                    <a:pt x="21188" y="33147"/>
                  </a:cubicBezTo>
                  <a:cubicBezTo>
                    <a:pt x="21333" y="32891"/>
                    <a:pt x="21633" y="32513"/>
                    <a:pt x="21911" y="32185"/>
                  </a:cubicBezTo>
                  <a:lnTo>
                    <a:pt x="24950" y="32185"/>
                  </a:lnTo>
                  <a:cubicBezTo>
                    <a:pt x="24950" y="32185"/>
                    <a:pt x="26166" y="31518"/>
                    <a:pt x="26494" y="31179"/>
                  </a:cubicBezTo>
                  <a:cubicBezTo>
                    <a:pt x="26816" y="30835"/>
                    <a:pt x="27155" y="29823"/>
                    <a:pt x="27500" y="29517"/>
                  </a:cubicBezTo>
                  <a:cubicBezTo>
                    <a:pt x="27838" y="29217"/>
                    <a:pt x="28666" y="28928"/>
                    <a:pt x="29088" y="28839"/>
                  </a:cubicBezTo>
                  <a:cubicBezTo>
                    <a:pt x="29516" y="28756"/>
                    <a:pt x="30427" y="28989"/>
                    <a:pt x="30855" y="28839"/>
                  </a:cubicBezTo>
                  <a:cubicBezTo>
                    <a:pt x="31327" y="28667"/>
                    <a:pt x="32066" y="27806"/>
                    <a:pt x="32511" y="27544"/>
                  </a:cubicBezTo>
                  <a:cubicBezTo>
                    <a:pt x="33094" y="27194"/>
                    <a:pt x="34405" y="26850"/>
                    <a:pt x="34988" y="26477"/>
                  </a:cubicBezTo>
                  <a:cubicBezTo>
                    <a:pt x="35427" y="26205"/>
                    <a:pt x="36350" y="25599"/>
                    <a:pt x="36572" y="25082"/>
                  </a:cubicBezTo>
                  <a:cubicBezTo>
                    <a:pt x="36700" y="24782"/>
                    <a:pt x="36716" y="24043"/>
                    <a:pt x="36572" y="23754"/>
                  </a:cubicBezTo>
                  <a:cubicBezTo>
                    <a:pt x="36444" y="23482"/>
                    <a:pt x="35844" y="23309"/>
                    <a:pt x="35655" y="23081"/>
                  </a:cubicBezTo>
                  <a:cubicBezTo>
                    <a:pt x="35438" y="22803"/>
                    <a:pt x="35033" y="22131"/>
                    <a:pt x="35055" y="21753"/>
                  </a:cubicBezTo>
                  <a:cubicBezTo>
                    <a:pt x="35066" y="21520"/>
                    <a:pt x="35494" y="21214"/>
                    <a:pt x="35544" y="20975"/>
                  </a:cubicBezTo>
                  <a:cubicBezTo>
                    <a:pt x="35616" y="20680"/>
                    <a:pt x="35583" y="20013"/>
                    <a:pt x="35433" y="19763"/>
                  </a:cubicBezTo>
                  <a:cubicBezTo>
                    <a:pt x="35305" y="19524"/>
                    <a:pt x="34777" y="19408"/>
                    <a:pt x="34611" y="19213"/>
                  </a:cubicBezTo>
                  <a:cubicBezTo>
                    <a:pt x="34433" y="19007"/>
                    <a:pt x="34122" y="18491"/>
                    <a:pt x="34116" y="18202"/>
                  </a:cubicBezTo>
                  <a:cubicBezTo>
                    <a:pt x="34111" y="17940"/>
                    <a:pt x="34372" y="17468"/>
                    <a:pt x="34522" y="17262"/>
                  </a:cubicBezTo>
                  <a:cubicBezTo>
                    <a:pt x="34711" y="16995"/>
                    <a:pt x="35255" y="16651"/>
                    <a:pt x="35477" y="16412"/>
                  </a:cubicBezTo>
                  <a:cubicBezTo>
                    <a:pt x="35777" y="16095"/>
                    <a:pt x="36277" y="15350"/>
                    <a:pt x="36555" y="15011"/>
                  </a:cubicBezTo>
                  <a:cubicBezTo>
                    <a:pt x="36755" y="14761"/>
                    <a:pt x="37105" y="14172"/>
                    <a:pt x="37377" y="14050"/>
                  </a:cubicBezTo>
                  <a:cubicBezTo>
                    <a:pt x="37611" y="13944"/>
                    <a:pt x="38138" y="14061"/>
                    <a:pt x="38383" y="14128"/>
                  </a:cubicBezTo>
                  <a:cubicBezTo>
                    <a:pt x="38794" y="14233"/>
                    <a:pt x="39588" y="14606"/>
                    <a:pt x="39950" y="14856"/>
                  </a:cubicBezTo>
                  <a:cubicBezTo>
                    <a:pt x="40250" y="15067"/>
                    <a:pt x="40838" y="15562"/>
                    <a:pt x="41022" y="15917"/>
                  </a:cubicBezTo>
                  <a:cubicBezTo>
                    <a:pt x="41266" y="16395"/>
                    <a:pt x="41277" y="17562"/>
                    <a:pt x="41400" y="18096"/>
                  </a:cubicBezTo>
                  <a:cubicBezTo>
                    <a:pt x="41577" y="18841"/>
                    <a:pt x="41938" y="20341"/>
                    <a:pt x="42272" y="21003"/>
                  </a:cubicBezTo>
                  <a:cubicBezTo>
                    <a:pt x="42488" y="21431"/>
                    <a:pt x="43005" y="22281"/>
                    <a:pt x="43388" y="22481"/>
                  </a:cubicBezTo>
                  <a:cubicBezTo>
                    <a:pt x="43822" y="22709"/>
                    <a:pt x="44833" y="22681"/>
                    <a:pt x="45288" y="22509"/>
                  </a:cubicBezTo>
                  <a:cubicBezTo>
                    <a:pt x="45650" y="22375"/>
                    <a:pt x="46150" y="21592"/>
                    <a:pt x="46516" y="21447"/>
                  </a:cubicBezTo>
                  <a:cubicBezTo>
                    <a:pt x="46866" y="21308"/>
                    <a:pt x="47627" y="21370"/>
                    <a:pt x="47994" y="21447"/>
                  </a:cubicBezTo>
                  <a:cubicBezTo>
                    <a:pt x="48611" y="21564"/>
                    <a:pt x="49744" y="22203"/>
                    <a:pt x="50344" y="22403"/>
                  </a:cubicBezTo>
                  <a:cubicBezTo>
                    <a:pt x="51033" y="22648"/>
                    <a:pt x="52488" y="22837"/>
                    <a:pt x="53133" y="23204"/>
                  </a:cubicBezTo>
                  <a:cubicBezTo>
                    <a:pt x="53833" y="23615"/>
                    <a:pt x="55550" y="25488"/>
                    <a:pt x="55550" y="25488"/>
                  </a:cubicBezTo>
                  <a:lnTo>
                    <a:pt x="58266" y="6358"/>
                  </a:lnTo>
                  <a:cubicBezTo>
                    <a:pt x="58300" y="6385"/>
                    <a:pt x="58327" y="6419"/>
                    <a:pt x="58344" y="6452"/>
                  </a:cubicBezTo>
                  <a:cubicBezTo>
                    <a:pt x="58466" y="6691"/>
                    <a:pt x="58322" y="7308"/>
                    <a:pt x="58411" y="7564"/>
                  </a:cubicBezTo>
                  <a:cubicBezTo>
                    <a:pt x="58505" y="7853"/>
                    <a:pt x="58911" y="8320"/>
                    <a:pt x="59094" y="8548"/>
                  </a:cubicBezTo>
                  <a:cubicBezTo>
                    <a:pt x="59472" y="9031"/>
                    <a:pt x="60366" y="9848"/>
                    <a:pt x="60700" y="10382"/>
                  </a:cubicBezTo>
                  <a:cubicBezTo>
                    <a:pt x="61111" y="11026"/>
                    <a:pt x="61811" y="12471"/>
                    <a:pt x="61938" y="13261"/>
                  </a:cubicBezTo>
                  <a:cubicBezTo>
                    <a:pt x="62022" y="13750"/>
                    <a:pt x="61644" y="14767"/>
                    <a:pt x="61772" y="15239"/>
                  </a:cubicBezTo>
                  <a:cubicBezTo>
                    <a:pt x="61911" y="15784"/>
                    <a:pt x="62677" y="16556"/>
                    <a:pt x="63016" y="16957"/>
                  </a:cubicBezTo>
                  <a:cubicBezTo>
                    <a:pt x="63366" y="17373"/>
                    <a:pt x="64150" y="18113"/>
                    <a:pt x="64516" y="18513"/>
                  </a:cubicBezTo>
                  <a:cubicBezTo>
                    <a:pt x="64994" y="19013"/>
                    <a:pt x="66050" y="19924"/>
                    <a:pt x="66361" y="20575"/>
                  </a:cubicBezTo>
                  <a:cubicBezTo>
                    <a:pt x="66555" y="20986"/>
                    <a:pt x="66483" y="22014"/>
                    <a:pt x="66700" y="22403"/>
                  </a:cubicBezTo>
                  <a:cubicBezTo>
                    <a:pt x="66827" y="22642"/>
                    <a:pt x="67233" y="23087"/>
                    <a:pt x="67466" y="23065"/>
                  </a:cubicBezTo>
                  <a:cubicBezTo>
                    <a:pt x="67622" y="23059"/>
                    <a:pt x="67761" y="22620"/>
                    <a:pt x="67905" y="22564"/>
                  </a:cubicBezTo>
                  <a:cubicBezTo>
                    <a:pt x="68172" y="22470"/>
                    <a:pt x="68711" y="22859"/>
                    <a:pt x="68983" y="22798"/>
                  </a:cubicBezTo>
                  <a:cubicBezTo>
                    <a:pt x="69277" y="22720"/>
                    <a:pt x="69688" y="22081"/>
                    <a:pt x="69988" y="21975"/>
                  </a:cubicBezTo>
                  <a:cubicBezTo>
                    <a:pt x="70344" y="21847"/>
                    <a:pt x="71122" y="22053"/>
                    <a:pt x="71494" y="21975"/>
                  </a:cubicBezTo>
                  <a:cubicBezTo>
                    <a:pt x="71938" y="21886"/>
                    <a:pt x="72772" y="21458"/>
                    <a:pt x="73205" y="21275"/>
                  </a:cubicBezTo>
                  <a:cubicBezTo>
                    <a:pt x="73505" y="21147"/>
                    <a:pt x="74083" y="20780"/>
                    <a:pt x="74400" y="20775"/>
                  </a:cubicBezTo>
                  <a:cubicBezTo>
                    <a:pt x="74777" y="20758"/>
                    <a:pt x="75477" y="21236"/>
                    <a:pt x="75855" y="21275"/>
                  </a:cubicBezTo>
                  <a:cubicBezTo>
                    <a:pt x="76244" y="21325"/>
                    <a:pt x="77038" y="21164"/>
                    <a:pt x="77427" y="21081"/>
                  </a:cubicBezTo>
                  <a:cubicBezTo>
                    <a:pt x="78122" y="20930"/>
                    <a:pt x="79516" y="20569"/>
                    <a:pt x="80144" y="20186"/>
                  </a:cubicBezTo>
                  <a:cubicBezTo>
                    <a:pt x="80772" y="19802"/>
                    <a:pt x="81711" y="18441"/>
                    <a:pt x="82355" y="18090"/>
                  </a:cubicBezTo>
                  <a:cubicBezTo>
                    <a:pt x="83088" y="17679"/>
                    <a:pt x="84727" y="17273"/>
                    <a:pt x="85538" y="17307"/>
                  </a:cubicBezTo>
                  <a:cubicBezTo>
                    <a:pt x="86127" y="17329"/>
                    <a:pt x="87272" y="17718"/>
                    <a:pt x="87788" y="18051"/>
                  </a:cubicBezTo>
                  <a:cubicBezTo>
                    <a:pt x="88105" y="18252"/>
                    <a:pt x="88522" y="19024"/>
                    <a:pt x="88861" y="19174"/>
                  </a:cubicBezTo>
                  <a:cubicBezTo>
                    <a:pt x="89072" y="19269"/>
                    <a:pt x="89544" y="19202"/>
                    <a:pt x="89766" y="19174"/>
                  </a:cubicBezTo>
                  <a:cubicBezTo>
                    <a:pt x="90294" y="19107"/>
                    <a:pt x="91372" y="18918"/>
                    <a:pt x="91844" y="18629"/>
                  </a:cubicBezTo>
                  <a:cubicBezTo>
                    <a:pt x="92377" y="18302"/>
                    <a:pt x="93183" y="17201"/>
                    <a:pt x="93583" y="16684"/>
                  </a:cubicBezTo>
                  <a:cubicBezTo>
                    <a:pt x="94127" y="15995"/>
                    <a:pt x="94994" y="14394"/>
                    <a:pt x="95600" y="13766"/>
                  </a:cubicBezTo>
                  <a:cubicBezTo>
                    <a:pt x="96050" y="13294"/>
                    <a:pt x="97083" y="12516"/>
                    <a:pt x="97644" y="12249"/>
                  </a:cubicBezTo>
                  <a:cubicBezTo>
                    <a:pt x="98238" y="11966"/>
                    <a:pt x="99544" y="11849"/>
                    <a:pt x="100155" y="11621"/>
                  </a:cubicBezTo>
                  <a:cubicBezTo>
                    <a:pt x="100605" y="11460"/>
                    <a:pt x="101483" y="11032"/>
                    <a:pt x="101900" y="10765"/>
                  </a:cubicBezTo>
                  <a:cubicBezTo>
                    <a:pt x="102611" y="10320"/>
                    <a:pt x="103872" y="9126"/>
                    <a:pt x="104583" y="8664"/>
                  </a:cubicBezTo>
                  <a:cubicBezTo>
                    <a:pt x="105211" y="8264"/>
                    <a:pt x="106561" y="7680"/>
                    <a:pt x="107194" y="7308"/>
                  </a:cubicBezTo>
                  <a:cubicBezTo>
                    <a:pt x="107916" y="6875"/>
                    <a:pt x="109288" y="5852"/>
                    <a:pt x="110011" y="5441"/>
                  </a:cubicBezTo>
                  <a:cubicBezTo>
                    <a:pt x="111033" y="4852"/>
                    <a:pt x="113161" y="3901"/>
                    <a:pt x="114200" y="3373"/>
                  </a:cubicBezTo>
                  <a:cubicBezTo>
                    <a:pt x="115355" y="2784"/>
                    <a:pt x="117727" y="1734"/>
                    <a:pt x="118800" y="955"/>
                  </a:cubicBezTo>
                  <a:cubicBezTo>
                    <a:pt x="119116" y="728"/>
                    <a:pt x="119555" y="383"/>
                    <a:pt x="120000" y="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1" name="Shape 641"/>
            <p:cNvSpPr/>
            <p:nvPr/>
          </p:nvSpPr>
          <p:spPr>
            <a:xfrm>
              <a:off x="570308" y="1768326"/>
              <a:ext cx="1034400" cy="680100"/>
            </a:xfrm>
            <a:custGeom>
              <a:avLst/>
              <a:gdLst/>
              <a:ahLst/>
              <a:cxnLst/>
              <a:rect l="0" t="0" r="0" b="0"/>
              <a:pathLst>
                <a:path w="120000" h="120000" extrusionOk="0">
                  <a:moveTo>
                    <a:pt x="59380" y="110655"/>
                  </a:moveTo>
                  <a:cubicBezTo>
                    <a:pt x="59180" y="110538"/>
                    <a:pt x="58996" y="110427"/>
                    <a:pt x="58863" y="110349"/>
                  </a:cubicBezTo>
                  <a:cubicBezTo>
                    <a:pt x="58441" y="110099"/>
                    <a:pt x="57652" y="109405"/>
                    <a:pt x="57213" y="109221"/>
                  </a:cubicBezTo>
                  <a:cubicBezTo>
                    <a:pt x="56996" y="109132"/>
                    <a:pt x="56535" y="109149"/>
                    <a:pt x="56318" y="109082"/>
                  </a:cubicBezTo>
                  <a:cubicBezTo>
                    <a:pt x="56012" y="108982"/>
                    <a:pt x="55385" y="108760"/>
                    <a:pt x="55129" y="108516"/>
                  </a:cubicBezTo>
                  <a:cubicBezTo>
                    <a:pt x="54929" y="108332"/>
                    <a:pt x="54651" y="107793"/>
                    <a:pt x="54507" y="107532"/>
                  </a:cubicBezTo>
                  <a:cubicBezTo>
                    <a:pt x="54407" y="107338"/>
                    <a:pt x="54290" y="106849"/>
                    <a:pt x="54151" y="106716"/>
                  </a:cubicBezTo>
                  <a:cubicBezTo>
                    <a:pt x="53962" y="106538"/>
                    <a:pt x="53462" y="106593"/>
                    <a:pt x="53251" y="106477"/>
                  </a:cubicBezTo>
                  <a:cubicBezTo>
                    <a:pt x="53106" y="106393"/>
                    <a:pt x="52851" y="106132"/>
                    <a:pt x="52723" y="106004"/>
                  </a:cubicBezTo>
                  <a:cubicBezTo>
                    <a:pt x="52595" y="105888"/>
                    <a:pt x="52384" y="105554"/>
                    <a:pt x="52239" y="105515"/>
                  </a:cubicBezTo>
                  <a:cubicBezTo>
                    <a:pt x="52106" y="105477"/>
                    <a:pt x="51845" y="105621"/>
                    <a:pt x="51723" y="105677"/>
                  </a:cubicBezTo>
                  <a:cubicBezTo>
                    <a:pt x="51595" y="105732"/>
                    <a:pt x="51373" y="105993"/>
                    <a:pt x="51239" y="105982"/>
                  </a:cubicBezTo>
                  <a:cubicBezTo>
                    <a:pt x="51117" y="105977"/>
                    <a:pt x="50900" y="105760"/>
                    <a:pt x="50828" y="105632"/>
                  </a:cubicBezTo>
                  <a:cubicBezTo>
                    <a:pt x="50711" y="105427"/>
                    <a:pt x="50745" y="104827"/>
                    <a:pt x="50606" y="104665"/>
                  </a:cubicBezTo>
                  <a:cubicBezTo>
                    <a:pt x="50533" y="104588"/>
                    <a:pt x="50328" y="104604"/>
                    <a:pt x="50239" y="104621"/>
                  </a:cubicBezTo>
                  <a:cubicBezTo>
                    <a:pt x="50150" y="104632"/>
                    <a:pt x="49983" y="104765"/>
                    <a:pt x="49894" y="104788"/>
                  </a:cubicBezTo>
                  <a:cubicBezTo>
                    <a:pt x="49733" y="104810"/>
                    <a:pt x="49411" y="104760"/>
                    <a:pt x="49255" y="104688"/>
                  </a:cubicBezTo>
                  <a:cubicBezTo>
                    <a:pt x="49094" y="104621"/>
                    <a:pt x="48766" y="104421"/>
                    <a:pt x="48677" y="104221"/>
                  </a:cubicBezTo>
                  <a:cubicBezTo>
                    <a:pt x="48572" y="103988"/>
                    <a:pt x="48633" y="103399"/>
                    <a:pt x="48639" y="103121"/>
                  </a:cubicBezTo>
                  <a:cubicBezTo>
                    <a:pt x="48644" y="102926"/>
                    <a:pt x="48766" y="102543"/>
                    <a:pt x="48705" y="102365"/>
                  </a:cubicBezTo>
                  <a:cubicBezTo>
                    <a:pt x="48639" y="102138"/>
                    <a:pt x="48294" y="101899"/>
                    <a:pt x="48138" y="101776"/>
                  </a:cubicBezTo>
                  <a:cubicBezTo>
                    <a:pt x="47988" y="101660"/>
                    <a:pt x="47638" y="101532"/>
                    <a:pt x="47483" y="101404"/>
                  </a:cubicBezTo>
                  <a:cubicBezTo>
                    <a:pt x="47360" y="101304"/>
                    <a:pt x="47172" y="100976"/>
                    <a:pt x="47038" y="100910"/>
                  </a:cubicBezTo>
                  <a:cubicBezTo>
                    <a:pt x="46938" y="100860"/>
                    <a:pt x="46727" y="100882"/>
                    <a:pt x="46627" y="100910"/>
                  </a:cubicBezTo>
                  <a:cubicBezTo>
                    <a:pt x="46477" y="100954"/>
                    <a:pt x="46210" y="101160"/>
                    <a:pt x="46077" y="101238"/>
                  </a:cubicBezTo>
                  <a:cubicBezTo>
                    <a:pt x="45938" y="101315"/>
                    <a:pt x="45671" y="101565"/>
                    <a:pt x="45527" y="101543"/>
                  </a:cubicBezTo>
                  <a:cubicBezTo>
                    <a:pt x="45382" y="101521"/>
                    <a:pt x="45149" y="101243"/>
                    <a:pt x="45054" y="101099"/>
                  </a:cubicBezTo>
                  <a:cubicBezTo>
                    <a:pt x="44988" y="100988"/>
                    <a:pt x="44949" y="100676"/>
                    <a:pt x="44871" y="100587"/>
                  </a:cubicBezTo>
                  <a:cubicBezTo>
                    <a:pt x="44799" y="100493"/>
                    <a:pt x="44588" y="100360"/>
                    <a:pt x="44488" y="100393"/>
                  </a:cubicBezTo>
                  <a:cubicBezTo>
                    <a:pt x="44360" y="100443"/>
                    <a:pt x="44271" y="100904"/>
                    <a:pt x="44149" y="100982"/>
                  </a:cubicBezTo>
                  <a:cubicBezTo>
                    <a:pt x="43943" y="101110"/>
                    <a:pt x="43471" y="100910"/>
                    <a:pt x="43254" y="100960"/>
                  </a:cubicBezTo>
                  <a:cubicBezTo>
                    <a:pt x="43121" y="100988"/>
                    <a:pt x="42876" y="101115"/>
                    <a:pt x="42754" y="101193"/>
                  </a:cubicBezTo>
                  <a:cubicBezTo>
                    <a:pt x="42637" y="101265"/>
                    <a:pt x="42448" y="101521"/>
                    <a:pt x="42320" y="101543"/>
                  </a:cubicBezTo>
                  <a:cubicBezTo>
                    <a:pt x="42154" y="101571"/>
                    <a:pt x="41848" y="101315"/>
                    <a:pt x="41687" y="101288"/>
                  </a:cubicBezTo>
                  <a:cubicBezTo>
                    <a:pt x="41504" y="101254"/>
                    <a:pt x="41120" y="101365"/>
                    <a:pt x="40942" y="101288"/>
                  </a:cubicBezTo>
                  <a:cubicBezTo>
                    <a:pt x="40820" y="101232"/>
                    <a:pt x="40592" y="100999"/>
                    <a:pt x="40514" y="100843"/>
                  </a:cubicBezTo>
                  <a:cubicBezTo>
                    <a:pt x="40353" y="100493"/>
                    <a:pt x="40453" y="99515"/>
                    <a:pt x="40237" y="99221"/>
                  </a:cubicBezTo>
                  <a:cubicBezTo>
                    <a:pt x="40064" y="98987"/>
                    <a:pt x="39459" y="99160"/>
                    <a:pt x="39292" y="98915"/>
                  </a:cubicBezTo>
                  <a:cubicBezTo>
                    <a:pt x="39153" y="98704"/>
                    <a:pt x="39242" y="98043"/>
                    <a:pt x="39170" y="97765"/>
                  </a:cubicBezTo>
                  <a:cubicBezTo>
                    <a:pt x="39109" y="97515"/>
                    <a:pt x="38831" y="97104"/>
                    <a:pt x="38775" y="96848"/>
                  </a:cubicBezTo>
                  <a:cubicBezTo>
                    <a:pt x="38742" y="96671"/>
                    <a:pt x="38697" y="96254"/>
                    <a:pt x="38775" y="96098"/>
                  </a:cubicBezTo>
                  <a:cubicBezTo>
                    <a:pt x="38847" y="95965"/>
                    <a:pt x="39159" y="96015"/>
                    <a:pt x="39242" y="95887"/>
                  </a:cubicBezTo>
                  <a:cubicBezTo>
                    <a:pt x="39320" y="95759"/>
                    <a:pt x="39347" y="95382"/>
                    <a:pt x="39325" y="95209"/>
                  </a:cubicBezTo>
                  <a:cubicBezTo>
                    <a:pt x="39303" y="94982"/>
                    <a:pt x="39025" y="94637"/>
                    <a:pt x="38997" y="94409"/>
                  </a:cubicBezTo>
                  <a:cubicBezTo>
                    <a:pt x="38970" y="94176"/>
                    <a:pt x="39125" y="93704"/>
                    <a:pt x="39120" y="93470"/>
                  </a:cubicBezTo>
                  <a:cubicBezTo>
                    <a:pt x="39114" y="93193"/>
                    <a:pt x="39014" y="92637"/>
                    <a:pt x="38931" y="92393"/>
                  </a:cubicBezTo>
                  <a:cubicBezTo>
                    <a:pt x="38803" y="92015"/>
                    <a:pt x="38442" y="91320"/>
                    <a:pt x="38208" y="91048"/>
                  </a:cubicBezTo>
                  <a:cubicBezTo>
                    <a:pt x="37931" y="90737"/>
                    <a:pt x="37253" y="90320"/>
                    <a:pt x="36902" y="90181"/>
                  </a:cubicBezTo>
                  <a:cubicBezTo>
                    <a:pt x="36652" y="90093"/>
                    <a:pt x="36125" y="90098"/>
                    <a:pt x="35863" y="90070"/>
                  </a:cubicBezTo>
                  <a:cubicBezTo>
                    <a:pt x="35619" y="90031"/>
                    <a:pt x="35119" y="90070"/>
                    <a:pt x="34885" y="89948"/>
                  </a:cubicBezTo>
                  <a:cubicBezTo>
                    <a:pt x="34702" y="89854"/>
                    <a:pt x="34424" y="89437"/>
                    <a:pt x="34246" y="89315"/>
                  </a:cubicBezTo>
                  <a:cubicBezTo>
                    <a:pt x="34013" y="89148"/>
                    <a:pt x="33513" y="88881"/>
                    <a:pt x="33252" y="88848"/>
                  </a:cubicBezTo>
                  <a:cubicBezTo>
                    <a:pt x="33052" y="88820"/>
                    <a:pt x="32657" y="89004"/>
                    <a:pt x="32463" y="88981"/>
                  </a:cubicBezTo>
                  <a:cubicBezTo>
                    <a:pt x="32229" y="88970"/>
                    <a:pt x="31740" y="88898"/>
                    <a:pt x="31579" y="88676"/>
                  </a:cubicBezTo>
                  <a:cubicBezTo>
                    <a:pt x="31379" y="88409"/>
                    <a:pt x="31312" y="87565"/>
                    <a:pt x="31268" y="87181"/>
                  </a:cubicBezTo>
                  <a:cubicBezTo>
                    <a:pt x="31246" y="86898"/>
                    <a:pt x="31307" y="86315"/>
                    <a:pt x="31268" y="86031"/>
                  </a:cubicBezTo>
                  <a:cubicBezTo>
                    <a:pt x="31240" y="85765"/>
                    <a:pt x="30996" y="85281"/>
                    <a:pt x="31012" y="85020"/>
                  </a:cubicBezTo>
                  <a:cubicBezTo>
                    <a:pt x="31023" y="84815"/>
                    <a:pt x="31262" y="84509"/>
                    <a:pt x="31307" y="84309"/>
                  </a:cubicBezTo>
                  <a:cubicBezTo>
                    <a:pt x="31368" y="84042"/>
                    <a:pt x="31412" y="83464"/>
                    <a:pt x="31373" y="83187"/>
                  </a:cubicBezTo>
                  <a:cubicBezTo>
                    <a:pt x="31335" y="82920"/>
                    <a:pt x="31151" y="82420"/>
                    <a:pt x="31012" y="82226"/>
                  </a:cubicBezTo>
                  <a:cubicBezTo>
                    <a:pt x="30868" y="82009"/>
                    <a:pt x="30495" y="81692"/>
                    <a:pt x="30290" y="81614"/>
                  </a:cubicBezTo>
                  <a:cubicBezTo>
                    <a:pt x="30040" y="81520"/>
                    <a:pt x="29484" y="81776"/>
                    <a:pt x="29256" y="81614"/>
                  </a:cubicBezTo>
                  <a:cubicBezTo>
                    <a:pt x="29117" y="81514"/>
                    <a:pt x="29023" y="81009"/>
                    <a:pt x="28878" y="80909"/>
                  </a:cubicBezTo>
                  <a:cubicBezTo>
                    <a:pt x="28762" y="80831"/>
                    <a:pt x="28489" y="80881"/>
                    <a:pt x="28362" y="80909"/>
                  </a:cubicBezTo>
                  <a:cubicBezTo>
                    <a:pt x="28139" y="80959"/>
                    <a:pt x="27723" y="81237"/>
                    <a:pt x="27500" y="81287"/>
                  </a:cubicBezTo>
                  <a:cubicBezTo>
                    <a:pt x="27361" y="81314"/>
                    <a:pt x="27061" y="81320"/>
                    <a:pt x="26917" y="81287"/>
                  </a:cubicBezTo>
                  <a:cubicBezTo>
                    <a:pt x="26767" y="81253"/>
                    <a:pt x="26461" y="81142"/>
                    <a:pt x="26350" y="81003"/>
                  </a:cubicBezTo>
                  <a:cubicBezTo>
                    <a:pt x="26156" y="80770"/>
                    <a:pt x="26000" y="80059"/>
                    <a:pt x="25883" y="79737"/>
                  </a:cubicBezTo>
                  <a:cubicBezTo>
                    <a:pt x="25811" y="79525"/>
                    <a:pt x="25600" y="79125"/>
                    <a:pt x="25594" y="78892"/>
                  </a:cubicBezTo>
                  <a:cubicBezTo>
                    <a:pt x="25583" y="78681"/>
                    <a:pt x="25705" y="78281"/>
                    <a:pt x="25761" y="78092"/>
                  </a:cubicBezTo>
                  <a:cubicBezTo>
                    <a:pt x="25817" y="77920"/>
                    <a:pt x="26006" y="77620"/>
                    <a:pt x="26022" y="77436"/>
                  </a:cubicBezTo>
                  <a:cubicBezTo>
                    <a:pt x="26044" y="77175"/>
                    <a:pt x="25944" y="76620"/>
                    <a:pt x="25833" y="76403"/>
                  </a:cubicBezTo>
                  <a:cubicBezTo>
                    <a:pt x="25705" y="76153"/>
                    <a:pt x="25211" y="75959"/>
                    <a:pt x="25094" y="75697"/>
                  </a:cubicBezTo>
                  <a:cubicBezTo>
                    <a:pt x="24966" y="75431"/>
                    <a:pt x="24983" y="74747"/>
                    <a:pt x="24939" y="74436"/>
                  </a:cubicBezTo>
                  <a:cubicBezTo>
                    <a:pt x="24894" y="74131"/>
                    <a:pt x="24889" y="73470"/>
                    <a:pt x="24750" y="73236"/>
                  </a:cubicBezTo>
                  <a:cubicBezTo>
                    <a:pt x="24505" y="72842"/>
                    <a:pt x="23722" y="72558"/>
                    <a:pt x="23349" y="72458"/>
                  </a:cubicBezTo>
                  <a:cubicBezTo>
                    <a:pt x="23099" y="72392"/>
                    <a:pt x="22566" y="72431"/>
                    <a:pt x="22305" y="72458"/>
                  </a:cubicBezTo>
                  <a:cubicBezTo>
                    <a:pt x="22121" y="72481"/>
                    <a:pt x="21766" y="72603"/>
                    <a:pt x="21577" y="72625"/>
                  </a:cubicBezTo>
                  <a:cubicBezTo>
                    <a:pt x="21382" y="72647"/>
                    <a:pt x="20971" y="72686"/>
                    <a:pt x="20771" y="72625"/>
                  </a:cubicBezTo>
                  <a:cubicBezTo>
                    <a:pt x="20504" y="72536"/>
                    <a:pt x="20043" y="72047"/>
                    <a:pt x="19776" y="71964"/>
                  </a:cubicBezTo>
                  <a:cubicBezTo>
                    <a:pt x="19560" y="71897"/>
                    <a:pt x="19115" y="72075"/>
                    <a:pt x="18909" y="71964"/>
                  </a:cubicBezTo>
                  <a:cubicBezTo>
                    <a:pt x="18737" y="71869"/>
                    <a:pt x="18470" y="71464"/>
                    <a:pt x="18382" y="71236"/>
                  </a:cubicBezTo>
                  <a:cubicBezTo>
                    <a:pt x="18309" y="71064"/>
                    <a:pt x="18320" y="70636"/>
                    <a:pt x="18243" y="70464"/>
                  </a:cubicBezTo>
                  <a:cubicBezTo>
                    <a:pt x="18176" y="70314"/>
                    <a:pt x="17981" y="70075"/>
                    <a:pt x="17859" y="70019"/>
                  </a:cubicBezTo>
                  <a:cubicBezTo>
                    <a:pt x="17754" y="69958"/>
                    <a:pt x="17504" y="70047"/>
                    <a:pt x="17381" y="70019"/>
                  </a:cubicBezTo>
                  <a:cubicBezTo>
                    <a:pt x="17159" y="69969"/>
                    <a:pt x="16720" y="69825"/>
                    <a:pt x="16537" y="69642"/>
                  </a:cubicBezTo>
                  <a:cubicBezTo>
                    <a:pt x="16387" y="69492"/>
                    <a:pt x="16270" y="68925"/>
                    <a:pt x="16109" y="68797"/>
                  </a:cubicBezTo>
                  <a:cubicBezTo>
                    <a:pt x="15914" y="68647"/>
                    <a:pt x="15442" y="68647"/>
                    <a:pt x="15231" y="68703"/>
                  </a:cubicBezTo>
                  <a:cubicBezTo>
                    <a:pt x="15020" y="68753"/>
                    <a:pt x="14658" y="69108"/>
                    <a:pt x="14458" y="69192"/>
                  </a:cubicBezTo>
                  <a:cubicBezTo>
                    <a:pt x="14186" y="69308"/>
                    <a:pt x="13630" y="69486"/>
                    <a:pt x="13353" y="69430"/>
                  </a:cubicBezTo>
                  <a:cubicBezTo>
                    <a:pt x="13158" y="69392"/>
                    <a:pt x="12802" y="69114"/>
                    <a:pt x="12630" y="68986"/>
                  </a:cubicBezTo>
                  <a:cubicBezTo>
                    <a:pt x="12430" y="68825"/>
                    <a:pt x="12086" y="68386"/>
                    <a:pt x="11874" y="68258"/>
                  </a:cubicBezTo>
                  <a:cubicBezTo>
                    <a:pt x="11719" y="68164"/>
                    <a:pt x="11369" y="68092"/>
                    <a:pt x="11202" y="68042"/>
                  </a:cubicBezTo>
                  <a:cubicBezTo>
                    <a:pt x="11069" y="68008"/>
                    <a:pt x="10796" y="68003"/>
                    <a:pt x="10685" y="67903"/>
                  </a:cubicBezTo>
                  <a:cubicBezTo>
                    <a:pt x="10480" y="67725"/>
                    <a:pt x="10280" y="67069"/>
                    <a:pt x="10113" y="66825"/>
                  </a:cubicBezTo>
                  <a:cubicBezTo>
                    <a:pt x="9891" y="66486"/>
                    <a:pt x="9296" y="65997"/>
                    <a:pt x="9102" y="65630"/>
                  </a:cubicBezTo>
                  <a:cubicBezTo>
                    <a:pt x="8968" y="65358"/>
                    <a:pt x="8813" y="64730"/>
                    <a:pt x="8757" y="64408"/>
                  </a:cubicBezTo>
                  <a:cubicBezTo>
                    <a:pt x="8718" y="64175"/>
                    <a:pt x="8774" y="63669"/>
                    <a:pt x="8690" y="63469"/>
                  </a:cubicBezTo>
                  <a:cubicBezTo>
                    <a:pt x="8596" y="63241"/>
                    <a:pt x="8257" y="62952"/>
                    <a:pt x="8085" y="62858"/>
                  </a:cubicBezTo>
                  <a:cubicBezTo>
                    <a:pt x="7824" y="62714"/>
                    <a:pt x="7251" y="62675"/>
                    <a:pt x="6968" y="62669"/>
                  </a:cubicBezTo>
                  <a:cubicBezTo>
                    <a:pt x="6595" y="62664"/>
                    <a:pt x="5812" y="62625"/>
                    <a:pt x="5490" y="62880"/>
                  </a:cubicBezTo>
                  <a:cubicBezTo>
                    <a:pt x="5484" y="62891"/>
                    <a:pt x="5479" y="62891"/>
                    <a:pt x="5473" y="62897"/>
                  </a:cubicBezTo>
                  <a:cubicBezTo>
                    <a:pt x="5367" y="62636"/>
                    <a:pt x="5256" y="62369"/>
                    <a:pt x="5178" y="62247"/>
                  </a:cubicBezTo>
                  <a:cubicBezTo>
                    <a:pt x="4984" y="61947"/>
                    <a:pt x="4434" y="61597"/>
                    <a:pt x="4245" y="61286"/>
                  </a:cubicBezTo>
                  <a:cubicBezTo>
                    <a:pt x="4128" y="61086"/>
                    <a:pt x="4078" y="60530"/>
                    <a:pt x="3939" y="60369"/>
                  </a:cubicBezTo>
                  <a:cubicBezTo>
                    <a:pt x="3850" y="60269"/>
                    <a:pt x="3600" y="60125"/>
                    <a:pt x="3506" y="60202"/>
                  </a:cubicBezTo>
                  <a:cubicBezTo>
                    <a:pt x="3428" y="60269"/>
                    <a:pt x="3495" y="60602"/>
                    <a:pt x="3439" y="60697"/>
                  </a:cubicBezTo>
                  <a:cubicBezTo>
                    <a:pt x="3356" y="60836"/>
                    <a:pt x="3084" y="60986"/>
                    <a:pt x="2956" y="60980"/>
                  </a:cubicBezTo>
                  <a:cubicBezTo>
                    <a:pt x="2828" y="60969"/>
                    <a:pt x="2567" y="60797"/>
                    <a:pt x="2495" y="60652"/>
                  </a:cubicBezTo>
                  <a:cubicBezTo>
                    <a:pt x="2367" y="60408"/>
                    <a:pt x="2344" y="59786"/>
                    <a:pt x="2389" y="59502"/>
                  </a:cubicBezTo>
                  <a:cubicBezTo>
                    <a:pt x="2417" y="59347"/>
                    <a:pt x="2611" y="59113"/>
                    <a:pt x="2650" y="58963"/>
                  </a:cubicBezTo>
                  <a:cubicBezTo>
                    <a:pt x="2700" y="58741"/>
                    <a:pt x="2795" y="58208"/>
                    <a:pt x="2678" y="58047"/>
                  </a:cubicBezTo>
                  <a:cubicBezTo>
                    <a:pt x="2600" y="57930"/>
                    <a:pt x="2322" y="57980"/>
                    <a:pt x="2217" y="58047"/>
                  </a:cubicBezTo>
                  <a:cubicBezTo>
                    <a:pt x="2111" y="58108"/>
                    <a:pt x="2006" y="58430"/>
                    <a:pt x="1905" y="58513"/>
                  </a:cubicBezTo>
                  <a:cubicBezTo>
                    <a:pt x="1805" y="58602"/>
                    <a:pt x="1572" y="58758"/>
                    <a:pt x="1461" y="58730"/>
                  </a:cubicBezTo>
                  <a:cubicBezTo>
                    <a:pt x="1322" y="58691"/>
                    <a:pt x="1105" y="58402"/>
                    <a:pt x="1050" y="58230"/>
                  </a:cubicBezTo>
                  <a:cubicBezTo>
                    <a:pt x="950" y="57941"/>
                    <a:pt x="1122" y="57252"/>
                    <a:pt x="1050" y="56941"/>
                  </a:cubicBezTo>
                  <a:cubicBezTo>
                    <a:pt x="950" y="56541"/>
                    <a:pt x="494" y="55930"/>
                    <a:pt x="327" y="55580"/>
                  </a:cubicBezTo>
                  <a:cubicBezTo>
                    <a:pt x="244" y="55413"/>
                    <a:pt x="44" y="55091"/>
                    <a:pt x="11" y="54902"/>
                  </a:cubicBezTo>
                  <a:cubicBezTo>
                    <a:pt x="-27" y="54624"/>
                    <a:pt x="22" y="54041"/>
                    <a:pt x="116" y="53791"/>
                  </a:cubicBezTo>
                  <a:cubicBezTo>
                    <a:pt x="238" y="53474"/>
                    <a:pt x="739" y="53113"/>
                    <a:pt x="877" y="52813"/>
                  </a:cubicBezTo>
                  <a:cubicBezTo>
                    <a:pt x="966" y="52607"/>
                    <a:pt x="989" y="52096"/>
                    <a:pt x="1078" y="51896"/>
                  </a:cubicBezTo>
                  <a:cubicBezTo>
                    <a:pt x="1189" y="51657"/>
                    <a:pt x="1544" y="51324"/>
                    <a:pt x="1667" y="51096"/>
                  </a:cubicBezTo>
                  <a:cubicBezTo>
                    <a:pt x="1794" y="50852"/>
                    <a:pt x="1983" y="50307"/>
                    <a:pt x="2078" y="50035"/>
                  </a:cubicBezTo>
                  <a:cubicBezTo>
                    <a:pt x="2178" y="49768"/>
                    <a:pt x="2322" y="49207"/>
                    <a:pt x="2428" y="48935"/>
                  </a:cubicBezTo>
                  <a:cubicBezTo>
                    <a:pt x="2561" y="48568"/>
                    <a:pt x="2906" y="47863"/>
                    <a:pt x="3061" y="47502"/>
                  </a:cubicBezTo>
                  <a:cubicBezTo>
                    <a:pt x="3128" y="47346"/>
                    <a:pt x="3250" y="47046"/>
                    <a:pt x="3373" y="46768"/>
                  </a:cubicBezTo>
                  <a:cubicBezTo>
                    <a:pt x="3539" y="46768"/>
                    <a:pt x="3706" y="46791"/>
                    <a:pt x="3806" y="46829"/>
                  </a:cubicBezTo>
                  <a:cubicBezTo>
                    <a:pt x="4039" y="46913"/>
                    <a:pt x="4406" y="47379"/>
                    <a:pt x="4634" y="47468"/>
                  </a:cubicBezTo>
                  <a:cubicBezTo>
                    <a:pt x="4856" y="47546"/>
                    <a:pt x="5317" y="47496"/>
                    <a:pt x="5540" y="47468"/>
                  </a:cubicBezTo>
                  <a:cubicBezTo>
                    <a:pt x="5890" y="47407"/>
                    <a:pt x="6584" y="47218"/>
                    <a:pt x="6918" y="47063"/>
                  </a:cubicBezTo>
                  <a:cubicBezTo>
                    <a:pt x="7179" y="46935"/>
                    <a:pt x="7690" y="46652"/>
                    <a:pt x="7901" y="46407"/>
                  </a:cubicBezTo>
                  <a:cubicBezTo>
                    <a:pt x="8229" y="46029"/>
                    <a:pt x="8646" y="44968"/>
                    <a:pt x="8907" y="44507"/>
                  </a:cubicBezTo>
                  <a:cubicBezTo>
                    <a:pt x="9291" y="43852"/>
                    <a:pt x="10163" y="42657"/>
                    <a:pt x="10507" y="41968"/>
                  </a:cubicBezTo>
                  <a:cubicBezTo>
                    <a:pt x="10652" y="41685"/>
                    <a:pt x="10869" y="41063"/>
                    <a:pt x="10991" y="40757"/>
                  </a:cubicBezTo>
                  <a:cubicBezTo>
                    <a:pt x="11113" y="40424"/>
                    <a:pt x="11313" y="39696"/>
                    <a:pt x="11474" y="39401"/>
                  </a:cubicBezTo>
                  <a:cubicBezTo>
                    <a:pt x="11619" y="39151"/>
                    <a:pt x="11974" y="38751"/>
                    <a:pt x="12163" y="38568"/>
                  </a:cubicBezTo>
                  <a:cubicBezTo>
                    <a:pt x="12369" y="38362"/>
                    <a:pt x="12869" y="38112"/>
                    <a:pt x="13053" y="37868"/>
                  </a:cubicBezTo>
                  <a:cubicBezTo>
                    <a:pt x="13397" y="37407"/>
                    <a:pt x="13758" y="36140"/>
                    <a:pt x="14047" y="35618"/>
                  </a:cubicBezTo>
                  <a:cubicBezTo>
                    <a:pt x="14319" y="35112"/>
                    <a:pt x="14920" y="34123"/>
                    <a:pt x="15286" y="33746"/>
                  </a:cubicBezTo>
                  <a:cubicBezTo>
                    <a:pt x="15553" y="33479"/>
                    <a:pt x="16192" y="33173"/>
                    <a:pt x="16481" y="32951"/>
                  </a:cubicBezTo>
                  <a:cubicBezTo>
                    <a:pt x="16770" y="32740"/>
                    <a:pt x="17359" y="32334"/>
                    <a:pt x="17587" y="32023"/>
                  </a:cubicBezTo>
                  <a:cubicBezTo>
                    <a:pt x="17837" y="31684"/>
                    <a:pt x="18165" y="30806"/>
                    <a:pt x="18337" y="30384"/>
                  </a:cubicBezTo>
                  <a:cubicBezTo>
                    <a:pt x="18548" y="29845"/>
                    <a:pt x="18859" y="28673"/>
                    <a:pt x="19082" y="28134"/>
                  </a:cubicBezTo>
                  <a:cubicBezTo>
                    <a:pt x="19315" y="27562"/>
                    <a:pt x="19904" y="26534"/>
                    <a:pt x="20165" y="25978"/>
                  </a:cubicBezTo>
                  <a:cubicBezTo>
                    <a:pt x="20399" y="25484"/>
                    <a:pt x="20760" y="24390"/>
                    <a:pt x="21054" y="23956"/>
                  </a:cubicBezTo>
                  <a:cubicBezTo>
                    <a:pt x="21366" y="23501"/>
                    <a:pt x="22205" y="22934"/>
                    <a:pt x="22538" y="22517"/>
                  </a:cubicBezTo>
                  <a:cubicBezTo>
                    <a:pt x="23010" y="21934"/>
                    <a:pt x="23877" y="20656"/>
                    <a:pt x="24194" y="19912"/>
                  </a:cubicBezTo>
                  <a:cubicBezTo>
                    <a:pt x="24494" y="19200"/>
                    <a:pt x="24716" y="17545"/>
                    <a:pt x="24978" y="16806"/>
                  </a:cubicBezTo>
                  <a:cubicBezTo>
                    <a:pt x="25094" y="16489"/>
                    <a:pt x="25339" y="15828"/>
                    <a:pt x="25550" y="15611"/>
                  </a:cubicBezTo>
                  <a:cubicBezTo>
                    <a:pt x="25917" y="15245"/>
                    <a:pt x="26872" y="15167"/>
                    <a:pt x="27295" y="14922"/>
                  </a:cubicBezTo>
                  <a:cubicBezTo>
                    <a:pt x="27800" y="14634"/>
                    <a:pt x="28806" y="13922"/>
                    <a:pt x="29228" y="13428"/>
                  </a:cubicBezTo>
                  <a:cubicBezTo>
                    <a:pt x="29534" y="13072"/>
                    <a:pt x="30062" y="12217"/>
                    <a:pt x="30234" y="11722"/>
                  </a:cubicBezTo>
                  <a:cubicBezTo>
                    <a:pt x="30395" y="11261"/>
                    <a:pt x="30540" y="10239"/>
                    <a:pt x="30545" y="9733"/>
                  </a:cubicBezTo>
                  <a:cubicBezTo>
                    <a:pt x="30545" y="9344"/>
                    <a:pt x="30345" y="8589"/>
                    <a:pt x="30340" y="8200"/>
                  </a:cubicBezTo>
                  <a:cubicBezTo>
                    <a:pt x="30334" y="7739"/>
                    <a:pt x="30401" y="6789"/>
                    <a:pt x="30545" y="6366"/>
                  </a:cubicBezTo>
                  <a:cubicBezTo>
                    <a:pt x="30707" y="5878"/>
                    <a:pt x="31351" y="5178"/>
                    <a:pt x="31573" y="4727"/>
                  </a:cubicBezTo>
                  <a:cubicBezTo>
                    <a:pt x="31862" y="4166"/>
                    <a:pt x="32301" y="2939"/>
                    <a:pt x="32535" y="2333"/>
                  </a:cubicBezTo>
                  <a:cubicBezTo>
                    <a:pt x="32752" y="1783"/>
                    <a:pt x="33163" y="666"/>
                    <a:pt x="33385" y="122"/>
                  </a:cubicBezTo>
                  <a:cubicBezTo>
                    <a:pt x="33402" y="83"/>
                    <a:pt x="33418" y="44"/>
                    <a:pt x="33429" y="0"/>
                  </a:cubicBezTo>
                  <a:cubicBezTo>
                    <a:pt x="33618" y="122"/>
                    <a:pt x="33841" y="261"/>
                    <a:pt x="33957" y="322"/>
                  </a:cubicBezTo>
                  <a:cubicBezTo>
                    <a:pt x="34224" y="455"/>
                    <a:pt x="34769" y="655"/>
                    <a:pt x="35041" y="766"/>
                  </a:cubicBezTo>
                  <a:cubicBezTo>
                    <a:pt x="35402" y="911"/>
                    <a:pt x="36147" y="1133"/>
                    <a:pt x="36491" y="1350"/>
                  </a:cubicBezTo>
                  <a:cubicBezTo>
                    <a:pt x="36791" y="1538"/>
                    <a:pt x="37347" y="2061"/>
                    <a:pt x="37608" y="2333"/>
                  </a:cubicBezTo>
                  <a:cubicBezTo>
                    <a:pt x="37842" y="2589"/>
                    <a:pt x="38203" y="3272"/>
                    <a:pt x="38464" y="3466"/>
                  </a:cubicBezTo>
                  <a:cubicBezTo>
                    <a:pt x="38797" y="3700"/>
                    <a:pt x="39598" y="3633"/>
                    <a:pt x="39931" y="3861"/>
                  </a:cubicBezTo>
                  <a:cubicBezTo>
                    <a:pt x="40270" y="4094"/>
                    <a:pt x="40853" y="4805"/>
                    <a:pt x="41048" y="5244"/>
                  </a:cubicBezTo>
                  <a:cubicBezTo>
                    <a:pt x="41209" y="5616"/>
                    <a:pt x="41320" y="6489"/>
                    <a:pt x="41342" y="6916"/>
                  </a:cubicBezTo>
                  <a:cubicBezTo>
                    <a:pt x="41370" y="7439"/>
                    <a:pt x="41320" y="8522"/>
                    <a:pt x="41203" y="9022"/>
                  </a:cubicBezTo>
                  <a:cubicBezTo>
                    <a:pt x="41087" y="9555"/>
                    <a:pt x="40653" y="10506"/>
                    <a:pt x="40409" y="10956"/>
                  </a:cubicBezTo>
                  <a:cubicBezTo>
                    <a:pt x="40159" y="11417"/>
                    <a:pt x="39409" y="12089"/>
                    <a:pt x="39242" y="12617"/>
                  </a:cubicBezTo>
                  <a:cubicBezTo>
                    <a:pt x="39070" y="13172"/>
                    <a:pt x="39097" y="14411"/>
                    <a:pt x="39142" y="15017"/>
                  </a:cubicBezTo>
                  <a:cubicBezTo>
                    <a:pt x="39164" y="15484"/>
                    <a:pt x="39431" y="16372"/>
                    <a:pt x="39464" y="16839"/>
                  </a:cubicBezTo>
                  <a:cubicBezTo>
                    <a:pt x="39514" y="17561"/>
                    <a:pt x="39353" y="18995"/>
                    <a:pt x="39381" y="19712"/>
                  </a:cubicBezTo>
                  <a:cubicBezTo>
                    <a:pt x="39398" y="20178"/>
                    <a:pt x="39481" y="21128"/>
                    <a:pt x="39564" y="21584"/>
                  </a:cubicBezTo>
                  <a:cubicBezTo>
                    <a:pt x="39698" y="22239"/>
                    <a:pt x="40175" y="23434"/>
                    <a:pt x="40309" y="24078"/>
                  </a:cubicBezTo>
                  <a:cubicBezTo>
                    <a:pt x="40481" y="24917"/>
                    <a:pt x="40603" y="26645"/>
                    <a:pt x="40720" y="27501"/>
                  </a:cubicBezTo>
                  <a:cubicBezTo>
                    <a:pt x="40865" y="28545"/>
                    <a:pt x="41126" y="30640"/>
                    <a:pt x="41392" y="31634"/>
                  </a:cubicBezTo>
                  <a:cubicBezTo>
                    <a:pt x="41692" y="32768"/>
                    <a:pt x="42415" y="35018"/>
                    <a:pt x="43009" y="35907"/>
                  </a:cubicBezTo>
                  <a:cubicBezTo>
                    <a:pt x="43326" y="36373"/>
                    <a:pt x="44165" y="37007"/>
                    <a:pt x="44593" y="37268"/>
                  </a:cubicBezTo>
                  <a:cubicBezTo>
                    <a:pt x="45010" y="37523"/>
                    <a:pt x="45905" y="37818"/>
                    <a:pt x="46349" y="37951"/>
                  </a:cubicBezTo>
                  <a:cubicBezTo>
                    <a:pt x="46905" y="38107"/>
                    <a:pt x="48027" y="38340"/>
                    <a:pt x="48589" y="38401"/>
                  </a:cubicBezTo>
                  <a:cubicBezTo>
                    <a:pt x="48939" y="38429"/>
                    <a:pt x="49661" y="38240"/>
                    <a:pt x="50000" y="38401"/>
                  </a:cubicBezTo>
                  <a:cubicBezTo>
                    <a:pt x="50244" y="38507"/>
                    <a:pt x="50667" y="38979"/>
                    <a:pt x="50845" y="39246"/>
                  </a:cubicBezTo>
                  <a:cubicBezTo>
                    <a:pt x="51045" y="39540"/>
                    <a:pt x="51300" y="40318"/>
                    <a:pt x="51478" y="40651"/>
                  </a:cubicBezTo>
                  <a:cubicBezTo>
                    <a:pt x="51695" y="41063"/>
                    <a:pt x="52089" y="41985"/>
                    <a:pt x="52423" y="42196"/>
                  </a:cubicBezTo>
                  <a:cubicBezTo>
                    <a:pt x="52673" y="42351"/>
                    <a:pt x="53251" y="42090"/>
                    <a:pt x="53512" y="42196"/>
                  </a:cubicBezTo>
                  <a:cubicBezTo>
                    <a:pt x="53695" y="42274"/>
                    <a:pt x="54018" y="42601"/>
                    <a:pt x="54168" y="42785"/>
                  </a:cubicBezTo>
                  <a:cubicBezTo>
                    <a:pt x="54384" y="43063"/>
                    <a:pt x="54657" y="43818"/>
                    <a:pt x="54890" y="44079"/>
                  </a:cubicBezTo>
                  <a:cubicBezTo>
                    <a:pt x="55140" y="44357"/>
                    <a:pt x="55740" y="44752"/>
                    <a:pt x="56057" y="44852"/>
                  </a:cubicBezTo>
                  <a:cubicBezTo>
                    <a:pt x="56440" y="44974"/>
                    <a:pt x="57246" y="44940"/>
                    <a:pt x="57646" y="44852"/>
                  </a:cubicBezTo>
                  <a:cubicBezTo>
                    <a:pt x="58224" y="44724"/>
                    <a:pt x="59324" y="44046"/>
                    <a:pt x="59897" y="43846"/>
                  </a:cubicBezTo>
                  <a:cubicBezTo>
                    <a:pt x="60630" y="43585"/>
                    <a:pt x="62131" y="43057"/>
                    <a:pt x="62892" y="43090"/>
                  </a:cubicBezTo>
                  <a:cubicBezTo>
                    <a:pt x="63170" y="43107"/>
                    <a:pt x="63775" y="43335"/>
                    <a:pt x="64198" y="43513"/>
                  </a:cubicBezTo>
                  <a:lnTo>
                    <a:pt x="64198" y="46179"/>
                  </a:lnTo>
                  <a:cubicBezTo>
                    <a:pt x="64198" y="46179"/>
                    <a:pt x="64281" y="47546"/>
                    <a:pt x="64487" y="47885"/>
                  </a:cubicBezTo>
                  <a:cubicBezTo>
                    <a:pt x="64631" y="48124"/>
                    <a:pt x="65176" y="48157"/>
                    <a:pt x="65320" y="48396"/>
                  </a:cubicBezTo>
                  <a:cubicBezTo>
                    <a:pt x="65454" y="48618"/>
                    <a:pt x="65381" y="49280"/>
                    <a:pt x="65504" y="49502"/>
                  </a:cubicBezTo>
                  <a:cubicBezTo>
                    <a:pt x="65631" y="49746"/>
                    <a:pt x="66093" y="49896"/>
                    <a:pt x="66237" y="50107"/>
                  </a:cubicBezTo>
                  <a:cubicBezTo>
                    <a:pt x="66393" y="50318"/>
                    <a:pt x="66509" y="50969"/>
                    <a:pt x="66682" y="51157"/>
                  </a:cubicBezTo>
                  <a:cubicBezTo>
                    <a:pt x="66832" y="51330"/>
                    <a:pt x="67254" y="51357"/>
                    <a:pt x="67410" y="51513"/>
                  </a:cubicBezTo>
                  <a:cubicBezTo>
                    <a:pt x="67632" y="51724"/>
                    <a:pt x="67965" y="52330"/>
                    <a:pt x="68082" y="52657"/>
                  </a:cubicBezTo>
                  <a:cubicBezTo>
                    <a:pt x="68182" y="52913"/>
                    <a:pt x="68232" y="53502"/>
                    <a:pt x="68315" y="53763"/>
                  </a:cubicBezTo>
                  <a:cubicBezTo>
                    <a:pt x="68410" y="54058"/>
                    <a:pt x="68704" y="54558"/>
                    <a:pt x="68810" y="54846"/>
                  </a:cubicBezTo>
                  <a:cubicBezTo>
                    <a:pt x="68927" y="55135"/>
                    <a:pt x="69166" y="55741"/>
                    <a:pt x="69210" y="56074"/>
                  </a:cubicBezTo>
                  <a:cubicBezTo>
                    <a:pt x="69238" y="56313"/>
                    <a:pt x="69132" y="56813"/>
                    <a:pt x="69160" y="57058"/>
                  </a:cubicBezTo>
                  <a:cubicBezTo>
                    <a:pt x="69188" y="57402"/>
                    <a:pt x="69327" y="58091"/>
                    <a:pt x="69466" y="58380"/>
                  </a:cubicBezTo>
                  <a:cubicBezTo>
                    <a:pt x="69693" y="58841"/>
                    <a:pt x="70427" y="59430"/>
                    <a:pt x="70733" y="59808"/>
                  </a:cubicBezTo>
                  <a:cubicBezTo>
                    <a:pt x="71033" y="60175"/>
                    <a:pt x="71544" y="61052"/>
                    <a:pt x="71883" y="61352"/>
                  </a:cubicBezTo>
                  <a:cubicBezTo>
                    <a:pt x="72111" y="61569"/>
                    <a:pt x="72694" y="61719"/>
                    <a:pt x="72911" y="61952"/>
                  </a:cubicBezTo>
                  <a:cubicBezTo>
                    <a:pt x="73100" y="62158"/>
                    <a:pt x="73316" y="62775"/>
                    <a:pt x="73478" y="63008"/>
                  </a:cubicBezTo>
                  <a:cubicBezTo>
                    <a:pt x="73639" y="63236"/>
                    <a:pt x="73983" y="63669"/>
                    <a:pt x="74194" y="63802"/>
                  </a:cubicBezTo>
                  <a:cubicBezTo>
                    <a:pt x="74317" y="63875"/>
                    <a:pt x="74600" y="63841"/>
                    <a:pt x="74722" y="63925"/>
                  </a:cubicBezTo>
                  <a:cubicBezTo>
                    <a:pt x="74884" y="64047"/>
                    <a:pt x="75128" y="64436"/>
                    <a:pt x="75228" y="64647"/>
                  </a:cubicBezTo>
                  <a:cubicBezTo>
                    <a:pt x="75361" y="64947"/>
                    <a:pt x="75428" y="65703"/>
                    <a:pt x="75600" y="65969"/>
                  </a:cubicBezTo>
                  <a:cubicBezTo>
                    <a:pt x="75778" y="66241"/>
                    <a:pt x="76289" y="66558"/>
                    <a:pt x="76539" y="66675"/>
                  </a:cubicBezTo>
                  <a:cubicBezTo>
                    <a:pt x="76751" y="66764"/>
                    <a:pt x="77195" y="66741"/>
                    <a:pt x="77406" y="66814"/>
                  </a:cubicBezTo>
                  <a:cubicBezTo>
                    <a:pt x="77623" y="66886"/>
                    <a:pt x="78018" y="67269"/>
                    <a:pt x="78245" y="67258"/>
                  </a:cubicBezTo>
                  <a:cubicBezTo>
                    <a:pt x="78468" y="67242"/>
                    <a:pt x="78840" y="66853"/>
                    <a:pt x="79034" y="66708"/>
                  </a:cubicBezTo>
                  <a:cubicBezTo>
                    <a:pt x="79196" y="66580"/>
                    <a:pt x="79623" y="66425"/>
                    <a:pt x="79690" y="66175"/>
                  </a:cubicBezTo>
                  <a:cubicBezTo>
                    <a:pt x="79751" y="65969"/>
                    <a:pt x="79407" y="65514"/>
                    <a:pt x="79485" y="65319"/>
                  </a:cubicBezTo>
                  <a:cubicBezTo>
                    <a:pt x="79579" y="65069"/>
                    <a:pt x="80079" y="65114"/>
                    <a:pt x="80257" y="64986"/>
                  </a:cubicBezTo>
                  <a:cubicBezTo>
                    <a:pt x="80435" y="64858"/>
                    <a:pt x="80757" y="64519"/>
                    <a:pt x="80890" y="64314"/>
                  </a:cubicBezTo>
                  <a:cubicBezTo>
                    <a:pt x="80985" y="64158"/>
                    <a:pt x="81057" y="63714"/>
                    <a:pt x="81191" y="63608"/>
                  </a:cubicBezTo>
                  <a:cubicBezTo>
                    <a:pt x="81363" y="63464"/>
                    <a:pt x="81807" y="63669"/>
                    <a:pt x="81991" y="63558"/>
                  </a:cubicBezTo>
                  <a:cubicBezTo>
                    <a:pt x="82180" y="63436"/>
                    <a:pt x="82469" y="62986"/>
                    <a:pt x="82546" y="62725"/>
                  </a:cubicBezTo>
                  <a:cubicBezTo>
                    <a:pt x="82613" y="62486"/>
                    <a:pt x="82580" y="61952"/>
                    <a:pt x="82557" y="61691"/>
                  </a:cubicBezTo>
                  <a:cubicBezTo>
                    <a:pt x="82535" y="61413"/>
                    <a:pt x="82346" y="60875"/>
                    <a:pt x="82391" y="60597"/>
                  </a:cubicBezTo>
                  <a:cubicBezTo>
                    <a:pt x="82435" y="60291"/>
                    <a:pt x="82830" y="59852"/>
                    <a:pt x="82946" y="59580"/>
                  </a:cubicBezTo>
                  <a:cubicBezTo>
                    <a:pt x="83058" y="59308"/>
                    <a:pt x="83152" y="58691"/>
                    <a:pt x="83297" y="58452"/>
                  </a:cubicBezTo>
                  <a:cubicBezTo>
                    <a:pt x="83435" y="58197"/>
                    <a:pt x="83819" y="57774"/>
                    <a:pt x="84041" y="57674"/>
                  </a:cubicBezTo>
                  <a:cubicBezTo>
                    <a:pt x="84169" y="57613"/>
                    <a:pt x="84463" y="57585"/>
                    <a:pt x="84586" y="57674"/>
                  </a:cubicBezTo>
                  <a:cubicBezTo>
                    <a:pt x="84691" y="57763"/>
                    <a:pt x="84808" y="58102"/>
                    <a:pt x="84830" y="58274"/>
                  </a:cubicBezTo>
                  <a:cubicBezTo>
                    <a:pt x="84864" y="58530"/>
                    <a:pt x="84608" y="59074"/>
                    <a:pt x="84714" y="59297"/>
                  </a:cubicBezTo>
                  <a:cubicBezTo>
                    <a:pt x="84786" y="59458"/>
                    <a:pt x="85114" y="59536"/>
                    <a:pt x="85253" y="59508"/>
                  </a:cubicBezTo>
                  <a:cubicBezTo>
                    <a:pt x="85430" y="59469"/>
                    <a:pt x="85769" y="59163"/>
                    <a:pt x="85847" y="58941"/>
                  </a:cubicBezTo>
                  <a:cubicBezTo>
                    <a:pt x="85925" y="58736"/>
                    <a:pt x="85753" y="58236"/>
                    <a:pt x="85819" y="58024"/>
                  </a:cubicBezTo>
                  <a:cubicBezTo>
                    <a:pt x="85880" y="57869"/>
                    <a:pt x="86108" y="57613"/>
                    <a:pt x="86236" y="57585"/>
                  </a:cubicBezTo>
                  <a:cubicBezTo>
                    <a:pt x="86436" y="57541"/>
                    <a:pt x="86820" y="57824"/>
                    <a:pt x="86997" y="57952"/>
                  </a:cubicBezTo>
                  <a:cubicBezTo>
                    <a:pt x="87125" y="58052"/>
                    <a:pt x="87331" y="58374"/>
                    <a:pt x="87464" y="58463"/>
                  </a:cubicBezTo>
                  <a:cubicBezTo>
                    <a:pt x="87659" y="58602"/>
                    <a:pt x="88109" y="58641"/>
                    <a:pt x="88303" y="58786"/>
                  </a:cubicBezTo>
                  <a:cubicBezTo>
                    <a:pt x="88498" y="58936"/>
                    <a:pt x="88803" y="59424"/>
                    <a:pt x="88970" y="59630"/>
                  </a:cubicBezTo>
                  <a:cubicBezTo>
                    <a:pt x="89231" y="59941"/>
                    <a:pt x="89720" y="60608"/>
                    <a:pt x="90015" y="60841"/>
                  </a:cubicBezTo>
                  <a:cubicBezTo>
                    <a:pt x="90270" y="61041"/>
                    <a:pt x="90848" y="61197"/>
                    <a:pt x="91115" y="61352"/>
                  </a:cubicBezTo>
                  <a:cubicBezTo>
                    <a:pt x="91387" y="61513"/>
                    <a:pt x="91904" y="61925"/>
                    <a:pt x="92176" y="62091"/>
                  </a:cubicBezTo>
                  <a:cubicBezTo>
                    <a:pt x="92393" y="62236"/>
                    <a:pt x="92882" y="62408"/>
                    <a:pt x="93065" y="62625"/>
                  </a:cubicBezTo>
                  <a:cubicBezTo>
                    <a:pt x="93238" y="62825"/>
                    <a:pt x="93410" y="63414"/>
                    <a:pt x="93532" y="63675"/>
                  </a:cubicBezTo>
                  <a:cubicBezTo>
                    <a:pt x="93660" y="63975"/>
                    <a:pt x="93960" y="64536"/>
                    <a:pt x="94071" y="64841"/>
                  </a:cubicBezTo>
                  <a:cubicBezTo>
                    <a:pt x="94144" y="65047"/>
                    <a:pt x="94277" y="65480"/>
                    <a:pt x="94305" y="65708"/>
                  </a:cubicBezTo>
                  <a:cubicBezTo>
                    <a:pt x="94338" y="65964"/>
                    <a:pt x="94188" y="66525"/>
                    <a:pt x="94294" y="66741"/>
                  </a:cubicBezTo>
                  <a:cubicBezTo>
                    <a:pt x="94338" y="66841"/>
                    <a:pt x="94532" y="66969"/>
                    <a:pt x="94616" y="66936"/>
                  </a:cubicBezTo>
                  <a:cubicBezTo>
                    <a:pt x="94727" y="66891"/>
                    <a:pt x="94777" y="66475"/>
                    <a:pt x="94883" y="66425"/>
                  </a:cubicBezTo>
                  <a:cubicBezTo>
                    <a:pt x="95005" y="66375"/>
                    <a:pt x="95283" y="66519"/>
                    <a:pt x="95349" y="66653"/>
                  </a:cubicBezTo>
                  <a:cubicBezTo>
                    <a:pt x="95410" y="66780"/>
                    <a:pt x="95338" y="67091"/>
                    <a:pt x="95327" y="67236"/>
                  </a:cubicBezTo>
                  <a:cubicBezTo>
                    <a:pt x="95305" y="67425"/>
                    <a:pt x="95183" y="67803"/>
                    <a:pt x="95205" y="67992"/>
                  </a:cubicBezTo>
                  <a:cubicBezTo>
                    <a:pt x="95238" y="68214"/>
                    <a:pt x="95383" y="68742"/>
                    <a:pt x="95544" y="68769"/>
                  </a:cubicBezTo>
                  <a:cubicBezTo>
                    <a:pt x="95661" y="68792"/>
                    <a:pt x="95761" y="68347"/>
                    <a:pt x="95883" y="68308"/>
                  </a:cubicBezTo>
                  <a:cubicBezTo>
                    <a:pt x="96044" y="68258"/>
                    <a:pt x="96416" y="68392"/>
                    <a:pt x="96527" y="68575"/>
                  </a:cubicBezTo>
                  <a:cubicBezTo>
                    <a:pt x="96633" y="68753"/>
                    <a:pt x="96616" y="69264"/>
                    <a:pt x="96577" y="69492"/>
                  </a:cubicBezTo>
                  <a:cubicBezTo>
                    <a:pt x="96550" y="69669"/>
                    <a:pt x="96322" y="69953"/>
                    <a:pt x="96311" y="70136"/>
                  </a:cubicBezTo>
                  <a:cubicBezTo>
                    <a:pt x="96283" y="70386"/>
                    <a:pt x="96361" y="70919"/>
                    <a:pt x="96472" y="71108"/>
                  </a:cubicBezTo>
                  <a:cubicBezTo>
                    <a:pt x="96600" y="71319"/>
                    <a:pt x="97000" y="71508"/>
                    <a:pt x="97194" y="71564"/>
                  </a:cubicBezTo>
                  <a:cubicBezTo>
                    <a:pt x="97366" y="71619"/>
                    <a:pt x="97761" y="71436"/>
                    <a:pt x="97905" y="71564"/>
                  </a:cubicBezTo>
                  <a:cubicBezTo>
                    <a:pt x="98050" y="71692"/>
                    <a:pt x="98150" y="72181"/>
                    <a:pt x="98178" y="72408"/>
                  </a:cubicBezTo>
                  <a:cubicBezTo>
                    <a:pt x="98200" y="72597"/>
                    <a:pt x="98133" y="72964"/>
                    <a:pt x="98156" y="73147"/>
                  </a:cubicBezTo>
                  <a:cubicBezTo>
                    <a:pt x="98167" y="73347"/>
                    <a:pt x="98217" y="73764"/>
                    <a:pt x="98322" y="73908"/>
                  </a:cubicBezTo>
                  <a:cubicBezTo>
                    <a:pt x="98406" y="74031"/>
                    <a:pt x="98678" y="74181"/>
                    <a:pt x="98783" y="74103"/>
                  </a:cubicBezTo>
                  <a:cubicBezTo>
                    <a:pt x="98911" y="74014"/>
                    <a:pt x="98872" y="73508"/>
                    <a:pt x="98967" y="73364"/>
                  </a:cubicBezTo>
                  <a:cubicBezTo>
                    <a:pt x="99084" y="73170"/>
                    <a:pt x="99445" y="72964"/>
                    <a:pt x="99623" y="72908"/>
                  </a:cubicBezTo>
                  <a:cubicBezTo>
                    <a:pt x="99761" y="72858"/>
                    <a:pt x="100050" y="72870"/>
                    <a:pt x="100189" y="72908"/>
                  </a:cubicBezTo>
                  <a:cubicBezTo>
                    <a:pt x="100395" y="72958"/>
                    <a:pt x="100784" y="73192"/>
                    <a:pt x="100967" y="73325"/>
                  </a:cubicBezTo>
                  <a:cubicBezTo>
                    <a:pt x="101212" y="73520"/>
                    <a:pt x="101717" y="73925"/>
                    <a:pt x="101873" y="74242"/>
                  </a:cubicBezTo>
                  <a:cubicBezTo>
                    <a:pt x="101973" y="74453"/>
                    <a:pt x="101918" y="75053"/>
                    <a:pt x="102051" y="75231"/>
                  </a:cubicBezTo>
                  <a:cubicBezTo>
                    <a:pt x="102151" y="75364"/>
                    <a:pt x="102368" y="75397"/>
                    <a:pt x="102595" y="75420"/>
                  </a:cubicBezTo>
                  <a:cubicBezTo>
                    <a:pt x="102834" y="75447"/>
                    <a:pt x="103084" y="75464"/>
                    <a:pt x="103212" y="75586"/>
                  </a:cubicBezTo>
                  <a:cubicBezTo>
                    <a:pt x="103457" y="75814"/>
                    <a:pt x="103796" y="76536"/>
                    <a:pt x="103885" y="76920"/>
                  </a:cubicBezTo>
                  <a:cubicBezTo>
                    <a:pt x="103962" y="77236"/>
                    <a:pt x="103790" y="77970"/>
                    <a:pt x="103907" y="78253"/>
                  </a:cubicBezTo>
                  <a:cubicBezTo>
                    <a:pt x="104018" y="78514"/>
                    <a:pt x="104457" y="78781"/>
                    <a:pt x="104657" y="78892"/>
                  </a:cubicBezTo>
                  <a:cubicBezTo>
                    <a:pt x="104824" y="78986"/>
                    <a:pt x="105235" y="78920"/>
                    <a:pt x="105352" y="79109"/>
                  </a:cubicBezTo>
                  <a:cubicBezTo>
                    <a:pt x="105479" y="79292"/>
                    <a:pt x="105429" y="79864"/>
                    <a:pt x="105429" y="80120"/>
                  </a:cubicBezTo>
                  <a:cubicBezTo>
                    <a:pt x="105429" y="80475"/>
                    <a:pt x="105224" y="81209"/>
                    <a:pt x="105329" y="81537"/>
                  </a:cubicBezTo>
                  <a:cubicBezTo>
                    <a:pt x="105424" y="81820"/>
                    <a:pt x="105863" y="82164"/>
                    <a:pt x="106074" y="82276"/>
                  </a:cubicBezTo>
                  <a:cubicBezTo>
                    <a:pt x="106235" y="82353"/>
                    <a:pt x="106602" y="82231"/>
                    <a:pt x="106746" y="82342"/>
                  </a:cubicBezTo>
                  <a:cubicBezTo>
                    <a:pt x="106924" y="82481"/>
                    <a:pt x="107147" y="82998"/>
                    <a:pt x="107213" y="83259"/>
                  </a:cubicBezTo>
                  <a:cubicBezTo>
                    <a:pt x="107302" y="83609"/>
                    <a:pt x="107141" y="84409"/>
                    <a:pt x="107269" y="84737"/>
                  </a:cubicBezTo>
                  <a:cubicBezTo>
                    <a:pt x="107374" y="85026"/>
                    <a:pt x="107797" y="85420"/>
                    <a:pt x="108013" y="85548"/>
                  </a:cubicBezTo>
                  <a:cubicBezTo>
                    <a:pt x="108269" y="85703"/>
                    <a:pt x="108886" y="85598"/>
                    <a:pt x="109125" y="85792"/>
                  </a:cubicBezTo>
                  <a:cubicBezTo>
                    <a:pt x="109303" y="85942"/>
                    <a:pt x="109453" y="86531"/>
                    <a:pt x="109619" y="86709"/>
                  </a:cubicBezTo>
                  <a:cubicBezTo>
                    <a:pt x="109747" y="86854"/>
                    <a:pt x="110125" y="86881"/>
                    <a:pt x="110236" y="87059"/>
                  </a:cubicBezTo>
                  <a:cubicBezTo>
                    <a:pt x="110431" y="87376"/>
                    <a:pt x="110297" y="88342"/>
                    <a:pt x="110470" y="88676"/>
                  </a:cubicBezTo>
                  <a:cubicBezTo>
                    <a:pt x="110631" y="89004"/>
                    <a:pt x="111175" y="89393"/>
                    <a:pt x="111448" y="89520"/>
                  </a:cubicBezTo>
                  <a:cubicBezTo>
                    <a:pt x="111670" y="89631"/>
                    <a:pt x="112192" y="89470"/>
                    <a:pt x="112376" y="89665"/>
                  </a:cubicBezTo>
                  <a:cubicBezTo>
                    <a:pt x="112514" y="89809"/>
                    <a:pt x="112492" y="90387"/>
                    <a:pt x="112637" y="90509"/>
                  </a:cubicBezTo>
                  <a:cubicBezTo>
                    <a:pt x="112787" y="90643"/>
                    <a:pt x="113181" y="90498"/>
                    <a:pt x="113359" y="90476"/>
                  </a:cubicBezTo>
                  <a:cubicBezTo>
                    <a:pt x="113576" y="90454"/>
                    <a:pt x="114009" y="90237"/>
                    <a:pt x="114215" y="90337"/>
                  </a:cubicBezTo>
                  <a:cubicBezTo>
                    <a:pt x="114343" y="90398"/>
                    <a:pt x="114532" y="90704"/>
                    <a:pt x="114598" y="90865"/>
                  </a:cubicBezTo>
                  <a:cubicBezTo>
                    <a:pt x="114682" y="91065"/>
                    <a:pt x="114737" y="91520"/>
                    <a:pt x="114754" y="91743"/>
                  </a:cubicBezTo>
                  <a:cubicBezTo>
                    <a:pt x="114765" y="91893"/>
                    <a:pt x="114648" y="92237"/>
                    <a:pt x="114726" y="92343"/>
                  </a:cubicBezTo>
                  <a:cubicBezTo>
                    <a:pt x="114859" y="92532"/>
                    <a:pt x="115348" y="92498"/>
                    <a:pt x="115504" y="92343"/>
                  </a:cubicBezTo>
                  <a:cubicBezTo>
                    <a:pt x="115610" y="92237"/>
                    <a:pt x="115571" y="91743"/>
                    <a:pt x="115682" y="91637"/>
                  </a:cubicBezTo>
                  <a:cubicBezTo>
                    <a:pt x="115804" y="91526"/>
                    <a:pt x="116143" y="91559"/>
                    <a:pt x="116276" y="91637"/>
                  </a:cubicBezTo>
                  <a:cubicBezTo>
                    <a:pt x="116393" y="91704"/>
                    <a:pt x="116499" y="92065"/>
                    <a:pt x="116615" y="92126"/>
                  </a:cubicBezTo>
                  <a:cubicBezTo>
                    <a:pt x="116804" y="92243"/>
                    <a:pt x="117243" y="92198"/>
                    <a:pt x="117438" y="92098"/>
                  </a:cubicBezTo>
                  <a:cubicBezTo>
                    <a:pt x="117566" y="92032"/>
                    <a:pt x="117721" y="91676"/>
                    <a:pt x="117855" y="91604"/>
                  </a:cubicBezTo>
                  <a:cubicBezTo>
                    <a:pt x="118027" y="91504"/>
                    <a:pt x="118432" y="91482"/>
                    <a:pt x="118627" y="91532"/>
                  </a:cubicBezTo>
                  <a:cubicBezTo>
                    <a:pt x="118871" y="91598"/>
                    <a:pt x="119333" y="91915"/>
                    <a:pt x="119533" y="92126"/>
                  </a:cubicBezTo>
                  <a:cubicBezTo>
                    <a:pt x="119677" y="92298"/>
                    <a:pt x="119838" y="92632"/>
                    <a:pt x="120000" y="92965"/>
                  </a:cubicBezTo>
                  <a:cubicBezTo>
                    <a:pt x="119966" y="93287"/>
                    <a:pt x="119927" y="93598"/>
                    <a:pt x="119866" y="93754"/>
                  </a:cubicBezTo>
                  <a:cubicBezTo>
                    <a:pt x="119638" y="94315"/>
                    <a:pt x="118877" y="95159"/>
                    <a:pt x="118455" y="95443"/>
                  </a:cubicBezTo>
                  <a:cubicBezTo>
                    <a:pt x="117943" y="95787"/>
                    <a:pt x="116793" y="95932"/>
                    <a:pt x="116238" y="96054"/>
                  </a:cubicBezTo>
                  <a:cubicBezTo>
                    <a:pt x="115810" y="96143"/>
                    <a:pt x="114943" y="96154"/>
                    <a:pt x="114532" y="96310"/>
                  </a:cubicBezTo>
                  <a:cubicBezTo>
                    <a:pt x="114265" y="96410"/>
                    <a:pt x="113748" y="96715"/>
                    <a:pt x="113531" y="96943"/>
                  </a:cubicBezTo>
                  <a:cubicBezTo>
                    <a:pt x="113237" y="97254"/>
                    <a:pt x="112831" y="98148"/>
                    <a:pt x="112564" y="98521"/>
                  </a:cubicBezTo>
                  <a:cubicBezTo>
                    <a:pt x="112292" y="98887"/>
                    <a:pt x="111736" y="99643"/>
                    <a:pt x="111398" y="99876"/>
                  </a:cubicBezTo>
                  <a:cubicBezTo>
                    <a:pt x="111164" y="100037"/>
                    <a:pt x="110597" y="100010"/>
                    <a:pt x="110381" y="100210"/>
                  </a:cubicBezTo>
                  <a:cubicBezTo>
                    <a:pt x="110092" y="100476"/>
                    <a:pt x="109719" y="101360"/>
                    <a:pt x="109569" y="101804"/>
                  </a:cubicBezTo>
                  <a:cubicBezTo>
                    <a:pt x="109436" y="102210"/>
                    <a:pt x="109347" y="103115"/>
                    <a:pt x="109241" y="103538"/>
                  </a:cubicBezTo>
                  <a:cubicBezTo>
                    <a:pt x="109164" y="103865"/>
                    <a:pt x="109030" y="104549"/>
                    <a:pt x="108869" y="104810"/>
                  </a:cubicBezTo>
                  <a:cubicBezTo>
                    <a:pt x="108664" y="105138"/>
                    <a:pt x="108097" y="105582"/>
                    <a:pt x="107797" y="105699"/>
                  </a:cubicBezTo>
                  <a:cubicBezTo>
                    <a:pt x="107469" y="105827"/>
                    <a:pt x="106774" y="105777"/>
                    <a:pt x="106441" y="105699"/>
                  </a:cubicBezTo>
                  <a:cubicBezTo>
                    <a:pt x="106007" y="105599"/>
                    <a:pt x="105218" y="104982"/>
                    <a:pt x="104785" y="104904"/>
                  </a:cubicBezTo>
                  <a:cubicBezTo>
                    <a:pt x="104474" y="104843"/>
                    <a:pt x="103829" y="104888"/>
                    <a:pt x="103529" y="105021"/>
                  </a:cubicBezTo>
                  <a:cubicBezTo>
                    <a:pt x="103307" y="105121"/>
                    <a:pt x="102857" y="105432"/>
                    <a:pt x="102723" y="105699"/>
                  </a:cubicBezTo>
                  <a:cubicBezTo>
                    <a:pt x="102607" y="105927"/>
                    <a:pt x="102612" y="106527"/>
                    <a:pt x="102529" y="106782"/>
                  </a:cubicBezTo>
                  <a:cubicBezTo>
                    <a:pt x="102423" y="107116"/>
                    <a:pt x="102140" y="107771"/>
                    <a:pt x="101929" y="107999"/>
                  </a:cubicBezTo>
                  <a:cubicBezTo>
                    <a:pt x="101695" y="108260"/>
                    <a:pt x="101067" y="108410"/>
                    <a:pt x="100812" y="108638"/>
                  </a:cubicBezTo>
                  <a:cubicBezTo>
                    <a:pt x="100517" y="108888"/>
                    <a:pt x="99995" y="109527"/>
                    <a:pt x="99795" y="109899"/>
                  </a:cubicBezTo>
                  <a:cubicBezTo>
                    <a:pt x="99489" y="110482"/>
                    <a:pt x="99156" y="111855"/>
                    <a:pt x="98956" y="112505"/>
                  </a:cubicBezTo>
                  <a:cubicBezTo>
                    <a:pt x="98756" y="113138"/>
                    <a:pt x="98406" y="114421"/>
                    <a:pt x="98194" y="115044"/>
                  </a:cubicBezTo>
                  <a:cubicBezTo>
                    <a:pt x="98083" y="115383"/>
                    <a:pt x="97861" y="116088"/>
                    <a:pt x="97694" y="116383"/>
                  </a:cubicBezTo>
                  <a:cubicBezTo>
                    <a:pt x="97505" y="116733"/>
                    <a:pt x="97033" y="117355"/>
                    <a:pt x="96750" y="117555"/>
                  </a:cubicBezTo>
                  <a:cubicBezTo>
                    <a:pt x="96472" y="117749"/>
                    <a:pt x="95833" y="117933"/>
                    <a:pt x="95527" y="117883"/>
                  </a:cubicBezTo>
                  <a:cubicBezTo>
                    <a:pt x="95183" y="117833"/>
                    <a:pt x="94527" y="117444"/>
                    <a:pt x="94271" y="117138"/>
                  </a:cubicBezTo>
                  <a:cubicBezTo>
                    <a:pt x="94110" y="116938"/>
                    <a:pt x="93999" y="116322"/>
                    <a:pt x="93838" y="116122"/>
                  </a:cubicBezTo>
                  <a:cubicBezTo>
                    <a:pt x="93732" y="115994"/>
                    <a:pt x="93466" y="115822"/>
                    <a:pt x="93321" y="115816"/>
                  </a:cubicBezTo>
                  <a:cubicBezTo>
                    <a:pt x="93160" y="115810"/>
                    <a:pt x="92821" y="115988"/>
                    <a:pt x="92682" y="116122"/>
                  </a:cubicBezTo>
                  <a:cubicBezTo>
                    <a:pt x="92426" y="116399"/>
                    <a:pt x="92132" y="117249"/>
                    <a:pt x="91949" y="117627"/>
                  </a:cubicBezTo>
                  <a:cubicBezTo>
                    <a:pt x="91726" y="118066"/>
                    <a:pt x="91371" y="119044"/>
                    <a:pt x="91065" y="119388"/>
                  </a:cubicBezTo>
                  <a:cubicBezTo>
                    <a:pt x="90865" y="119622"/>
                    <a:pt x="90354" y="119988"/>
                    <a:pt x="90087" y="120000"/>
                  </a:cubicBezTo>
                  <a:cubicBezTo>
                    <a:pt x="89770" y="120005"/>
                    <a:pt x="89165" y="119577"/>
                    <a:pt x="88898" y="119338"/>
                  </a:cubicBezTo>
                  <a:cubicBezTo>
                    <a:pt x="88609" y="119077"/>
                    <a:pt x="88159" y="118299"/>
                    <a:pt x="87903" y="117983"/>
                  </a:cubicBezTo>
                  <a:cubicBezTo>
                    <a:pt x="87548" y="117544"/>
                    <a:pt x="86831" y="116677"/>
                    <a:pt x="86420" y="116333"/>
                  </a:cubicBezTo>
                  <a:cubicBezTo>
                    <a:pt x="86231" y="116177"/>
                    <a:pt x="85830" y="115888"/>
                    <a:pt x="85614" y="115844"/>
                  </a:cubicBezTo>
                  <a:cubicBezTo>
                    <a:pt x="85403" y="115799"/>
                    <a:pt x="84975" y="115922"/>
                    <a:pt x="84764" y="116005"/>
                  </a:cubicBezTo>
                  <a:cubicBezTo>
                    <a:pt x="84363" y="116172"/>
                    <a:pt x="83624" y="116794"/>
                    <a:pt x="83219" y="116994"/>
                  </a:cubicBezTo>
                  <a:cubicBezTo>
                    <a:pt x="82963" y="117116"/>
                    <a:pt x="82441" y="117372"/>
                    <a:pt x="82174" y="117372"/>
                  </a:cubicBezTo>
                  <a:cubicBezTo>
                    <a:pt x="81918" y="117366"/>
                    <a:pt x="81385" y="117205"/>
                    <a:pt x="81191" y="116994"/>
                  </a:cubicBezTo>
                  <a:cubicBezTo>
                    <a:pt x="80952" y="116733"/>
                    <a:pt x="80790" y="115866"/>
                    <a:pt x="80601" y="115538"/>
                  </a:cubicBezTo>
                  <a:cubicBezTo>
                    <a:pt x="80463" y="115288"/>
                    <a:pt x="80146" y="114794"/>
                    <a:pt x="79929" y="114666"/>
                  </a:cubicBezTo>
                  <a:cubicBezTo>
                    <a:pt x="79690" y="114533"/>
                    <a:pt x="79134" y="114516"/>
                    <a:pt x="78879" y="114594"/>
                  </a:cubicBezTo>
                  <a:cubicBezTo>
                    <a:pt x="78718" y="114649"/>
                    <a:pt x="78412" y="114877"/>
                    <a:pt x="78301" y="115044"/>
                  </a:cubicBezTo>
                  <a:cubicBezTo>
                    <a:pt x="78090" y="115338"/>
                    <a:pt x="77956" y="116194"/>
                    <a:pt x="77779" y="116527"/>
                  </a:cubicBezTo>
                  <a:cubicBezTo>
                    <a:pt x="77673" y="116727"/>
                    <a:pt x="77429" y="117099"/>
                    <a:pt x="77262" y="117199"/>
                  </a:cubicBezTo>
                  <a:cubicBezTo>
                    <a:pt x="76990" y="117372"/>
                    <a:pt x="76356" y="117238"/>
                    <a:pt x="76056" y="117322"/>
                  </a:cubicBezTo>
                  <a:cubicBezTo>
                    <a:pt x="75889" y="117372"/>
                    <a:pt x="75589" y="117622"/>
                    <a:pt x="75423" y="117649"/>
                  </a:cubicBezTo>
                  <a:cubicBezTo>
                    <a:pt x="75161" y="117688"/>
                    <a:pt x="74622" y="117638"/>
                    <a:pt x="74389" y="117483"/>
                  </a:cubicBezTo>
                  <a:cubicBezTo>
                    <a:pt x="74078" y="117288"/>
                    <a:pt x="73667" y="116477"/>
                    <a:pt x="73405" y="116172"/>
                  </a:cubicBezTo>
                  <a:cubicBezTo>
                    <a:pt x="73144" y="115860"/>
                    <a:pt x="72589" y="115260"/>
                    <a:pt x="72288" y="115021"/>
                  </a:cubicBezTo>
                  <a:cubicBezTo>
                    <a:pt x="72111" y="114877"/>
                    <a:pt x="71738" y="114610"/>
                    <a:pt x="71527" y="114549"/>
                  </a:cubicBezTo>
                  <a:cubicBezTo>
                    <a:pt x="71272" y="114471"/>
                    <a:pt x="70716" y="114610"/>
                    <a:pt x="70449" y="114549"/>
                  </a:cubicBezTo>
                  <a:cubicBezTo>
                    <a:pt x="70188" y="114494"/>
                    <a:pt x="69716" y="114099"/>
                    <a:pt x="69449" y="114083"/>
                  </a:cubicBezTo>
                  <a:cubicBezTo>
                    <a:pt x="69260" y="114071"/>
                    <a:pt x="68882" y="114266"/>
                    <a:pt x="68693" y="114316"/>
                  </a:cubicBezTo>
                  <a:cubicBezTo>
                    <a:pt x="68371" y="114394"/>
                    <a:pt x="67715" y="114544"/>
                    <a:pt x="67387" y="114533"/>
                  </a:cubicBezTo>
                  <a:cubicBezTo>
                    <a:pt x="66932" y="114510"/>
                    <a:pt x="65976" y="114438"/>
                    <a:pt x="65615" y="114083"/>
                  </a:cubicBezTo>
                  <a:cubicBezTo>
                    <a:pt x="65442" y="113921"/>
                    <a:pt x="65248" y="113366"/>
                    <a:pt x="65198" y="113094"/>
                  </a:cubicBezTo>
                  <a:cubicBezTo>
                    <a:pt x="65153" y="112871"/>
                    <a:pt x="65292" y="112349"/>
                    <a:pt x="65198" y="112160"/>
                  </a:cubicBezTo>
                  <a:cubicBezTo>
                    <a:pt x="65103" y="111960"/>
                    <a:pt x="64731" y="111832"/>
                    <a:pt x="64564" y="111782"/>
                  </a:cubicBezTo>
                  <a:cubicBezTo>
                    <a:pt x="64420" y="111738"/>
                    <a:pt x="64103" y="111860"/>
                    <a:pt x="63975" y="111755"/>
                  </a:cubicBezTo>
                  <a:cubicBezTo>
                    <a:pt x="63820" y="111632"/>
                    <a:pt x="63770" y="111038"/>
                    <a:pt x="63620" y="110910"/>
                  </a:cubicBezTo>
                  <a:cubicBezTo>
                    <a:pt x="63425" y="110755"/>
                    <a:pt x="62947" y="110921"/>
                    <a:pt x="62736" y="110844"/>
                  </a:cubicBezTo>
                  <a:cubicBezTo>
                    <a:pt x="62581" y="110782"/>
                    <a:pt x="62325" y="110460"/>
                    <a:pt x="62164" y="110421"/>
                  </a:cubicBezTo>
                  <a:cubicBezTo>
                    <a:pt x="61936" y="110355"/>
                    <a:pt x="61469" y="110505"/>
                    <a:pt x="61241" y="110560"/>
                  </a:cubicBezTo>
                  <a:cubicBezTo>
                    <a:pt x="60952" y="110632"/>
                    <a:pt x="60408" y="110971"/>
                    <a:pt x="60119" y="110960"/>
                  </a:cubicBezTo>
                  <a:cubicBezTo>
                    <a:pt x="59930" y="110944"/>
                    <a:pt x="59647" y="110810"/>
                    <a:pt x="59380" y="11065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2" name="Shape 642"/>
            <p:cNvSpPr/>
            <p:nvPr/>
          </p:nvSpPr>
          <p:spPr>
            <a:xfrm>
              <a:off x="911275" y="1007120"/>
              <a:ext cx="558600" cy="447900"/>
            </a:xfrm>
            <a:custGeom>
              <a:avLst/>
              <a:gdLst/>
              <a:ahLst/>
              <a:cxnLst/>
              <a:rect l="0" t="0" r="0" b="0"/>
              <a:pathLst>
                <a:path w="120000" h="120000" extrusionOk="0">
                  <a:moveTo>
                    <a:pt x="99782" y="41287"/>
                  </a:moveTo>
                  <a:cubicBezTo>
                    <a:pt x="99721" y="42082"/>
                    <a:pt x="99704" y="43289"/>
                    <a:pt x="99810" y="43929"/>
                  </a:cubicBezTo>
                  <a:cubicBezTo>
                    <a:pt x="99915" y="44563"/>
                    <a:pt x="100321" y="45804"/>
                    <a:pt x="100637" y="46344"/>
                  </a:cubicBezTo>
                  <a:cubicBezTo>
                    <a:pt x="100826" y="46689"/>
                    <a:pt x="101321" y="47284"/>
                    <a:pt x="101615" y="47484"/>
                  </a:cubicBezTo>
                  <a:cubicBezTo>
                    <a:pt x="101915" y="47679"/>
                    <a:pt x="102743" y="47596"/>
                    <a:pt x="102926" y="47918"/>
                  </a:cubicBezTo>
                  <a:cubicBezTo>
                    <a:pt x="103099" y="48230"/>
                    <a:pt x="102810" y="49031"/>
                    <a:pt x="102704" y="49376"/>
                  </a:cubicBezTo>
                  <a:cubicBezTo>
                    <a:pt x="102521" y="49966"/>
                    <a:pt x="101771" y="50984"/>
                    <a:pt x="101654" y="51585"/>
                  </a:cubicBezTo>
                  <a:cubicBezTo>
                    <a:pt x="101521" y="52241"/>
                    <a:pt x="101849" y="53604"/>
                    <a:pt x="101782" y="54261"/>
                  </a:cubicBezTo>
                  <a:cubicBezTo>
                    <a:pt x="101721" y="54884"/>
                    <a:pt x="101493" y="56169"/>
                    <a:pt x="101176" y="56686"/>
                  </a:cubicBezTo>
                  <a:cubicBezTo>
                    <a:pt x="100849" y="57215"/>
                    <a:pt x="99837" y="57916"/>
                    <a:pt x="99326" y="58216"/>
                  </a:cubicBezTo>
                  <a:cubicBezTo>
                    <a:pt x="99021" y="58411"/>
                    <a:pt x="98243" y="58511"/>
                    <a:pt x="97993" y="58789"/>
                  </a:cubicBezTo>
                  <a:cubicBezTo>
                    <a:pt x="97798" y="59018"/>
                    <a:pt x="97532" y="59685"/>
                    <a:pt x="97643" y="59963"/>
                  </a:cubicBezTo>
                  <a:cubicBezTo>
                    <a:pt x="97771" y="60308"/>
                    <a:pt x="98537" y="60470"/>
                    <a:pt x="98849" y="60614"/>
                  </a:cubicBezTo>
                  <a:cubicBezTo>
                    <a:pt x="99326" y="60826"/>
                    <a:pt x="100321" y="61143"/>
                    <a:pt x="100793" y="61354"/>
                  </a:cubicBezTo>
                  <a:cubicBezTo>
                    <a:pt x="101376" y="61627"/>
                    <a:pt x="102510" y="62200"/>
                    <a:pt x="103049" y="62534"/>
                  </a:cubicBezTo>
                  <a:cubicBezTo>
                    <a:pt x="103549" y="62845"/>
                    <a:pt x="104627" y="63396"/>
                    <a:pt x="104938" y="63925"/>
                  </a:cubicBezTo>
                  <a:cubicBezTo>
                    <a:pt x="105160" y="64314"/>
                    <a:pt x="105015" y="65349"/>
                    <a:pt x="105227" y="65744"/>
                  </a:cubicBezTo>
                  <a:cubicBezTo>
                    <a:pt x="105388" y="66072"/>
                    <a:pt x="106004" y="66478"/>
                    <a:pt x="106271" y="66706"/>
                  </a:cubicBezTo>
                  <a:cubicBezTo>
                    <a:pt x="106582" y="66973"/>
                    <a:pt x="107332" y="67374"/>
                    <a:pt x="107543" y="67741"/>
                  </a:cubicBezTo>
                  <a:cubicBezTo>
                    <a:pt x="107704" y="68014"/>
                    <a:pt x="107871" y="68681"/>
                    <a:pt x="107804" y="68993"/>
                  </a:cubicBezTo>
                  <a:cubicBezTo>
                    <a:pt x="107743" y="69221"/>
                    <a:pt x="107427" y="69605"/>
                    <a:pt x="107227" y="69705"/>
                  </a:cubicBezTo>
                  <a:cubicBezTo>
                    <a:pt x="106977" y="69822"/>
                    <a:pt x="106349" y="69510"/>
                    <a:pt x="106149" y="69705"/>
                  </a:cubicBezTo>
                  <a:cubicBezTo>
                    <a:pt x="105860" y="69972"/>
                    <a:pt x="105966" y="70946"/>
                    <a:pt x="105860" y="71346"/>
                  </a:cubicBezTo>
                  <a:cubicBezTo>
                    <a:pt x="105727" y="71853"/>
                    <a:pt x="105360" y="72832"/>
                    <a:pt x="105160" y="73305"/>
                  </a:cubicBezTo>
                  <a:cubicBezTo>
                    <a:pt x="104982" y="73728"/>
                    <a:pt x="104410" y="74484"/>
                    <a:pt x="104360" y="74946"/>
                  </a:cubicBezTo>
                  <a:cubicBezTo>
                    <a:pt x="104310" y="75441"/>
                    <a:pt x="105015" y="76392"/>
                    <a:pt x="104871" y="76876"/>
                  </a:cubicBezTo>
                  <a:cubicBezTo>
                    <a:pt x="104782" y="77160"/>
                    <a:pt x="104265" y="77494"/>
                    <a:pt x="104015" y="77589"/>
                  </a:cubicBezTo>
                  <a:cubicBezTo>
                    <a:pt x="103715" y="77694"/>
                    <a:pt x="103049" y="77717"/>
                    <a:pt x="102771" y="77589"/>
                  </a:cubicBezTo>
                  <a:cubicBezTo>
                    <a:pt x="102365" y="77394"/>
                    <a:pt x="101760" y="76598"/>
                    <a:pt x="101560" y="76153"/>
                  </a:cubicBezTo>
                  <a:cubicBezTo>
                    <a:pt x="101388" y="75786"/>
                    <a:pt x="101521" y="74829"/>
                    <a:pt x="101271" y="74518"/>
                  </a:cubicBezTo>
                  <a:cubicBezTo>
                    <a:pt x="101138" y="74351"/>
                    <a:pt x="100687" y="74234"/>
                    <a:pt x="100471" y="74267"/>
                  </a:cubicBezTo>
                  <a:cubicBezTo>
                    <a:pt x="100043" y="74345"/>
                    <a:pt x="99282" y="74979"/>
                    <a:pt x="98982" y="75335"/>
                  </a:cubicBezTo>
                  <a:cubicBezTo>
                    <a:pt x="98637" y="75753"/>
                    <a:pt x="98393" y="76954"/>
                    <a:pt x="98021" y="77333"/>
                  </a:cubicBezTo>
                  <a:cubicBezTo>
                    <a:pt x="97704" y="77678"/>
                    <a:pt x="96743" y="77806"/>
                    <a:pt x="96393" y="78117"/>
                  </a:cubicBezTo>
                  <a:cubicBezTo>
                    <a:pt x="96154" y="78356"/>
                    <a:pt x="95815" y="79002"/>
                    <a:pt x="95704" y="79336"/>
                  </a:cubicBezTo>
                  <a:cubicBezTo>
                    <a:pt x="95565" y="79692"/>
                    <a:pt x="95626" y="80532"/>
                    <a:pt x="95443" y="80866"/>
                  </a:cubicBezTo>
                  <a:cubicBezTo>
                    <a:pt x="95204" y="81322"/>
                    <a:pt x="94393" y="81967"/>
                    <a:pt x="93982" y="82217"/>
                  </a:cubicBezTo>
                  <a:cubicBezTo>
                    <a:pt x="93537" y="82496"/>
                    <a:pt x="92432" y="82551"/>
                    <a:pt x="92065" y="82941"/>
                  </a:cubicBezTo>
                  <a:cubicBezTo>
                    <a:pt x="91798" y="83230"/>
                    <a:pt x="91737" y="84159"/>
                    <a:pt x="91526" y="84504"/>
                  </a:cubicBezTo>
                  <a:cubicBezTo>
                    <a:pt x="91404" y="84710"/>
                    <a:pt x="91054" y="85033"/>
                    <a:pt x="90854" y="85149"/>
                  </a:cubicBezTo>
                  <a:cubicBezTo>
                    <a:pt x="90593" y="85289"/>
                    <a:pt x="89948" y="85239"/>
                    <a:pt x="89709" y="85428"/>
                  </a:cubicBezTo>
                  <a:cubicBezTo>
                    <a:pt x="89448" y="85645"/>
                    <a:pt x="89220" y="86390"/>
                    <a:pt x="89076" y="86713"/>
                  </a:cubicBezTo>
                  <a:cubicBezTo>
                    <a:pt x="88893" y="87147"/>
                    <a:pt x="88681" y="88104"/>
                    <a:pt x="88409" y="88460"/>
                  </a:cubicBezTo>
                  <a:cubicBezTo>
                    <a:pt x="88131" y="88816"/>
                    <a:pt x="87381" y="89584"/>
                    <a:pt x="86976" y="89461"/>
                  </a:cubicBezTo>
                  <a:cubicBezTo>
                    <a:pt x="86292" y="89261"/>
                    <a:pt x="86159" y="87197"/>
                    <a:pt x="85603" y="86713"/>
                  </a:cubicBezTo>
                  <a:cubicBezTo>
                    <a:pt x="85342" y="86485"/>
                    <a:pt x="84592" y="86551"/>
                    <a:pt x="84331" y="86323"/>
                  </a:cubicBezTo>
                  <a:cubicBezTo>
                    <a:pt x="83987" y="86012"/>
                    <a:pt x="83814" y="84921"/>
                    <a:pt x="83503" y="84576"/>
                  </a:cubicBezTo>
                  <a:cubicBezTo>
                    <a:pt x="83214" y="84265"/>
                    <a:pt x="82498" y="83770"/>
                    <a:pt x="82103" y="83792"/>
                  </a:cubicBezTo>
                  <a:cubicBezTo>
                    <a:pt x="81803" y="83803"/>
                    <a:pt x="81303" y="84276"/>
                    <a:pt x="81081" y="84504"/>
                  </a:cubicBezTo>
                  <a:cubicBezTo>
                    <a:pt x="80659" y="84955"/>
                    <a:pt x="80098" y="86151"/>
                    <a:pt x="79742" y="86679"/>
                  </a:cubicBezTo>
                  <a:cubicBezTo>
                    <a:pt x="79320" y="87308"/>
                    <a:pt x="78492" y="88588"/>
                    <a:pt x="77964" y="89105"/>
                  </a:cubicBezTo>
                  <a:cubicBezTo>
                    <a:pt x="77675" y="89378"/>
                    <a:pt x="76909" y="89634"/>
                    <a:pt x="76659" y="89962"/>
                  </a:cubicBezTo>
                  <a:cubicBezTo>
                    <a:pt x="76425" y="90262"/>
                    <a:pt x="76186" y="91030"/>
                    <a:pt x="76120" y="91414"/>
                  </a:cubicBezTo>
                  <a:cubicBezTo>
                    <a:pt x="76014" y="91987"/>
                    <a:pt x="76281" y="93183"/>
                    <a:pt x="76120" y="93734"/>
                  </a:cubicBezTo>
                  <a:cubicBezTo>
                    <a:pt x="76014" y="94090"/>
                    <a:pt x="75397" y="94552"/>
                    <a:pt x="75320" y="94919"/>
                  </a:cubicBezTo>
                  <a:cubicBezTo>
                    <a:pt x="75225" y="95309"/>
                    <a:pt x="75347" y="96160"/>
                    <a:pt x="75514" y="96516"/>
                  </a:cubicBezTo>
                  <a:cubicBezTo>
                    <a:pt x="75581" y="96688"/>
                    <a:pt x="75836" y="96950"/>
                    <a:pt x="75981" y="97055"/>
                  </a:cubicBezTo>
                  <a:cubicBezTo>
                    <a:pt x="76231" y="97239"/>
                    <a:pt x="76875" y="97306"/>
                    <a:pt x="77098" y="97523"/>
                  </a:cubicBezTo>
                  <a:cubicBezTo>
                    <a:pt x="77342" y="97756"/>
                    <a:pt x="77703" y="98435"/>
                    <a:pt x="77703" y="98802"/>
                  </a:cubicBezTo>
                  <a:cubicBezTo>
                    <a:pt x="77703" y="99247"/>
                    <a:pt x="77225" y="100010"/>
                    <a:pt x="77003" y="100366"/>
                  </a:cubicBezTo>
                  <a:cubicBezTo>
                    <a:pt x="76725" y="100822"/>
                    <a:pt x="76031" y="101606"/>
                    <a:pt x="75664" y="101974"/>
                  </a:cubicBezTo>
                  <a:cubicBezTo>
                    <a:pt x="75186" y="102458"/>
                    <a:pt x="74136" y="103314"/>
                    <a:pt x="73597" y="103721"/>
                  </a:cubicBezTo>
                  <a:cubicBezTo>
                    <a:pt x="73297" y="103949"/>
                    <a:pt x="72714" y="104394"/>
                    <a:pt x="72386" y="104544"/>
                  </a:cubicBezTo>
                  <a:cubicBezTo>
                    <a:pt x="72081" y="104694"/>
                    <a:pt x="71347" y="104694"/>
                    <a:pt x="71075" y="104939"/>
                  </a:cubicBezTo>
                  <a:cubicBezTo>
                    <a:pt x="70847" y="105145"/>
                    <a:pt x="70608" y="105812"/>
                    <a:pt x="70542" y="106146"/>
                  </a:cubicBezTo>
                  <a:cubicBezTo>
                    <a:pt x="70431" y="106675"/>
                    <a:pt x="70597" y="107788"/>
                    <a:pt x="70542" y="108327"/>
                  </a:cubicBezTo>
                  <a:cubicBezTo>
                    <a:pt x="70492" y="108811"/>
                    <a:pt x="70308" y="109796"/>
                    <a:pt x="70125" y="110247"/>
                  </a:cubicBezTo>
                  <a:cubicBezTo>
                    <a:pt x="70003" y="110569"/>
                    <a:pt x="69519" y="111087"/>
                    <a:pt x="69425" y="111421"/>
                  </a:cubicBezTo>
                  <a:cubicBezTo>
                    <a:pt x="69325" y="111777"/>
                    <a:pt x="69347" y="112555"/>
                    <a:pt x="69425" y="112923"/>
                  </a:cubicBezTo>
                  <a:cubicBezTo>
                    <a:pt x="69530" y="113407"/>
                    <a:pt x="70008" y="114258"/>
                    <a:pt x="70242" y="114692"/>
                  </a:cubicBezTo>
                  <a:cubicBezTo>
                    <a:pt x="70386" y="114948"/>
                    <a:pt x="70769" y="115554"/>
                    <a:pt x="70992" y="115888"/>
                  </a:cubicBezTo>
                  <a:cubicBezTo>
                    <a:pt x="70719" y="116027"/>
                    <a:pt x="70442" y="116255"/>
                    <a:pt x="70319" y="116417"/>
                  </a:cubicBezTo>
                  <a:cubicBezTo>
                    <a:pt x="69992" y="116839"/>
                    <a:pt x="69758" y="117958"/>
                    <a:pt x="69614" y="118486"/>
                  </a:cubicBezTo>
                  <a:cubicBezTo>
                    <a:pt x="69536" y="118781"/>
                    <a:pt x="69569" y="119471"/>
                    <a:pt x="69358" y="119666"/>
                  </a:cubicBezTo>
                  <a:cubicBezTo>
                    <a:pt x="68892" y="120116"/>
                    <a:pt x="67530" y="120000"/>
                    <a:pt x="66914" y="119944"/>
                  </a:cubicBezTo>
                  <a:cubicBezTo>
                    <a:pt x="66175" y="119888"/>
                    <a:pt x="64625" y="119677"/>
                    <a:pt x="64047" y="119165"/>
                  </a:cubicBezTo>
                  <a:cubicBezTo>
                    <a:pt x="63814" y="118965"/>
                    <a:pt x="63575" y="118336"/>
                    <a:pt x="63497" y="118024"/>
                  </a:cubicBezTo>
                  <a:cubicBezTo>
                    <a:pt x="63391" y="117568"/>
                    <a:pt x="63669" y="116506"/>
                    <a:pt x="63402" y="116138"/>
                  </a:cubicBezTo>
                  <a:cubicBezTo>
                    <a:pt x="63230" y="115888"/>
                    <a:pt x="62602" y="115760"/>
                    <a:pt x="62325" y="115782"/>
                  </a:cubicBezTo>
                  <a:cubicBezTo>
                    <a:pt x="62102" y="115793"/>
                    <a:pt x="61697" y="116038"/>
                    <a:pt x="61497" y="116138"/>
                  </a:cubicBezTo>
                  <a:cubicBezTo>
                    <a:pt x="61269" y="116244"/>
                    <a:pt x="60825" y="116622"/>
                    <a:pt x="60575" y="116600"/>
                  </a:cubicBezTo>
                  <a:cubicBezTo>
                    <a:pt x="60297" y="116567"/>
                    <a:pt x="59841" y="116116"/>
                    <a:pt x="59652" y="115888"/>
                  </a:cubicBezTo>
                  <a:cubicBezTo>
                    <a:pt x="59297" y="115465"/>
                    <a:pt x="58908" y="114380"/>
                    <a:pt x="58563" y="113957"/>
                  </a:cubicBezTo>
                  <a:cubicBezTo>
                    <a:pt x="58297" y="113624"/>
                    <a:pt x="57469" y="113279"/>
                    <a:pt x="57263" y="112889"/>
                  </a:cubicBezTo>
                  <a:cubicBezTo>
                    <a:pt x="56969" y="112361"/>
                    <a:pt x="57185" y="110970"/>
                    <a:pt x="56908" y="110430"/>
                  </a:cubicBezTo>
                  <a:cubicBezTo>
                    <a:pt x="56591" y="109807"/>
                    <a:pt x="55485" y="108934"/>
                    <a:pt x="54908" y="108611"/>
                  </a:cubicBezTo>
                  <a:cubicBezTo>
                    <a:pt x="54396" y="108327"/>
                    <a:pt x="53274" y="107982"/>
                    <a:pt x="52707" y="108005"/>
                  </a:cubicBezTo>
                  <a:cubicBezTo>
                    <a:pt x="52419" y="108016"/>
                    <a:pt x="51907" y="108349"/>
                    <a:pt x="51630" y="108394"/>
                  </a:cubicBezTo>
                  <a:cubicBezTo>
                    <a:pt x="51280" y="108444"/>
                    <a:pt x="50541" y="108566"/>
                    <a:pt x="50252" y="108361"/>
                  </a:cubicBezTo>
                  <a:cubicBezTo>
                    <a:pt x="49924" y="108132"/>
                    <a:pt x="49618" y="107248"/>
                    <a:pt x="49524" y="106831"/>
                  </a:cubicBezTo>
                  <a:cubicBezTo>
                    <a:pt x="49385" y="106269"/>
                    <a:pt x="49418" y="105084"/>
                    <a:pt x="49452" y="104511"/>
                  </a:cubicBezTo>
                  <a:cubicBezTo>
                    <a:pt x="49491" y="103993"/>
                    <a:pt x="49491" y="102847"/>
                    <a:pt x="49813" y="102469"/>
                  </a:cubicBezTo>
                  <a:cubicBezTo>
                    <a:pt x="50024" y="102224"/>
                    <a:pt x="50763" y="102319"/>
                    <a:pt x="51024" y="102113"/>
                  </a:cubicBezTo>
                  <a:cubicBezTo>
                    <a:pt x="51502" y="101751"/>
                    <a:pt x="52252" y="100650"/>
                    <a:pt x="52391" y="100010"/>
                  </a:cubicBezTo>
                  <a:cubicBezTo>
                    <a:pt x="52563" y="99181"/>
                    <a:pt x="52013" y="97501"/>
                    <a:pt x="51852" y="96660"/>
                  </a:cubicBezTo>
                  <a:cubicBezTo>
                    <a:pt x="51646" y="95642"/>
                    <a:pt x="51213" y="93606"/>
                    <a:pt x="50885" y="92632"/>
                  </a:cubicBezTo>
                  <a:cubicBezTo>
                    <a:pt x="50569" y="91664"/>
                    <a:pt x="49818" y="89745"/>
                    <a:pt x="49263" y="88927"/>
                  </a:cubicBezTo>
                  <a:cubicBezTo>
                    <a:pt x="48946" y="88449"/>
                    <a:pt x="47991" y="87803"/>
                    <a:pt x="47674" y="87319"/>
                  </a:cubicBezTo>
                  <a:cubicBezTo>
                    <a:pt x="47307" y="86780"/>
                    <a:pt x="46791" y="85517"/>
                    <a:pt x="46624" y="84860"/>
                  </a:cubicBezTo>
                  <a:cubicBezTo>
                    <a:pt x="46463" y="84209"/>
                    <a:pt x="46696" y="82746"/>
                    <a:pt x="46368" y="82184"/>
                  </a:cubicBezTo>
                  <a:cubicBezTo>
                    <a:pt x="46096" y="81722"/>
                    <a:pt x="45002" y="81461"/>
                    <a:pt x="44646" y="81083"/>
                  </a:cubicBezTo>
                  <a:cubicBezTo>
                    <a:pt x="44346" y="80749"/>
                    <a:pt x="44085" y="79770"/>
                    <a:pt x="43763" y="79475"/>
                  </a:cubicBezTo>
                  <a:cubicBezTo>
                    <a:pt x="43396" y="79163"/>
                    <a:pt x="42463" y="78818"/>
                    <a:pt x="42007" y="78874"/>
                  </a:cubicBezTo>
                  <a:cubicBezTo>
                    <a:pt x="41835" y="78885"/>
                    <a:pt x="41490" y="79069"/>
                    <a:pt x="41401" y="79230"/>
                  </a:cubicBezTo>
                  <a:cubicBezTo>
                    <a:pt x="41213" y="79553"/>
                    <a:pt x="41529" y="80471"/>
                    <a:pt x="41307" y="80760"/>
                  </a:cubicBezTo>
                  <a:cubicBezTo>
                    <a:pt x="41107" y="81027"/>
                    <a:pt x="40374" y="81266"/>
                    <a:pt x="40096" y="81116"/>
                  </a:cubicBezTo>
                  <a:cubicBezTo>
                    <a:pt x="39568" y="80838"/>
                    <a:pt x="39218" y="79369"/>
                    <a:pt x="39107" y="78724"/>
                  </a:cubicBezTo>
                  <a:cubicBezTo>
                    <a:pt x="39057" y="78451"/>
                    <a:pt x="39068" y="77878"/>
                    <a:pt x="39140" y="77622"/>
                  </a:cubicBezTo>
                  <a:cubicBezTo>
                    <a:pt x="39307" y="77027"/>
                    <a:pt x="40251" y="76153"/>
                    <a:pt x="40385" y="75552"/>
                  </a:cubicBezTo>
                  <a:cubicBezTo>
                    <a:pt x="40490" y="75063"/>
                    <a:pt x="40468" y="73956"/>
                    <a:pt x="40190" y="73555"/>
                  </a:cubicBezTo>
                  <a:cubicBezTo>
                    <a:pt x="40029" y="73316"/>
                    <a:pt x="39440" y="73116"/>
                    <a:pt x="39174" y="73121"/>
                  </a:cubicBezTo>
                  <a:cubicBezTo>
                    <a:pt x="38712" y="73154"/>
                    <a:pt x="37901" y="73794"/>
                    <a:pt x="37518" y="74095"/>
                  </a:cubicBezTo>
                  <a:cubicBezTo>
                    <a:pt x="36912" y="74557"/>
                    <a:pt x="35918" y="75786"/>
                    <a:pt x="35351" y="76303"/>
                  </a:cubicBezTo>
                  <a:cubicBezTo>
                    <a:pt x="34929" y="76682"/>
                    <a:pt x="33940" y="77255"/>
                    <a:pt x="33562" y="77694"/>
                  </a:cubicBezTo>
                  <a:cubicBezTo>
                    <a:pt x="33323" y="77978"/>
                    <a:pt x="32957" y="78690"/>
                    <a:pt x="32807" y="79046"/>
                  </a:cubicBezTo>
                  <a:cubicBezTo>
                    <a:pt x="32601" y="79519"/>
                    <a:pt x="32484" y="80587"/>
                    <a:pt x="32229" y="81010"/>
                  </a:cubicBezTo>
                  <a:cubicBezTo>
                    <a:pt x="31945" y="81472"/>
                    <a:pt x="31112" y="82117"/>
                    <a:pt x="30695" y="82429"/>
                  </a:cubicBezTo>
                  <a:cubicBezTo>
                    <a:pt x="30445" y="82635"/>
                    <a:pt x="29901" y="82991"/>
                    <a:pt x="29618" y="83141"/>
                  </a:cubicBezTo>
                  <a:cubicBezTo>
                    <a:pt x="29256" y="83347"/>
                    <a:pt x="28523" y="83803"/>
                    <a:pt x="28117" y="83792"/>
                  </a:cubicBezTo>
                  <a:cubicBezTo>
                    <a:pt x="27723" y="83781"/>
                    <a:pt x="26995" y="83358"/>
                    <a:pt x="26684" y="83080"/>
                  </a:cubicBezTo>
                  <a:cubicBezTo>
                    <a:pt x="26156" y="82585"/>
                    <a:pt x="25640" y="81049"/>
                    <a:pt x="25128" y="80543"/>
                  </a:cubicBezTo>
                  <a:cubicBezTo>
                    <a:pt x="24790" y="80209"/>
                    <a:pt x="23973" y="79747"/>
                    <a:pt x="23534" y="79619"/>
                  </a:cubicBezTo>
                  <a:cubicBezTo>
                    <a:pt x="23023" y="79475"/>
                    <a:pt x="21945" y="79703"/>
                    <a:pt x="21434" y="79586"/>
                  </a:cubicBezTo>
                  <a:cubicBezTo>
                    <a:pt x="20778" y="79425"/>
                    <a:pt x="19484" y="78907"/>
                    <a:pt x="18984" y="78406"/>
                  </a:cubicBezTo>
                  <a:cubicBezTo>
                    <a:pt x="18500" y="77922"/>
                    <a:pt x="18039" y="76520"/>
                    <a:pt x="17700" y="75908"/>
                  </a:cubicBezTo>
                  <a:cubicBezTo>
                    <a:pt x="17378" y="75302"/>
                    <a:pt x="16661" y="74128"/>
                    <a:pt x="16339" y="73522"/>
                  </a:cubicBezTo>
                  <a:cubicBezTo>
                    <a:pt x="16161" y="73188"/>
                    <a:pt x="15761" y="72543"/>
                    <a:pt x="15672" y="72164"/>
                  </a:cubicBezTo>
                  <a:cubicBezTo>
                    <a:pt x="15556" y="71702"/>
                    <a:pt x="15578" y="70707"/>
                    <a:pt x="15672" y="70245"/>
                  </a:cubicBezTo>
                  <a:cubicBezTo>
                    <a:pt x="15750" y="69833"/>
                    <a:pt x="16228" y="69154"/>
                    <a:pt x="16267" y="68743"/>
                  </a:cubicBezTo>
                  <a:cubicBezTo>
                    <a:pt x="16339" y="68153"/>
                    <a:pt x="15884" y="67007"/>
                    <a:pt x="15895" y="66428"/>
                  </a:cubicBezTo>
                  <a:cubicBezTo>
                    <a:pt x="15895" y="65961"/>
                    <a:pt x="16228" y="65065"/>
                    <a:pt x="16211" y="64603"/>
                  </a:cubicBezTo>
                  <a:cubicBezTo>
                    <a:pt x="16184" y="63936"/>
                    <a:pt x="15906" y="62545"/>
                    <a:pt x="15511" y="62039"/>
                  </a:cubicBezTo>
                  <a:cubicBezTo>
                    <a:pt x="15267" y="61733"/>
                    <a:pt x="14539" y="61315"/>
                    <a:pt x="14172" y="61354"/>
                  </a:cubicBezTo>
                  <a:cubicBezTo>
                    <a:pt x="13778" y="61410"/>
                    <a:pt x="13211" y="62133"/>
                    <a:pt x="12933" y="62434"/>
                  </a:cubicBezTo>
                  <a:cubicBezTo>
                    <a:pt x="12539" y="62845"/>
                    <a:pt x="11967" y="63913"/>
                    <a:pt x="11528" y="64247"/>
                  </a:cubicBezTo>
                  <a:cubicBezTo>
                    <a:pt x="11144" y="64537"/>
                    <a:pt x="10217" y="64904"/>
                    <a:pt x="9750" y="64926"/>
                  </a:cubicBezTo>
                  <a:cubicBezTo>
                    <a:pt x="9322" y="64948"/>
                    <a:pt x="8517" y="64614"/>
                    <a:pt x="8122" y="64464"/>
                  </a:cubicBezTo>
                  <a:cubicBezTo>
                    <a:pt x="7678" y="64292"/>
                    <a:pt x="6861" y="63730"/>
                    <a:pt x="6400" y="63641"/>
                  </a:cubicBezTo>
                  <a:cubicBezTo>
                    <a:pt x="6150" y="63591"/>
                    <a:pt x="5611" y="63591"/>
                    <a:pt x="5383" y="63719"/>
                  </a:cubicBezTo>
                  <a:cubicBezTo>
                    <a:pt x="5072" y="63880"/>
                    <a:pt x="4744" y="64648"/>
                    <a:pt x="4455" y="64854"/>
                  </a:cubicBezTo>
                  <a:cubicBezTo>
                    <a:pt x="4161" y="65065"/>
                    <a:pt x="3466" y="65315"/>
                    <a:pt x="3122" y="65315"/>
                  </a:cubicBezTo>
                  <a:cubicBezTo>
                    <a:pt x="2744" y="65327"/>
                    <a:pt x="1994" y="65065"/>
                    <a:pt x="1661" y="64893"/>
                  </a:cubicBezTo>
                  <a:cubicBezTo>
                    <a:pt x="1377" y="64742"/>
                    <a:pt x="955" y="64203"/>
                    <a:pt x="666" y="64108"/>
                  </a:cubicBezTo>
                  <a:cubicBezTo>
                    <a:pt x="505" y="64053"/>
                    <a:pt x="261" y="64008"/>
                    <a:pt x="5" y="63997"/>
                  </a:cubicBezTo>
                  <a:cubicBezTo>
                    <a:pt x="-5" y="63502"/>
                    <a:pt x="5" y="63051"/>
                    <a:pt x="61" y="62717"/>
                  </a:cubicBezTo>
                  <a:cubicBezTo>
                    <a:pt x="233" y="61710"/>
                    <a:pt x="1111" y="59880"/>
                    <a:pt x="1588" y="59006"/>
                  </a:cubicBezTo>
                  <a:cubicBezTo>
                    <a:pt x="1800" y="58617"/>
                    <a:pt x="2477" y="58011"/>
                    <a:pt x="2611" y="57582"/>
                  </a:cubicBezTo>
                  <a:cubicBezTo>
                    <a:pt x="2705" y="57259"/>
                    <a:pt x="2622" y="56570"/>
                    <a:pt x="2611" y="56225"/>
                  </a:cubicBezTo>
                  <a:cubicBezTo>
                    <a:pt x="2611" y="55930"/>
                    <a:pt x="2483" y="55329"/>
                    <a:pt x="2583" y="55045"/>
                  </a:cubicBezTo>
                  <a:cubicBezTo>
                    <a:pt x="2661" y="54834"/>
                    <a:pt x="3016" y="54550"/>
                    <a:pt x="3150" y="54366"/>
                  </a:cubicBezTo>
                  <a:cubicBezTo>
                    <a:pt x="3377" y="54077"/>
                    <a:pt x="3900" y="53526"/>
                    <a:pt x="4016" y="53159"/>
                  </a:cubicBezTo>
                  <a:cubicBezTo>
                    <a:pt x="4200" y="52564"/>
                    <a:pt x="4122" y="51273"/>
                    <a:pt x="4016" y="50656"/>
                  </a:cubicBezTo>
                  <a:cubicBezTo>
                    <a:pt x="3939" y="50227"/>
                    <a:pt x="3639" y="49387"/>
                    <a:pt x="3411" y="49020"/>
                  </a:cubicBezTo>
                  <a:cubicBezTo>
                    <a:pt x="3205" y="48697"/>
                    <a:pt x="2466" y="48330"/>
                    <a:pt x="2361" y="47952"/>
                  </a:cubicBezTo>
                  <a:cubicBezTo>
                    <a:pt x="2083" y="47023"/>
                    <a:pt x="2661" y="45009"/>
                    <a:pt x="2994" y="44102"/>
                  </a:cubicBezTo>
                  <a:cubicBezTo>
                    <a:pt x="3244" y="43423"/>
                    <a:pt x="4100" y="42255"/>
                    <a:pt x="4505" y="41670"/>
                  </a:cubicBezTo>
                  <a:cubicBezTo>
                    <a:pt x="4950" y="41047"/>
                    <a:pt x="5900" y="39829"/>
                    <a:pt x="6422" y="39267"/>
                  </a:cubicBezTo>
                  <a:cubicBezTo>
                    <a:pt x="6494" y="39184"/>
                    <a:pt x="6594" y="39094"/>
                    <a:pt x="6705" y="39000"/>
                  </a:cubicBezTo>
                  <a:cubicBezTo>
                    <a:pt x="6766" y="39300"/>
                    <a:pt x="6816" y="39579"/>
                    <a:pt x="6816" y="39751"/>
                  </a:cubicBezTo>
                  <a:cubicBezTo>
                    <a:pt x="6833" y="40229"/>
                    <a:pt x="6516" y="41164"/>
                    <a:pt x="6594" y="41643"/>
                  </a:cubicBezTo>
                  <a:cubicBezTo>
                    <a:pt x="6661" y="42049"/>
                    <a:pt x="7111" y="42739"/>
                    <a:pt x="7294" y="43106"/>
                  </a:cubicBezTo>
                  <a:cubicBezTo>
                    <a:pt x="7555" y="43612"/>
                    <a:pt x="8150" y="44575"/>
                    <a:pt x="8372" y="45103"/>
                  </a:cubicBezTo>
                  <a:cubicBezTo>
                    <a:pt x="8633" y="45715"/>
                    <a:pt x="8855" y="47089"/>
                    <a:pt x="9172" y="47668"/>
                  </a:cubicBezTo>
                  <a:cubicBezTo>
                    <a:pt x="9606" y="48436"/>
                    <a:pt x="10767" y="49771"/>
                    <a:pt x="11467" y="50238"/>
                  </a:cubicBezTo>
                  <a:cubicBezTo>
                    <a:pt x="11933" y="50539"/>
                    <a:pt x="13000" y="50861"/>
                    <a:pt x="13539" y="50917"/>
                  </a:cubicBezTo>
                  <a:cubicBezTo>
                    <a:pt x="13900" y="50950"/>
                    <a:pt x="14689" y="50928"/>
                    <a:pt x="15000" y="50700"/>
                  </a:cubicBezTo>
                  <a:cubicBezTo>
                    <a:pt x="15289" y="50483"/>
                    <a:pt x="15450" y="49598"/>
                    <a:pt x="15728" y="49376"/>
                  </a:cubicBezTo>
                  <a:cubicBezTo>
                    <a:pt x="16017" y="49148"/>
                    <a:pt x="16767" y="48897"/>
                    <a:pt x="17106" y="49020"/>
                  </a:cubicBezTo>
                  <a:cubicBezTo>
                    <a:pt x="17367" y="49126"/>
                    <a:pt x="17673" y="49710"/>
                    <a:pt x="17800" y="49988"/>
                  </a:cubicBezTo>
                  <a:cubicBezTo>
                    <a:pt x="18023" y="50461"/>
                    <a:pt x="18234" y="51518"/>
                    <a:pt x="18278" y="52046"/>
                  </a:cubicBezTo>
                  <a:cubicBezTo>
                    <a:pt x="18345" y="52792"/>
                    <a:pt x="18023" y="54283"/>
                    <a:pt x="18117" y="55017"/>
                  </a:cubicBezTo>
                  <a:cubicBezTo>
                    <a:pt x="18161" y="55351"/>
                    <a:pt x="18511" y="55952"/>
                    <a:pt x="18567" y="56297"/>
                  </a:cubicBezTo>
                  <a:cubicBezTo>
                    <a:pt x="18645" y="56731"/>
                    <a:pt x="18500" y="57638"/>
                    <a:pt x="18567" y="58077"/>
                  </a:cubicBezTo>
                  <a:cubicBezTo>
                    <a:pt x="18628" y="58467"/>
                    <a:pt x="18800" y="59262"/>
                    <a:pt x="19050" y="59546"/>
                  </a:cubicBezTo>
                  <a:cubicBezTo>
                    <a:pt x="19278" y="59813"/>
                    <a:pt x="19950" y="60136"/>
                    <a:pt x="20289" y="60119"/>
                  </a:cubicBezTo>
                  <a:cubicBezTo>
                    <a:pt x="20434" y="60108"/>
                    <a:pt x="20723" y="59936"/>
                    <a:pt x="20800" y="59791"/>
                  </a:cubicBezTo>
                  <a:cubicBezTo>
                    <a:pt x="20917" y="59568"/>
                    <a:pt x="20734" y="59006"/>
                    <a:pt x="20800" y="58756"/>
                  </a:cubicBezTo>
                  <a:cubicBezTo>
                    <a:pt x="20856" y="58511"/>
                    <a:pt x="21089" y="58011"/>
                    <a:pt x="21273" y="57860"/>
                  </a:cubicBezTo>
                  <a:cubicBezTo>
                    <a:pt x="21445" y="57721"/>
                    <a:pt x="21895" y="57593"/>
                    <a:pt x="22101" y="57649"/>
                  </a:cubicBezTo>
                  <a:cubicBezTo>
                    <a:pt x="22389" y="57732"/>
                    <a:pt x="22723" y="58361"/>
                    <a:pt x="22962" y="58539"/>
                  </a:cubicBezTo>
                  <a:cubicBezTo>
                    <a:pt x="23289" y="58801"/>
                    <a:pt x="24073" y="59090"/>
                    <a:pt x="24395" y="59362"/>
                  </a:cubicBezTo>
                  <a:cubicBezTo>
                    <a:pt x="24606" y="59546"/>
                    <a:pt x="24973" y="59974"/>
                    <a:pt x="25128" y="60225"/>
                  </a:cubicBezTo>
                  <a:cubicBezTo>
                    <a:pt x="25328" y="60536"/>
                    <a:pt x="25512" y="61376"/>
                    <a:pt x="25790" y="61605"/>
                  </a:cubicBezTo>
                  <a:cubicBezTo>
                    <a:pt x="26078" y="61844"/>
                    <a:pt x="26829" y="61788"/>
                    <a:pt x="27167" y="61894"/>
                  </a:cubicBezTo>
                  <a:cubicBezTo>
                    <a:pt x="27629" y="62050"/>
                    <a:pt x="28617" y="62294"/>
                    <a:pt x="28945" y="62684"/>
                  </a:cubicBezTo>
                  <a:cubicBezTo>
                    <a:pt x="29206" y="62973"/>
                    <a:pt x="29245" y="63891"/>
                    <a:pt x="29429" y="64247"/>
                  </a:cubicBezTo>
                  <a:cubicBezTo>
                    <a:pt x="29679" y="64731"/>
                    <a:pt x="30262" y="65727"/>
                    <a:pt x="30734" y="65927"/>
                  </a:cubicBezTo>
                  <a:cubicBezTo>
                    <a:pt x="30968" y="66028"/>
                    <a:pt x="31468" y="65799"/>
                    <a:pt x="31718" y="65777"/>
                  </a:cubicBezTo>
                  <a:cubicBezTo>
                    <a:pt x="32162" y="65744"/>
                    <a:pt x="33034" y="65705"/>
                    <a:pt x="33468" y="65777"/>
                  </a:cubicBezTo>
                  <a:cubicBezTo>
                    <a:pt x="33757" y="65833"/>
                    <a:pt x="34268" y="66156"/>
                    <a:pt x="34557" y="66211"/>
                  </a:cubicBezTo>
                  <a:cubicBezTo>
                    <a:pt x="34862" y="66267"/>
                    <a:pt x="35490" y="66284"/>
                    <a:pt x="35796" y="66211"/>
                  </a:cubicBezTo>
                  <a:cubicBezTo>
                    <a:pt x="36101" y="66133"/>
                    <a:pt x="36640" y="65738"/>
                    <a:pt x="36940" y="65638"/>
                  </a:cubicBezTo>
                  <a:cubicBezTo>
                    <a:pt x="37323" y="65510"/>
                    <a:pt x="38140" y="65544"/>
                    <a:pt x="38496" y="65360"/>
                  </a:cubicBezTo>
                  <a:cubicBezTo>
                    <a:pt x="38929" y="65132"/>
                    <a:pt x="39501" y="64203"/>
                    <a:pt x="39929" y="63997"/>
                  </a:cubicBezTo>
                  <a:cubicBezTo>
                    <a:pt x="40324" y="63813"/>
                    <a:pt x="41201" y="63752"/>
                    <a:pt x="41624" y="63813"/>
                  </a:cubicBezTo>
                  <a:cubicBezTo>
                    <a:pt x="42007" y="63880"/>
                    <a:pt x="42740" y="64214"/>
                    <a:pt x="43057" y="64464"/>
                  </a:cubicBezTo>
                  <a:cubicBezTo>
                    <a:pt x="43479" y="64798"/>
                    <a:pt x="43952" y="65972"/>
                    <a:pt x="44424" y="66211"/>
                  </a:cubicBezTo>
                  <a:cubicBezTo>
                    <a:pt x="44635" y="66317"/>
                    <a:pt x="45146" y="66339"/>
                    <a:pt x="45346" y="66211"/>
                  </a:cubicBezTo>
                  <a:cubicBezTo>
                    <a:pt x="45696" y="65983"/>
                    <a:pt x="45979" y="65054"/>
                    <a:pt x="46146" y="64648"/>
                  </a:cubicBezTo>
                  <a:cubicBezTo>
                    <a:pt x="46396" y="63997"/>
                    <a:pt x="46818" y="62662"/>
                    <a:pt x="46907" y="61972"/>
                  </a:cubicBezTo>
                  <a:cubicBezTo>
                    <a:pt x="46985" y="61365"/>
                    <a:pt x="46935" y="60136"/>
                    <a:pt x="46846" y="59546"/>
                  </a:cubicBezTo>
                  <a:cubicBezTo>
                    <a:pt x="46791" y="59134"/>
                    <a:pt x="46529" y="58367"/>
                    <a:pt x="46435" y="57972"/>
                  </a:cubicBezTo>
                  <a:cubicBezTo>
                    <a:pt x="46357" y="57649"/>
                    <a:pt x="46096" y="56987"/>
                    <a:pt x="46146" y="56653"/>
                  </a:cubicBezTo>
                  <a:cubicBezTo>
                    <a:pt x="46196" y="56364"/>
                    <a:pt x="46618" y="55930"/>
                    <a:pt x="46724" y="55652"/>
                  </a:cubicBezTo>
                  <a:cubicBezTo>
                    <a:pt x="46841" y="55340"/>
                    <a:pt x="46896" y="54628"/>
                    <a:pt x="47002" y="54305"/>
                  </a:cubicBezTo>
                  <a:cubicBezTo>
                    <a:pt x="47202" y="53743"/>
                    <a:pt x="47674" y="52619"/>
                    <a:pt x="48057" y="52202"/>
                  </a:cubicBezTo>
                  <a:cubicBezTo>
                    <a:pt x="48291" y="51941"/>
                    <a:pt x="48946" y="51701"/>
                    <a:pt x="49202" y="51490"/>
                  </a:cubicBezTo>
                  <a:cubicBezTo>
                    <a:pt x="49513" y="51217"/>
                    <a:pt x="50080" y="50605"/>
                    <a:pt x="50280" y="50238"/>
                  </a:cubicBezTo>
                  <a:cubicBezTo>
                    <a:pt x="50541" y="49771"/>
                    <a:pt x="50630" y="48597"/>
                    <a:pt x="50924" y="48169"/>
                  </a:cubicBezTo>
                  <a:cubicBezTo>
                    <a:pt x="51130" y="47863"/>
                    <a:pt x="51707" y="47273"/>
                    <a:pt x="52041" y="47312"/>
                  </a:cubicBezTo>
                  <a:cubicBezTo>
                    <a:pt x="52457" y="47367"/>
                    <a:pt x="52869" y="48380"/>
                    <a:pt x="53185" y="48703"/>
                  </a:cubicBezTo>
                  <a:cubicBezTo>
                    <a:pt x="53669" y="49203"/>
                    <a:pt x="54824" y="49955"/>
                    <a:pt x="55285" y="50483"/>
                  </a:cubicBezTo>
                  <a:cubicBezTo>
                    <a:pt x="55830" y="51112"/>
                    <a:pt x="56930" y="52458"/>
                    <a:pt x="57130" y="53298"/>
                  </a:cubicBezTo>
                  <a:cubicBezTo>
                    <a:pt x="57263" y="53849"/>
                    <a:pt x="57091" y="55017"/>
                    <a:pt x="56935" y="55546"/>
                  </a:cubicBezTo>
                  <a:cubicBezTo>
                    <a:pt x="56791" y="56063"/>
                    <a:pt x="56341" y="57065"/>
                    <a:pt x="55985" y="57443"/>
                  </a:cubicBezTo>
                  <a:cubicBezTo>
                    <a:pt x="55641" y="57799"/>
                    <a:pt x="54641" y="58005"/>
                    <a:pt x="54302" y="58367"/>
                  </a:cubicBezTo>
                  <a:cubicBezTo>
                    <a:pt x="54041" y="58628"/>
                    <a:pt x="53724" y="59329"/>
                    <a:pt x="53602" y="59685"/>
                  </a:cubicBezTo>
                  <a:cubicBezTo>
                    <a:pt x="53419" y="60214"/>
                    <a:pt x="53108" y="61338"/>
                    <a:pt x="53185" y="61894"/>
                  </a:cubicBezTo>
                  <a:cubicBezTo>
                    <a:pt x="53263" y="62489"/>
                    <a:pt x="53802" y="63602"/>
                    <a:pt x="54208" y="63997"/>
                  </a:cubicBezTo>
                  <a:cubicBezTo>
                    <a:pt x="54502" y="64292"/>
                    <a:pt x="55302" y="64687"/>
                    <a:pt x="55697" y="64648"/>
                  </a:cubicBezTo>
                  <a:cubicBezTo>
                    <a:pt x="56024" y="64603"/>
                    <a:pt x="56580" y="64142"/>
                    <a:pt x="56785" y="63858"/>
                  </a:cubicBezTo>
                  <a:cubicBezTo>
                    <a:pt x="56958" y="63624"/>
                    <a:pt x="57080" y="63007"/>
                    <a:pt x="57169" y="62717"/>
                  </a:cubicBezTo>
                  <a:cubicBezTo>
                    <a:pt x="57258" y="62361"/>
                    <a:pt x="57263" y="61582"/>
                    <a:pt x="57447" y="61293"/>
                  </a:cubicBezTo>
                  <a:cubicBezTo>
                    <a:pt x="57652" y="60970"/>
                    <a:pt x="58297" y="60581"/>
                    <a:pt x="58630" y="60470"/>
                  </a:cubicBezTo>
                  <a:cubicBezTo>
                    <a:pt x="59052" y="60331"/>
                    <a:pt x="59997" y="60648"/>
                    <a:pt x="60408" y="60470"/>
                  </a:cubicBezTo>
                  <a:cubicBezTo>
                    <a:pt x="60997" y="60225"/>
                    <a:pt x="61891" y="59179"/>
                    <a:pt x="62297" y="58650"/>
                  </a:cubicBezTo>
                  <a:cubicBezTo>
                    <a:pt x="62630" y="58194"/>
                    <a:pt x="63202" y="57159"/>
                    <a:pt x="63402" y="56620"/>
                  </a:cubicBezTo>
                  <a:cubicBezTo>
                    <a:pt x="63575" y="56180"/>
                    <a:pt x="63652" y="55190"/>
                    <a:pt x="63852" y="54767"/>
                  </a:cubicBezTo>
                  <a:cubicBezTo>
                    <a:pt x="64008" y="54433"/>
                    <a:pt x="64441" y="53788"/>
                    <a:pt x="64747" y="53621"/>
                  </a:cubicBezTo>
                  <a:cubicBezTo>
                    <a:pt x="65203" y="53387"/>
                    <a:pt x="66258" y="53493"/>
                    <a:pt x="66747" y="53593"/>
                  </a:cubicBezTo>
                  <a:cubicBezTo>
                    <a:pt x="67492" y="53732"/>
                    <a:pt x="68808" y="54678"/>
                    <a:pt x="69547" y="54767"/>
                  </a:cubicBezTo>
                  <a:cubicBezTo>
                    <a:pt x="70325" y="54850"/>
                    <a:pt x="72647" y="54194"/>
                    <a:pt x="72647" y="54194"/>
                  </a:cubicBezTo>
                  <a:lnTo>
                    <a:pt x="84487" y="40435"/>
                  </a:lnTo>
                  <a:cubicBezTo>
                    <a:pt x="84487" y="40435"/>
                    <a:pt x="83976" y="36185"/>
                    <a:pt x="84487" y="34933"/>
                  </a:cubicBezTo>
                  <a:cubicBezTo>
                    <a:pt x="84609" y="34649"/>
                    <a:pt x="85181" y="34371"/>
                    <a:pt x="85353" y="34115"/>
                  </a:cubicBezTo>
                  <a:cubicBezTo>
                    <a:pt x="85553" y="33798"/>
                    <a:pt x="85842" y="33047"/>
                    <a:pt x="85892" y="32657"/>
                  </a:cubicBezTo>
                  <a:cubicBezTo>
                    <a:pt x="85959" y="32118"/>
                    <a:pt x="85892" y="30983"/>
                    <a:pt x="85698" y="30477"/>
                  </a:cubicBezTo>
                  <a:cubicBezTo>
                    <a:pt x="85409" y="29731"/>
                    <a:pt x="84237" y="28685"/>
                    <a:pt x="83787" y="28051"/>
                  </a:cubicBezTo>
                  <a:cubicBezTo>
                    <a:pt x="83392" y="27489"/>
                    <a:pt x="82426" y="26410"/>
                    <a:pt x="82292" y="25697"/>
                  </a:cubicBezTo>
                  <a:cubicBezTo>
                    <a:pt x="82248" y="25475"/>
                    <a:pt x="82314" y="24958"/>
                    <a:pt x="82448" y="24774"/>
                  </a:cubicBezTo>
                  <a:cubicBezTo>
                    <a:pt x="82642" y="24512"/>
                    <a:pt x="83264" y="24318"/>
                    <a:pt x="83564" y="24279"/>
                  </a:cubicBezTo>
                  <a:cubicBezTo>
                    <a:pt x="84003" y="24212"/>
                    <a:pt x="84920" y="24307"/>
                    <a:pt x="85315" y="24524"/>
                  </a:cubicBezTo>
                  <a:cubicBezTo>
                    <a:pt x="85826" y="24802"/>
                    <a:pt x="86631" y="25787"/>
                    <a:pt x="86909" y="26348"/>
                  </a:cubicBezTo>
                  <a:cubicBezTo>
                    <a:pt x="87198" y="26916"/>
                    <a:pt x="87287" y="28290"/>
                    <a:pt x="87476" y="28913"/>
                  </a:cubicBezTo>
                  <a:cubicBezTo>
                    <a:pt x="87631" y="29397"/>
                    <a:pt x="87854" y="30521"/>
                    <a:pt x="88248" y="30799"/>
                  </a:cubicBezTo>
                  <a:cubicBezTo>
                    <a:pt x="88526" y="31005"/>
                    <a:pt x="89259" y="30888"/>
                    <a:pt x="89587" y="30799"/>
                  </a:cubicBezTo>
                  <a:cubicBezTo>
                    <a:pt x="89931" y="30705"/>
                    <a:pt x="90548" y="30271"/>
                    <a:pt x="90854" y="30087"/>
                  </a:cubicBezTo>
                  <a:cubicBezTo>
                    <a:pt x="91276" y="29842"/>
                    <a:pt x="92115" y="29369"/>
                    <a:pt x="92520" y="29086"/>
                  </a:cubicBezTo>
                  <a:cubicBezTo>
                    <a:pt x="92987" y="28752"/>
                    <a:pt x="94021" y="28145"/>
                    <a:pt x="94326" y="27628"/>
                  </a:cubicBezTo>
                  <a:cubicBezTo>
                    <a:pt x="94459" y="27405"/>
                    <a:pt x="94565" y="26855"/>
                    <a:pt x="94548" y="26593"/>
                  </a:cubicBezTo>
                  <a:cubicBezTo>
                    <a:pt x="94537" y="26293"/>
                    <a:pt x="94221" y="25753"/>
                    <a:pt x="94171" y="25453"/>
                  </a:cubicBezTo>
                  <a:cubicBezTo>
                    <a:pt x="94104" y="25052"/>
                    <a:pt x="94037" y="24223"/>
                    <a:pt x="94171" y="23845"/>
                  </a:cubicBezTo>
                  <a:cubicBezTo>
                    <a:pt x="94326" y="23394"/>
                    <a:pt x="95076" y="22777"/>
                    <a:pt x="95348" y="22387"/>
                  </a:cubicBezTo>
                  <a:cubicBezTo>
                    <a:pt x="95626" y="21992"/>
                    <a:pt x="96365" y="20707"/>
                    <a:pt x="96365" y="20707"/>
                  </a:cubicBezTo>
                  <a:lnTo>
                    <a:pt x="96365" y="7193"/>
                  </a:lnTo>
                  <a:cubicBezTo>
                    <a:pt x="96365" y="7193"/>
                    <a:pt x="96893" y="7204"/>
                    <a:pt x="97071" y="7238"/>
                  </a:cubicBezTo>
                  <a:cubicBezTo>
                    <a:pt x="97393" y="7277"/>
                    <a:pt x="98048" y="7416"/>
                    <a:pt x="98337" y="7588"/>
                  </a:cubicBezTo>
                  <a:cubicBezTo>
                    <a:pt x="98715" y="7794"/>
                    <a:pt x="99221" y="8606"/>
                    <a:pt x="99615" y="8768"/>
                  </a:cubicBezTo>
                  <a:cubicBezTo>
                    <a:pt x="100071" y="8951"/>
                    <a:pt x="101088" y="8907"/>
                    <a:pt x="101560" y="8768"/>
                  </a:cubicBezTo>
                  <a:cubicBezTo>
                    <a:pt x="102004" y="8629"/>
                    <a:pt x="102771" y="8033"/>
                    <a:pt x="103121" y="7688"/>
                  </a:cubicBezTo>
                  <a:cubicBezTo>
                    <a:pt x="103454" y="7366"/>
                    <a:pt x="104021" y="6576"/>
                    <a:pt x="104227" y="6136"/>
                  </a:cubicBezTo>
                  <a:cubicBezTo>
                    <a:pt x="104465" y="5585"/>
                    <a:pt x="104521" y="4322"/>
                    <a:pt x="104771" y="3783"/>
                  </a:cubicBezTo>
                  <a:cubicBezTo>
                    <a:pt x="104943" y="3427"/>
                    <a:pt x="105377" y="2715"/>
                    <a:pt x="105704" y="2553"/>
                  </a:cubicBezTo>
                  <a:cubicBezTo>
                    <a:pt x="105899" y="2447"/>
                    <a:pt x="106399" y="2403"/>
                    <a:pt x="106560" y="2553"/>
                  </a:cubicBezTo>
                  <a:cubicBezTo>
                    <a:pt x="106754" y="2703"/>
                    <a:pt x="106638" y="3404"/>
                    <a:pt x="106832" y="3566"/>
                  </a:cubicBezTo>
                  <a:cubicBezTo>
                    <a:pt x="107004" y="3722"/>
                    <a:pt x="107516" y="3666"/>
                    <a:pt x="107716" y="3566"/>
                  </a:cubicBezTo>
                  <a:cubicBezTo>
                    <a:pt x="107888" y="3482"/>
                    <a:pt x="108093" y="3093"/>
                    <a:pt x="108238" y="2954"/>
                  </a:cubicBezTo>
                  <a:cubicBezTo>
                    <a:pt x="108438" y="2759"/>
                    <a:pt x="108955" y="2509"/>
                    <a:pt x="109071" y="2253"/>
                  </a:cubicBezTo>
                  <a:cubicBezTo>
                    <a:pt x="109227" y="1919"/>
                    <a:pt x="108938" y="1079"/>
                    <a:pt x="109071" y="734"/>
                  </a:cubicBezTo>
                  <a:cubicBezTo>
                    <a:pt x="109160" y="506"/>
                    <a:pt x="109505" y="105"/>
                    <a:pt x="109716" y="33"/>
                  </a:cubicBezTo>
                  <a:cubicBezTo>
                    <a:pt x="109993" y="-55"/>
                    <a:pt x="110599" y="139"/>
                    <a:pt x="110860" y="278"/>
                  </a:cubicBezTo>
                  <a:cubicBezTo>
                    <a:pt x="111082" y="383"/>
                    <a:pt x="111382" y="828"/>
                    <a:pt x="111605" y="912"/>
                  </a:cubicBezTo>
                  <a:cubicBezTo>
                    <a:pt x="112044" y="1084"/>
                    <a:pt x="112999" y="1012"/>
                    <a:pt x="113449" y="912"/>
                  </a:cubicBezTo>
                  <a:cubicBezTo>
                    <a:pt x="113777" y="851"/>
                    <a:pt x="114433" y="589"/>
                    <a:pt x="114710" y="383"/>
                  </a:cubicBezTo>
                  <a:cubicBezTo>
                    <a:pt x="114805" y="311"/>
                    <a:pt x="114938" y="172"/>
                    <a:pt x="115077" y="0"/>
                  </a:cubicBezTo>
                  <a:cubicBezTo>
                    <a:pt x="115344" y="417"/>
                    <a:pt x="115660" y="828"/>
                    <a:pt x="115899" y="1023"/>
                  </a:cubicBezTo>
                  <a:cubicBezTo>
                    <a:pt x="116410" y="1435"/>
                    <a:pt x="117633" y="1819"/>
                    <a:pt x="118249" y="1941"/>
                  </a:cubicBezTo>
                  <a:cubicBezTo>
                    <a:pt x="118683" y="2014"/>
                    <a:pt x="119338" y="2036"/>
                    <a:pt x="120000" y="2025"/>
                  </a:cubicBezTo>
                  <a:cubicBezTo>
                    <a:pt x="119788" y="2726"/>
                    <a:pt x="119288" y="4311"/>
                    <a:pt x="119088" y="4929"/>
                  </a:cubicBezTo>
                  <a:cubicBezTo>
                    <a:pt x="118749" y="5930"/>
                    <a:pt x="118038" y="7928"/>
                    <a:pt x="117672" y="8918"/>
                  </a:cubicBezTo>
                  <a:cubicBezTo>
                    <a:pt x="117460" y="9480"/>
                    <a:pt x="116938" y="10570"/>
                    <a:pt x="116788" y="11160"/>
                  </a:cubicBezTo>
                  <a:cubicBezTo>
                    <a:pt x="116577" y="11989"/>
                    <a:pt x="116683" y="13814"/>
                    <a:pt x="116333" y="14582"/>
                  </a:cubicBezTo>
                  <a:cubicBezTo>
                    <a:pt x="116044" y="15227"/>
                    <a:pt x="114871" y="16034"/>
                    <a:pt x="114516" y="16640"/>
                  </a:cubicBezTo>
                  <a:cubicBezTo>
                    <a:pt x="114160" y="17263"/>
                    <a:pt x="113844" y="18743"/>
                    <a:pt x="113544" y="19400"/>
                  </a:cubicBezTo>
                  <a:cubicBezTo>
                    <a:pt x="113277" y="19973"/>
                    <a:pt x="112477" y="20952"/>
                    <a:pt x="112294" y="21569"/>
                  </a:cubicBezTo>
                  <a:cubicBezTo>
                    <a:pt x="112082" y="22304"/>
                    <a:pt x="112238" y="23900"/>
                    <a:pt x="112132" y="24663"/>
                  </a:cubicBezTo>
                  <a:cubicBezTo>
                    <a:pt x="112027" y="25486"/>
                    <a:pt x="111816" y="27166"/>
                    <a:pt x="111438" y="27878"/>
                  </a:cubicBezTo>
                  <a:cubicBezTo>
                    <a:pt x="111132" y="28451"/>
                    <a:pt x="110110" y="29236"/>
                    <a:pt x="109649" y="29670"/>
                  </a:cubicBezTo>
                  <a:cubicBezTo>
                    <a:pt x="109282" y="30004"/>
                    <a:pt x="108610" y="30777"/>
                    <a:pt x="108166" y="30955"/>
                  </a:cubicBezTo>
                  <a:cubicBezTo>
                    <a:pt x="107882" y="31061"/>
                    <a:pt x="107243" y="31083"/>
                    <a:pt x="106977" y="30955"/>
                  </a:cubicBezTo>
                  <a:cubicBezTo>
                    <a:pt x="106727" y="30833"/>
                    <a:pt x="106454" y="30248"/>
                    <a:pt x="106232" y="30098"/>
                  </a:cubicBezTo>
                  <a:cubicBezTo>
                    <a:pt x="106021" y="29948"/>
                    <a:pt x="105532" y="29703"/>
                    <a:pt x="105304" y="29776"/>
                  </a:cubicBezTo>
                  <a:cubicBezTo>
                    <a:pt x="105043" y="29865"/>
                    <a:pt x="104677" y="30404"/>
                    <a:pt x="104582" y="30682"/>
                  </a:cubicBezTo>
                  <a:cubicBezTo>
                    <a:pt x="104438" y="31116"/>
                    <a:pt x="104677" y="32084"/>
                    <a:pt x="104582" y="32530"/>
                  </a:cubicBezTo>
                  <a:cubicBezTo>
                    <a:pt x="104454" y="33142"/>
                    <a:pt x="103954" y="34293"/>
                    <a:pt x="103610" y="34783"/>
                  </a:cubicBezTo>
                  <a:cubicBezTo>
                    <a:pt x="103126" y="35439"/>
                    <a:pt x="101693" y="36218"/>
                    <a:pt x="101193" y="36864"/>
                  </a:cubicBezTo>
                  <a:cubicBezTo>
                    <a:pt x="100888" y="37264"/>
                    <a:pt x="100432" y="38210"/>
                    <a:pt x="100260" y="38705"/>
                  </a:cubicBezTo>
                  <a:cubicBezTo>
                    <a:pt x="100076" y="39245"/>
                    <a:pt x="99865" y="40380"/>
                    <a:pt x="99810" y="40953"/>
                  </a:cubicBezTo>
                  <a:cubicBezTo>
                    <a:pt x="99799" y="41047"/>
                    <a:pt x="99787" y="41164"/>
                    <a:pt x="99782" y="412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3" name="Shape 643"/>
            <p:cNvSpPr/>
            <p:nvPr/>
          </p:nvSpPr>
          <p:spPr>
            <a:xfrm>
              <a:off x="941908" y="812691"/>
              <a:ext cx="418200" cy="442200"/>
            </a:xfrm>
            <a:custGeom>
              <a:avLst/>
              <a:gdLst/>
              <a:ahLst/>
              <a:cxnLst/>
              <a:rect l="0" t="0" r="0" b="0"/>
              <a:pathLst>
                <a:path w="120000" h="120000" extrusionOk="0">
                  <a:moveTo>
                    <a:pt x="34612" y="41591"/>
                  </a:moveTo>
                  <a:cubicBezTo>
                    <a:pt x="34701" y="40724"/>
                    <a:pt x="34796" y="39907"/>
                    <a:pt x="34896" y="39329"/>
                  </a:cubicBezTo>
                  <a:cubicBezTo>
                    <a:pt x="35063" y="38423"/>
                    <a:pt x="35797" y="36672"/>
                    <a:pt x="35858" y="35756"/>
                  </a:cubicBezTo>
                  <a:cubicBezTo>
                    <a:pt x="35897" y="35055"/>
                    <a:pt x="35357" y="33683"/>
                    <a:pt x="35474" y="32994"/>
                  </a:cubicBezTo>
                  <a:cubicBezTo>
                    <a:pt x="35591" y="32238"/>
                    <a:pt x="36375" y="30843"/>
                    <a:pt x="36814" y="30176"/>
                  </a:cubicBezTo>
                  <a:cubicBezTo>
                    <a:pt x="37492" y="29137"/>
                    <a:pt x="39560" y="27414"/>
                    <a:pt x="40127" y="26330"/>
                  </a:cubicBezTo>
                  <a:cubicBezTo>
                    <a:pt x="40850" y="24985"/>
                    <a:pt x="41300" y="22040"/>
                    <a:pt x="41606" y="20584"/>
                  </a:cubicBezTo>
                  <a:cubicBezTo>
                    <a:pt x="41784" y="19745"/>
                    <a:pt x="42262" y="18033"/>
                    <a:pt x="42173" y="17177"/>
                  </a:cubicBezTo>
                  <a:cubicBezTo>
                    <a:pt x="42084" y="16271"/>
                    <a:pt x="41134" y="14593"/>
                    <a:pt x="40833" y="13704"/>
                  </a:cubicBezTo>
                  <a:cubicBezTo>
                    <a:pt x="40439" y="12537"/>
                    <a:pt x="39933" y="10114"/>
                    <a:pt x="39499" y="8947"/>
                  </a:cubicBezTo>
                  <a:cubicBezTo>
                    <a:pt x="39216" y="8202"/>
                    <a:pt x="38187" y="6846"/>
                    <a:pt x="38098" y="6074"/>
                  </a:cubicBezTo>
                  <a:cubicBezTo>
                    <a:pt x="37981" y="5229"/>
                    <a:pt x="38482" y="3528"/>
                    <a:pt x="38793" y="2717"/>
                  </a:cubicBezTo>
                  <a:cubicBezTo>
                    <a:pt x="39010" y="2172"/>
                    <a:pt x="39499" y="1050"/>
                    <a:pt x="40011" y="655"/>
                  </a:cubicBezTo>
                  <a:cubicBezTo>
                    <a:pt x="40411" y="350"/>
                    <a:pt x="41595" y="283"/>
                    <a:pt x="42095" y="0"/>
                  </a:cubicBezTo>
                  <a:cubicBezTo>
                    <a:pt x="42223" y="194"/>
                    <a:pt x="42440" y="394"/>
                    <a:pt x="42596" y="472"/>
                  </a:cubicBezTo>
                  <a:cubicBezTo>
                    <a:pt x="42868" y="611"/>
                    <a:pt x="43624" y="427"/>
                    <a:pt x="43869" y="600"/>
                  </a:cubicBezTo>
                  <a:cubicBezTo>
                    <a:pt x="44252" y="872"/>
                    <a:pt x="44230" y="1867"/>
                    <a:pt x="44514" y="2228"/>
                  </a:cubicBezTo>
                  <a:cubicBezTo>
                    <a:pt x="44808" y="2623"/>
                    <a:pt x="45876" y="3101"/>
                    <a:pt x="46170" y="3506"/>
                  </a:cubicBezTo>
                  <a:cubicBezTo>
                    <a:pt x="46582" y="4073"/>
                    <a:pt x="46610" y="5524"/>
                    <a:pt x="47032" y="6107"/>
                  </a:cubicBezTo>
                  <a:cubicBezTo>
                    <a:pt x="47299" y="6463"/>
                    <a:pt x="48200" y="6913"/>
                    <a:pt x="48533" y="7241"/>
                  </a:cubicBezTo>
                  <a:cubicBezTo>
                    <a:pt x="48895" y="7613"/>
                    <a:pt x="49628" y="8397"/>
                    <a:pt x="49767" y="8869"/>
                  </a:cubicBezTo>
                  <a:cubicBezTo>
                    <a:pt x="49962" y="9436"/>
                    <a:pt x="49962" y="10692"/>
                    <a:pt x="49640" y="11214"/>
                  </a:cubicBezTo>
                  <a:cubicBezTo>
                    <a:pt x="49245" y="11903"/>
                    <a:pt x="47432" y="12570"/>
                    <a:pt x="46865" y="13170"/>
                  </a:cubicBezTo>
                  <a:cubicBezTo>
                    <a:pt x="46476" y="13587"/>
                    <a:pt x="45826" y="14538"/>
                    <a:pt x="45720" y="15060"/>
                  </a:cubicBezTo>
                  <a:cubicBezTo>
                    <a:pt x="45653" y="15377"/>
                    <a:pt x="46004" y="16021"/>
                    <a:pt x="45937" y="16338"/>
                  </a:cubicBezTo>
                  <a:cubicBezTo>
                    <a:pt x="45887" y="16677"/>
                    <a:pt x="45337" y="17244"/>
                    <a:pt x="45242" y="17583"/>
                  </a:cubicBezTo>
                  <a:cubicBezTo>
                    <a:pt x="45131" y="18000"/>
                    <a:pt x="45242" y="19267"/>
                    <a:pt x="45242" y="19267"/>
                  </a:cubicBezTo>
                  <a:lnTo>
                    <a:pt x="52175" y="19267"/>
                  </a:lnTo>
                  <a:cubicBezTo>
                    <a:pt x="52175" y="19267"/>
                    <a:pt x="52831" y="19984"/>
                    <a:pt x="53125" y="20162"/>
                  </a:cubicBezTo>
                  <a:cubicBezTo>
                    <a:pt x="53548" y="20389"/>
                    <a:pt x="54593" y="20534"/>
                    <a:pt x="55043" y="20728"/>
                  </a:cubicBezTo>
                  <a:cubicBezTo>
                    <a:pt x="55477" y="20912"/>
                    <a:pt x="56289" y="21362"/>
                    <a:pt x="56633" y="21645"/>
                  </a:cubicBezTo>
                  <a:cubicBezTo>
                    <a:pt x="57173" y="22096"/>
                    <a:pt x="57895" y="23251"/>
                    <a:pt x="58396" y="23729"/>
                  </a:cubicBezTo>
                  <a:cubicBezTo>
                    <a:pt x="59118" y="24430"/>
                    <a:pt x="60669" y="25797"/>
                    <a:pt x="61620" y="26275"/>
                  </a:cubicBezTo>
                  <a:cubicBezTo>
                    <a:pt x="62354" y="26647"/>
                    <a:pt x="64050" y="27108"/>
                    <a:pt x="64900" y="27192"/>
                  </a:cubicBezTo>
                  <a:cubicBezTo>
                    <a:pt x="65389" y="27247"/>
                    <a:pt x="66379" y="26997"/>
                    <a:pt x="66857" y="27086"/>
                  </a:cubicBezTo>
                  <a:cubicBezTo>
                    <a:pt x="67457" y="27214"/>
                    <a:pt x="68425" y="27970"/>
                    <a:pt x="68986" y="28175"/>
                  </a:cubicBezTo>
                  <a:cubicBezTo>
                    <a:pt x="69787" y="28459"/>
                    <a:pt x="71444" y="28964"/>
                    <a:pt x="72305" y="28953"/>
                  </a:cubicBezTo>
                  <a:cubicBezTo>
                    <a:pt x="72822" y="28953"/>
                    <a:pt x="73951" y="28809"/>
                    <a:pt x="74262" y="28470"/>
                  </a:cubicBezTo>
                  <a:cubicBezTo>
                    <a:pt x="74501" y="28186"/>
                    <a:pt x="74145" y="27403"/>
                    <a:pt x="74262" y="27064"/>
                  </a:cubicBezTo>
                  <a:cubicBezTo>
                    <a:pt x="74429" y="26519"/>
                    <a:pt x="75185" y="25558"/>
                    <a:pt x="75596" y="25108"/>
                  </a:cubicBezTo>
                  <a:cubicBezTo>
                    <a:pt x="75852" y="24846"/>
                    <a:pt x="76781" y="24191"/>
                    <a:pt x="76781" y="24191"/>
                  </a:cubicBezTo>
                  <a:lnTo>
                    <a:pt x="82874" y="24191"/>
                  </a:lnTo>
                  <a:cubicBezTo>
                    <a:pt x="82874" y="24191"/>
                    <a:pt x="83874" y="24663"/>
                    <a:pt x="84225" y="24791"/>
                  </a:cubicBezTo>
                  <a:cubicBezTo>
                    <a:pt x="84558" y="24913"/>
                    <a:pt x="85225" y="25197"/>
                    <a:pt x="85587" y="25219"/>
                  </a:cubicBezTo>
                  <a:cubicBezTo>
                    <a:pt x="85959" y="25241"/>
                    <a:pt x="86715" y="25074"/>
                    <a:pt x="87066" y="24946"/>
                  </a:cubicBezTo>
                  <a:cubicBezTo>
                    <a:pt x="87321" y="24858"/>
                    <a:pt x="87744" y="24474"/>
                    <a:pt x="88016" y="24407"/>
                  </a:cubicBezTo>
                  <a:cubicBezTo>
                    <a:pt x="88350" y="24324"/>
                    <a:pt x="89095" y="24302"/>
                    <a:pt x="89417" y="24407"/>
                  </a:cubicBezTo>
                  <a:cubicBezTo>
                    <a:pt x="89645" y="24485"/>
                    <a:pt x="90056" y="24758"/>
                    <a:pt x="90151" y="24946"/>
                  </a:cubicBezTo>
                  <a:cubicBezTo>
                    <a:pt x="90396" y="25391"/>
                    <a:pt x="90045" y="26419"/>
                    <a:pt x="90151" y="26897"/>
                  </a:cubicBezTo>
                  <a:cubicBezTo>
                    <a:pt x="90229" y="27236"/>
                    <a:pt x="90523" y="27903"/>
                    <a:pt x="90768" y="28175"/>
                  </a:cubicBezTo>
                  <a:cubicBezTo>
                    <a:pt x="91230" y="28692"/>
                    <a:pt x="92603" y="29326"/>
                    <a:pt x="93181" y="29737"/>
                  </a:cubicBezTo>
                  <a:cubicBezTo>
                    <a:pt x="93609" y="30043"/>
                    <a:pt x="94543" y="30615"/>
                    <a:pt x="94815" y="31015"/>
                  </a:cubicBezTo>
                  <a:cubicBezTo>
                    <a:pt x="95149" y="31510"/>
                    <a:pt x="95177" y="32699"/>
                    <a:pt x="95394" y="33232"/>
                  </a:cubicBezTo>
                  <a:cubicBezTo>
                    <a:pt x="95599" y="33749"/>
                    <a:pt x="96127" y="34727"/>
                    <a:pt x="96472" y="35189"/>
                  </a:cubicBezTo>
                  <a:cubicBezTo>
                    <a:pt x="96961" y="35833"/>
                    <a:pt x="98840" y="37517"/>
                    <a:pt x="98840" y="37517"/>
                  </a:cubicBezTo>
                  <a:lnTo>
                    <a:pt x="99302" y="49277"/>
                  </a:lnTo>
                  <a:cubicBezTo>
                    <a:pt x="99302" y="49277"/>
                    <a:pt x="98479" y="49560"/>
                    <a:pt x="98262" y="49727"/>
                  </a:cubicBezTo>
                  <a:cubicBezTo>
                    <a:pt x="97929" y="49977"/>
                    <a:pt x="97373" y="50588"/>
                    <a:pt x="97245" y="50949"/>
                  </a:cubicBezTo>
                  <a:cubicBezTo>
                    <a:pt x="97106" y="51322"/>
                    <a:pt x="96939" y="52228"/>
                    <a:pt x="97245" y="52522"/>
                  </a:cubicBezTo>
                  <a:cubicBezTo>
                    <a:pt x="97489" y="52761"/>
                    <a:pt x="98379" y="52600"/>
                    <a:pt x="98735" y="52650"/>
                  </a:cubicBezTo>
                  <a:cubicBezTo>
                    <a:pt x="99185" y="52728"/>
                    <a:pt x="100497" y="53056"/>
                    <a:pt x="100497" y="53056"/>
                  </a:cubicBezTo>
                  <a:lnTo>
                    <a:pt x="102826" y="55229"/>
                  </a:lnTo>
                  <a:lnTo>
                    <a:pt x="107646" y="55229"/>
                  </a:lnTo>
                  <a:lnTo>
                    <a:pt x="108441" y="56357"/>
                  </a:lnTo>
                  <a:lnTo>
                    <a:pt x="115407" y="56357"/>
                  </a:lnTo>
                  <a:cubicBezTo>
                    <a:pt x="115407" y="56357"/>
                    <a:pt x="116102" y="57296"/>
                    <a:pt x="116219" y="57657"/>
                  </a:cubicBezTo>
                  <a:cubicBezTo>
                    <a:pt x="116347" y="58124"/>
                    <a:pt x="116063" y="59130"/>
                    <a:pt x="116219" y="59608"/>
                  </a:cubicBezTo>
                  <a:cubicBezTo>
                    <a:pt x="116297" y="59869"/>
                    <a:pt x="116569" y="60441"/>
                    <a:pt x="116847" y="60580"/>
                  </a:cubicBezTo>
                  <a:cubicBezTo>
                    <a:pt x="117298" y="60803"/>
                    <a:pt x="118432" y="60464"/>
                    <a:pt x="118932" y="60580"/>
                  </a:cubicBezTo>
                  <a:cubicBezTo>
                    <a:pt x="119188" y="60636"/>
                    <a:pt x="119616" y="60747"/>
                    <a:pt x="120000" y="60886"/>
                  </a:cubicBezTo>
                  <a:lnTo>
                    <a:pt x="120000" y="73829"/>
                  </a:lnTo>
                  <a:cubicBezTo>
                    <a:pt x="120000" y="73829"/>
                    <a:pt x="119010" y="75129"/>
                    <a:pt x="118637" y="75535"/>
                  </a:cubicBezTo>
                  <a:cubicBezTo>
                    <a:pt x="118276" y="75924"/>
                    <a:pt x="117275" y="76547"/>
                    <a:pt x="117070" y="77008"/>
                  </a:cubicBezTo>
                  <a:cubicBezTo>
                    <a:pt x="116886" y="77391"/>
                    <a:pt x="116981" y="78230"/>
                    <a:pt x="117070" y="78636"/>
                  </a:cubicBezTo>
                  <a:cubicBezTo>
                    <a:pt x="117131" y="78942"/>
                    <a:pt x="117559" y="79486"/>
                    <a:pt x="117570" y="79792"/>
                  </a:cubicBezTo>
                  <a:cubicBezTo>
                    <a:pt x="117598" y="80053"/>
                    <a:pt x="117453" y="80609"/>
                    <a:pt x="117275" y="80842"/>
                  </a:cubicBezTo>
                  <a:cubicBezTo>
                    <a:pt x="116864" y="81365"/>
                    <a:pt x="115485" y="81976"/>
                    <a:pt x="114857" y="82315"/>
                  </a:cubicBezTo>
                  <a:cubicBezTo>
                    <a:pt x="114318" y="82598"/>
                    <a:pt x="113200" y="83082"/>
                    <a:pt x="112633" y="83332"/>
                  </a:cubicBezTo>
                  <a:cubicBezTo>
                    <a:pt x="112222" y="83515"/>
                    <a:pt x="111399" y="83954"/>
                    <a:pt x="110938" y="84055"/>
                  </a:cubicBezTo>
                  <a:cubicBezTo>
                    <a:pt x="110498" y="84138"/>
                    <a:pt x="109520" y="84260"/>
                    <a:pt x="109148" y="84055"/>
                  </a:cubicBezTo>
                  <a:cubicBezTo>
                    <a:pt x="108636" y="83766"/>
                    <a:pt x="108325" y="82632"/>
                    <a:pt x="108119" y="82143"/>
                  </a:cubicBezTo>
                  <a:cubicBezTo>
                    <a:pt x="107863" y="81509"/>
                    <a:pt x="107747" y="80120"/>
                    <a:pt x="107363" y="79542"/>
                  </a:cubicBezTo>
                  <a:cubicBezTo>
                    <a:pt x="106990" y="78975"/>
                    <a:pt x="105912" y="77980"/>
                    <a:pt x="105228" y="77697"/>
                  </a:cubicBezTo>
                  <a:cubicBezTo>
                    <a:pt x="104700" y="77475"/>
                    <a:pt x="103482" y="77380"/>
                    <a:pt x="102888" y="77447"/>
                  </a:cubicBezTo>
                  <a:cubicBezTo>
                    <a:pt x="102493" y="77486"/>
                    <a:pt x="101653" y="77686"/>
                    <a:pt x="101398" y="77947"/>
                  </a:cubicBezTo>
                  <a:cubicBezTo>
                    <a:pt x="101220" y="78130"/>
                    <a:pt x="101125" y="78658"/>
                    <a:pt x="101192" y="78886"/>
                  </a:cubicBezTo>
                  <a:cubicBezTo>
                    <a:pt x="101370" y="79609"/>
                    <a:pt x="102660" y="80698"/>
                    <a:pt x="103182" y="81265"/>
                  </a:cubicBezTo>
                  <a:cubicBezTo>
                    <a:pt x="103788" y="81909"/>
                    <a:pt x="105356" y="82971"/>
                    <a:pt x="105745" y="83727"/>
                  </a:cubicBezTo>
                  <a:cubicBezTo>
                    <a:pt x="106001" y="84238"/>
                    <a:pt x="106090" y="85383"/>
                    <a:pt x="106001" y="85933"/>
                  </a:cubicBezTo>
                  <a:cubicBezTo>
                    <a:pt x="105934" y="86322"/>
                    <a:pt x="105551" y="87089"/>
                    <a:pt x="105278" y="87406"/>
                  </a:cubicBezTo>
                  <a:cubicBezTo>
                    <a:pt x="105050" y="87667"/>
                    <a:pt x="104289" y="87950"/>
                    <a:pt x="104122" y="88234"/>
                  </a:cubicBezTo>
                  <a:cubicBezTo>
                    <a:pt x="103444" y="89501"/>
                    <a:pt x="104122" y="93802"/>
                    <a:pt x="104122" y="93802"/>
                  </a:cubicBezTo>
                  <a:lnTo>
                    <a:pt x="88300" y="107740"/>
                  </a:lnTo>
                  <a:cubicBezTo>
                    <a:pt x="88300" y="107740"/>
                    <a:pt x="85198" y="108407"/>
                    <a:pt x="84158" y="108318"/>
                  </a:cubicBezTo>
                  <a:cubicBezTo>
                    <a:pt x="83168" y="108235"/>
                    <a:pt x="81406" y="107273"/>
                    <a:pt x="80416" y="107129"/>
                  </a:cubicBezTo>
                  <a:cubicBezTo>
                    <a:pt x="79760" y="107029"/>
                    <a:pt x="78348" y="106923"/>
                    <a:pt x="77742" y="107162"/>
                  </a:cubicBezTo>
                  <a:cubicBezTo>
                    <a:pt x="77331" y="107323"/>
                    <a:pt x="76753" y="107979"/>
                    <a:pt x="76547" y="108318"/>
                  </a:cubicBezTo>
                  <a:cubicBezTo>
                    <a:pt x="76280" y="108746"/>
                    <a:pt x="76175" y="109752"/>
                    <a:pt x="75941" y="110196"/>
                  </a:cubicBezTo>
                  <a:cubicBezTo>
                    <a:pt x="75674" y="110747"/>
                    <a:pt x="74913" y="111791"/>
                    <a:pt x="74468" y="112253"/>
                  </a:cubicBezTo>
                  <a:cubicBezTo>
                    <a:pt x="73923" y="112786"/>
                    <a:pt x="72728" y="113848"/>
                    <a:pt x="71944" y="114098"/>
                  </a:cubicBezTo>
                  <a:cubicBezTo>
                    <a:pt x="71394" y="114270"/>
                    <a:pt x="70132" y="113953"/>
                    <a:pt x="69570" y="114098"/>
                  </a:cubicBezTo>
                  <a:cubicBezTo>
                    <a:pt x="69120" y="114209"/>
                    <a:pt x="68258" y="114598"/>
                    <a:pt x="67986" y="114926"/>
                  </a:cubicBezTo>
                  <a:cubicBezTo>
                    <a:pt x="67741" y="115220"/>
                    <a:pt x="67730" y="116009"/>
                    <a:pt x="67613" y="116371"/>
                  </a:cubicBezTo>
                  <a:cubicBezTo>
                    <a:pt x="67496" y="116665"/>
                    <a:pt x="67330" y="117288"/>
                    <a:pt x="67102" y="117526"/>
                  </a:cubicBezTo>
                  <a:cubicBezTo>
                    <a:pt x="66829" y="117810"/>
                    <a:pt x="66084" y="118282"/>
                    <a:pt x="65645" y="118321"/>
                  </a:cubicBezTo>
                  <a:cubicBezTo>
                    <a:pt x="65117" y="118366"/>
                    <a:pt x="64050" y="117966"/>
                    <a:pt x="63655" y="117671"/>
                  </a:cubicBezTo>
                  <a:cubicBezTo>
                    <a:pt x="63116" y="117265"/>
                    <a:pt x="62393" y="116137"/>
                    <a:pt x="62293" y="115537"/>
                  </a:cubicBezTo>
                  <a:cubicBezTo>
                    <a:pt x="62187" y="114970"/>
                    <a:pt x="62599" y="113836"/>
                    <a:pt x="62843" y="113297"/>
                  </a:cubicBezTo>
                  <a:cubicBezTo>
                    <a:pt x="63010" y="112942"/>
                    <a:pt x="63438" y="112230"/>
                    <a:pt x="63783" y="111969"/>
                  </a:cubicBezTo>
                  <a:cubicBezTo>
                    <a:pt x="64233" y="111597"/>
                    <a:pt x="65567" y="111391"/>
                    <a:pt x="66034" y="111030"/>
                  </a:cubicBezTo>
                  <a:cubicBezTo>
                    <a:pt x="66507" y="110646"/>
                    <a:pt x="67113" y="109629"/>
                    <a:pt x="67307" y="109107"/>
                  </a:cubicBezTo>
                  <a:cubicBezTo>
                    <a:pt x="67513" y="108568"/>
                    <a:pt x="67741" y="107390"/>
                    <a:pt x="67563" y="106834"/>
                  </a:cubicBezTo>
                  <a:cubicBezTo>
                    <a:pt x="67291" y="105984"/>
                    <a:pt x="65829" y="104617"/>
                    <a:pt x="65095" y="103983"/>
                  </a:cubicBezTo>
                  <a:cubicBezTo>
                    <a:pt x="64478" y="103450"/>
                    <a:pt x="62932" y="102683"/>
                    <a:pt x="62293" y="102183"/>
                  </a:cubicBezTo>
                  <a:cubicBezTo>
                    <a:pt x="61865" y="101855"/>
                    <a:pt x="61314" y="100827"/>
                    <a:pt x="60764" y="100771"/>
                  </a:cubicBezTo>
                  <a:cubicBezTo>
                    <a:pt x="60314" y="100727"/>
                    <a:pt x="59541" y="101332"/>
                    <a:pt x="59268" y="101638"/>
                  </a:cubicBezTo>
                  <a:cubicBezTo>
                    <a:pt x="58874" y="102071"/>
                    <a:pt x="58757" y="103261"/>
                    <a:pt x="58407" y="103733"/>
                  </a:cubicBezTo>
                  <a:cubicBezTo>
                    <a:pt x="58140" y="104105"/>
                    <a:pt x="57378" y="104728"/>
                    <a:pt x="56967" y="105000"/>
                  </a:cubicBezTo>
                  <a:cubicBezTo>
                    <a:pt x="56622" y="105217"/>
                    <a:pt x="55749" y="105456"/>
                    <a:pt x="55438" y="105723"/>
                  </a:cubicBezTo>
                  <a:cubicBezTo>
                    <a:pt x="54927" y="106145"/>
                    <a:pt x="54293" y="107284"/>
                    <a:pt x="54026" y="107851"/>
                  </a:cubicBezTo>
                  <a:cubicBezTo>
                    <a:pt x="53881" y="108179"/>
                    <a:pt x="53809" y="108896"/>
                    <a:pt x="53653" y="109213"/>
                  </a:cubicBezTo>
                  <a:cubicBezTo>
                    <a:pt x="53509" y="109502"/>
                    <a:pt x="52947" y="109935"/>
                    <a:pt x="52881" y="110230"/>
                  </a:cubicBezTo>
                  <a:cubicBezTo>
                    <a:pt x="52814" y="110569"/>
                    <a:pt x="53164" y="111236"/>
                    <a:pt x="53264" y="111563"/>
                  </a:cubicBezTo>
                  <a:cubicBezTo>
                    <a:pt x="53398" y="111969"/>
                    <a:pt x="53742" y="112742"/>
                    <a:pt x="53820" y="113158"/>
                  </a:cubicBezTo>
                  <a:cubicBezTo>
                    <a:pt x="53937" y="113759"/>
                    <a:pt x="53998" y="115003"/>
                    <a:pt x="53898" y="115615"/>
                  </a:cubicBezTo>
                  <a:cubicBezTo>
                    <a:pt x="53781" y="116315"/>
                    <a:pt x="53214" y="117671"/>
                    <a:pt x="52881" y="118321"/>
                  </a:cubicBezTo>
                  <a:cubicBezTo>
                    <a:pt x="52664" y="118738"/>
                    <a:pt x="52291" y="119677"/>
                    <a:pt x="51813" y="119905"/>
                  </a:cubicBezTo>
                  <a:cubicBezTo>
                    <a:pt x="51558" y="120038"/>
                    <a:pt x="50863" y="120016"/>
                    <a:pt x="50579" y="119905"/>
                  </a:cubicBezTo>
                  <a:cubicBezTo>
                    <a:pt x="49951" y="119666"/>
                    <a:pt x="49323" y="118477"/>
                    <a:pt x="48756" y="118138"/>
                  </a:cubicBezTo>
                  <a:cubicBezTo>
                    <a:pt x="48328" y="117888"/>
                    <a:pt x="47355" y="117549"/>
                    <a:pt x="46838" y="117482"/>
                  </a:cubicBezTo>
                  <a:cubicBezTo>
                    <a:pt x="46271" y="117415"/>
                    <a:pt x="45103" y="117482"/>
                    <a:pt x="44575" y="117671"/>
                  </a:cubicBezTo>
                  <a:cubicBezTo>
                    <a:pt x="43997" y="117877"/>
                    <a:pt x="43241" y="118816"/>
                    <a:pt x="42662" y="119044"/>
                  </a:cubicBezTo>
                  <a:cubicBezTo>
                    <a:pt x="42184" y="119233"/>
                    <a:pt x="41095" y="119199"/>
                    <a:pt x="40578" y="119327"/>
                  </a:cubicBezTo>
                  <a:cubicBezTo>
                    <a:pt x="40177" y="119427"/>
                    <a:pt x="39460" y="119833"/>
                    <a:pt x="39049" y="119905"/>
                  </a:cubicBezTo>
                  <a:cubicBezTo>
                    <a:pt x="38637" y="119983"/>
                    <a:pt x="37804" y="119961"/>
                    <a:pt x="37392" y="119905"/>
                  </a:cubicBezTo>
                  <a:cubicBezTo>
                    <a:pt x="37003" y="119855"/>
                    <a:pt x="36325" y="119527"/>
                    <a:pt x="35936" y="119472"/>
                  </a:cubicBezTo>
                  <a:cubicBezTo>
                    <a:pt x="35357" y="119394"/>
                    <a:pt x="34190" y="119438"/>
                    <a:pt x="33595" y="119472"/>
                  </a:cubicBezTo>
                  <a:cubicBezTo>
                    <a:pt x="33261" y="119494"/>
                    <a:pt x="32594" y="119722"/>
                    <a:pt x="32289" y="119622"/>
                  </a:cubicBezTo>
                  <a:cubicBezTo>
                    <a:pt x="31655" y="119416"/>
                    <a:pt x="30871" y="118410"/>
                    <a:pt x="30537" y="117921"/>
                  </a:cubicBezTo>
                  <a:cubicBezTo>
                    <a:pt x="30293" y="117560"/>
                    <a:pt x="30243" y="116632"/>
                    <a:pt x="29892" y="116337"/>
                  </a:cubicBezTo>
                  <a:cubicBezTo>
                    <a:pt x="29459" y="115943"/>
                    <a:pt x="28136" y="115693"/>
                    <a:pt x="27519" y="115537"/>
                  </a:cubicBezTo>
                  <a:cubicBezTo>
                    <a:pt x="27068" y="115431"/>
                    <a:pt x="26062" y="115481"/>
                    <a:pt x="25678" y="115242"/>
                  </a:cubicBezTo>
                  <a:cubicBezTo>
                    <a:pt x="25306" y="115015"/>
                    <a:pt x="25072" y="114164"/>
                    <a:pt x="24789" y="113848"/>
                  </a:cubicBezTo>
                  <a:cubicBezTo>
                    <a:pt x="24583" y="113597"/>
                    <a:pt x="24100" y="113158"/>
                    <a:pt x="23816" y="112969"/>
                  </a:cubicBezTo>
                  <a:cubicBezTo>
                    <a:pt x="23377" y="112697"/>
                    <a:pt x="22337" y="112403"/>
                    <a:pt x="21898" y="112141"/>
                  </a:cubicBezTo>
                  <a:cubicBezTo>
                    <a:pt x="21576" y="111958"/>
                    <a:pt x="21125" y="111324"/>
                    <a:pt x="20742" y="111236"/>
                  </a:cubicBezTo>
                  <a:cubicBezTo>
                    <a:pt x="20475" y="111180"/>
                    <a:pt x="19869" y="111313"/>
                    <a:pt x="19635" y="111452"/>
                  </a:cubicBezTo>
                  <a:cubicBezTo>
                    <a:pt x="19391" y="111608"/>
                    <a:pt x="19085" y="112108"/>
                    <a:pt x="19007" y="112358"/>
                  </a:cubicBezTo>
                  <a:cubicBezTo>
                    <a:pt x="18918" y="112614"/>
                    <a:pt x="19163" y="113181"/>
                    <a:pt x="19007" y="113408"/>
                  </a:cubicBezTo>
                  <a:cubicBezTo>
                    <a:pt x="18902" y="113553"/>
                    <a:pt x="18518" y="113725"/>
                    <a:pt x="18323" y="113736"/>
                  </a:cubicBezTo>
                  <a:cubicBezTo>
                    <a:pt x="17873" y="113759"/>
                    <a:pt x="16978" y="113431"/>
                    <a:pt x="16667" y="113158"/>
                  </a:cubicBezTo>
                  <a:cubicBezTo>
                    <a:pt x="16333" y="112875"/>
                    <a:pt x="16100" y="112064"/>
                    <a:pt x="16022" y="111675"/>
                  </a:cubicBezTo>
                  <a:cubicBezTo>
                    <a:pt x="15933" y="111224"/>
                    <a:pt x="16127" y="110307"/>
                    <a:pt x="16022" y="109868"/>
                  </a:cubicBezTo>
                  <a:cubicBezTo>
                    <a:pt x="15949" y="109518"/>
                    <a:pt x="15482" y="108907"/>
                    <a:pt x="15432" y="108568"/>
                  </a:cubicBezTo>
                  <a:cubicBezTo>
                    <a:pt x="15293" y="107829"/>
                    <a:pt x="15727" y="106323"/>
                    <a:pt x="15638" y="105567"/>
                  </a:cubicBezTo>
                  <a:cubicBezTo>
                    <a:pt x="15571" y="105034"/>
                    <a:pt x="15293" y="103961"/>
                    <a:pt x="14993" y="103483"/>
                  </a:cubicBezTo>
                  <a:cubicBezTo>
                    <a:pt x="14826" y="103200"/>
                    <a:pt x="14415" y="102605"/>
                    <a:pt x="14070" y="102499"/>
                  </a:cubicBezTo>
                  <a:cubicBezTo>
                    <a:pt x="13620" y="102377"/>
                    <a:pt x="12619" y="102627"/>
                    <a:pt x="12230" y="102861"/>
                  </a:cubicBezTo>
                  <a:cubicBezTo>
                    <a:pt x="11858" y="103088"/>
                    <a:pt x="11641" y="103983"/>
                    <a:pt x="11257" y="104200"/>
                  </a:cubicBezTo>
                  <a:cubicBezTo>
                    <a:pt x="10846" y="104433"/>
                    <a:pt x="9790" y="104456"/>
                    <a:pt x="9300" y="104422"/>
                  </a:cubicBezTo>
                  <a:cubicBezTo>
                    <a:pt x="8583" y="104367"/>
                    <a:pt x="7154" y="104039"/>
                    <a:pt x="6537" y="103733"/>
                  </a:cubicBezTo>
                  <a:cubicBezTo>
                    <a:pt x="5598" y="103261"/>
                    <a:pt x="4041" y="101910"/>
                    <a:pt x="3463" y="101132"/>
                  </a:cubicBezTo>
                  <a:cubicBezTo>
                    <a:pt x="3041" y="100543"/>
                    <a:pt x="2746" y="99154"/>
                    <a:pt x="2396" y="98531"/>
                  </a:cubicBezTo>
                  <a:cubicBezTo>
                    <a:pt x="2101" y="97998"/>
                    <a:pt x="1306" y="97025"/>
                    <a:pt x="956" y="96514"/>
                  </a:cubicBezTo>
                  <a:cubicBezTo>
                    <a:pt x="711" y="96142"/>
                    <a:pt x="111" y="95442"/>
                    <a:pt x="16" y="95030"/>
                  </a:cubicBezTo>
                  <a:cubicBezTo>
                    <a:pt x="-83" y="94547"/>
                    <a:pt x="339" y="93596"/>
                    <a:pt x="316" y="93119"/>
                  </a:cubicBezTo>
                  <a:cubicBezTo>
                    <a:pt x="316" y="92941"/>
                    <a:pt x="250" y="92657"/>
                    <a:pt x="172" y="92352"/>
                  </a:cubicBezTo>
                  <a:cubicBezTo>
                    <a:pt x="972" y="91829"/>
                    <a:pt x="2257" y="91173"/>
                    <a:pt x="2718" y="90629"/>
                  </a:cubicBezTo>
                  <a:cubicBezTo>
                    <a:pt x="3157" y="90101"/>
                    <a:pt x="3307" y="88762"/>
                    <a:pt x="3747" y="88234"/>
                  </a:cubicBezTo>
                  <a:cubicBezTo>
                    <a:pt x="4058" y="87872"/>
                    <a:pt x="4920" y="87283"/>
                    <a:pt x="5403" y="87100"/>
                  </a:cubicBezTo>
                  <a:cubicBezTo>
                    <a:pt x="5815" y="86944"/>
                    <a:pt x="6899" y="87133"/>
                    <a:pt x="7193" y="86828"/>
                  </a:cubicBezTo>
                  <a:cubicBezTo>
                    <a:pt x="7644" y="86377"/>
                    <a:pt x="7282" y="85033"/>
                    <a:pt x="7193" y="84444"/>
                  </a:cubicBezTo>
                  <a:cubicBezTo>
                    <a:pt x="7077" y="83704"/>
                    <a:pt x="6382" y="82271"/>
                    <a:pt x="6293" y="81520"/>
                  </a:cubicBezTo>
                  <a:cubicBezTo>
                    <a:pt x="6165" y="80459"/>
                    <a:pt x="5998" y="78208"/>
                    <a:pt x="6548" y="77247"/>
                  </a:cubicBezTo>
                  <a:cubicBezTo>
                    <a:pt x="6910" y="76613"/>
                    <a:pt x="8300" y="75707"/>
                    <a:pt x="9045" y="75402"/>
                  </a:cubicBezTo>
                  <a:cubicBezTo>
                    <a:pt x="9662" y="75152"/>
                    <a:pt x="11102" y="75207"/>
                    <a:pt x="11719" y="74963"/>
                  </a:cubicBezTo>
                  <a:cubicBezTo>
                    <a:pt x="12414" y="74701"/>
                    <a:pt x="13542" y="73840"/>
                    <a:pt x="14082" y="73401"/>
                  </a:cubicBezTo>
                  <a:cubicBezTo>
                    <a:pt x="14599" y="72990"/>
                    <a:pt x="15405" y="71995"/>
                    <a:pt x="15933" y="71612"/>
                  </a:cubicBezTo>
                  <a:cubicBezTo>
                    <a:pt x="16911" y="70900"/>
                    <a:pt x="19224" y="69900"/>
                    <a:pt x="20280" y="69289"/>
                  </a:cubicBezTo>
                  <a:cubicBezTo>
                    <a:pt x="21064" y="68816"/>
                    <a:pt x="22699" y="67933"/>
                    <a:pt x="23338" y="67332"/>
                  </a:cubicBezTo>
                  <a:cubicBezTo>
                    <a:pt x="23838" y="66871"/>
                    <a:pt x="24533" y="65749"/>
                    <a:pt x="24933" y="65221"/>
                  </a:cubicBezTo>
                  <a:cubicBezTo>
                    <a:pt x="25395" y="64609"/>
                    <a:pt x="26268" y="63353"/>
                    <a:pt x="26785" y="62787"/>
                  </a:cubicBezTo>
                  <a:cubicBezTo>
                    <a:pt x="27246" y="62275"/>
                    <a:pt x="28236" y="61280"/>
                    <a:pt x="28831" y="60886"/>
                  </a:cubicBezTo>
                  <a:cubicBezTo>
                    <a:pt x="29765" y="60286"/>
                    <a:pt x="31899" y="59435"/>
                    <a:pt x="32978" y="59041"/>
                  </a:cubicBezTo>
                  <a:cubicBezTo>
                    <a:pt x="33662" y="58802"/>
                    <a:pt x="35168" y="58563"/>
                    <a:pt x="35797" y="58235"/>
                  </a:cubicBezTo>
                  <a:cubicBezTo>
                    <a:pt x="36308" y="57963"/>
                    <a:pt x="37287" y="57251"/>
                    <a:pt x="37520" y="56768"/>
                  </a:cubicBezTo>
                  <a:cubicBezTo>
                    <a:pt x="37776" y="56246"/>
                    <a:pt x="37659" y="55056"/>
                    <a:pt x="37520" y="54500"/>
                  </a:cubicBezTo>
                  <a:cubicBezTo>
                    <a:pt x="37353" y="53845"/>
                    <a:pt x="36514" y="52661"/>
                    <a:pt x="36180" y="52061"/>
                  </a:cubicBezTo>
                  <a:cubicBezTo>
                    <a:pt x="35758" y="51311"/>
                    <a:pt x="34679" y="49888"/>
                    <a:pt x="34446" y="49082"/>
                  </a:cubicBezTo>
                  <a:cubicBezTo>
                    <a:pt x="34162" y="48043"/>
                    <a:pt x="34346" y="45870"/>
                    <a:pt x="34384" y="44797"/>
                  </a:cubicBezTo>
                  <a:cubicBezTo>
                    <a:pt x="34418" y="44014"/>
                    <a:pt x="34496" y="42769"/>
                    <a:pt x="34612" y="4159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4" name="Shape 644"/>
            <p:cNvSpPr/>
            <p:nvPr/>
          </p:nvSpPr>
          <p:spPr>
            <a:xfrm>
              <a:off x="861524" y="1238665"/>
              <a:ext cx="383100" cy="393900"/>
            </a:xfrm>
            <a:custGeom>
              <a:avLst/>
              <a:gdLst/>
              <a:ahLst/>
              <a:cxnLst/>
              <a:rect l="0" t="0" r="0" b="0"/>
              <a:pathLst>
                <a:path w="120000" h="120000" extrusionOk="0">
                  <a:moveTo>
                    <a:pt x="10753" y="30842"/>
                  </a:moveTo>
                  <a:cubicBezTo>
                    <a:pt x="10781" y="30397"/>
                    <a:pt x="10825" y="29991"/>
                    <a:pt x="10897" y="29685"/>
                  </a:cubicBezTo>
                  <a:cubicBezTo>
                    <a:pt x="11120" y="28768"/>
                    <a:pt x="12159" y="27062"/>
                    <a:pt x="12526" y="26167"/>
                  </a:cubicBezTo>
                  <a:cubicBezTo>
                    <a:pt x="13043" y="24889"/>
                    <a:pt x="14010" y="22327"/>
                    <a:pt x="14376" y="21015"/>
                  </a:cubicBezTo>
                  <a:cubicBezTo>
                    <a:pt x="14726" y="19803"/>
                    <a:pt x="15232" y="17346"/>
                    <a:pt x="15399" y="16107"/>
                  </a:cubicBezTo>
                  <a:cubicBezTo>
                    <a:pt x="15582" y="14884"/>
                    <a:pt x="15610" y="12394"/>
                    <a:pt x="15777" y="11166"/>
                  </a:cubicBezTo>
                  <a:cubicBezTo>
                    <a:pt x="15877" y="10415"/>
                    <a:pt x="16383" y="8948"/>
                    <a:pt x="16344" y="8198"/>
                  </a:cubicBezTo>
                  <a:cubicBezTo>
                    <a:pt x="16299" y="7670"/>
                    <a:pt x="15777" y="6691"/>
                    <a:pt x="15682" y="6175"/>
                  </a:cubicBezTo>
                  <a:cubicBezTo>
                    <a:pt x="15543" y="5413"/>
                    <a:pt x="15360" y="4124"/>
                    <a:pt x="15316" y="3006"/>
                  </a:cubicBezTo>
                  <a:cubicBezTo>
                    <a:pt x="15693" y="3023"/>
                    <a:pt x="16044" y="3073"/>
                    <a:pt x="16283" y="3134"/>
                  </a:cubicBezTo>
                  <a:cubicBezTo>
                    <a:pt x="16705" y="3240"/>
                    <a:pt x="17322" y="3857"/>
                    <a:pt x="17733" y="4029"/>
                  </a:cubicBezTo>
                  <a:cubicBezTo>
                    <a:pt x="18222" y="4224"/>
                    <a:pt x="19317" y="4518"/>
                    <a:pt x="19861" y="4507"/>
                  </a:cubicBezTo>
                  <a:cubicBezTo>
                    <a:pt x="20367" y="4507"/>
                    <a:pt x="21379" y="4224"/>
                    <a:pt x="21818" y="3979"/>
                  </a:cubicBezTo>
                  <a:cubicBezTo>
                    <a:pt x="22234" y="3746"/>
                    <a:pt x="22712" y="2873"/>
                    <a:pt x="23163" y="2690"/>
                  </a:cubicBezTo>
                  <a:cubicBezTo>
                    <a:pt x="23502" y="2545"/>
                    <a:pt x="24285" y="2545"/>
                    <a:pt x="24652" y="2606"/>
                  </a:cubicBezTo>
                  <a:cubicBezTo>
                    <a:pt x="25324" y="2701"/>
                    <a:pt x="26519" y="3340"/>
                    <a:pt x="27164" y="3534"/>
                  </a:cubicBezTo>
                  <a:cubicBezTo>
                    <a:pt x="27736" y="3707"/>
                    <a:pt x="28920" y="4090"/>
                    <a:pt x="29537" y="4062"/>
                  </a:cubicBezTo>
                  <a:cubicBezTo>
                    <a:pt x="30220" y="4040"/>
                    <a:pt x="31571" y="3623"/>
                    <a:pt x="32132" y="3290"/>
                  </a:cubicBezTo>
                  <a:cubicBezTo>
                    <a:pt x="32777" y="2912"/>
                    <a:pt x="33605" y="1695"/>
                    <a:pt x="34183" y="1233"/>
                  </a:cubicBezTo>
                  <a:cubicBezTo>
                    <a:pt x="34588" y="889"/>
                    <a:pt x="35417" y="66"/>
                    <a:pt x="35994" y="5"/>
                  </a:cubicBezTo>
                  <a:cubicBezTo>
                    <a:pt x="36528" y="-44"/>
                    <a:pt x="37589" y="433"/>
                    <a:pt x="37945" y="778"/>
                  </a:cubicBezTo>
                  <a:cubicBezTo>
                    <a:pt x="38518" y="1356"/>
                    <a:pt x="38923" y="2934"/>
                    <a:pt x="38968" y="3696"/>
                  </a:cubicBezTo>
                  <a:cubicBezTo>
                    <a:pt x="38995" y="4224"/>
                    <a:pt x="38506" y="5241"/>
                    <a:pt x="38506" y="5769"/>
                  </a:cubicBezTo>
                  <a:cubicBezTo>
                    <a:pt x="38490" y="6430"/>
                    <a:pt x="39151" y="7731"/>
                    <a:pt x="39068" y="8403"/>
                  </a:cubicBezTo>
                  <a:cubicBezTo>
                    <a:pt x="38995" y="8870"/>
                    <a:pt x="38295" y="9643"/>
                    <a:pt x="38184" y="10110"/>
                  </a:cubicBezTo>
                  <a:cubicBezTo>
                    <a:pt x="38040" y="10638"/>
                    <a:pt x="38012" y="11766"/>
                    <a:pt x="38184" y="12294"/>
                  </a:cubicBezTo>
                  <a:cubicBezTo>
                    <a:pt x="38306" y="12722"/>
                    <a:pt x="38895" y="13461"/>
                    <a:pt x="39151" y="13839"/>
                  </a:cubicBezTo>
                  <a:cubicBezTo>
                    <a:pt x="39629" y="14528"/>
                    <a:pt x="40668" y="15862"/>
                    <a:pt x="41141" y="16552"/>
                  </a:cubicBezTo>
                  <a:cubicBezTo>
                    <a:pt x="41635" y="17252"/>
                    <a:pt x="42308" y="18842"/>
                    <a:pt x="43008" y="19397"/>
                  </a:cubicBezTo>
                  <a:cubicBezTo>
                    <a:pt x="43741" y="19959"/>
                    <a:pt x="45637" y="20548"/>
                    <a:pt x="46587" y="20731"/>
                  </a:cubicBezTo>
                  <a:cubicBezTo>
                    <a:pt x="47332" y="20870"/>
                    <a:pt x="48904" y="20609"/>
                    <a:pt x="49649" y="20770"/>
                  </a:cubicBezTo>
                  <a:cubicBezTo>
                    <a:pt x="50294" y="20915"/>
                    <a:pt x="51488" y="21443"/>
                    <a:pt x="51977" y="21826"/>
                  </a:cubicBezTo>
                  <a:cubicBezTo>
                    <a:pt x="52722" y="22399"/>
                    <a:pt x="53483" y="24144"/>
                    <a:pt x="54256" y="24705"/>
                  </a:cubicBezTo>
                  <a:cubicBezTo>
                    <a:pt x="54701" y="25028"/>
                    <a:pt x="55768" y="25506"/>
                    <a:pt x="56346" y="25517"/>
                  </a:cubicBezTo>
                  <a:cubicBezTo>
                    <a:pt x="56935" y="25528"/>
                    <a:pt x="58002" y="25011"/>
                    <a:pt x="58535" y="24783"/>
                  </a:cubicBezTo>
                  <a:cubicBezTo>
                    <a:pt x="58941" y="24611"/>
                    <a:pt x="59741" y="24205"/>
                    <a:pt x="60108" y="23972"/>
                  </a:cubicBezTo>
                  <a:cubicBezTo>
                    <a:pt x="60708" y="23616"/>
                    <a:pt x="61931" y="22877"/>
                    <a:pt x="62336" y="22354"/>
                  </a:cubicBezTo>
                  <a:cubicBezTo>
                    <a:pt x="62720" y="21876"/>
                    <a:pt x="62887" y="20659"/>
                    <a:pt x="63181" y="20120"/>
                  </a:cubicBezTo>
                  <a:cubicBezTo>
                    <a:pt x="63403" y="19714"/>
                    <a:pt x="63937" y="18903"/>
                    <a:pt x="64287" y="18586"/>
                  </a:cubicBezTo>
                  <a:cubicBezTo>
                    <a:pt x="64837" y="18086"/>
                    <a:pt x="66282" y="17435"/>
                    <a:pt x="66899" y="17002"/>
                  </a:cubicBezTo>
                  <a:cubicBezTo>
                    <a:pt x="67727" y="16418"/>
                    <a:pt x="69172" y="15018"/>
                    <a:pt x="70056" y="14490"/>
                  </a:cubicBezTo>
                  <a:cubicBezTo>
                    <a:pt x="70622" y="14145"/>
                    <a:pt x="71801" y="13422"/>
                    <a:pt x="72473" y="13383"/>
                  </a:cubicBezTo>
                  <a:cubicBezTo>
                    <a:pt x="72868" y="13372"/>
                    <a:pt x="73723" y="13606"/>
                    <a:pt x="73962" y="13878"/>
                  </a:cubicBezTo>
                  <a:cubicBezTo>
                    <a:pt x="74368" y="14328"/>
                    <a:pt x="74396" y="15596"/>
                    <a:pt x="74240" y="16146"/>
                  </a:cubicBezTo>
                  <a:cubicBezTo>
                    <a:pt x="74046" y="16835"/>
                    <a:pt x="72667" y="17824"/>
                    <a:pt x="72429" y="18503"/>
                  </a:cubicBezTo>
                  <a:cubicBezTo>
                    <a:pt x="72317" y="18797"/>
                    <a:pt x="72306" y="19447"/>
                    <a:pt x="72373" y="19753"/>
                  </a:cubicBezTo>
                  <a:cubicBezTo>
                    <a:pt x="72545" y="20487"/>
                    <a:pt x="73045" y="22154"/>
                    <a:pt x="73818" y="22477"/>
                  </a:cubicBezTo>
                  <a:cubicBezTo>
                    <a:pt x="74229" y="22649"/>
                    <a:pt x="75296" y="22377"/>
                    <a:pt x="75591" y="22071"/>
                  </a:cubicBezTo>
                  <a:cubicBezTo>
                    <a:pt x="75913" y="21737"/>
                    <a:pt x="75446" y="20698"/>
                    <a:pt x="75730" y="20326"/>
                  </a:cubicBezTo>
                  <a:cubicBezTo>
                    <a:pt x="75857" y="20142"/>
                    <a:pt x="76363" y="19937"/>
                    <a:pt x="76613" y="19925"/>
                  </a:cubicBezTo>
                  <a:cubicBezTo>
                    <a:pt x="77275" y="19864"/>
                    <a:pt x="78636" y="20253"/>
                    <a:pt x="79170" y="20609"/>
                  </a:cubicBezTo>
                  <a:cubicBezTo>
                    <a:pt x="79648" y="20943"/>
                    <a:pt x="80025" y="22060"/>
                    <a:pt x="80459" y="22438"/>
                  </a:cubicBezTo>
                  <a:cubicBezTo>
                    <a:pt x="80976" y="22866"/>
                    <a:pt x="82576" y="23160"/>
                    <a:pt x="82971" y="23688"/>
                  </a:cubicBezTo>
                  <a:cubicBezTo>
                    <a:pt x="83449" y="24327"/>
                    <a:pt x="83110" y="25995"/>
                    <a:pt x="83349" y="26729"/>
                  </a:cubicBezTo>
                  <a:cubicBezTo>
                    <a:pt x="83588" y="27479"/>
                    <a:pt x="84349" y="28913"/>
                    <a:pt x="84883" y="29530"/>
                  </a:cubicBezTo>
                  <a:cubicBezTo>
                    <a:pt x="85344" y="30080"/>
                    <a:pt x="86733" y="30814"/>
                    <a:pt x="87194" y="31353"/>
                  </a:cubicBezTo>
                  <a:cubicBezTo>
                    <a:pt x="88011" y="32287"/>
                    <a:pt x="89106" y="34471"/>
                    <a:pt x="89567" y="35577"/>
                  </a:cubicBezTo>
                  <a:cubicBezTo>
                    <a:pt x="90045" y="36678"/>
                    <a:pt x="90679" y="38995"/>
                    <a:pt x="90973" y="40151"/>
                  </a:cubicBezTo>
                  <a:cubicBezTo>
                    <a:pt x="91212" y="41107"/>
                    <a:pt x="92013" y="43019"/>
                    <a:pt x="91757" y="43964"/>
                  </a:cubicBezTo>
                  <a:cubicBezTo>
                    <a:pt x="91563" y="44687"/>
                    <a:pt x="90468" y="45937"/>
                    <a:pt x="89767" y="46354"/>
                  </a:cubicBezTo>
                  <a:cubicBezTo>
                    <a:pt x="89384" y="46588"/>
                    <a:pt x="88306" y="46477"/>
                    <a:pt x="87995" y="46760"/>
                  </a:cubicBezTo>
                  <a:cubicBezTo>
                    <a:pt x="87533" y="47188"/>
                    <a:pt x="87533" y="48489"/>
                    <a:pt x="87478" y="49078"/>
                  </a:cubicBezTo>
                  <a:cubicBezTo>
                    <a:pt x="87422" y="49728"/>
                    <a:pt x="87378" y="51079"/>
                    <a:pt x="87578" y="51718"/>
                  </a:cubicBezTo>
                  <a:cubicBezTo>
                    <a:pt x="87717" y="52196"/>
                    <a:pt x="88167" y="53202"/>
                    <a:pt x="88645" y="53458"/>
                  </a:cubicBezTo>
                  <a:cubicBezTo>
                    <a:pt x="89062" y="53691"/>
                    <a:pt x="90145" y="53558"/>
                    <a:pt x="90651" y="53496"/>
                  </a:cubicBezTo>
                  <a:cubicBezTo>
                    <a:pt x="91057" y="53446"/>
                    <a:pt x="91801" y="53063"/>
                    <a:pt x="92224" y="53052"/>
                  </a:cubicBezTo>
                  <a:cubicBezTo>
                    <a:pt x="93052" y="53030"/>
                    <a:pt x="94691" y="53419"/>
                    <a:pt x="95436" y="53741"/>
                  </a:cubicBezTo>
                  <a:cubicBezTo>
                    <a:pt x="96281" y="54108"/>
                    <a:pt x="97892" y="55103"/>
                    <a:pt x="98354" y="55814"/>
                  </a:cubicBezTo>
                  <a:cubicBezTo>
                    <a:pt x="98765" y="56426"/>
                    <a:pt x="98437" y="58010"/>
                    <a:pt x="98876" y="58610"/>
                  </a:cubicBezTo>
                  <a:cubicBezTo>
                    <a:pt x="99171" y="59049"/>
                    <a:pt x="100376" y="59444"/>
                    <a:pt x="100771" y="59822"/>
                  </a:cubicBezTo>
                  <a:cubicBezTo>
                    <a:pt x="101277" y="60300"/>
                    <a:pt x="101838" y="61539"/>
                    <a:pt x="102355" y="62017"/>
                  </a:cubicBezTo>
                  <a:cubicBezTo>
                    <a:pt x="102638" y="62278"/>
                    <a:pt x="103294" y="62790"/>
                    <a:pt x="103705" y="62829"/>
                  </a:cubicBezTo>
                  <a:cubicBezTo>
                    <a:pt x="104067" y="62851"/>
                    <a:pt x="104711" y="62423"/>
                    <a:pt x="105050" y="62301"/>
                  </a:cubicBezTo>
                  <a:cubicBezTo>
                    <a:pt x="105345" y="62189"/>
                    <a:pt x="105934" y="61906"/>
                    <a:pt x="106256" y="61895"/>
                  </a:cubicBezTo>
                  <a:cubicBezTo>
                    <a:pt x="106667" y="61873"/>
                    <a:pt x="107579" y="62017"/>
                    <a:pt x="107829" y="62301"/>
                  </a:cubicBezTo>
                  <a:cubicBezTo>
                    <a:pt x="108223" y="62717"/>
                    <a:pt x="107818" y="63935"/>
                    <a:pt x="107968" y="64446"/>
                  </a:cubicBezTo>
                  <a:cubicBezTo>
                    <a:pt x="108085" y="64802"/>
                    <a:pt x="108435" y="65513"/>
                    <a:pt x="108768" y="65747"/>
                  </a:cubicBezTo>
                  <a:cubicBezTo>
                    <a:pt x="109613" y="66325"/>
                    <a:pt x="111875" y="66569"/>
                    <a:pt x="112953" y="66630"/>
                  </a:cubicBezTo>
                  <a:cubicBezTo>
                    <a:pt x="113853" y="66691"/>
                    <a:pt x="115843" y="66825"/>
                    <a:pt x="116521" y="66314"/>
                  </a:cubicBezTo>
                  <a:cubicBezTo>
                    <a:pt x="116826" y="66091"/>
                    <a:pt x="116787" y="65308"/>
                    <a:pt x="116898" y="64974"/>
                  </a:cubicBezTo>
                  <a:cubicBezTo>
                    <a:pt x="117110" y="64374"/>
                    <a:pt x="117443" y="63101"/>
                    <a:pt x="117921" y="62617"/>
                  </a:cubicBezTo>
                  <a:cubicBezTo>
                    <a:pt x="118104" y="62434"/>
                    <a:pt x="118510" y="62178"/>
                    <a:pt x="118905" y="62017"/>
                  </a:cubicBezTo>
                  <a:cubicBezTo>
                    <a:pt x="119099" y="61934"/>
                    <a:pt x="119299" y="61884"/>
                    <a:pt x="119449" y="61895"/>
                  </a:cubicBezTo>
                  <a:cubicBezTo>
                    <a:pt x="119605" y="61895"/>
                    <a:pt x="119844" y="62017"/>
                    <a:pt x="120000" y="62156"/>
                  </a:cubicBezTo>
                  <a:lnTo>
                    <a:pt x="114342" y="92059"/>
                  </a:lnTo>
                  <a:cubicBezTo>
                    <a:pt x="114342" y="92059"/>
                    <a:pt x="110780" y="89124"/>
                    <a:pt x="109318" y="88490"/>
                  </a:cubicBezTo>
                  <a:cubicBezTo>
                    <a:pt x="107984" y="87912"/>
                    <a:pt x="104950" y="87618"/>
                    <a:pt x="103522" y="87234"/>
                  </a:cubicBezTo>
                  <a:cubicBezTo>
                    <a:pt x="102272" y="86918"/>
                    <a:pt x="99915" y="85923"/>
                    <a:pt x="98637" y="85739"/>
                  </a:cubicBezTo>
                  <a:cubicBezTo>
                    <a:pt x="97876" y="85617"/>
                    <a:pt x="96292" y="85522"/>
                    <a:pt x="95564" y="85739"/>
                  </a:cubicBezTo>
                  <a:cubicBezTo>
                    <a:pt x="94802" y="85962"/>
                    <a:pt x="93763" y="87190"/>
                    <a:pt x="93007" y="87396"/>
                  </a:cubicBezTo>
                  <a:cubicBezTo>
                    <a:pt x="92068" y="87668"/>
                    <a:pt x="89962" y="87718"/>
                    <a:pt x="89062" y="87362"/>
                  </a:cubicBezTo>
                  <a:cubicBezTo>
                    <a:pt x="88261" y="87040"/>
                    <a:pt x="87183" y="85717"/>
                    <a:pt x="86733" y="85039"/>
                  </a:cubicBezTo>
                  <a:cubicBezTo>
                    <a:pt x="86044" y="84011"/>
                    <a:pt x="85288" y="81671"/>
                    <a:pt x="84921" y="80503"/>
                  </a:cubicBezTo>
                  <a:cubicBezTo>
                    <a:pt x="84671" y="79670"/>
                    <a:pt x="84644" y="77841"/>
                    <a:pt x="84138" y="77091"/>
                  </a:cubicBezTo>
                  <a:cubicBezTo>
                    <a:pt x="83760" y="76540"/>
                    <a:pt x="82537" y="75768"/>
                    <a:pt x="81904" y="75440"/>
                  </a:cubicBezTo>
                  <a:cubicBezTo>
                    <a:pt x="81159" y="75045"/>
                    <a:pt x="79503" y="74467"/>
                    <a:pt x="78647" y="74295"/>
                  </a:cubicBezTo>
                  <a:cubicBezTo>
                    <a:pt x="78141" y="74201"/>
                    <a:pt x="77047" y="74017"/>
                    <a:pt x="76558" y="74173"/>
                  </a:cubicBezTo>
                  <a:cubicBezTo>
                    <a:pt x="75996" y="74373"/>
                    <a:pt x="75268" y="75290"/>
                    <a:pt x="74846" y="75685"/>
                  </a:cubicBezTo>
                  <a:cubicBezTo>
                    <a:pt x="74268" y="76213"/>
                    <a:pt x="73229" y="77374"/>
                    <a:pt x="72612" y="77863"/>
                  </a:cubicBezTo>
                  <a:cubicBezTo>
                    <a:pt x="72151" y="78247"/>
                    <a:pt x="71011" y="78786"/>
                    <a:pt x="70622" y="79203"/>
                  </a:cubicBezTo>
                  <a:cubicBezTo>
                    <a:pt x="70311" y="79520"/>
                    <a:pt x="69761" y="80259"/>
                    <a:pt x="69778" y="80665"/>
                  </a:cubicBezTo>
                  <a:cubicBezTo>
                    <a:pt x="69789" y="81115"/>
                    <a:pt x="70439" y="81926"/>
                    <a:pt x="70800" y="82243"/>
                  </a:cubicBezTo>
                  <a:cubicBezTo>
                    <a:pt x="71150" y="82549"/>
                    <a:pt x="72245" y="82738"/>
                    <a:pt x="72512" y="83105"/>
                  </a:cubicBezTo>
                  <a:cubicBezTo>
                    <a:pt x="72823" y="83494"/>
                    <a:pt x="72895" y="84539"/>
                    <a:pt x="72751" y="85006"/>
                  </a:cubicBezTo>
                  <a:cubicBezTo>
                    <a:pt x="72640" y="85372"/>
                    <a:pt x="71756" y="85850"/>
                    <a:pt x="71728" y="86217"/>
                  </a:cubicBezTo>
                  <a:cubicBezTo>
                    <a:pt x="71684" y="86806"/>
                    <a:pt x="72529" y="87862"/>
                    <a:pt x="72979" y="88290"/>
                  </a:cubicBezTo>
                  <a:cubicBezTo>
                    <a:pt x="73373" y="88646"/>
                    <a:pt x="74618" y="88918"/>
                    <a:pt x="74885" y="89346"/>
                  </a:cubicBezTo>
                  <a:cubicBezTo>
                    <a:pt x="75179" y="89802"/>
                    <a:pt x="75152" y="90953"/>
                    <a:pt x="74885" y="91420"/>
                  </a:cubicBezTo>
                  <a:cubicBezTo>
                    <a:pt x="74424" y="92231"/>
                    <a:pt x="72501" y="93176"/>
                    <a:pt x="71589" y="93604"/>
                  </a:cubicBezTo>
                  <a:cubicBezTo>
                    <a:pt x="70383" y="94182"/>
                    <a:pt x="67660" y="94721"/>
                    <a:pt x="66438" y="95271"/>
                  </a:cubicBezTo>
                  <a:cubicBezTo>
                    <a:pt x="65510" y="95677"/>
                    <a:pt x="63981" y="97022"/>
                    <a:pt x="62998" y="97295"/>
                  </a:cubicBezTo>
                  <a:cubicBezTo>
                    <a:pt x="62114" y="97528"/>
                    <a:pt x="60219" y="97161"/>
                    <a:pt x="59319" y="97295"/>
                  </a:cubicBezTo>
                  <a:cubicBezTo>
                    <a:pt x="58452" y="97428"/>
                    <a:pt x="56723" y="97884"/>
                    <a:pt x="56023" y="98351"/>
                  </a:cubicBezTo>
                  <a:cubicBezTo>
                    <a:pt x="55306" y="98829"/>
                    <a:pt x="54606" y="100413"/>
                    <a:pt x="53928" y="100952"/>
                  </a:cubicBezTo>
                  <a:cubicBezTo>
                    <a:pt x="53245" y="101480"/>
                    <a:pt x="50716" y="102519"/>
                    <a:pt x="50716" y="102519"/>
                  </a:cubicBezTo>
                  <a:lnTo>
                    <a:pt x="44397" y="102519"/>
                  </a:lnTo>
                  <a:cubicBezTo>
                    <a:pt x="44725" y="102236"/>
                    <a:pt x="45047" y="101991"/>
                    <a:pt x="45270" y="101808"/>
                  </a:cubicBezTo>
                  <a:cubicBezTo>
                    <a:pt x="45731" y="101452"/>
                    <a:pt x="46870" y="100985"/>
                    <a:pt x="47220" y="100557"/>
                  </a:cubicBezTo>
                  <a:cubicBezTo>
                    <a:pt x="47643" y="100079"/>
                    <a:pt x="47754" y="98779"/>
                    <a:pt x="48132" y="98278"/>
                  </a:cubicBezTo>
                  <a:cubicBezTo>
                    <a:pt x="48454" y="97861"/>
                    <a:pt x="49354" y="97211"/>
                    <a:pt x="49843" y="96939"/>
                  </a:cubicBezTo>
                  <a:cubicBezTo>
                    <a:pt x="50282" y="96694"/>
                    <a:pt x="51561" y="96633"/>
                    <a:pt x="51755" y="96205"/>
                  </a:cubicBezTo>
                  <a:cubicBezTo>
                    <a:pt x="51894" y="95911"/>
                    <a:pt x="51416" y="95260"/>
                    <a:pt x="51194" y="94988"/>
                  </a:cubicBezTo>
                  <a:cubicBezTo>
                    <a:pt x="50910" y="94643"/>
                    <a:pt x="49943" y="94265"/>
                    <a:pt x="49704" y="93899"/>
                  </a:cubicBezTo>
                  <a:cubicBezTo>
                    <a:pt x="49271" y="93209"/>
                    <a:pt x="49271" y="91581"/>
                    <a:pt x="49215" y="90792"/>
                  </a:cubicBezTo>
                  <a:cubicBezTo>
                    <a:pt x="49143" y="89741"/>
                    <a:pt x="48849" y="87529"/>
                    <a:pt x="49282" y="86540"/>
                  </a:cubicBezTo>
                  <a:cubicBezTo>
                    <a:pt x="49454" y="86145"/>
                    <a:pt x="50294" y="85617"/>
                    <a:pt x="50533" y="85261"/>
                  </a:cubicBezTo>
                  <a:cubicBezTo>
                    <a:pt x="50799" y="84872"/>
                    <a:pt x="51205" y="84038"/>
                    <a:pt x="51233" y="83583"/>
                  </a:cubicBezTo>
                  <a:cubicBezTo>
                    <a:pt x="51266" y="83077"/>
                    <a:pt x="50671" y="82121"/>
                    <a:pt x="50644" y="81610"/>
                  </a:cubicBezTo>
                  <a:cubicBezTo>
                    <a:pt x="50577" y="80748"/>
                    <a:pt x="50688" y="78947"/>
                    <a:pt x="51122" y="78175"/>
                  </a:cubicBezTo>
                  <a:cubicBezTo>
                    <a:pt x="51561" y="77424"/>
                    <a:pt x="53300" y="76490"/>
                    <a:pt x="53889" y="75829"/>
                  </a:cubicBezTo>
                  <a:cubicBezTo>
                    <a:pt x="54617" y="74984"/>
                    <a:pt x="55740" y="73083"/>
                    <a:pt x="56246" y="72127"/>
                  </a:cubicBezTo>
                  <a:cubicBezTo>
                    <a:pt x="56712" y="71294"/>
                    <a:pt x="57596" y="69587"/>
                    <a:pt x="57790" y="68681"/>
                  </a:cubicBezTo>
                  <a:cubicBezTo>
                    <a:pt x="57974" y="67798"/>
                    <a:pt x="57957" y="65958"/>
                    <a:pt x="57790" y="65063"/>
                  </a:cubicBezTo>
                  <a:cubicBezTo>
                    <a:pt x="57707" y="64629"/>
                    <a:pt x="57185" y="63857"/>
                    <a:pt x="57129" y="63418"/>
                  </a:cubicBezTo>
                  <a:cubicBezTo>
                    <a:pt x="56990" y="62545"/>
                    <a:pt x="57540" y="60778"/>
                    <a:pt x="57468" y="59899"/>
                  </a:cubicBezTo>
                  <a:cubicBezTo>
                    <a:pt x="57440" y="59344"/>
                    <a:pt x="57229" y="58226"/>
                    <a:pt x="56946" y="57737"/>
                  </a:cubicBezTo>
                  <a:cubicBezTo>
                    <a:pt x="56723" y="57348"/>
                    <a:pt x="56023" y="56681"/>
                    <a:pt x="55629" y="56426"/>
                  </a:cubicBezTo>
                  <a:cubicBezTo>
                    <a:pt x="55351" y="56242"/>
                    <a:pt x="54701" y="55909"/>
                    <a:pt x="54350" y="55937"/>
                  </a:cubicBezTo>
                  <a:cubicBezTo>
                    <a:pt x="53778" y="55959"/>
                    <a:pt x="52806" y="56609"/>
                    <a:pt x="52400" y="56943"/>
                  </a:cubicBezTo>
                  <a:cubicBezTo>
                    <a:pt x="51855" y="57382"/>
                    <a:pt x="51066" y="58488"/>
                    <a:pt x="50716" y="59049"/>
                  </a:cubicBezTo>
                  <a:cubicBezTo>
                    <a:pt x="50282" y="59799"/>
                    <a:pt x="49832" y="61478"/>
                    <a:pt x="49382" y="62217"/>
                  </a:cubicBezTo>
                  <a:cubicBezTo>
                    <a:pt x="48960" y="62879"/>
                    <a:pt x="47782" y="64007"/>
                    <a:pt x="47332" y="64646"/>
                  </a:cubicBezTo>
                  <a:cubicBezTo>
                    <a:pt x="46981" y="65135"/>
                    <a:pt x="46620" y="66297"/>
                    <a:pt x="46126" y="66680"/>
                  </a:cubicBezTo>
                  <a:cubicBezTo>
                    <a:pt x="45803" y="66925"/>
                    <a:pt x="44920" y="67025"/>
                    <a:pt x="44542" y="67208"/>
                  </a:cubicBezTo>
                  <a:cubicBezTo>
                    <a:pt x="44219" y="67364"/>
                    <a:pt x="43475" y="67675"/>
                    <a:pt x="43330" y="67981"/>
                  </a:cubicBezTo>
                  <a:cubicBezTo>
                    <a:pt x="43163" y="68348"/>
                    <a:pt x="43458" y="69220"/>
                    <a:pt x="43714" y="69559"/>
                  </a:cubicBezTo>
                  <a:cubicBezTo>
                    <a:pt x="43980" y="69932"/>
                    <a:pt x="45059" y="70238"/>
                    <a:pt x="45325" y="70604"/>
                  </a:cubicBezTo>
                  <a:cubicBezTo>
                    <a:pt x="45803" y="71244"/>
                    <a:pt x="46087" y="72778"/>
                    <a:pt x="46126" y="73522"/>
                  </a:cubicBezTo>
                  <a:cubicBezTo>
                    <a:pt x="46153" y="74345"/>
                    <a:pt x="45703" y="75929"/>
                    <a:pt x="45564" y="76735"/>
                  </a:cubicBezTo>
                  <a:cubicBezTo>
                    <a:pt x="45453" y="77374"/>
                    <a:pt x="45564" y="78747"/>
                    <a:pt x="45142" y="79286"/>
                  </a:cubicBezTo>
                  <a:cubicBezTo>
                    <a:pt x="44892" y="79620"/>
                    <a:pt x="43853" y="79792"/>
                    <a:pt x="43569" y="80098"/>
                  </a:cubicBezTo>
                  <a:cubicBezTo>
                    <a:pt x="43302" y="80381"/>
                    <a:pt x="42841" y="81143"/>
                    <a:pt x="43008" y="81482"/>
                  </a:cubicBezTo>
                  <a:cubicBezTo>
                    <a:pt x="43163" y="81765"/>
                    <a:pt x="44147" y="81693"/>
                    <a:pt x="44358" y="81949"/>
                  </a:cubicBezTo>
                  <a:cubicBezTo>
                    <a:pt x="44681" y="82343"/>
                    <a:pt x="44569" y="83433"/>
                    <a:pt x="44442" y="83911"/>
                  </a:cubicBezTo>
                  <a:cubicBezTo>
                    <a:pt x="44314" y="84466"/>
                    <a:pt x="43514" y="85395"/>
                    <a:pt x="43330" y="85939"/>
                  </a:cubicBezTo>
                  <a:cubicBezTo>
                    <a:pt x="43219" y="86278"/>
                    <a:pt x="43052" y="87006"/>
                    <a:pt x="43108" y="87362"/>
                  </a:cubicBezTo>
                  <a:cubicBezTo>
                    <a:pt x="43180" y="87924"/>
                    <a:pt x="43925" y="88941"/>
                    <a:pt x="44036" y="89508"/>
                  </a:cubicBezTo>
                  <a:cubicBezTo>
                    <a:pt x="44119" y="89997"/>
                    <a:pt x="44192" y="91053"/>
                    <a:pt x="43936" y="91492"/>
                  </a:cubicBezTo>
                  <a:cubicBezTo>
                    <a:pt x="43780" y="91786"/>
                    <a:pt x="42952" y="92048"/>
                    <a:pt x="42830" y="92353"/>
                  </a:cubicBezTo>
                  <a:cubicBezTo>
                    <a:pt x="42647" y="92759"/>
                    <a:pt x="43275" y="93676"/>
                    <a:pt x="43108" y="94093"/>
                  </a:cubicBezTo>
                  <a:cubicBezTo>
                    <a:pt x="42980" y="94377"/>
                    <a:pt x="42224" y="94632"/>
                    <a:pt x="42030" y="94905"/>
                  </a:cubicBezTo>
                  <a:cubicBezTo>
                    <a:pt x="41763" y="95283"/>
                    <a:pt x="41674" y="96216"/>
                    <a:pt x="41507" y="96644"/>
                  </a:cubicBezTo>
                  <a:cubicBezTo>
                    <a:pt x="41341" y="97072"/>
                    <a:pt x="41029" y="98006"/>
                    <a:pt x="40640" y="98312"/>
                  </a:cubicBezTo>
                  <a:cubicBezTo>
                    <a:pt x="40285" y="98584"/>
                    <a:pt x="39307" y="98829"/>
                    <a:pt x="38829" y="98790"/>
                  </a:cubicBezTo>
                  <a:cubicBezTo>
                    <a:pt x="38267" y="98756"/>
                    <a:pt x="37339" y="98056"/>
                    <a:pt x="36778" y="97945"/>
                  </a:cubicBezTo>
                  <a:cubicBezTo>
                    <a:pt x="36289" y="97845"/>
                    <a:pt x="35222" y="97811"/>
                    <a:pt x="34744" y="97945"/>
                  </a:cubicBezTo>
                  <a:cubicBezTo>
                    <a:pt x="34266" y="98078"/>
                    <a:pt x="33477" y="98634"/>
                    <a:pt x="33155" y="98951"/>
                  </a:cubicBezTo>
                  <a:cubicBezTo>
                    <a:pt x="32832" y="99284"/>
                    <a:pt x="32427" y="100090"/>
                    <a:pt x="32271" y="100496"/>
                  </a:cubicBezTo>
                  <a:cubicBezTo>
                    <a:pt x="32088" y="100985"/>
                    <a:pt x="31793" y="102019"/>
                    <a:pt x="31849" y="102519"/>
                  </a:cubicBezTo>
                  <a:cubicBezTo>
                    <a:pt x="31921" y="103058"/>
                    <a:pt x="32666" y="103981"/>
                    <a:pt x="32793" y="104509"/>
                  </a:cubicBezTo>
                  <a:cubicBezTo>
                    <a:pt x="32944" y="105204"/>
                    <a:pt x="32916" y="106654"/>
                    <a:pt x="32793" y="107355"/>
                  </a:cubicBezTo>
                  <a:cubicBezTo>
                    <a:pt x="32710" y="107733"/>
                    <a:pt x="32299" y="108433"/>
                    <a:pt x="32232" y="108811"/>
                  </a:cubicBezTo>
                  <a:cubicBezTo>
                    <a:pt x="32177" y="109094"/>
                    <a:pt x="32299" y="109684"/>
                    <a:pt x="32177" y="109950"/>
                  </a:cubicBezTo>
                  <a:cubicBezTo>
                    <a:pt x="32077" y="110173"/>
                    <a:pt x="31471" y="110434"/>
                    <a:pt x="31443" y="110679"/>
                  </a:cubicBezTo>
                  <a:cubicBezTo>
                    <a:pt x="31404" y="110945"/>
                    <a:pt x="31993" y="111340"/>
                    <a:pt x="32049" y="111607"/>
                  </a:cubicBezTo>
                  <a:cubicBezTo>
                    <a:pt x="32132" y="112124"/>
                    <a:pt x="31754" y="113141"/>
                    <a:pt x="31571" y="113630"/>
                  </a:cubicBezTo>
                  <a:cubicBezTo>
                    <a:pt x="31387" y="114197"/>
                    <a:pt x="30954" y="115347"/>
                    <a:pt x="30559" y="115825"/>
                  </a:cubicBezTo>
                  <a:cubicBezTo>
                    <a:pt x="30220" y="116231"/>
                    <a:pt x="29126" y="116687"/>
                    <a:pt x="28792" y="117081"/>
                  </a:cubicBezTo>
                  <a:cubicBezTo>
                    <a:pt x="28453" y="117471"/>
                    <a:pt x="28270" y="118477"/>
                    <a:pt x="27947" y="118871"/>
                  </a:cubicBezTo>
                  <a:cubicBezTo>
                    <a:pt x="27670" y="119216"/>
                    <a:pt x="26953" y="119816"/>
                    <a:pt x="26519" y="119961"/>
                  </a:cubicBezTo>
                  <a:cubicBezTo>
                    <a:pt x="26375" y="120000"/>
                    <a:pt x="26136" y="120011"/>
                    <a:pt x="25886" y="120000"/>
                  </a:cubicBezTo>
                  <a:cubicBezTo>
                    <a:pt x="25869" y="119616"/>
                    <a:pt x="25858" y="119260"/>
                    <a:pt x="25858" y="118993"/>
                  </a:cubicBezTo>
                  <a:cubicBezTo>
                    <a:pt x="25886" y="118354"/>
                    <a:pt x="26252" y="117081"/>
                    <a:pt x="26069" y="116465"/>
                  </a:cubicBezTo>
                  <a:cubicBezTo>
                    <a:pt x="25869" y="115792"/>
                    <a:pt x="24985" y="114530"/>
                    <a:pt x="24330" y="114147"/>
                  </a:cubicBezTo>
                  <a:cubicBezTo>
                    <a:pt x="24035" y="113986"/>
                    <a:pt x="23235" y="113891"/>
                    <a:pt x="22657" y="113852"/>
                  </a:cubicBezTo>
                  <a:cubicBezTo>
                    <a:pt x="22757" y="112735"/>
                    <a:pt x="22701" y="111068"/>
                    <a:pt x="23024" y="110234"/>
                  </a:cubicBezTo>
                  <a:cubicBezTo>
                    <a:pt x="23190" y="109817"/>
                    <a:pt x="23963" y="109194"/>
                    <a:pt x="24091" y="108778"/>
                  </a:cubicBezTo>
                  <a:cubicBezTo>
                    <a:pt x="24257" y="108283"/>
                    <a:pt x="24118" y="107244"/>
                    <a:pt x="24046" y="106738"/>
                  </a:cubicBezTo>
                  <a:cubicBezTo>
                    <a:pt x="23979" y="106210"/>
                    <a:pt x="23457" y="105204"/>
                    <a:pt x="23485" y="104681"/>
                  </a:cubicBezTo>
                  <a:cubicBezTo>
                    <a:pt x="23513" y="104214"/>
                    <a:pt x="24091" y="103381"/>
                    <a:pt x="24185" y="102936"/>
                  </a:cubicBezTo>
                  <a:cubicBezTo>
                    <a:pt x="24369" y="102080"/>
                    <a:pt x="23963" y="100301"/>
                    <a:pt x="24285" y="99490"/>
                  </a:cubicBezTo>
                  <a:cubicBezTo>
                    <a:pt x="24496" y="98962"/>
                    <a:pt x="25602" y="98228"/>
                    <a:pt x="25813" y="97700"/>
                  </a:cubicBezTo>
                  <a:cubicBezTo>
                    <a:pt x="26025" y="97183"/>
                    <a:pt x="25969" y="96055"/>
                    <a:pt x="25902" y="95505"/>
                  </a:cubicBezTo>
                  <a:cubicBezTo>
                    <a:pt x="25802" y="94610"/>
                    <a:pt x="25280" y="92820"/>
                    <a:pt x="24891" y="91981"/>
                  </a:cubicBezTo>
                  <a:cubicBezTo>
                    <a:pt x="24541" y="91258"/>
                    <a:pt x="23696" y="89824"/>
                    <a:pt x="23024" y="89308"/>
                  </a:cubicBezTo>
                  <a:cubicBezTo>
                    <a:pt x="22657" y="89013"/>
                    <a:pt x="21729" y="88674"/>
                    <a:pt x="21256" y="88574"/>
                  </a:cubicBezTo>
                  <a:cubicBezTo>
                    <a:pt x="20734" y="88463"/>
                    <a:pt x="19595" y="88379"/>
                    <a:pt x="19078" y="88535"/>
                  </a:cubicBezTo>
                  <a:cubicBezTo>
                    <a:pt x="18672" y="88657"/>
                    <a:pt x="18000" y="89174"/>
                    <a:pt x="17733" y="89469"/>
                  </a:cubicBezTo>
                  <a:cubicBezTo>
                    <a:pt x="17266" y="89947"/>
                    <a:pt x="16888" y="91225"/>
                    <a:pt x="16427" y="91703"/>
                  </a:cubicBezTo>
                  <a:cubicBezTo>
                    <a:pt x="16188" y="91948"/>
                    <a:pt x="15610" y="92364"/>
                    <a:pt x="15260" y="92476"/>
                  </a:cubicBezTo>
                  <a:cubicBezTo>
                    <a:pt x="14854" y="92587"/>
                    <a:pt x="13954" y="92587"/>
                    <a:pt x="13548" y="92476"/>
                  </a:cubicBezTo>
                  <a:cubicBezTo>
                    <a:pt x="12998" y="92303"/>
                    <a:pt x="12187" y="91553"/>
                    <a:pt x="11737" y="91247"/>
                  </a:cubicBezTo>
                  <a:cubicBezTo>
                    <a:pt x="11148" y="90869"/>
                    <a:pt x="10008" y="90058"/>
                    <a:pt x="9364" y="89752"/>
                  </a:cubicBezTo>
                  <a:cubicBezTo>
                    <a:pt x="8763" y="89469"/>
                    <a:pt x="7402" y="89202"/>
                    <a:pt x="6813" y="88907"/>
                  </a:cubicBezTo>
                  <a:cubicBezTo>
                    <a:pt x="6485" y="88735"/>
                    <a:pt x="6024" y="88207"/>
                    <a:pt x="5685" y="88085"/>
                  </a:cubicBezTo>
                  <a:cubicBezTo>
                    <a:pt x="5268" y="87935"/>
                    <a:pt x="4295" y="87874"/>
                    <a:pt x="3834" y="87924"/>
                  </a:cubicBezTo>
                  <a:cubicBezTo>
                    <a:pt x="3384" y="87974"/>
                    <a:pt x="2600" y="88390"/>
                    <a:pt x="2167" y="88452"/>
                  </a:cubicBezTo>
                  <a:cubicBezTo>
                    <a:pt x="1745" y="88513"/>
                    <a:pt x="805" y="88646"/>
                    <a:pt x="477" y="88413"/>
                  </a:cubicBezTo>
                  <a:cubicBezTo>
                    <a:pt x="61" y="88107"/>
                    <a:pt x="-38" y="87018"/>
                    <a:pt x="16" y="86551"/>
                  </a:cubicBezTo>
                  <a:cubicBezTo>
                    <a:pt x="127" y="85656"/>
                    <a:pt x="1294" y="84083"/>
                    <a:pt x="1745" y="83260"/>
                  </a:cubicBezTo>
                  <a:cubicBezTo>
                    <a:pt x="2261" y="82304"/>
                    <a:pt x="3356" y="80403"/>
                    <a:pt x="3879" y="79447"/>
                  </a:cubicBezTo>
                  <a:cubicBezTo>
                    <a:pt x="4395" y="78503"/>
                    <a:pt x="5746" y="76674"/>
                    <a:pt x="5885" y="75635"/>
                  </a:cubicBezTo>
                  <a:cubicBezTo>
                    <a:pt x="6013" y="74640"/>
                    <a:pt x="5001" y="72716"/>
                    <a:pt x="4946" y="71710"/>
                  </a:cubicBezTo>
                  <a:cubicBezTo>
                    <a:pt x="4901" y="70738"/>
                    <a:pt x="5518" y="68854"/>
                    <a:pt x="5507" y="67892"/>
                  </a:cubicBezTo>
                  <a:cubicBezTo>
                    <a:pt x="5490" y="67075"/>
                    <a:pt x="4918" y="65463"/>
                    <a:pt x="4901" y="64646"/>
                  </a:cubicBezTo>
                  <a:cubicBezTo>
                    <a:pt x="4890" y="64090"/>
                    <a:pt x="4973" y="62962"/>
                    <a:pt x="5223" y="62462"/>
                  </a:cubicBezTo>
                  <a:cubicBezTo>
                    <a:pt x="5462" y="61984"/>
                    <a:pt x="6446" y="61306"/>
                    <a:pt x="6752" y="60878"/>
                  </a:cubicBezTo>
                  <a:cubicBezTo>
                    <a:pt x="7313" y="60116"/>
                    <a:pt x="8202" y="58488"/>
                    <a:pt x="8524" y="57643"/>
                  </a:cubicBezTo>
                  <a:cubicBezTo>
                    <a:pt x="9141" y="56009"/>
                    <a:pt x="9897" y="52613"/>
                    <a:pt x="10069" y="50906"/>
                  </a:cubicBezTo>
                  <a:cubicBezTo>
                    <a:pt x="10181" y="49584"/>
                    <a:pt x="9786" y="46921"/>
                    <a:pt x="9869" y="45593"/>
                  </a:cubicBezTo>
                  <a:cubicBezTo>
                    <a:pt x="9981" y="43903"/>
                    <a:pt x="10897" y="40591"/>
                    <a:pt x="10992" y="38901"/>
                  </a:cubicBezTo>
                  <a:cubicBezTo>
                    <a:pt x="11064" y="37572"/>
                    <a:pt x="10714" y="34910"/>
                    <a:pt x="10714" y="33587"/>
                  </a:cubicBezTo>
                  <a:cubicBezTo>
                    <a:pt x="10714" y="32926"/>
                    <a:pt x="10686" y="31798"/>
                    <a:pt x="10753" y="3084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5" name="Shape 645"/>
            <p:cNvSpPr/>
            <p:nvPr/>
          </p:nvSpPr>
          <p:spPr>
            <a:xfrm>
              <a:off x="382430" y="2053858"/>
              <a:ext cx="699300" cy="371100"/>
            </a:xfrm>
            <a:custGeom>
              <a:avLst/>
              <a:gdLst/>
              <a:ahLst/>
              <a:cxnLst/>
              <a:rect l="0" t="0" r="0" b="0"/>
              <a:pathLst>
                <a:path w="120000" h="120000" extrusionOk="0">
                  <a:moveTo>
                    <a:pt x="40348" y="22887"/>
                  </a:moveTo>
                  <a:cubicBezTo>
                    <a:pt x="40353" y="22876"/>
                    <a:pt x="40364" y="22876"/>
                    <a:pt x="40370" y="22865"/>
                  </a:cubicBezTo>
                  <a:cubicBezTo>
                    <a:pt x="40848" y="22393"/>
                    <a:pt x="42004" y="22459"/>
                    <a:pt x="42559" y="22470"/>
                  </a:cubicBezTo>
                  <a:cubicBezTo>
                    <a:pt x="42976" y="22487"/>
                    <a:pt x="43821" y="22548"/>
                    <a:pt x="44210" y="22826"/>
                  </a:cubicBezTo>
                  <a:cubicBezTo>
                    <a:pt x="44465" y="22993"/>
                    <a:pt x="44965" y="23526"/>
                    <a:pt x="45104" y="23943"/>
                  </a:cubicBezTo>
                  <a:cubicBezTo>
                    <a:pt x="45227" y="24310"/>
                    <a:pt x="45143" y="25232"/>
                    <a:pt x="45204" y="25660"/>
                  </a:cubicBezTo>
                  <a:cubicBezTo>
                    <a:pt x="45288" y="26243"/>
                    <a:pt x="45510" y="27405"/>
                    <a:pt x="45710" y="27899"/>
                  </a:cubicBezTo>
                  <a:cubicBezTo>
                    <a:pt x="45993" y="28577"/>
                    <a:pt x="46877" y="29472"/>
                    <a:pt x="47205" y="30083"/>
                  </a:cubicBezTo>
                  <a:cubicBezTo>
                    <a:pt x="47455" y="30538"/>
                    <a:pt x="47744" y="31739"/>
                    <a:pt x="48050" y="32061"/>
                  </a:cubicBezTo>
                  <a:cubicBezTo>
                    <a:pt x="48211" y="32244"/>
                    <a:pt x="48622" y="32255"/>
                    <a:pt x="48811" y="32322"/>
                  </a:cubicBezTo>
                  <a:cubicBezTo>
                    <a:pt x="49061" y="32411"/>
                    <a:pt x="49572" y="32544"/>
                    <a:pt x="49805" y="32711"/>
                  </a:cubicBezTo>
                  <a:cubicBezTo>
                    <a:pt x="50117" y="32944"/>
                    <a:pt x="50628" y="33750"/>
                    <a:pt x="50922" y="34050"/>
                  </a:cubicBezTo>
                  <a:cubicBezTo>
                    <a:pt x="51178" y="34284"/>
                    <a:pt x="51700" y="34795"/>
                    <a:pt x="51995" y="34856"/>
                  </a:cubicBezTo>
                  <a:cubicBezTo>
                    <a:pt x="52401" y="34962"/>
                    <a:pt x="53223" y="34639"/>
                    <a:pt x="53623" y="34428"/>
                  </a:cubicBezTo>
                  <a:cubicBezTo>
                    <a:pt x="53923" y="34273"/>
                    <a:pt x="54451" y="33622"/>
                    <a:pt x="54768" y="33533"/>
                  </a:cubicBezTo>
                  <a:cubicBezTo>
                    <a:pt x="55079" y="33428"/>
                    <a:pt x="55779" y="33428"/>
                    <a:pt x="56062" y="33700"/>
                  </a:cubicBezTo>
                  <a:cubicBezTo>
                    <a:pt x="56301" y="33934"/>
                    <a:pt x="56474" y="34978"/>
                    <a:pt x="56696" y="35250"/>
                  </a:cubicBezTo>
                  <a:cubicBezTo>
                    <a:pt x="56963" y="35589"/>
                    <a:pt x="57618" y="35845"/>
                    <a:pt x="57946" y="35939"/>
                  </a:cubicBezTo>
                  <a:cubicBezTo>
                    <a:pt x="58124" y="35989"/>
                    <a:pt x="58491" y="35834"/>
                    <a:pt x="58652" y="35939"/>
                  </a:cubicBezTo>
                  <a:cubicBezTo>
                    <a:pt x="58830" y="36045"/>
                    <a:pt x="59119" y="36484"/>
                    <a:pt x="59213" y="36756"/>
                  </a:cubicBezTo>
                  <a:cubicBezTo>
                    <a:pt x="59330" y="37073"/>
                    <a:pt x="59313" y="37851"/>
                    <a:pt x="59419" y="38179"/>
                  </a:cubicBezTo>
                  <a:cubicBezTo>
                    <a:pt x="59552" y="38590"/>
                    <a:pt x="59952" y="39335"/>
                    <a:pt x="60202" y="39501"/>
                  </a:cubicBezTo>
                  <a:cubicBezTo>
                    <a:pt x="60502" y="39712"/>
                    <a:pt x="61164" y="39385"/>
                    <a:pt x="61480" y="39501"/>
                  </a:cubicBezTo>
                  <a:cubicBezTo>
                    <a:pt x="61880" y="39657"/>
                    <a:pt x="62553" y="40557"/>
                    <a:pt x="62953" y="40713"/>
                  </a:cubicBezTo>
                  <a:cubicBezTo>
                    <a:pt x="63247" y="40829"/>
                    <a:pt x="63853" y="40751"/>
                    <a:pt x="64148" y="40713"/>
                  </a:cubicBezTo>
                  <a:cubicBezTo>
                    <a:pt x="64420" y="40674"/>
                    <a:pt x="64942" y="40451"/>
                    <a:pt x="65220" y="40413"/>
                  </a:cubicBezTo>
                  <a:cubicBezTo>
                    <a:pt x="65604" y="40363"/>
                    <a:pt x="66387" y="40285"/>
                    <a:pt x="66765" y="40413"/>
                  </a:cubicBezTo>
                  <a:cubicBezTo>
                    <a:pt x="67310" y="40596"/>
                    <a:pt x="68471" y="41118"/>
                    <a:pt x="68832" y="41829"/>
                  </a:cubicBezTo>
                  <a:cubicBezTo>
                    <a:pt x="69038" y="42263"/>
                    <a:pt x="69049" y="43474"/>
                    <a:pt x="69110" y="44030"/>
                  </a:cubicBezTo>
                  <a:cubicBezTo>
                    <a:pt x="69177" y="44602"/>
                    <a:pt x="69154" y="45852"/>
                    <a:pt x="69338" y="46347"/>
                  </a:cubicBezTo>
                  <a:cubicBezTo>
                    <a:pt x="69516" y="46830"/>
                    <a:pt x="70244" y="47180"/>
                    <a:pt x="70427" y="47636"/>
                  </a:cubicBezTo>
                  <a:cubicBezTo>
                    <a:pt x="70599" y="48036"/>
                    <a:pt x="70744" y="49053"/>
                    <a:pt x="70716" y="49536"/>
                  </a:cubicBezTo>
                  <a:cubicBezTo>
                    <a:pt x="70683" y="49875"/>
                    <a:pt x="70405" y="50420"/>
                    <a:pt x="70327" y="50731"/>
                  </a:cubicBezTo>
                  <a:cubicBezTo>
                    <a:pt x="70244" y="51081"/>
                    <a:pt x="70060" y="51809"/>
                    <a:pt x="70077" y="52204"/>
                  </a:cubicBezTo>
                  <a:cubicBezTo>
                    <a:pt x="70094" y="52631"/>
                    <a:pt x="70399" y="53359"/>
                    <a:pt x="70505" y="53748"/>
                  </a:cubicBezTo>
                  <a:cubicBezTo>
                    <a:pt x="70677" y="54337"/>
                    <a:pt x="70905" y="55638"/>
                    <a:pt x="71199" y="56065"/>
                  </a:cubicBezTo>
                  <a:cubicBezTo>
                    <a:pt x="71360" y="56327"/>
                    <a:pt x="71811" y="56521"/>
                    <a:pt x="72033" y="56588"/>
                  </a:cubicBezTo>
                  <a:cubicBezTo>
                    <a:pt x="72250" y="56649"/>
                    <a:pt x="72689" y="56638"/>
                    <a:pt x="72894" y="56588"/>
                  </a:cubicBezTo>
                  <a:cubicBezTo>
                    <a:pt x="73228" y="56493"/>
                    <a:pt x="73839" y="55988"/>
                    <a:pt x="74172" y="55899"/>
                  </a:cubicBezTo>
                  <a:cubicBezTo>
                    <a:pt x="74356" y="55843"/>
                    <a:pt x="74761" y="55754"/>
                    <a:pt x="74928" y="55899"/>
                  </a:cubicBezTo>
                  <a:cubicBezTo>
                    <a:pt x="75145" y="56077"/>
                    <a:pt x="75284" y="57005"/>
                    <a:pt x="75489" y="57182"/>
                  </a:cubicBezTo>
                  <a:cubicBezTo>
                    <a:pt x="75828" y="57482"/>
                    <a:pt x="76651" y="57016"/>
                    <a:pt x="77017" y="57182"/>
                  </a:cubicBezTo>
                  <a:cubicBezTo>
                    <a:pt x="77317" y="57327"/>
                    <a:pt x="77873" y="57916"/>
                    <a:pt x="78090" y="58305"/>
                  </a:cubicBezTo>
                  <a:cubicBezTo>
                    <a:pt x="78290" y="58666"/>
                    <a:pt x="78562" y="59577"/>
                    <a:pt x="78618" y="60072"/>
                  </a:cubicBezTo>
                  <a:cubicBezTo>
                    <a:pt x="78679" y="60583"/>
                    <a:pt x="78612" y="61633"/>
                    <a:pt x="78518" y="62128"/>
                  </a:cubicBezTo>
                  <a:cubicBezTo>
                    <a:pt x="78457" y="62494"/>
                    <a:pt x="78101" y="63050"/>
                    <a:pt x="78090" y="63428"/>
                  </a:cubicBezTo>
                  <a:cubicBezTo>
                    <a:pt x="78056" y="63911"/>
                    <a:pt x="78418" y="64795"/>
                    <a:pt x="78462" y="65278"/>
                  </a:cubicBezTo>
                  <a:cubicBezTo>
                    <a:pt x="78518" y="65795"/>
                    <a:pt x="78423" y="66862"/>
                    <a:pt x="78462" y="67384"/>
                  </a:cubicBezTo>
                  <a:cubicBezTo>
                    <a:pt x="78523" y="68090"/>
                    <a:pt x="78623" y="69635"/>
                    <a:pt x="78923" y="70129"/>
                  </a:cubicBezTo>
                  <a:cubicBezTo>
                    <a:pt x="79162" y="70535"/>
                    <a:pt x="79885" y="70663"/>
                    <a:pt x="80224" y="70690"/>
                  </a:cubicBezTo>
                  <a:cubicBezTo>
                    <a:pt x="80513" y="70729"/>
                    <a:pt x="81102" y="70390"/>
                    <a:pt x="81391" y="70440"/>
                  </a:cubicBezTo>
                  <a:cubicBezTo>
                    <a:pt x="81785" y="70507"/>
                    <a:pt x="82519" y="70990"/>
                    <a:pt x="82863" y="71302"/>
                  </a:cubicBezTo>
                  <a:cubicBezTo>
                    <a:pt x="83124" y="71524"/>
                    <a:pt x="83536" y="72291"/>
                    <a:pt x="83813" y="72457"/>
                  </a:cubicBezTo>
                  <a:cubicBezTo>
                    <a:pt x="84147" y="72680"/>
                    <a:pt x="84891" y="72613"/>
                    <a:pt x="85253" y="72680"/>
                  </a:cubicBezTo>
                  <a:cubicBezTo>
                    <a:pt x="85642" y="72730"/>
                    <a:pt x="86414" y="72719"/>
                    <a:pt x="86786" y="72891"/>
                  </a:cubicBezTo>
                  <a:cubicBezTo>
                    <a:pt x="87309" y="73135"/>
                    <a:pt x="88303" y="73902"/>
                    <a:pt x="88720" y="74474"/>
                  </a:cubicBezTo>
                  <a:cubicBezTo>
                    <a:pt x="89065" y="74969"/>
                    <a:pt x="89592" y="76247"/>
                    <a:pt x="89787" y="76936"/>
                  </a:cubicBezTo>
                  <a:cubicBezTo>
                    <a:pt x="89909" y="77392"/>
                    <a:pt x="90054" y="78403"/>
                    <a:pt x="90065" y="78914"/>
                  </a:cubicBezTo>
                  <a:cubicBezTo>
                    <a:pt x="90070" y="79342"/>
                    <a:pt x="89843" y="80198"/>
                    <a:pt x="89887" y="80631"/>
                  </a:cubicBezTo>
                  <a:cubicBezTo>
                    <a:pt x="89926" y="81048"/>
                    <a:pt x="90332" y="81681"/>
                    <a:pt x="90370" y="82098"/>
                  </a:cubicBezTo>
                  <a:cubicBezTo>
                    <a:pt x="90404" y="82415"/>
                    <a:pt x="90365" y="83104"/>
                    <a:pt x="90243" y="83337"/>
                  </a:cubicBezTo>
                  <a:cubicBezTo>
                    <a:pt x="90126" y="83571"/>
                    <a:pt x="89665" y="83482"/>
                    <a:pt x="89559" y="83726"/>
                  </a:cubicBezTo>
                  <a:cubicBezTo>
                    <a:pt x="89442" y="84015"/>
                    <a:pt x="89504" y="84782"/>
                    <a:pt x="89559" y="85104"/>
                  </a:cubicBezTo>
                  <a:cubicBezTo>
                    <a:pt x="89631" y="85571"/>
                    <a:pt x="90048" y="86327"/>
                    <a:pt x="90143" y="86782"/>
                  </a:cubicBezTo>
                  <a:cubicBezTo>
                    <a:pt x="90248" y="87293"/>
                    <a:pt x="90109" y="88499"/>
                    <a:pt x="90315" y="88894"/>
                  </a:cubicBezTo>
                  <a:cubicBezTo>
                    <a:pt x="90565" y="89333"/>
                    <a:pt x="91460" y="89022"/>
                    <a:pt x="91715" y="89449"/>
                  </a:cubicBezTo>
                  <a:cubicBezTo>
                    <a:pt x="92037" y="89983"/>
                    <a:pt x="91882" y="91778"/>
                    <a:pt x="92121" y="92417"/>
                  </a:cubicBezTo>
                  <a:cubicBezTo>
                    <a:pt x="92238" y="92706"/>
                    <a:pt x="92576" y="93133"/>
                    <a:pt x="92760" y="93239"/>
                  </a:cubicBezTo>
                  <a:cubicBezTo>
                    <a:pt x="93021" y="93378"/>
                    <a:pt x="93582" y="93172"/>
                    <a:pt x="93849" y="93239"/>
                  </a:cubicBezTo>
                  <a:cubicBezTo>
                    <a:pt x="94099" y="93289"/>
                    <a:pt x="94549" y="93756"/>
                    <a:pt x="94794" y="93706"/>
                  </a:cubicBezTo>
                  <a:cubicBezTo>
                    <a:pt x="94983" y="93667"/>
                    <a:pt x="95266" y="93200"/>
                    <a:pt x="95433" y="93067"/>
                  </a:cubicBezTo>
                  <a:cubicBezTo>
                    <a:pt x="95611" y="92922"/>
                    <a:pt x="95977" y="92689"/>
                    <a:pt x="96172" y="92639"/>
                  </a:cubicBezTo>
                  <a:cubicBezTo>
                    <a:pt x="96494" y="92550"/>
                    <a:pt x="97194" y="92911"/>
                    <a:pt x="97494" y="92678"/>
                  </a:cubicBezTo>
                  <a:cubicBezTo>
                    <a:pt x="97678" y="92533"/>
                    <a:pt x="97805" y="91689"/>
                    <a:pt x="98000" y="91600"/>
                  </a:cubicBezTo>
                  <a:cubicBezTo>
                    <a:pt x="98144" y="91533"/>
                    <a:pt x="98450" y="91778"/>
                    <a:pt x="98561" y="91950"/>
                  </a:cubicBezTo>
                  <a:cubicBezTo>
                    <a:pt x="98672" y="92117"/>
                    <a:pt x="98739" y="92689"/>
                    <a:pt x="98833" y="92883"/>
                  </a:cubicBezTo>
                  <a:cubicBezTo>
                    <a:pt x="98972" y="93161"/>
                    <a:pt x="99322" y="93667"/>
                    <a:pt x="99528" y="93706"/>
                  </a:cubicBezTo>
                  <a:cubicBezTo>
                    <a:pt x="99745" y="93745"/>
                    <a:pt x="100134" y="93289"/>
                    <a:pt x="100339" y="93145"/>
                  </a:cubicBezTo>
                  <a:cubicBezTo>
                    <a:pt x="100539" y="93000"/>
                    <a:pt x="100934" y="92628"/>
                    <a:pt x="101156" y="92550"/>
                  </a:cubicBezTo>
                  <a:cubicBezTo>
                    <a:pt x="101301" y="92494"/>
                    <a:pt x="101617" y="92456"/>
                    <a:pt x="101762" y="92550"/>
                  </a:cubicBezTo>
                  <a:cubicBezTo>
                    <a:pt x="101962" y="92667"/>
                    <a:pt x="102240" y="93261"/>
                    <a:pt x="102423" y="93445"/>
                  </a:cubicBezTo>
                  <a:cubicBezTo>
                    <a:pt x="102657" y="93678"/>
                    <a:pt x="103168" y="93911"/>
                    <a:pt x="103390" y="94134"/>
                  </a:cubicBezTo>
                  <a:cubicBezTo>
                    <a:pt x="103623" y="94356"/>
                    <a:pt x="104129" y="94800"/>
                    <a:pt x="104229" y="95217"/>
                  </a:cubicBezTo>
                  <a:cubicBezTo>
                    <a:pt x="104313" y="95539"/>
                    <a:pt x="104135" y="96240"/>
                    <a:pt x="104129" y="96595"/>
                  </a:cubicBezTo>
                  <a:cubicBezTo>
                    <a:pt x="104124" y="97101"/>
                    <a:pt x="104029" y="98179"/>
                    <a:pt x="104185" y="98612"/>
                  </a:cubicBezTo>
                  <a:cubicBezTo>
                    <a:pt x="104313" y="98973"/>
                    <a:pt x="104807" y="99340"/>
                    <a:pt x="105040" y="99468"/>
                  </a:cubicBezTo>
                  <a:cubicBezTo>
                    <a:pt x="105268" y="99601"/>
                    <a:pt x="105752" y="99690"/>
                    <a:pt x="105991" y="99651"/>
                  </a:cubicBezTo>
                  <a:cubicBezTo>
                    <a:pt x="106119" y="99612"/>
                    <a:pt x="106363" y="99362"/>
                    <a:pt x="106496" y="99340"/>
                  </a:cubicBezTo>
                  <a:cubicBezTo>
                    <a:pt x="106624" y="99312"/>
                    <a:pt x="106924" y="99285"/>
                    <a:pt x="107035" y="99429"/>
                  </a:cubicBezTo>
                  <a:cubicBezTo>
                    <a:pt x="107241" y="99718"/>
                    <a:pt x="107197" y="100824"/>
                    <a:pt x="107363" y="101202"/>
                  </a:cubicBezTo>
                  <a:cubicBezTo>
                    <a:pt x="107469" y="101435"/>
                    <a:pt x="107791" y="101824"/>
                    <a:pt x="107969" y="101835"/>
                  </a:cubicBezTo>
                  <a:cubicBezTo>
                    <a:pt x="108169" y="101863"/>
                    <a:pt x="108502" y="101379"/>
                    <a:pt x="108686" y="101279"/>
                  </a:cubicBezTo>
                  <a:cubicBezTo>
                    <a:pt x="108869" y="101174"/>
                    <a:pt x="109253" y="100913"/>
                    <a:pt x="109447" y="100979"/>
                  </a:cubicBezTo>
                  <a:cubicBezTo>
                    <a:pt x="109658" y="101057"/>
                    <a:pt x="109975" y="101668"/>
                    <a:pt x="110158" y="101874"/>
                  </a:cubicBezTo>
                  <a:cubicBezTo>
                    <a:pt x="110353" y="102107"/>
                    <a:pt x="110725" y="102591"/>
                    <a:pt x="110942" y="102746"/>
                  </a:cubicBezTo>
                  <a:cubicBezTo>
                    <a:pt x="111259" y="102957"/>
                    <a:pt x="111998" y="102852"/>
                    <a:pt x="112264" y="103174"/>
                  </a:cubicBezTo>
                  <a:cubicBezTo>
                    <a:pt x="112481" y="103424"/>
                    <a:pt x="112648" y="104324"/>
                    <a:pt x="112803" y="104674"/>
                  </a:cubicBezTo>
                  <a:cubicBezTo>
                    <a:pt x="113009" y="105152"/>
                    <a:pt x="113426" y="106141"/>
                    <a:pt x="113715" y="106480"/>
                  </a:cubicBezTo>
                  <a:cubicBezTo>
                    <a:pt x="114098" y="106925"/>
                    <a:pt x="115021" y="107342"/>
                    <a:pt x="115476" y="107525"/>
                  </a:cubicBezTo>
                  <a:cubicBezTo>
                    <a:pt x="115799" y="107642"/>
                    <a:pt x="116471" y="107614"/>
                    <a:pt x="116799" y="107769"/>
                  </a:cubicBezTo>
                  <a:cubicBezTo>
                    <a:pt x="117449" y="108108"/>
                    <a:pt x="118610" y="109381"/>
                    <a:pt x="119238" y="109837"/>
                  </a:cubicBezTo>
                  <a:cubicBezTo>
                    <a:pt x="119433" y="109981"/>
                    <a:pt x="119705" y="110192"/>
                    <a:pt x="120000" y="110398"/>
                  </a:cubicBezTo>
                  <a:lnTo>
                    <a:pt x="99673" y="119999"/>
                  </a:lnTo>
                  <a:cubicBezTo>
                    <a:pt x="99650" y="119855"/>
                    <a:pt x="99617" y="119738"/>
                    <a:pt x="99573" y="119649"/>
                  </a:cubicBezTo>
                  <a:cubicBezTo>
                    <a:pt x="99434" y="119349"/>
                    <a:pt x="98922" y="119272"/>
                    <a:pt x="98761" y="118999"/>
                  </a:cubicBezTo>
                  <a:cubicBezTo>
                    <a:pt x="98467" y="118505"/>
                    <a:pt x="98339" y="116927"/>
                    <a:pt x="98028" y="116460"/>
                  </a:cubicBezTo>
                  <a:cubicBezTo>
                    <a:pt x="97717" y="116004"/>
                    <a:pt x="96855" y="115782"/>
                    <a:pt x="96472" y="115526"/>
                  </a:cubicBezTo>
                  <a:cubicBezTo>
                    <a:pt x="96038" y="115210"/>
                    <a:pt x="95116" y="114676"/>
                    <a:pt x="94771" y="114143"/>
                  </a:cubicBezTo>
                  <a:cubicBezTo>
                    <a:pt x="94305" y="113404"/>
                    <a:pt x="93927" y="111192"/>
                    <a:pt x="93499" y="110398"/>
                  </a:cubicBezTo>
                  <a:cubicBezTo>
                    <a:pt x="93138" y="109720"/>
                    <a:pt x="92271" y="108470"/>
                    <a:pt x="91749" y="108292"/>
                  </a:cubicBezTo>
                  <a:cubicBezTo>
                    <a:pt x="91493" y="108214"/>
                    <a:pt x="91009" y="108709"/>
                    <a:pt x="90754" y="108681"/>
                  </a:cubicBezTo>
                  <a:cubicBezTo>
                    <a:pt x="90426" y="108642"/>
                    <a:pt x="89843" y="108097"/>
                    <a:pt x="89531" y="107897"/>
                  </a:cubicBezTo>
                  <a:cubicBezTo>
                    <a:pt x="89287" y="107758"/>
                    <a:pt x="88764" y="107614"/>
                    <a:pt x="88564" y="107342"/>
                  </a:cubicBezTo>
                  <a:cubicBezTo>
                    <a:pt x="88287" y="106964"/>
                    <a:pt x="87964" y="105830"/>
                    <a:pt x="87831" y="105286"/>
                  </a:cubicBezTo>
                  <a:cubicBezTo>
                    <a:pt x="87592" y="104363"/>
                    <a:pt x="87375" y="102357"/>
                    <a:pt x="87192" y="101407"/>
                  </a:cubicBezTo>
                  <a:cubicBezTo>
                    <a:pt x="87020" y="100535"/>
                    <a:pt x="86775" y="98651"/>
                    <a:pt x="86397" y="97973"/>
                  </a:cubicBezTo>
                  <a:cubicBezTo>
                    <a:pt x="86208" y="97623"/>
                    <a:pt x="85669" y="97129"/>
                    <a:pt x="85386" y="97151"/>
                  </a:cubicBezTo>
                  <a:cubicBezTo>
                    <a:pt x="85103" y="97167"/>
                    <a:pt x="84619" y="97829"/>
                    <a:pt x="84397" y="98140"/>
                  </a:cubicBezTo>
                  <a:cubicBezTo>
                    <a:pt x="84180" y="98429"/>
                    <a:pt x="83897" y="99273"/>
                    <a:pt x="83658" y="99468"/>
                  </a:cubicBezTo>
                  <a:cubicBezTo>
                    <a:pt x="83324" y="99757"/>
                    <a:pt x="82513" y="100018"/>
                    <a:pt x="82180" y="99729"/>
                  </a:cubicBezTo>
                  <a:cubicBezTo>
                    <a:pt x="81985" y="99562"/>
                    <a:pt x="81918" y="98651"/>
                    <a:pt x="81752" y="98401"/>
                  </a:cubicBezTo>
                  <a:cubicBezTo>
                    <a:pt x="81329" y="97790"/>
                    <a:pt x="80090" y="97740"/>
                    <a:pt x="79662" y="97151"/>
                  </a:cubicBezTo>
                  <a:cubicBezTo>
                    <a:pt x="79323" y="96684"/>
                    <a:pt x="79107" y="95084"/>
                    <a:pt x="78773" y="94617"/>
                  </a:cubicBezTo>
                  <a:cubicBezTo>
                    <a:pt x="78395" y="94084"/>
                    <a:pt x="77306" y="93967"/>
                    <a:pt x="76912" y="93445"/>
                  </a:cubicBezTo>
                  <a:cubicBezTo>
                    <a:pt x="76467" y="92844"/>
                    <a:pt x="76134" y="90711"/>
                    <a:pt x="75645" y="90216"/>
                  </a:cubicBezTo>
                  <a:cubicBezTo>
                    <a:pt x="75178" y="89761"/>
                    <a:pt x="73983" y="90272"/>
                    <a:pt x="73489" y="89922"/>
                  </a:cubicBezTo>
                  <a:cubicBezTo>
                    <a:pt x="73189" y="89722"/>
                    <a:pt x="72794" y="88733"/>
                    <a:pt x="72489" y="88555"/>
                  </a:cubicBezTo>
                  <a:cubicBezTo>
                    <a:pt x="72166" y="88344"/>
                    <a:pt x="71388" y="88238"/>
                    <a:pt x="71088" y="88555"/>
                  </a:cubicBezTo>
                  <a:cubicBezTo>
                    <a:pt x="70738" y="88916"/>
                    <a:pt x="70616" y="90555"/>
                    <a:pt x="70327" y="91089"/>
                  </a:cubicBezTo>
                  <a:cubicBezTo>
                    <a:pt x="70055" y="91583"/>
                    <a:pt x="69343" y="92367"/>
                    <a:pt x="68954" y="92506"/>
                  </a:cubicBezTo>
                  <a:cubicBezTo>
                    <a:pt x="68571" y="92639"/>
                    <a:pt x="67787" y="92289"/>
                    <a:pt x="67404" y="92155"/>
                  </a:cubicBezTo>
                  <a:cubicBezTo>
                    <a:pt x="66626" y="91894"/>
                    <a:pt x="65081" y="91244"/>
                    <a:pt x="64353" y="90739"/>
                  </a:cubicBezTo>
                  <a:cubicBezTo>
                    <a:pt x="63409" y="90088"/>
                    <a:pt x="61697" y="88199"/>
                    <a:pt x="60786" y="87432"/>
                  </a:cubicBezTo>
                  <a:cubicBezTo>
                    <a:pt x="60291" y="87005"/>
                    <a:pt x="59213" y="86382"/>
                    <a:pt x="58763" y="85832"/>
                  </a:cubicBezTo>
                  <a:cubicBezTo>
                    <a:pt x="58174" y="85143"/>
                    <a:pt x="57452" y="82765"/>
                    <a:pt x="56768" y="82437"/>
                  </a:cubicBezTo>
                  <a:cubicBezTo>
                    <a:pt x="56324" y="82231"/>
                    <a:pt x="55429" y="83115"/>
                    <a:pt x="54968" y="83204"/>
                  </a:cubicBezTo>
                  <a:cubicBezTo>
                    <a:pt x="54151" y="83387"/>
                    <a:pt x="52489" y="83465"/>
                    <a:pt x="51684" y="83204"/>
                  </a:cubicBezTo>
                  <a:cubicBezTo>
                    <a:pt x="50956" y="82987"/>
                    <a:pt x="49494" y="82231"/>
                    <a:pt x="48911" y="81448"/>
                  </a:cubicBezTo>
                  <a:cubicBezTo>
                    <a:pt x="48511" y="80903"/>
                    <a:pt x="48188" y="79031"/>
                    <a:pt x="47766" y="78520"/>
                  </a:cubicBezTo>
                  <a:cubicBezTo>
                    <a:pt x="47283" y="77936"/>
                    <a:pt x="45955" y="78053"/>
                    <a:pt x="45454" y="77492"/>
                  </a:cubicBezTo>
                  <a:cubicBezTo>
                    <a:pt x="44871" y="76842"/>
                    <a:pt x="44087" y="74763"/>
                    <a:pt x="43726" y="73746"/>
                  </a:cubicBezTo>
                  <a:cubicBezTo>
                    <a:pt x="43448" y="72980"/>
                    <a:pt x="43048" y="71313"/>
                    <a:pt x="42859" y="70479"/>
                  </a:cubicBezTo>
                  <a:cubicBezTo>
                    <a:pt x="42659" y="69612"/>
                    <a:pt x="42620" y="67462"/>
                    <a:pt x="42176" y="66901"/>
                  </a:cubicBezTo>
                  <a:cubicBezTo>
                    <a:pt x="41843" y="66501"/>
                    <a:pt x="40887" y="67279"/>
                    <a:pt x="40548" y="66901"/>
                  </a:cubicBezTo>
                  <a:cubicBezTo>
                    <a:pt x="40309" y="66656"/>
                    <a:pt x="40342" y="65395"/>
                    <a:pt x="40087" y="65184"/>
                  </a:cubicBezTo>
                  <a:cubicBezTo>
                    <a:pt x="39848" y="64989"/>
                    <a:pt x="39320" y="65667"/>
                    <a:pt x="39047" y="65667"/>
                  </a:cubicBezTo>
                  <a:cubicBezTo>
                    <a:pt x="38797" y="65656"/>
                    <a:pt x="38275" y="65473"/>
                    <a:pt x="38081" y="65184"/>
                  </a:cubicBezTo>
                  <a:cubicBezTo>
                    <a:pt x="37842" y="64834"/>
                    <a:pt x="37836" y="63545"/>
                    <a:pt x="37575" y="63250"/>
                  </a:cubicBezTo>
                  <a:cubicBezTo>
                    <a:pt x="37219" y="62872"/>
                    <a:pt x="36297" y="63428"/>
                    <a:pt x="35891" y="63250"/>
                  </a:cubicBezTo>
                  <a:cubicBezTo>
                    <a:pt x="35524" y="63106"/>
                    <a:pt x="34891" y="62311"/>
                    <a:pt x="34546" y="62050"/>
                  </a:cubicBezTo>
                  <a:cubicBezTo>
                    <a:pt x="34241" y="61817"/>
                    <a:pt x="33585" y="61555"/>
                    <a:pt x="33296" y="61272"/>
                  </a:cubicBezTo>
                  <a:cubicBezTo>
                    <a:pt x="33040" y="61022"/>
                    <a:pt x="32674" y="60127"/>
                    <a:pt x="32379" y="60033"/>
                  </a:cubicBezTo>
                  <a:cubicBezTo>
                    <a:pt x="32068" y="59916"/>
                    <a:pt x="31390" y="60333"/>
                    <a:pt x="31134" y="60672"/>
                  </a:cubicBezTo>
                  <a:cubicBezTo>
                    <a:pt x="30907" y="60983"/>
                    <a:pt x="30807" y="62144"/>
                    <a:pt x="30551" y="62389"/>
                  </a:cubicBezTo>
                  <a:cubicBezTo>
                    <a:pt x="30223" y="62717"/>
                    <a:pt x="29395" y="62183"/>
                    <a:pt x="29023" y="62350"/>
                  </a:cubicBezTo>
                  <a:cubicBezTo>
                    <a:pt x="28756" y="62478"/>
                    <a:pt x="28217" y="62933"/>
                    <a:pt x="28056" y="63339"/>
                  </a:cubicBezTo>
                  <a:cubicBezTo>
                    <a:pt x="27789" y="64039"/>
                    <a:pt x="27850" y="65823"/>
                    <a:pt x="27778" y="66656"/>
                  </a:cubicBezTo>
                  <a:cubicBezTo>
                    <a:pt x="27689" y="67812"/>
                    <a:pt x="27939" y="70518"/>
                    <a:pt x="27428" y="71302"/>
                  </a:cubicBezTo>
                  <a:cubicBezTo>
                    <a:pt x="26917" y="72041"/>
                    <a:pt x="25405" y="71040"/>
                    <a:pt x="24755" y="71302"/>
                  </a:cubicBezTo>
                  <a:cubicBezTo>
                    <a:pt x="24294" y="71485"/>
                    <a:pt x="23510" y="72535"/>
                    <a:pt x="23049" y="72719"/>
                  </a:cubicBezTo>
                  <a:cubicBezTo>
                    <a:pt x="22688" y="72863"/>
                    <a:pt x="21855" y="73069"/>
                    <a:pt x="21549" y="72719"/>
                  </a:cubicBezTo>
                  <a:cubicBezTo>
                    <a:pt x="21288" y="72418"/>
                    <a:pt x="21299" y="71107"/>
                    <a:pt x="21065" y="70740"/>
                  </a:cubicBezTo>
                  <a:cubicBezTo>
                    <a:pt x="20643" y="70062"/>
                    <a:pt x="19432" y="69740"/>
                    <a:pt x="18876" y="69451"/>
                  </a:cubicBezTo>
                  <a:cubicBezTo>
                    <a:pt x="18387" y="69196"/>
                    <a:pt x="17409" y="68596"/>
                    <a:pt x="16892" y="68546"/>
                  </a:cubicBezTo>
                  <a:cubicBezTo>
                    <a:pt x="16542" y="68518"/>
                    <a:pt x="15659" y="68401"/>
                    <a:pt x="15498" y="68934"/>
                  </a:cubicBezTo>
                  <a:cubicBezTo>
                    <a:pt x="15425" y="69157"/>
                    <a:pt x="15648" y="69651"/>
                    <a:pt x="15748" y="69829"/>
                  </a:cubicBezTo>
                  <a:cubicBezTo>
                    <a:pt x="15859" y="70024"/>
                    <a:pt x="16242" y="70101"/>
                    <a:pt x="16309" y="70351"/>
                  </a:cubicBezTo>
                  <a:cubicBezTo>
                    <a:pt x="16409" y="70701"/>
                    <a:pt x="16337" y="71641"/>
                    <a:pt x="16159" y="71902"/>
                  </a:cubicBezTo>
                  <a:cubicBezTo>
                    <a:pt x="15987" y="72157"/>
                    <a:pt x="15459" y="72080"/>
                    <a:pt x="15242" y="71941"/>
                  </a:cubicBezTo>
                  <a:cubicBezTo>
                    <a:pt x="14964" y="71768"/>
                    <a:pt x="14653" y="70768"/>
                    <a:pt x="14375" y="70557"/>
                  </a:cubicBezTo>
                  <a:cubicBezTo>
                    <a:pt x="14053" y="70324"/>
                    <a:pt x="13286" y="70185"/>
                    <a:pt x="12952" y="70390"/>
                  </a:cubicBezTo>
                  <a:cubicBezTo>
                    <a:pt x="12752" y="70518"/>
                    <a:pt x="12552" y="71274"/>
                    <a:pt x="12369" y="71429"/>
                  </a:cubicBezTo>
                  <a:cubicBezTo>
                    <a:pt x="12141" y="71602"/>
                    <a:pt x="11619" y="71652"/>
                    <a:pt x="11380" y="71563"/>
                  </a:cubicBezTo>
                  <a:cubicBezTo>
                    <a:pt x="10896" y="71368"/>
                    <a:pt x="10080" y="70351"/>
                    <a:pt x="9696" y="69829"/>
                  </a:cubicBezTo>
                  <a:cubicBezTo>
                    <a:pt x="9391" y="69412"/>
                    <a:pt x="8957" y="68168"/>
                    <a:pt x="8607" y="67851"/>
                  </a:cubicBezTo>
                  <a:cubicBezTo>
                    <a:pt x="8046" y="67356"/>
                    <a:pt x="6695" y="67673"/>
                    <a:pt x="6112" y="67256"/>
                  </a:cubicBezTo>
                  <a:cubicBezTo>
                    <a:pt x="5556" y="66851"/>
                    <a:pt x="4773" y="65162"/>
                    <a:pt x="4189" y="64717"/>
                  </a:cubicBezTo>
                  <a:cubicBezTo>
                    <a:pt x="4250" y="63522"/>
                    <a:pt x="4317" y="61789"/>
                    <a:pt x="4284" y="61011"/>
                  </a:cubicBezTo>
                  <a:cubicBezTo>
                    <a:pt x="4206" y="59538"/>
                    <a:pt x="3811" y="56610"/>
                    <a:pt x="3511" y="55210"/>
                  </a:cubicBezTo>
                  <a:cubicBezTo>
                    <a:pt x="3272" y="54048"/>
                    <a:pt x="2639" y="51798"/>
                    <a:pt x="2222" y="50781"/>
                  </a:cubicBezTo>
                  <a:cubicBezTo>
                    <a:pt x="1861" y="49898"/>
                    <a:pt x="833" y="48547"/>
                    <a:pt x="489" y="47636"/>
                  </a:cubicBezTo>
                  <a:cubicBezTo>
                    <a:pt x="316" y="47192"/>
                    <a:pt x="50" y="46191"/>
                    <a:pt x="11" y="45658"/>
                  </a:cubicBezTo>
                  <a:cubicBezTo>
                    <a:pt x="-27" y="45163"/>
                    <a:pt x="50" y="44147"/>
                    <a:pt x="155" y="43680"/>
                  </a:cubicBezTo>
                  <a:cubicBezTo>
                    <a:pt x="288" y="43157"/>
                    <a:pt x="789" y="42380"/>
                    <a:pt x="972" y="41924"/>
                  </a:cubicBezTo>
                  <a:cubicBezTo>
                    <a:pt x="1322" y="41063"/>
                    <a:pt x="1878" y="39190"/>
                    <a:pt x="2244" y="38345"/>
                  </a:cubicBezTo>
                  <a:cubicBezTo>
                    <a:pt x="2700" y="37318"/>
                    <a:pt x="3734" y="35417"/>
                    <a:pt x="4284" y="34523"/>
                  </a:cubicBezTo>
                  <a:cubicBezTo>
                    <a:pt x="4656" y="33911"/>
                    <a:pt x="5612" y="33000"/>
                    <a:pt x="5879" y="32244"/>
                  </a:cubicBezTo>
                  <a:cubicBezTo>
                    <a:pt x="6034" y="31828"/>
                    <a:pt x="6156" y="30827"/>
                    <a:pt x="6134" y="30344"/>
                  </a:cubicBezTo>
                  <a:cubicBezTo>
                    <a:pt x="6112" y="29666"/>
                    <a:pt x="5695" y="28433"/>
                    <a:pt x="5601" y="27766"/>
                  </a:cubicBezTo>
                  <a:cubicBezTo>
                    <a:pt x="5501" y="26999"/>
                    <a:pt x="5617" y="25321"/>
                    <a:pt x="5395" y="24621"/>
                  </a:cubicBezTo>
                  <a:cubicBezTo>
                    <a:pt x="5256" y="24165"/>
                    <a:pt x="4617" y="23737"/>
                    <a:pt x="4456" y="23293"/>
                  </a:cubicBezTo>
                  <a:cubicBezTo>
                    <a:pt x="4250" y="22709"/>
                    <a:pt x="4173" y="21303"/>
                    <a:pt x="4106" y="20626"/>
                  </a:cubicBezTo>
                  <a:cubicBezTo>
                    <a:pt x="4023" y="19820"/>
                    <a:pt x="3834" y="18181"/>
                    <a:pt x="3845" y="17358"/>
                  </a:cubicBezTo>
                  <a:cubicBezTo>
                    <a:pt x="3856" y="16603"/>
                    <a:pt x="3923" y="15030"/>
                    <a:pt x="4150" y="14391"/>
                  </a:cubicBezTo>
                  <a:cubicBezTo>
                    <a:pt x="4395" y="13719"/>
                    <a:pt x="5251" y="12885"/>
                    <a:pt x="5656" y="12491"/>
                  </a:cubicBezTo>
                  <a:cubicBezTo>
                    <a:pt x="6212" y="11957"/>
                    <a:pt x="7418" y="11207"/>
                    <a:pt x="8012" y="10868"/>
                  </a:cubicBezTo>
                  <a:cubicBezTo>
                    <a:pt x="8746" y="10451"/>
                    <a:pt x="10296" y="10140"/>
                    <a:pt x="10974" y="9529"/>
                  </a:cubicBezTo>
                  <a:cubicBezTo>
                    <a:pt x="11402" y="9123"/>
                    <a:pt x="12130" y="8279"/>
                    <a:pt x="12630" y="7406"/>
                  </a:cubicBezTo>
                  <a:cubicBezTo>
                    <a:pt x="12930" y="7734"/>
                    <a:pt x="13247" y="8029"/>
                    <a:pt x="13436" y="8134"/>
                  </a:cubicBezTo>
                  <a:cubicBezTo>
                    <a:pt x="13919" y="8357"/>
                    <a:pt x="14975" y="8357"/>
                    <a:pt x="15459" y="8134"/>
                  </a:cubicBezTo>
                  <a:cubicBezTo>
                    <a:pt x="15814" y="7968"/>
                    <a:pt x="16487" y="7318"/>
                    <a:pt x="16720" y="6834"/>
                  </a:cubicBezTo>
                  <a:cubicBezTo>
                    <a:pt x="17065" y="6117"/>
                    <a:pt x="17209" y="4195"/>
                    <a:pt x="17442" y="3361"/>
                  </a:cubicBezTo>
                  <a:cubicBezTo>
                    <a:pt x="17615" y="2711"/>
                    <a:pt x="17970" y="1383"/>
                    <a:pt x="18276" y="900"/>
                  </a:cubicBezTo>
                  <a:cubicBezTo>
                    <a:pt x="18509" y="550"/>
                    <a:pt x="19082" y="44"/>
                    <a:pt x="19382" y="5"/>
                  </a:cubicBezTo>
                  <a:cubicBezTo>
                    <a:pt x="19582" y="-22"/>
                    <a:pt x="20004" y="161"/>
                    <a:pt x="20154" y="383"/>
                  </a:cubicBezTo>
                  <a:cubicBezTo>
                    <a:pt x="20254" y="550"/>
                    <a:pt x="20282" y="1072"/>
                    <a:pt x="20343" y="1289"/>
                  </a:cubicBezTo>
                  <a:cubicBezTo>
                    <a:pt x="20465" y="1744"/>
                    <a:pt x="20760" y="2644"/>
                    <a:pt x="20949" y="3033"/>
                  </a:cubicBezTo>
                  <a:cubicBezTo>
                    <a:pt x="21288" y="3700"/>
                    <a:pt x="22310" y="4506"/>
                    <a:pt x="22555" y="5284"/>
                  </a:cubicBezTo>
                  <a:cubicBezTo>
                    <a:pt x="22999" y="6756"/>
                    <a:pt x="22888" y="10218"/>
                    <a:pt x="22855" y="11868"/>
                  </a:cubicBezTo>
                  <a:cubicBezTo>
                    <a:pt x="22838" y="12819"/>
                    <a:pt x="22510" y="14680"/>
                    <a:pt x="22555" y="15614"/>
                  </a:cubicBezTo>
                  <a:cubicBezTo>
                    <a:pt x="22577" y="16147"/>
                    <a:pt x="22888" y="17136"/>
                    <a:pt x="22933" y="17686"/>
                  </a:cubicBezTo>
                  <a:cubicBezTo>
                    <a:pt x="23010" y="18503"/>
                    <a:pt x="22799" y="20220"/>
                    <a:pt x="22933" y="21026"/>
                  </a:cubicBezTo>
                  <a:cubicBezTo>
                    <a:pt x="23027" y="21576"/>
                    <a:pt x="23355" y="22615"/>
                    <a:pt x="23622" y="22965"/>
                  </a:cubicBezTo>
                  <a:cubicBezTo>
                    <a:pt x="23933" y="23370"/>
                    <a:pt x="24761" y="23459"/>
                    <a:pt x="25105" y="23748"/>
                  </a:cubicBezTo>
                  <a:cubicBezTo>
                    <a:pt x="25650" y="24187"/>
                    <a:pt x="26533" y="25671"/>
                    <a:pt x="27095" y="26065"/>
                  </a:cubicBezTo>
                  <a:cubicBezTo>
                    <a:pt x="27334" y="26232"/>
                    <a:pt x="27873" y="26271"/>
                    <a:pt x="28123" y="26388"/>
                  </a:cubicBezTo>
                  <a:cubicBezTo>
                    <a:pt x="28539" y="26582"/>
                    <a:pt x="29340" y="27221"/>
                    <a:pt x="29762" y="27349"/>
                  </a:cubicBezTo>
                  <a:cubicBezTo>
                    <a:pt x="30484" y="27599"/>
                    <a:pt x="31968" y="27688"/>
                    <a:pt x="32702" y="27610"/>
                  </a:cubicBezTo>
                  <a:cubicBezTo>
                    <a:pt x="33302" y="27549"/>
                    <a:pt x="34507" y="27232"/>
                    <a:pt x="35080" y="26910"/>
                  </a:cubicBezTo>
                  <a:cubicBezTo>
                    <a:pt x="35330" y="26754"/>
                    <a:pt x="35808" y="26321"/>
                    <a:pt x="36025" y="26049"/>
                  </a:cubicBezTo>
                  <a:cubicBezTo>
                    <a:pt x="36213" y="25788"/>
                    <a:pt x="36452" y="24982"/>
                    <a:pt x="36680" y="24843"/>
                  </a:cubicBezTo>
                  <a:cubicBezTo>
                    <a:pt x="37075" y="24604"/>
                    <a:pt x="37919" y="25243"/>
                    <a:pt x="38336" y="25232"/>
                  </a:cubicBezTo>
                  <a:cubicBezTo>
                    <a:pt x="38636" y="25215"/>
                    <a:pt x="39259" y="25115"/>
                    <a:pt x="39503" y="24843"/>
                  </a:cubicBezTo>
                  <a:cubicBezTo>
                    <a:pt x="39803" y="24515"/>
                    <a:pt x="40042" y="23226"/>
                    <a:pt x="40348" y="228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6" name="Shape 646"/>
            <p:cNvSpPr/>
            <p:nvPr/>
          </p:nvSpPr>
          <p:spPr>
            <a:xfrm>
              <a:off x="402353" y="666241"/>
              <a:ext cx="670800" cy="637500"/>
            </a:xfrm>
            <a:custGeom>
              <a:avLst/>
              <a:gdLst/>
              <a:ahLst/>
              <a:cxnLst/>
              <a:rect l="0" t="0" r="0" b="0"/>
              <a:pathLst>
                <a:path w="120000" h="120000" extrusionOk="0">
                  <a:moveTo>
                    <a:pt x="46285" y="119488"/>
                  </a:moveTo>
                  <a:cubicBezTo>
                    <a:pt x="46068" y="119677"/>
                    <a:pt x="45801" y="119922"/>
                    <a:pt x="45601" y="119972"/>
                  </a:cubicBezTo>
                  <a:cubicBezTo>
                    <a:pt x="45273" y="120050"/>
                    <a:pt x="44551" y="119938"/>
                    <a:pt x="44250" y="119794"/>
                  </a:cubicBezTo>
                  <a:cubicBezTo>
                    <a:pt x="44050" y="119699"/>
                    <a:pt x="43822" y="119260"/>
                    <a:pt x="43617" y="119194"/>
                  </a:cubicBezTo>
                  <a:cubicBezTo>
                    <a:pt x="43294" y="119105"/>
                    <a:pt x="42633" y="119316"/>
                    <a:pt x="42310" y="119399"/>
                  </a:cubicBezTo>
                  <a:cubicBezTo>
                    <a:pt x="42188" y="119427"/>
                    <a:pt x="42032" y="119488"/>
                    <a:pt x="41854" y="119566"/>
                  </a:cubicBezTo>
                  <a:cubicBezTo>
                    <a:pt x="41832" y="119483"/>
                    <a:pt x="41788" y="119416"/>
                    <a:pt x="41760" y="119366"/>
                  </a:cubicBezTo>
                  <a:cubicBezTo>
                    <a:pt x="41532" y="119110"/>
                    <a:pt x="40726" y="119032"/>
                    <a:pt x="40481" y="118793"/>
                  </a:cubicBezTo>
                  <a:cubicBezTo>
                    <a:pt x="40292" y="118604"/>
                    <a:pt x="40114" y="118071"/>
                    <a:pt x="40059" y="117815"/>
                  </a:cubicBezTo>
                  <a:cubicBezTo>
                    <a:pt x="39987" y="117465"/>
                    <a:pt x="40203" y="116726"/>
                    <a:pt x="40059" y="116392"/>
                  </a:cubicBezTo>
                  <a:cubicBezTo>
                    <a:pt x="39875" y="115959"/>
                    <a:pt x="38936" y="115470"/>
                    <a:pt x="38708" y="115064"/>
                  </a:cubicBezTo>
                  <a:cubicBezTo>
                    <a:pt x="38480" y="114664"/>
                    <a:pt x="38363" y="113736"/>
                    <a:pt x="38308" y="113286"/>
                  </a:cubicBezTo>
                  <a:cubicBezTo>
                    <a:pt x="38263" y="112908"/>
                    <a:pt x="38385" y="112135"/>
                    <a:pt x="38308" y="111757"/>
                  </a:cubicBezTo>
                  <a:cubicBezTo>
                    <a:pt x="38219" y="111285"/>
                    <a:pt x="37857" y="110384"/>
                    <a:pt x="37591" y="109979"/>
                  </a:cubicBezTo>
                  <a:cubicBezTo>
                    <a:pt x="37390" y="109667"/>
                    <a:pt x="36746" y="109206"/>
                    <a:pt x="36562" y="108878"/>
                  </a:cubicBezTo>
                  <a:cubicBezTo>
                    <a:pt x="36418" y="108623"/>
                    <a:pt x="36279" y="108039"/>
                    <a:pt x="36273" y="107750"/>
                  </a:cubicBezTo>
                  <a:cubicBezTo>
                    <a:pt x="36245" y="107378"/>
                    <a:pt x="36418" y="106638"/>
                    <a:pt x="36501" y="106272"/>
                  </a:cubicBezTo>
                  <a:cubicBezTo>
                    <a:pt x="36590" y="105938"/>
                    <a:pt x="36846" y="105299"/>
                    <a:pt x="36962" y="104971"/>
                  </a:cubicBezTo>
                  <a:cubicBezTo>
                    <a:pt x="37090" y="104571"/>
                    <a:pt x="37402" y="103782"/>
                    <a:pt x="37463" y="103376"/>
                  </a:cubicBezTo>
                  <a:cubicBezTo>
                    <a:pt x="37513" y="103042"/>
                    <a:pt x="37585" y="102353"/>
                    <a:pt x="37463" y="102042"/>
                  </a:cubicBezTo>
                  <a:cubicBezTo>
                    <a:pt x="37385" y="101859"/>
                    <a:pt x="37096" y="101547"/>
                    <a:pt x="36901" y="101464"/>
                  </a:cubicBezTo>
                  <a:cubicBezTo>
                    <a:pt x="36607" y="101342"/>
                    <a:pt x="35928" y="101503"/>
                    <a:pt x="35606" y="101464"/>
                  </a:cubicBezTo>
                  <a:cubicBezTo>
                    <a:pt x="35334" y="101436"/>
                    <a:pt x="34772" y="101353"/>
                    <a:pt x="34544" y="101214"/>
                  </a:cubicBezTo>
                  <a:cubicBezTo>
                    <a:pt x="34110" y="100958"/>
                    <a:pt x="33466" y="100147"/>
                    <a:pt x="33221" y="99713"/>
                  </a:cubicBezTo>
                  <a:cubicBezTo>
                    <a:pt x="32988" y="99313"/>
                    <a:pt x="32732" y="98435"/>
                    <a:pt x="32660" y="97990"/>
                  </a:cubicBezTo>
                  <a:cubicBezTo>
                    <a:pt x="32582" y="97490"/>
                    <a:pt x="32604" y="96484"/>
                    <a:pt x="32660" y="95984"/>
                  </a:cubicBezTo>
                  <a:cubicBezTo>
                    <a:pt x="32693" y="95756"/>
                    <a:pt x="32949" y="95300"/>
                    <a:pt x="32876" y="95078"/>
                  </a:cubicBezTo>
                  <a:cubicBezTo>
                    <a:pt x="32793" y="94839"/>
                    <a:pt x="32332" y="94483"/>
                    <a:pt x="32076" y="94383"/>
                  </a:cubicBezTo>
                  <a:cubicBezTo>
                    <a:pt x="31776" y="94261"/>
                    <a:pt x="31103" y="94272"/>
                    <a:pt x="30775" y="94311"/>
                  </a:cubicBezTo>
                  <a:cubicBezTo>
                    <a:pt x="30275" y="94361"/>
                    <a:pt x="29319" y="94756"/>
                    <a:pt x="28813" y="94833"/>
                  </a:cubicBezTo>
                  <a:cubicBezTo>
                    <a:pt x="28279" y="94922"/>
                    <a:pt x="27189" y="94945"/>
                    <a:pt x="26645" y="94961"/>
                  </a:cubicBezTo>
                  <a:cubicBezTo>
                    <a:pt x="26094" y="94967"/>
                    <a:pt x="24988" y="94878"/>
                    <a:pt x="24443" y="94906"/>
                  </a:cubicBezTo>
                  <a:cubicBezTo>
                    <a:pt x="23971" y="94939"/>
                    <a:pt x="22998" y="95022"/>
                    <a:pt x="22559" y="95178"/>
                  </a:cubicBezTo>
                  <a:cubicBezTo>
                    <a:pt x="22269" y="95284"/>
                    <a:pt x="21814" y="95712"/>
                    <a:pt x="21525" y="95806"/>
                  </a:cubicBezTo>
                  <a:cubicBezTo>
                    <a:pt x="21180" y="95928"/>
                    <a:pt x="20429" y="96034"/>
                    <a:pt x="20068" y="95984"/>
                  </a:cubicBezTo>
                  <a:cubicBezTo>
                    <a:pt x="19835" y="95951"/>
                    <a:pt x="19434" y="95678"/>
                    <a:pt x="19218" y="95612"/>
                  </a:cubicBezTo>
                  <a:cubicBezTo>
                    <a:pt x="18990" y="95528"/>
                    <a:pt x="18506" y="95378"/>
                    <a:pt x="18261" y="95384"/>
                  </a:cubicBezTo>
                  <a:cubicBezTo>
                    <a:pt x="17906" y="95400"/>
                    <a:pt x="17261" y="95734"/>
                    <a:pt x="16916" y="95806"/>
                  </a:cubicBezTo>
                  <a:cubicBezTo>
                    <a:pt x="16560" y="95884"/>
                    <a:pt x="15843" y="96095"/>
                    <a:pt x="15504" y="95984"/>
                  </a:cubicBezTo>
                  <a:cubicBezTo>
                    <a:pt x="15309" y="95912"/>
                    <a:pt x="15054" y="95573"/>
                    <a:pt x="14954" y="95406"/>
                  </a:cubicBezTo>
                  <a:cubicBezTo>
                    <a:pt x="14837" y="95223"/>
                    <a:pt x="14742" y="94817"/>
                    <a:pt x="14681" y="94617"/>
                  </a:cubicBezTo>
                  <a:cubicBezTo>
                    <a:pt x="14526" y="94172"/>
                    <a:pt x="14325" y="93249"/>
                    <a:pt x="14103" y="92833"/>
                  </a:cubicBezTo>
                  <a:cubicBezTo>
                    <a:pt x="13847" y="92377"/>
                    <a:pt x="13013" y="91660"/>
                    <a:pt x="12747" y="91204"/>
                  </a:cubicBezTo>
                  <a:cubicBezTo>
                    <a:pt x="12574" y="90898"/>
                    <a:pt x="12307" y="90248"/>
                    <a:pt x="12269" y="89909"/>
                  </a:cubicBezTo>
                  <a:cubicBezTo>
                    <a:pt x="12230" y="89537"/>
                    <a:pt x="12469" y="88809"/>
                    <a:pt x="12491" y="88436"/>
                  </a:cubicBezTo>
                  <a:cubicBezTo>
                    <a:pt x="12524" y="87881"/>
                    <a:pt x="12524" y="86741"/>
                    <a:pt x="12452" y="86191"/>
                  </a:cubicBezTo>
                  <a:cubicBezTo>
                    <a:pt x="12380" y="85696"/>
                    <a:pt x="12130" y="84729"/>
                    <a:pt x="11929" y="84274"/>
                  </a:cubicBezTo>
                  <a:cubicBezTo>
                    <a:pt x="11790" y="83940"/>
                    <a:pt x="11396" y="83318"/>
                    <a:pt x="11157" y="83056"/>
                  </a:cubicBezTo>
                  <a:cubicBezTo>
                    <a:pt x="10884" y="82751"/>
                    <a:pt x="10245" y="82228"/>
                    <a:pt x="9884" y="82017"/>
                  </a:cubicBezTo>
                  <a:cubicBezTo>
                    <a:pt x="9700" y="81906"/>
                    <a:pt x="9267" y="81784"/>
                    <a:pt x="9066" y="81684"/>
                  </a:cubicBezTo>
                  <a:cubicBezTo>
                    <a:pt x="8872" y="81583"/>
                    <a:pt x="8466" y="81395"/>
                    <a:pt x="8338" y="81228"/>
                  </a:cubicBezTo>
                  <a:cubicBezTo>
                    <a:pt x="8216" y="81078"/>
                    <a:pt x="8049" y="80666"/>
                    <a:pt x="8138" y="80494"/>
                  </a:cubicBezTo>
                  <a:cubicBezTo>
                    <a:pt x="8210" y="80350"/>
                    <a:pt x="8633" y="80322"/>
                    <a:pt x="8766" y="80216"/>
                  </a:cubicBezTo>
                  <a:cubicBezTo>
                    <a:pt x="8883" y="80122"/>
                    <a:pt x="9083" y="79888"/>
                    <a:pt x="9105" y="79744"/>
                  </a:cubicBezTo>
                  <a:cubicBezTo>
                    <a:pt x="9144" y="79577"/>
                    <a:pt x="9066" y="79205"/>
                    <a:pt x="8955" y="79071"/>
                  </a:cubicBezTo>
                  <a:cubicBezTo>
                    <a:pt x="8761" y="78843"/>
                    <a:pt x="8149" y="78677"/>
                    <a:pt x="7871" y="78566"/>
                  </a:cubicBezTo>
                  <a:cubicBezTo>
                    <a:pt x="7632" y="78466"/>
                    <a:pt x="7110" y="78354"/>
                    <a:pt x="6876" y="78221"/>
                  </a:cubicBezTo>
                  <a:cubicBezTo>
                    <a:pt x="6654" y="78104"/>
                    <a:pt x="6220" y="77815"/>
                    <a:pt x="6087" y="77604"/>
                  </a:cubicBezTo>
                  <a:cubicBezTo>
                    <a:pt x="5798" y="77176"/>
                    <a:pt x="5636" y="76131"/>
                    <a:pt x="5548" y="75631"/>
                  </a:cubicBezTo>
                  <a:cubicBezTo>
                    <a:pt x="5459" y="75131"/>
                    <a:pt x="5247" y="74108"/>
                    <a:pt x="5375" y="73625"/>
                  </a:cubicBezTo>
                  <a:cubicBezTo>
                    <a:pt x="5431" y="73408"/>
                    <a:pt x="5725" y="73019"/>
                    <a:pt x="5887" y="72852"/>
                  </a:cubicBezTo>
                  <a:cubicBezTo>
                    <a:pt x="6059" y="72680"/>
                    <a:pt x="6509" y="72452"/>
                    <a:pt x="6704" y="72291"/>
                  </a:cubicBezTo>
                  <a:cubicBezTo>
                    <a:pt x="6854" y="72157"/>
                    <a:pt x="7076" y="71802"/>
                    <a:pt x="7254" y="71707"/>
                  </a:cubicBezTo>
                  <a:cubicBezTo>
                    <a:pt x="7421" y="71618"/>
                    <a:pt x="7821" y="71574"/>
                    <a:pt x="8016" y="71596"/>
                  </a:cubicBezTo>
                  <a:cubicBezTo>
                    <a:pt x="8310" y="71629"/>
                    <a:pt x="8833" y="71957"/>
                    <a:pt x="9128" y="72013"/>
                  </a:cubicBezTo>
                  <a:cubicBezTo>
                    <a:pt x="9456" y="72068"/>
                    <a:pt x="10156" y="72052"/>
                    <a:pt x="10484" y="71974"/>
                  </a:cubicBezTo>
                  <a:cubicBezTo>
                    <a:pt x="10701" y="71913"/>
                    <a:pt x="11118" y="71724"/>
                    <a:pt x="11273" y="71579"/>
                  </a:cubicBezTo>
                  <a:cubicBezTo>
                    <a:pt x="11557" y="71318"/>
                    <a:pt x="11946" y="70640"/>
                    <a:pt x="12052" y="70279"/>
                  </a:cubicBezTo>
                  <a:cubicBezTo>
                    <a:pt x="12146" y="69951"/>
                    <a:pt x="12118" y="69256"/>
                    <a:pt x="12091" y="68906"/>
                  </a:cubicBezTo>
                  <a:cubicBezTo>
                    <a:pt x="12063" y="68567"/>
                    <a:pt x="11941" y="67883"/>
                    <a:pt x="11835" y="67561"/>
                  </a:cubicBezTo>
                  <a:cubicBezTo>
                    <a:pt x="11746" y="67311"/>
                    <a:pt x="11418" y="66877"/>
                    <a:pt x="11374" y="66622"/>
                  </a:cubicBezTo>
                  <a:cubicBezTo>
                    <a:pt x="11346" y="66455"/>
                    <a:pt x="11346" y="66088"/>
                    <a:pt x="11451" y="65960"/>
                  </a:cubicBezTo>
                  <a:cubicBezTo>
                    <a:pt x="11613" y="65782"/>
                    <a:pt x="12163" y="65721"/>
                    <a:pt x="12413" y="65660"/>
                  </a:cubicBezTo>
                  <a:cubicBezTo>
                    <a:pt x="12574" y="65621"/>
                    <a:pt x="12902" y="65555"/>
                    <a:pt x="13069" y="65555"/>
                  </a:cubicBezTo>
                  <a:cubicBezTo>
                    <a:pt x="13558" y="65538"/>
                    <a:pt x="14526" y="65749"/>
                    <a:pt x="15015" y="65771"/>
                  </a:cubicBezTo>
                  <a:cubicBezTo>
                    <a:pt x="15271" y="65788"/>
                    <a:pt x="15793" y="65827"/>
                    <a:pt x="16049" y="65771"/>
                  </a:cubicBezTo>
                  <a:cubicBezTo>
                    <a:pt x="16199" y="65744"/>
                    <a:pt x="16471" y="65499"/>
                    <a:pt x="16627" y="65532"/>
                  </a:cubicBezTo>
                  <a:cubicBezTo>
                    <a:pt x="16794" y="65566"/>
                    <a:pt x="16916" y="65955"/>
                    <a:pt x="17066" y="66038"/>
                  </a:cubicBezTo>
                  <a:cubicBezTo>
                    <a:pt x="17361" y="66205"/>
                    <a:pt x="18089" y="66210"/>
                    <a:pt x="18434" y="66244"/>
                  </a:cubicBezTo>
                  <a:cubicBezTo>
                    <a:pt x="18778" y="66283"/>
                    <a:pt x="19507" y="66160"/>
                    <a:pt x="19807" y="66316"/>
                  </a:cubicBezTo>
                  <a:cubicBezTo>
                    <a:pt x="20101" y="66477"/>
                    <a:pt x="20318" y="67166"/>
                    <a:pt x="20568" y="67394"/>
                  </a:cubicBezTo>
                  <a:cubicBezTo>
                    <a:pt x="20752" y="67567"/>
                    <a:pt x="21191" y="67967"/>
                    <a:pt x="21452" y="67933"/>
                  </a:cubicBezTo>
                  <a:cubicBezTo>
                    <a:pt x="21702" y="67900"/>
                    <a:pt x="22025" y="67455"/>
                    <a:pt x="22114" y="67244"/>
                  </a:cubicBezTo>
                  <a:cubicBezTo>
                    <a:pt x="22197" y="67044"/>
                    <a:pt x="22158" y="66605"/>
                    <a:pt x="22136" y="66394"/>
                  </a:cubicBezTo>
                  <a:cubicBezTo>
                    <a:pt x="22103" y="66144"/>
                    <a:pt x="21903" y="65666"/>
                    <a:pt x="21880" y="65416"/>
                  </a:cubicBezTo>
                  <a:cubicBezTo>
                    <a:pt x="21853" y="65204"/>
                    <a:pt x="21880" y="64765"/>
                    <a:pt x="21919" y="64554"/>
                  </a:cubicBezTo>
                  <a:cubicBezTo>
                    <a:pt x="21969" y="64243"/>
                    <a:pt x="22169" y="63643"/>
                    <a:pt x="22297" y="63348"/>
                  </a:cubicBezTo>
                  <a:cubicBezTo>
                    <a:pt x="22392" y="63131"/>
                    <a:pt x="22681" y="62720"/>
                    <a:pt x="22770" y="62487"/>
                  </a:cubicBezTo>
                  <a:cubicBezTo>
                    <a:pt x="22881" y="62203"/>
                    <a:pt x="23087" y="61625"/>
                    <a:pt x="23070" y="61325"/>
                  </a:cubicBezTo>
                  <a:cubicBezTo>
                    <a:pt x="23048" y="61003"/>
                    <a:pt x="22686" y="60419"/>
                    <a:pt x="22609" y="60102"/>
                  </a:cubicBezTo>
                  <a:cubicBezTo>
                    <a:pt x="22514" y="59691"/>
                    <a:pt x="22514" y="58830"/>
                    <a:pt x="22414" y="58413"/>
                  </a:cubicBezTo>
                  <a:cubicBezTo>
                    <a:pt x="22342" y="58107"/>
                    <a:pt x="22197" y="57462"/>
                    <a:pt x="21992" y="57212"/>
                  </a:cubicBezTo>
                  <a:cubicBezTo>
                    <a:pt x="21714" y="56857"/>
                    <a:pt x="20807" y="56512"/>
                    <a:pt x="20446" y="56240"/>
                  </a:cubicBezTo>
                  <a:cubicBezTo>
                    <a:pt x="20179" y="56040"/>
                    <a:pt x="19790" y="55456"/>
                    <a:pt x="19468" y="55373"/>
                  </a:cubicBezTo>
                  <a:cubicBezTo>
                    <a:pt x="19284" y="55323"/>
                    <a:pt x="18890" y="55495"/>
                    <a:pt x="18689" y="55506"/>
                  </a:cubicBezTo>
                  <a:cubicBezTo>
                    <a:pt x="18395" y="55517"/>
                    <a:pt x="17789" y="55517"/>
                    <a:pt x="17522" y="55411"/>
                  </a:cubicBezTo>
                  <a:cubicBezTo>
                    <a:pt x="17088" y="55228"/>
                    <a:pt x="16449" y="54517"/>
                    <a:pt x="16127" y="54183"/>
                  </a:cubicBezTo>
                  <a:cubicBezTo>
                    <a:pt x="15754" y="53800"/>
                    <a:pt x="15104" y="52944"/>
                    <a:pt x="14776" y="52521"/>
                  </a:cubicBezTo>
                  <a:cubicBezTo>
                    <a:pt x="14342" y="51949"/>
                    <a:pt x="13542" y="50765"/>
                    <a:pt x="13086" y="50209"/>
                  </a:cubicBezTo>
                  <a:cubicBezTo>
                    <a:pt x="12652" y="49670"/>
                    <a:pt x="11757" y="48620"/>
                    <a:pt x="11235" y="48158"/>
                  </a:cubicBezTo>
                  <a:cubicBezTo>
                    <a:pt x="10923" y="47886"/>
                    <a:pt x="10178" y="47453"/>
                    <a:pt x="9839" y="47203"/>
                  </a:cubicBezTo>
                  <a:cubicBezTo>
                    <a:pt x="9111" y="46658"/>
                    <a:pt x="7749" y="45452"/>
                    <a:pt x="7021" y="44907"/>
                  </a:cubicBezTo>
                  <a:cubicBezTo>
                    <a:pt x="6593" y="44596"/>
                    <a:pt x="5659" y="44046"/>
                    <a:pt x="5231" y="43729"/>
                  </a:cubicBezTo>
                  <a:cubicBezTo>
                    <a:pt x="4858" y="43462"/>
                    <a:pt x="4108" y="42934"/>
                    <a:pt x="3796" y="42601"/>
                  </a:cubicBezTo>
                  <a:cubicBezTo>
                    <a:pt x="3491" y="42278"/>
                    <a:pt x="3074" y="41495"/>
                    <a:pt x="2785" y="41150"/>
                  </a:cubicBezTo>
                  <a:cubicBezTo>
                    <a:pt x="2490" y="40811"/>
                    <a:pt x="1806" y="40188"/>
                    <a:pt x="1473" y="39877"/>
                  </a:cubicBezTo>
                  <a:cubicBezTo>
                    <a:pt x="1184" y="39605"/>
                    <a:pt x="511" y="39144"/>
                    <a:pt x="277" y="38827"/>
                  </a:cubicBezTo>
                  <a:cubicBezTo>
                    <a:pt x="177" y="38693"/>
                    <a:pt x="16" y="38371"/>
                    <a:pt x="0" y="38204"/>
                  </a:cubicBezTo>
                  <a:cubicBezTo>
                    <a:pt x="-16" y="37988"/>
                    <a:pt x="72" y="37515"/>
                    <a:pt x="216" y="37343"/>
                  </a:cubicBezTo>
                  <a:cubicBezTo>
                    <a:pt x="322" y="37221"/>
                    <a:pt x="655" y="37098"/>
                    <a:pt x="817" y="37065"/>
                  </a:cubicBezTo>
                  <a:cubicBezTo>
                    <a:pt x="1017" y="37015"/>
                    <a:pt x="1467" y="37154"/>
                    <a:pt x="1651" y="37065"/>
                  </a:cubicBezTo>
                  <a:cubicBezTo>
                    <a:pt x="1945" y="36920"/>
                    <a:pt x="2201" y="36276"/>
                    <a:pt x="2412" y="36031"/>
                  </a:cubicBezTo>
                  <a:cubicBezTo>
                    <a:pt x="2579" y="35820"/>
                    <a:pt x="3040" y="35498"/>
                    <a:pt x="3163" y="35259"/>
                  </a:cubicBezTo>
                  <a:cubicBezTo>
                    <a:pt x="3296" y="34981"/>
                    <a:pt x="3240" y="34330"/>
                    <a:pt x="3341" y="34041"/>
                  </a:cubicBezTo>
                  <a:cubicBezTo>
                    <a:pt x="3452" y="33708"/>
                    <a:pt x="3930" y="33152"/>
                    <a:pt x="4019" y="32824"/>
                  </a:cubicBezTo>
                  <a:cubicBezTo>
                    <a:pt x="4091" y="32513"/>
                    <a:pt x="4091" y="31857"/>
                    <a:pt x="3997" y="31557"/>
                  </a:cubicBezTo>
                  <a:cubicBezTo>
                    <a:pt x="3947" y="31390"/>
                    <a:pt x="3741" y="31085"/>
                    <a:pt x="3602" y="30974"/>
                  </a:cubicBezTo>
                  <a:cubicBezTo>
                    <a:pt x="3441" y="30851"/>
                    <a:pt x="3024" y="30768"/>
                    <a:pt x="2868" y="30657"/>
                  </a:cubicBezTo>
                  <a:cubicBezTo>
                    <a:pt x="2707" y="30557"/>
                    <a:pt x="2418" y="30307"/>
                    <a:pt x="2329" y="30151"/>
                  </a:cubicBezTo>
                  <a:cubicBezTo>
                    <a:pt x="2234" y="29990"/>
                    <a:pt x="2106" y="29590"/>
                    <a:pt x="2184" y="29423"/>
                  </a:cubicBezTo>
                  <a:cubicBezTo>
                    <a:pt x="2240" y="29306"/>
                    <a:pt x="2512" y="29178"/>
                    <a:pt x="2640" y="29156"/>
                  </a:cubicBezTo>
                  <a:cubicBezTo>
                    <a:pt x="2874" y="29112"/>
                    <a:pt x="3379" y="29151"/>
                    <a:pt x="3563" y="29284"/>
                  </a:cubicBezTo>
                  <a:cubicBezTo>
                    <a:pt x="3757" y="29434"/>
                    <a:pt x="3730" y="29995"/>
                    <a:pt x="3896" y="30173"/>
                  </a:cubicBezTo>
                  <a:cubicBezTo>
                    <a:pt x="4019" y="30290"/>
                    <a:pt x="4358" y="30468"/>
                    <a:pt x="4530" y="30451"/>
                  </a:cubicBezTo>
                  <a:cubicBezTo>
                    <a:pt x="4741" y="30429"/>
                    <a:pt x="5053" y="30118"/>
                    <a:pt x="5214" y="29984"/>
                  </a:cubicBezTo>
                  <a:cubicBezTo>
                    <a:pt x="5403" y="29817"/>
                    <a:pt x="5781" y="29467"/>
                    <a:pt x="5909" y="29245"/>
                  </a:cubicBezTo>
                  <a:cubicBezTo>
                    <a:pt x="5964" y="29156"/>
                    <a:pt x="6031" y="28945"/>
                    <a:pt x="6087" y="28756"/>
                  </a:cubicBezTo>
                  <a:cubicBezTo>
                    <a:pt x="6276" y="28745"/>
                    <a:pt x="6470" y="28695"/>
                    <a:pt x="6559" y="28617"/>
                  </a:cubicBezTo>
                  <a:cubicBezTo>
                    <a:pt x="6709" y="28472"/>
                    <a:pt x="6504" y="27950"/>
                    <a:pt x="6637" y="27794"/>
                  </a:cubicBezTo>
                  <a:cubicBezTo>
                    <a:pt x="6865" y="27522"/>
                    <a:pt x="7816" y="27644"/>
                    <a:pt x="8038" y="27366"/>
                  </a:cubicBezTo>
                  <a:cubicBezTo>
                    <a:pt x="8210" y="27166"/>
                    <a:pt x="7927" y="26538"/>
                    <a:pt x="8105" y="26338"/>
                  </a:cubicBezTo>
                  <a:cubicBezTo>
                    <a:pt x="8255" y="26172"/>
                    <a:pt x="8783" y="26144"/>
                    <a:pt x="9028" y="26149"/>
                  </a:cubicBezTo>
                  <a:cubicBezTo>
                    <a:pt x="9267" y="26155"/>
                    <a:pt x="9784" y="26249"/>
                    <a:pt x="9945" y="26416"/>
                  </a:cubicBezTo>
                  <a:cubicBezTo>
                    <a:pt x="10173" y="26633"/>
                    <a:pt x="10228" y="27300"/>
                    <a:pt x="10256" y="27605"/>
                  </a:cubicBezTo>
                  <a:cubicBezTo>
                    <a:pt x="10284" y="27944"/>
                    <a:pt x="10290" y="28661"/>
                    <a:pt x="10145" y="28984"/>
                  </a:cubicBezTo>
                  <a:cubicBezTo>
                    <a:pt x="10089" y="29112"/>
                    <a:pt x="9817" y="29278"/>
                    <a:pt x="9761" y="29406"/>
                  </a:cubicBezTo>
                  <a:cubicBezTo>
                    <a:pt x="9689" y="29578"/>
                    <a:pt x="9850" y="30034"/>
                    <a:pt x="9711" y="30173"/>
                  </a:cubicBezTo>
                  <a:cubicBezTo>
                    <a:pt x="9583" y="30290"/>
                    <a:pt x="9167" y="30290"/>
                    <a:pt x="9011" y="30234"/>
                  </a:cubicBezTo>
                  <a:cubicBezTo>
                    <a:pt x="8783" y="30151"/>
                    <a:pt x="8616" y="29617"/>
                    <a:pt x="8383" y="29556"/>
                  </a:cubicBezTo>
                  <a:cubicBezTo>
                    <a:pt x="8183" y="29506"/>
                    <a:pt x="7710" y="29634"/>
                    <a:pt x="7577" y="29784"/>
                  </a:cubicBezTo>
                  <a:cubicBezTo>
                    <a:pt x="7338" y="30051"/>
                    <a:pt x="7510" y="30851"/>
                    <a:pt x="7377" y="31185"/>
                  </a:cubicBezTo>
                  <a:cubicBezTo>
                    <a:pt x="7293" y="31396"/>
                    <a:pt x="6910" y="31729"/>
                    <a:pt x="6837" y="31952"/>
                  </a:cubicBezTo>
                  <a:cubicBezTo>
                    <a:pt x="6687" y="32391"/>
                    <a:pt x="6548" y="33413"/>
                    <a:pt x="6804" y="33814"/>
                  </a:cubicBezTo>
                  <a:cubicBezTo>
                    <a:pt x="7071" y="34214"/>
                    <a:pt x="8110" y="34558"/>
                    <a:pt x="8600" y="34664"/>
                  </a:cubicBezTo>
                  <a:cubicBezTo>
                    <a:pt x="9144" y="34781"/>
                    <a:pt x="10284" y="34708"/>
                    <a:pt x="10834" y="34664"/>
                  </a:cubicBezTo>
                  <a:cubicBezTo>
                    <a:pt x="11357" y="34625"/>
                    <a:pt x="12485" y="34642"/>
                    <a:pt x="12875" y="34330"/>
                  </a:cubicBezTo>
                  <a:cubicBezTo>
                    <a:pt x="13119" y="34142"/>
                    <a:pt x="13236" y="33502"/>
                    <a:pt x="13303" y="33213"/>
                  </a:cubicBezTo>
                  <a:cubicBezTo>
                    <a:pt x="13375" y="32891"/>
                    <a:pt x="13291" y="32218"/>
                    <a:pt x="13397" y="31896"/>
                  </a:cubicBezTo>
                  <a:cubicBezTo>
                    <a:pt x="13503" y="31585"/>
                    <a:pt x="14009" y="31096"/>
                    <a:pt x="14103" y="30785"/>
                  </a:cubicBezTo>
                  <a:cubicBezTo>
                    <a:pt x="14175" y="30518"/>
                    <a:pt x="14053" y="29968"/>
                    <a:pt x="14103" y="29695"/>
                  </a:cubicBezTo>
                  <a:cubicBezTo>
                    <a:pt x="14142" y="29423"/>
                    <a:pt x="14553" y="28884"/>
                    <a:pt x="14431" y="28634"/>
                  </a:cubicBezTo>
                  <a:cubicBezTo>
                    <a:pt x="14359" y="28472"/>
                    <a:pt x="13903" y="28467"/>
                    <a:pt x="13797" y="28334"/>
                  </a:cubicBezTo>
                  <a:cubicBezTo>
                    <a:pt x="13581" y="28056"/>
                    <a:pt x="13581" y="27333"/>
                    <a:pt x="13542" y="26989"/>
                  </a:cubicBezTo>
                  <a:cubicBezTo>
                    <a:pt x="13453" y="26216"/>
                    <a:pt x="13519" y="24649"/>
                    <a:pt x="13380" y="23876"/>
                  </a:cubicBezTo>
                  <a:cubicBezTo>
                    <a:pt x="13269" y="23187"/>
                    <a:pt x="12630" y="21886"/>
                    <a:pt x="12591" y="21197"/>
                  </a:cubicBezTo>
                  <a:cubicBezTo>
                    <a:pt x="12574" y="20947"/>
                    <a:pt x="12674" y="20452"/>
                    <a:pt x="12747" y="20219"/>
                  </a:cubicBezTo>
                  <a:cubicBezTo>
                    <a:pt x="12836" y="19919"/>
                    <a:pt x="13219" y="19380"/>
                    <a:pt x="13286" y="19069"/>
                  </a:cubicBezTo>
                  <a:cubicBezTo>
                    <a:pt x="13392" y="18574"/>
                    <a:pt x="13469" y="17523"/>
                    <a:pt x="13264" y="17062"/>
                  </a:cubicBezTo>
                  <a:cubicBezTo>
                    <a:pt x="13119" y="16745"/>
                    <a:pt x="12452" y="16351"/>
                    <a:pt x="12213" y="16084"/>
                  </a:cubicBezTo>
                  <a:cubicBezTo>
                    <a:pt x="12013" y="15867"/>
                    <a:pt x="11646" y="15406"/>
                    <a:pt x="11518" y="15145"/>
                  </a:cubicBezTo>
                  <a:cubicBezTo>
                    <a:pt x="11324" y="14772"/>
                    <a:pt x="11290" y="13861"/>
                    <a:pt x="10996" y="13550"/>
                  </a:cubicBezTo>
                  <a:cubicBezTo>
                    <a:pt x="10690" y="13227"/>
                    <a:pt x="9689" y="13122"/>
                    <a:pt x="9306" y="12899"/>
                  </a:cubicBezTo>
                  <a:cubicBezTo>
                    <a:pt x="9089" y="12760"/>
                    <a:pt x="8794" y="12305"/>
                    <a:pt x="8555" y="12238"/>
                  </a:cubicBezTo>
                  <a:cubicBezTo>
                    <a:pt x="8355" y="12177"/>
                    <a:pt x="7910" y="12266"/>
                    <a:pt x="7721" y="12349"/>
                  </a:cubicBezTo>
                  <a:cubicBezTo>
                    <a:pt x="7560" y="12410"/>
                    <a:pt x="7349" y="12733"/>
                    <a:pt x="7182" y="12744"/>
                  </a:cubicBezTo>
                  <a:cubicBezTo>
                    <a:pt x="6998" y="12760"/>
                    <a:pt x="6637" y="12588"/>
                    <a:pt x="6543" y="12444"/>
                  </a:cubicBezTo>
                  <a:cubicBezTo>
                    <a:pt x="6431" y="12266"/>
                    <a:pt x="6454" y="11804"/>
                    <a:pt x="6543" y="11615"/>
                  </a:cubicBezTo>
                  <a:cubicBezTo>
                    <a:pt x="6676" y="11321"/>
                    <a:pt x="7288" y="10949"/>
                    <a:pt x="7560" y="10754"/>
                  </a:cubicBezTo>
                  <a:cubicBezTo>
                    <a:pt x="7766" y="10593"/>
                    <a:pt x="8305" y="10415"/>
                    <a:pt x="8433" y="10193"/>
                  </a:cubicBezTo>
                  <a:cubicBezTo>
                    <a:pt x="8566" y="9943"/>
                    <a:pt x="8272" y="9314"/>
                    <a:pt x="8433" y="9081"/>
                  </a:cubicBezTo>
                  <a:cubicBezTo>
                    <a:pt x="8611" y="8820"/>
                    <a:pt x="9306" y="8653"/>
                    <a:pt x="9628" y="8598"/>
                  </a:cubicBezTo>
                  <a:cubicBezTo>
                    <a:pt x="10139" y="8486"/>
                    <a:pt x="11196" y="8581"/>
                    <a:pt x="11718" y="8570"/>
                  </a:cubicBezTo>
                  <a:cubicBezTo>
                    <a:pt x="12213" y="8570"/>
                    <a:pt x="13236" y="8681"/>
                    <a:pt x="13720" y="8559"/>
                  </a:cubicBezTo>
                  <a:cubicBezTo>
                    <a:pt x="14142" y="8453"/>
                    <a:pt x="14898" y="7997"/>
                    <a:pt x="15254" y="7769"/>
                  </a:cubicBezTo>
                  <a:cubicBezTo>
                    <a:pt x="15649" y="7514"/>
                    <a:pt x="16343" y="6886"/>
                    <a:pt x="16721" y="6602"/>
                  </a:cubicBezTo>
                  <a:cubicBezTo>
                    <a:pt x="17300" y="6174"/>
                    <a:pt x="18467" y="5352"/>
                    <a:pt x="19051" y="4952"/>
                  </a:cubicBezTo>
                  <a:cubicBezTo>
                    <a:pt x="20229" y="4135"/>
                    <a:pt x="22703" y="2645"/>
                    <a:pt x="23804" y="1739"/>
                  </a:cubicBezTo>
                  <a:cubicBezTo>
                    <a:pt x="24232" y="1383"/>
                    <a:pt x="24905" y="477"/>
                    <a:pt x="25377" y="161"/>
                  </a:cubicBezTo>
                  <a:cubicBezTo>
                    <a:pt x="25460" y="105"/>
                    <a:pt x="25566" y="55"/>
                    <a:pt x="25694" y="0"/>
                  </a:cubicBezTo>
                  <a:cubicBezTo>
                    <a:pt x="26011" y="505"/>
                    <a:pt x="26533" y="1350"/>
                    <a:pt x="26722" y="1717"/>
                  </a:cubicBezTo>
                  <a:cubicBezTo>
                    <a:pt x="27023" y="2278"/>
                    <a:pt x="27590" y="3418"/>
                    <a:pt x="27784" y="4012"/>
                  </a:cubicBezTo>
                  <a:cubicBezTo>
                    <a:pt x="27957" y="4568"/>
                    <a:pt x="28029" y="5746"/>
                    <a:pt x="28196" y="6302"/>
                  </a:cubicBezTo>
                  <a:cubicBezTo>
                    <a:pt x="28351" y="6780"/>
                    <a:pt x="28729" y="7725"/>
                    <a:pt x="29013" y="8142"/>
                  </a:cubicBezTo>
                  <a:cubicBezTo>
                    <a:pt x="29280" y="8536"/>
                    <a:pt x="29986" y="9203"/>
                    <a:pt x="30369" y="9498"/>
                  </a:cubicBezTo>
                  <a:cubicBezTo>
                    <a:pt x="30703" y="9748"/>
                    <a:pt x="31442" y="10176"/>
                    <a:pt x="31842" y="10337"/>
                  </a:cubicBezTo>
                  <a:cubicBezTo>
                    <a:pt x="32237" y="10504"/>
                    <a:pt x="33154" y="10532"/>
                    <a:pt x="33510" y="10771"/>
                  </a:cubicBezTo>
                  <a:cubicBezTo>
                    <a:pt x="33805" y="10971"/>
                    <a:pt x="34155" y="11604"/>
                    <a:pt x="34300" y="11921"/>
                  </a:cubicBezTo>
                  <a:cubicBezTo>
                    <a:pt x="34516" y="12366"/>
                    <a:pt x="34755" y="13344"/>
                    <a:pt x="34822" y="13833"/>
                  </a:cubicBezTo>
                  <a:cubicBezTo>
                    <a:pt x="34911" y="14472"/>
                    <a:pt x="35022" y="15806"/>
                    <a:pt x="34822" y="16423"/>
                  </a:cubicBezTo>
                  <a:cubicBezTo>
                    <a:pt x="34683" y="16840"/>
                    <a:pt x="34083" y="17557"/>
                    <a:pt x="33788" y="17885"/>
                  </a:cubicBezTo>
                  <a:cubicBezTo>
                    <a:pt x="33243" y="18502"/>
                    <a:pt x="31859" y="19463"/>
                    <a:pt x="31320" y="20086"/>
                  </a:cubicBezTo>
                  <a:cubicBezTo>
                    <a:pt x="30847" y="20630"/>
                    <a:pt x="30097" y="21853"/>
                    <a:pt x="29769" y="22492"/>
                  </a:cubicBezTo>
                  <a:cubicBezTo>
                    <a:pt x="29485" y="23037"/>
                    <a:pt x="29096" y="24210"/>
                    <a:pt x="28857" y="24776"/>
                  </a:cubicBezTo>
                  <a:cubicBezTo>
                    <a:pt x="28679" y="25204"/>
                    <a:pt x="28351" y="26060"/>
                    <a:pt x="28118" y="26455"/>
                  </a:cubicBezTo>
                  <a:cubicBezTo>
                    <a:pt x="27901" y="26822"/>
                    <a:pt x="27267" y="27439"/>
                    <a:pt x="27084" y="27822"/>
                  </a:cubicBezTo>
                  <a:cubicBezTo>
                    <a:pt x="26923" y="28167"/>
                    <a:pt x="26772" y="28900"/>
                    <a:pt x="26711" y="29267"/>
                  </a:cubicBezTo>
                  <a:cubicBezTo>
                    <a:pt x="26611" y="29845"/>
                    <a:pt x="26611" y="31018"/>
                    <a:pt x="26511" y="31596"/>
                  </a:cubicBezTo>
                  <a:cubicBezTo>
                    <a:pt x="26406" y="32141"/>
                    <a:pt x="26133" y="33230"/>
                    <a:pt x="25894" y="33736"/>
                  </a:cubicBezTo>
                  <a:cubicBezTo>
                    <a:pt x="25633" y="34269"/>
                    <a:pt x="24788" y="35164"/>
                    <a:pt x="24521" y="35692"/>
                  </a:cubicBezTo>
                  <a:cubicBezTo>
                    <a:pt x="24332" y="36076"/>
                    <a:pt x="24087" y="36909"/>
                    <a:pt x="23987" y="37326"/>
                  </a:cubicBezTo>
                  <a:cubicBezTo>
                    <a:pt x="23809" y="38010"/>
                    <a:pt x="23570" y="39394"/>
                    <a:pt x="23448" y="40083"/>
                  </a:cubicBezTo>
                  <a:cubicBezTo>
                    <a:pt x="23359" y="40555"/>
                    <a:pt x="23170" y="41495"/>
                    <a:pt x="23142" y="41961"/>
                  </a:cubicBezTo>
                  <a:cubicBezTo>
                    <a:pt x="23120" y="42606"/>
                    <a:pt x="23187" y="43907"/>
                    <a:pt x="23331" y="44535"/>
                  </a:cubicBezTo>
                  <a:cubicBezTo>
                    <a:pt x="23459" y="45113"/>
                    <a:pt x="23954" y="46213"/>
                    <a:pt x="24204" y="46747"/>
                  </a:cubicBezTo>
                  <a:cubicBezTo>
                    <a:pt x="24560" y="47536"/>
                    <a:pt x="25360" y="49081"/>
                    <a:pt x="25833" y="49815"/>
                  </a:cubicBezTo>
                  <a:cubicBezTo>
                    <a:pt x="26244" y="50454"/>
                    <a:pt x="27212" y="51632"/>
                    <a:pt x="27684" y="52232"/>
                  </a:cubicBezTo>
                  <a:cubicBezTo>
                    <a:pt x="28040" y="52694"/>
                    <a:pt x="29135" y="54055"/>
                    <a:pt x="29135" y="54055"/>
                  </a:cubicBezTo>
                  <a:lnTo>
                    <a:pt x="47630" y="53661"/>
                  </a:lnTo>
                  <a:cubicBezTo>
                    <a:pt x="47630" y="53661"/>
                    <a:pt x="49721" y="50571"/>
                    <a:pt x="50454" y="49565"/>
                  </a:cubicBezTo>
                  <a:cubicBezTo>
                    <a:pt x="50905" y="48959"/>
                    <a:pt x="51955" y="47842"/>
                    <a:pt x="52322" y="47180"/>
                  </a:cubicBezTo>
                  <a:cubicBezTo>
                    <a:pt x="52684" y="46552"/>
                    <a:pt x="53128" y="45168"/>
                    <a:pt x="53356" y="44479"/>
                  </a:cubicBezTo>
                  <a:cubicBezTo>
                    <a:pt x="53556" y="43896"/>
                    <a:pt x="53707" y="42623"/>
                    <a:pt x="54051" y="42089"/>
                  </a:cubicBezTo>
                  <a:cubicBezTo>
                    <a:pt x="54285" y="41745"/>
                    <a:pt x="55018" y="41256"/>
                    <a:pt x="55363" y="41011"/>
                  </a:cubicBezTo>
                  <a:cubicBezTo>
                    <a:pt x="55663" y="40789"/>
                    <a:pt x="56264" y="40322"/>
                    <a:pt x="56620" y="40211"/>
                  </a:cubicBezTo>
                  <a:cubicBezTo>
                    <a:pt x="56870" y="40144"/>
                    <a:pt x="57426" y="40138"/>
                    <a:pt x="57670" y="40211"/>
                  </a:cubicBezTo>
                  <a:cubicBezTo>
                    <a:pt x="57954" y="40311"/>
                    <a:pt x="58376" y="40744"/>
                    <a:pt x="58610" y="40911"/>
                  </a:cubicBezTo>
                  <a:cubicBezTo>
                    <a:pt x="58776" y="41039"/>
                    <a:pt x="59082" y="41339"/>
                    <a:pt x="59282" y="41400"/>
                  </a:cubicBezTo>
                  <a:cubicBezTo>
                    <a:pt x="59544" y="41478"/>
                    <a:pt x="60138" y="41483"/>
                    <a:pt x="60378" y="41367"/>
                  </a:cubicBezTo>
                  <a:cubicBezTo>
                    <a:pt x="60628" y="41233"/>
                    <a:pt x="60972" y="40744"/>
                    <a:pt x="61034" y="40477"/>
                  </a:cubicBezTo>
                  <a:cubicBezTo>
                    <a:pt x="61084" y="40261"/>
                    <a:pt x="60800" y="39822"/>
                    <a:pt x="60850" y="39599"/>
                  </a:cubicBezTo>
                  <a:cubicBezTo>
                    <a:pt x="60922" y="39321"/>
                    <a:pt x="61473" y="38955"/>
                    <a:pt x="61589" y="38699"/>
                  </a:cubicBezTo>
                  <a:cubicBezTo>
                    <a:pt x="61689" y="38454"/>
                    <a:pt x="61562" y="37865"/>
                    <a:pt x="61734" y="37660"/>
                  </a:cubicBezTo>
                  <a:cubicBezTo>
                    <a:pt x="61901" y="37454"/>
                    <a:pt x="62484" y="37365"/>
                    <a:pt x="62740" y="37287"/>
                  </a:cubicBezTo>
                  <a:cubicBezTo>
                    <a:pt x="63140" y="37159"/>
                    <a:pt x="63997" y="37087"/>
                    <a:pt x="64352" y="36876"/>
                  </a:cubicBezTo>
                  <a:cubicBezTo>
                    <a:pt x="64847" y="36576"/>
                    <a:pt x="65542" y="35648"/>
                    <a:pt x="65887" y="35197"/>
                  </a:cubicBezTo>
                  <a:cubicBezTo>
                    <a:pt x="66176" y="34831"/>
                    <a:pt x="66570" y="33936"/>
                    <a:pt x="66921" y="33608"/>
                  </a:cubicBezTo>
                  <a:cubicBezTo>
                    <a:pt x="67249" y="33291"/>
                    <a:pt x="68171" y="32974"/>
                    <a:pt x="68505" y="32669"/>
                  </a:cubicBezTo>
                  <a:cubicBezTo>
                    <a:pt x="68877" y="32335"/>
                    <a:pt x="69378" y="31479"/>
                    <a:pt x="69661" y="31085"/>
                  </a:cubicBezTo>
                  <a:cubicBezTo>
                    <a:pt x="69950" y="30701"/>
                    <a:pt x="70367" y="29779"/>
                    <a:pt x="70795" y="29534"/>
                  </a:cubicBezTo>
                  <a:cubicBezTo>
                    <a:pt x="71151" y="29328"/>
                    <a:pt x="72013" y="29351"/>
                    <a:pt x="72430" y="29362"/>
                  </a:cubicBezTo>
                  <a:cubicBezTo>
                    <a:pt x="72919" y="29378"/>
                    <a:pt x="73892" y="29590"/>
                    <a:pt x="74375" y="29640"/>
                  </a:cubicBezTo>
                  <a:cubicBezTo>
                    <a:pt x="74787" y="29695"/>
                    <a:pt x="75621" y="29840"/>
                    <a:pt x="76027" y="29790"/>
                  </a:cubicBezTo>
                  <a:cubicBezTo>
                    <a:pt x="76605" y="29734"/>
                    <a:pt x="77644" y="29162"/>
                    <a:pt x="78211" y="29078"/>
                  </a:cubicBezTo>
                  <a:cubicBezTo>
                    <a:pt x="78623" y="29017"/>
                    <a:pt x="79457" y="29173"/>
                    <a:pt x="79862" y="29117"/>
                  </a:cubicBezTo>
                  <a:cubicBezTo>
                    <a:pt x="80240" y="29067"/>
                    <a:pt x="80969" y="28856"/>
                    <a:pt x="81297" y="28689"/>
                  </a:cubicBezTo>
                  <a:cubicBezTo>
                    <a:pt x="81747" y="28461"/>
                    <a:pt x="82625" y="27883"/>
                    <a:pt x="82892" y="27467"/>
                  </a:cubicBezTo>
                  <a:cubicBezTo>
                    <a:pt x="83070" y="27177"/>
                    <a:pt x="82998" y="26477"/>
                    <a:pt x="83131" y="26172"/>
                  </a:cubicBezTo>
                  <a:cubicBezTo>
                    <a:pt x="83253" y="25871"/>
                    <a:pt x="83615" y="25293"/>
                    <a:pt x="83882" y="25099"/>
                  </a:cubicBezTo>
                  <a:cubicBezTo>
                    <a:pt x="84143" y="24921"/>
                    <a:pt x="84804" y="24860"/>
                    <a:pt x="85094" y="24743"/>
                  </a:cubicBezTo>
                  <a:cubicBezTo>
                    <a:pt x="85199" y="24704"/>
                    <a:pt x="85327" y="24649"/>
                    <a:pt x="85460" y="24582"/>
                  </a:cubicBezTo>
                  <a:cubicBezTo>
                    <a:pt x="85510" y="24621"/>
                    <a:pt x="85561" y="24649"/>
                    <a:pt x="85588" y="24671"/>
                  </a:cubicBezTo>
                  <a:cubicBezTo>
                    <a:pt x="85861" y="24893"/>
                    <a:pt x="86278" y="25443"/>
                    <a:pt x="86544" y="25671"/>
                  </a:cubicBezTo>
                  <a:cubicBezTo>
                    <a:pt x="86872" y="25960"/>
                    <a:pt x="87617" y="26444"/>
                    <a:pt x="87979" y="26705"/>
                  </a:cubicBezTo>
                  <a:cubicBezTo>
                    <a:pt x="88379" y="26989"/>
                    <a:pt x="89141" y="27628"/>
                    <a:pt x="89563" y="27878"/>
                  </a:cubicBezTo>
                  <a:cubicBezTo>
                    <a:pt x="89908" y="28083"/>
                    <a:pt x="90669" y="28356"/>
                    <a:pt x="91020" y="28528"/>
                  </a:cubicBezTo>
                  <a:cubicBezTo>
                    <a:pt x="91459" y="28745"/>
                    <a:pt x="92387" y="29134"/>
                    <a:pt x="92749" y="29462"/>
                  </a:cubicBezTo>
                  <a:cubicBezTo>
                    <a:pt x="93110" y="29784"/>
                    <a:pt x="93466" y="30729"/>
                    <a:pt x="93805" y="31085"/>
                  </a:cubicBezTo>
                  <a:cubicBezTo>
                    <a:pt x="94161" y="31446"/>
                    <a:pt x="95156" y="31852"/>
                    <a:pt x="95484" y="32241"/>
                  </a:cubicBezTo>
                  <a:cubicBezTo>
                    <a:pt x="95778" y="32580"/>
                    <a:pt x="96123" y="33436"/>
                    <a:pt x="96251" y="33869"/>
                  </a:cubicBezTo>
                  <a:cubicBezTo>
                    <a:pt x="96418" y="34447"/>
                    <a:pt x="96540" y="35664"/>
                    <a:pt x="96562" y="36270"/>
                  </a:cubicBezTo>
                  <a:cubicBezTo>
                    <a:pt x="96595" y="36993"/>
                    <a:pt x="96112" y="38510"/>
                    <a:pt x="96412" y="39182"/>
                  </a:cubicBezTo>
                  <a:cubicBezTo>
                    <a:pt x="96473" y="39327"/>
                    <a:pt x="96801" y="39477"/>
                    <a:pt x="96907" y="39599"/>
                  </a:cubicBezTo>
                  <a:cubicBezTo>
                    <a:pt x="97090" y="39805"/>
                    <a:pt x="97251" y="40366"/>
                    <a:pt x="97468" y="40539"/>
                  </a:cubicBezTo>
                  <a:cubicBezTo>
                    <a:pt x="97724" y="40744"/>
                    <a:pt x="98502" y="40722"/>
                    <a:pt x="98741" y="40950"/>
                  </a:cubicBezTo>
                  <a:cubicBezTo>
                    <a:pt x="98941" y="41139"/>
                    <a:pt x="99158" y="41706"/>
                    <a:pt x="99092" y="41961"/>
                  </a:cubicBezTo>
                  <a:cubicBezTo>
                    <a:pt x="99036" y="42228"/>
                    <a:pt x="98547" y="42612"/>
                    <a:pt x="98302" y="42751"/>
                  </a:cubicBezTo>
                  <a:cubicBezTo>
                    <a:pt x="97996" y="42923"/>
                    <a:pt x="97257" y="43001"/>
                    <a:pt x="96929" y="43129"/>
                  </a:cubicBezTo>
                  <a:cubicBezTo>
                    <a:pt x="96573" y="43268"/>
                    <a:pt x="95795" y="43518"/>
                    <a:pt x="95556" y="43801"/>
                  </a:cubicBezTo>
                  <a:cubicBezTo>
                    <a:pt x="95295" y="44135"/>
                    <a:pt x="95167" y="45007"/>
                    <a:pt x="95200" y="45418"/>
                  </a:cubicBezTo>
                  <a:cubicBezTo>
                    <a:pt x="95211" y="45607"/>
                    <a:pt x="95422" y="45930"/>
                    <a:pt x="95456" y="46113"/>
                  </a:cubicBezTo>
                  <a:cubicBezTo>
                    <a:pt x="95506" y="46385"/>
                    <a:pt x="95545" y="46947"/>
                    <a:pt x="95456" y="47203"/>
                  </a:cubicBezTo>
                  <a:cubicBezTo>
                    <a:pt x="95395" y="47386"/>
                    <a:pt x="95089" y="47658"/>
                    <a:pt x="94978" y="47825"/>
                  </a:cubicBezTo>
                  <a:cubicBezTo>
                    <a:pt x="94778" y="48120"/>
                    <a:pt x="94338" y="48720"/>
                    <a:pt x="94249" y="49059"/>
                  </a:cubicBezTo>
                  <a:cubicBezTo>
                    <a:pt x="94127" y="49470"/>
                    <a:pt x="94161" y="50337"/>
                    <a:pt x="94249" y="50754"/>
                  </a:cubicBezTo>
                  <a:cubicBezTo>
                    <a:pt x="94305" y="51043"/>
                    <a:pt x="94561" y="51588"/>
                    <a:pt x="94722" y="51838"/>
                  </a:cubicBezTo>
                  <a:cubicBezTo>
                    <a:pt x="95056" y="52355"/>
                    <a:pt x="95967" y="53211"/>
                    <a:pt x="96412" y="53639"/>
                  </a:cubicBezTo>
                  <a:cubicBezTo>
                    <a:pt x="96618" y="53844"/>
                    <a:pt x="96996" y="54317"/>
                    <a:pt x="97268" y="54411"/>
                  </a:cubicBezTo>
                  <a:cubicBezTo>
                    <a:pt x="97518" y="54506"/>
                    <a:pt x="98102" y="54506"/>
                    <a:pt x="98341" y="54400"/>
                  </a:cubicBezTo>
                  <a:cubicBezTo>
                    <a:pt x="98502" y="54328"/>
                    <a:pt x="98663" y="54005"/>
                    <a:pt x="98797" y="53905"/>
                  </a:cubicBezTo>
                  <a:cubicBezTo>
                    <a:pt x="99086" y="53700"/>
                    <a:pt x="99881" y="53594"/>
                    <a:pt x="100092" y="53322"/>
                  </a:cubicBezTo>
                  <a:cubicBezTo>
                    <a:pt x="100309" y="53049"/>
                    <a:pt x="100253" y="52299"/>
                    <a:pt x="100353" y="51977"/>
                  </a:cubicBezTo>
                  <a:cubicBezTo>
                    <a:pt x="100420" y="51727"/>
                    <a:pt x="100526" y="51187"/>
                    <a:pt x="100726" y="51015"/>
                  </a:cubicBezTo>
                  <a:cubicBezTo>
                    <a:pt x="100909" y="50854"/>
                    <a:pt x="101437" y="50715"/>
                    <a:pt x="101682" y="50754"/>
                  </a:cubicBezTo>
                  <a:cubicBezTo>
                    <a:pt x="101938" y="50787"/>
                    <a:pt x="102399" y="51082"/>
                    <a:pt x="102560" y="51276"/>
                  </a:cubicBezTo>
                  <a:cubicBezTo>
                    <a:pt x="102705" y="51477"/>
                    <a:pt x="102844" y="51977"/>
                    <a:pt x="102816" y="52216"/>
                  </a:cubicBezTo>
                  <a:cubicBezTo>
                    <a:pt x="102777" y="52583"/>
                    <a:pt x="102399" y="53277"/>
                    <a:pt x="102121" y="53533"/>
                  </a:cubicBezTo>
                  <a:cubicBezTo>
                    <a:pt x="101899" y="53739"/>
                    <a:pt x="101210" y="53827"/>
                    <a:pt x="100982" y="54044"/>
                  </a:cubicBezTo>
                  <a:cubicBezTo>
                    <a:pt x="100826" y="54194"/>
                    <a:pt x="100615" y="54622"/>
                    <a:pt x="100609" y="54845"/>
                  </a:cubicBezTo>
                  <a:cubicBezTo>
                    <a:pt x="100609" y="55078"/>
                    <a:pt x="100937" y="55478"/>
                    <a:pt x="100982" y="55706"/>
                  </a:cubicBezTo>
                  <a:cubicBezTo>
                    <a:pt x="101065" y="56051"/>
                    <a:pt x="101071" y="56762"/>
                    <a:pt x="101009" y="57101"/>
                  </a:cubicBezTo>
                  <a:cubicBezTo>
                    <a:pt x="100926" y="57512"/>
                    <a:pt x="100398" y="58235"/>
                    <a:pt x="100353" y="58663"/>
                  </a:cubicBezTo>
                  <a:cubicBezTo>
                    <a:pt x="100309" y="58963"/>
                    <a:pt x="100392" y="59608"/>
                    <a:pt x="100554" y="59880"/>
                  </a:cubicBezTo>
                  <a:cubicBezTo>
                    <a:pt x="100665" y="60080"/>
                    <a:pt x="101126" y="60280"/>
                    <a:pt x="101248" y="60480"/>
                  </a:cubicBezTo>
                  <a:cubicBezTo>
                    <a:pt x="101465" y="60853"/>
                    <a:pt x="101415" y="61753"/>
                    <a:pt x="101560" y="62153"/>
                  </a:cubicBezTo>
                  <a:cubicBezTo>
                    <a:pt x="101665" y="62420"/>
                    <a:pt x="102138" y="63142"/>
                    <a:pt x="102138" y="63142"/>
                  </a:cubicBezTo>
                  <a:lnTo>
                    <a:pt x="102755" y="66227"/>
                  </a:lnTo>
                  <a:lnTo>
                    <a:pt x="107136" y="66227"/>
                  </a:lnTo>
                  <a:lnTo>
                    <a:pt x="118093" y="56373"/>
                  </a:lnTo>
                  <a:cubicBezTo>
                    <a:pt x="118020" y="57190"/>
                    <a:pt x="117970" y="58057"/>
                    <a:pt x="117948" y="58602"/>
                  </a:cubicBezTo>
                  <a:cubicBezTo>
                    <a:pt x="117920" y="59341"/>
                    <a:pt x="117809" y="60853"/>
                    <a:pt x="117987" y="61570"/>
                  </a:cubicBezTo>
                  <a:cubicBezTo>
                    <a:pt x="118132" y="62131"/>
                    <a:pt x="118804" y="63115"/>
                    <a:pt x="119066" y="63637"/>
                  </a:cubicBezTo>
                  <a:cubicBezTo>
                    <a:pt x="119277" y="64054"/>
                    <a:pt x="119794" y="64871"/>
                    <a:pt x="119899" y="65327"/>
                  </a:cubicBezTo>
                  <a:cubicBezTo>
                    <a:pt x="119988" y="65710"/>
                    <a:pt x="120061" y="66538"/>
                    <a:pt x="119899" y="66900"/>
                  </a:cubicBezTo>
                  <a:cubicBezTo>
                    <a:pt x="119755" y="67233"/>
                    <a:pt x="119149" y="67728"/>
                    <a:pt x="118827" y="67917"/>
                  </a:cubicBezTo>
                  <a:cubicBezTo>
                    <a:pt x="118437" y="68145"/>
                    <a:pt x="117498" y="68311"/>
                    <a:pt x="117075" y="68478"/>
                  </a:cubicBezTo>
                  <a:cubicBezTo>
                    <a:pt x="116403" y="68750"/>
                    <a:pt x="115069" y="69340"/>
                    <a:pt x="114485" y="69756"/>
                  </a:cubicBezTo>
                  <a:cubicBezTo>
                    <a:pt x="114118" y="70029"/>
                    <a:pt x="113501" y="70718"/>
                    <a:pt x="113212" y="71074"/>
                  </a:cubicBezTo>
                  <a:cubicBezTo>
                    <a:pt x="112895" y="71468"/>
                    <a:pt x="112350" y="72341"/>
                    <a:pt x="112061" y="72763"/>
                  </a:cubicBezTo>
                  <a:cubicBezTo>
                    <a:pt x="111811" y="73124"/>
                    <a:pt x="111377" y="73908"/>
                    <a:pt x="111066" y="74225"/>
                  </a:cubicBezTo>
                  <a:cubicBezTo>
                    <a:pt x="110666" y="74642"/>
                    <a:pt x="109648" y="75253"/>
                    <a:pt x="109159" y="75581"/>
                  </a:cubicBezTo>
                  <a:cubicBezTo>
                    <a:pt x="108503" y="76003"/>
                    <a:pt x="107063" y="76698"/>
                    <a:pt x="106452" y="77193"/>
                  </a:cubicBezTo>
                  <a:cubicBezTo>
                    <a:pt x="106124" y="77460"/>
                    <a:pt x="105618" y="78149"/>
                    <a:pt x="105301" y="78432"/>
                  </a:cubicBezTo>
                  <a:cubicBezTo>
                    <a:pt x="104962" y="78738"/>
                    <a:pt x="104262" y="79338"/>
                    <a:pt x="103828" y="79516"/>
                  </a:cubicBezTo>
                  <a:cubicBezTo>
                    <a:pt x="103444" y="79683"/>
                    <a:pt x="102544" y="79649"/>
                    <a:pt x="102160" y="79822"/>
                  </a:cubicBezTo>
                  <a:cubicBezTo>
                    <a:pt x="101699" y="80033"/>
                    <a:pt x="100832" y="80661"/>
                    <a:pt x="100609" y="81100"/>
                  </a:cubicBezTo>
                  <a:cubicBezTo>
                    <a:pt x="100264" y="81767"/>
                    <a:pt x="100365" y="83329"/>
                    <a:pt x="100448" y="84062"/>
                  </a:cubicBezTo>
                  <a:cubicBezTo>
                    <a:pt x="100504" y="84585"/>
                    <a:pt x="100937" y="85574"/>
                    <a:pt x="101009" y="86091"/>
                  </a:cubicBezTo>
                  <a:cubicBezTo>
                    <a:pt x="101065" y="86502"/>
                    <a:pt x="101287" y="87430"/>
                    <a:pt x="101009" y="87742"/>
                  </a:cubicBezTo>
                  <a:cubicBezTo>
                    <a:pt x="100826" y="87953"/>
                    <a:pt x="100148" y="87825"/>
                    <a:pt x="99892" y="87931"/>
                  </a:cubicBezTo>
                  <a:cubicBezTo>
                    <a:pt x="99592" y="88058"/>
                    <a:pt x="99053" y="88470"/>
                    <a:pt x="98864" y="88720"/>
                  </a:cubicBezTo>
                  <a:cubicBezTo>
                    <a:pt x="98591" y="89081"/>
                    <a:pt x="98491" y="90015"/>
                    <a:pt x="98219" y="90376"/>
                  </a:cubicBezTo>
                  <a:cubicBezTo>
                    <a:pt x="97930" y="90754"/>
                    <a:pt x="97129" y="91210"/>
                    <a:pt x="96634" y="91577"/>
                  </a:cubicBezTo>
                  <a:cubicBezTo>
                    <a:pt x="96540" y="91643"/>
                    <a:pt x="96456" y="91704"/>
                    <a:pt x="96395" y="91766"/>
                  </a:cubicBezTo>
                  <a:cubicBezTo>
                    <a:pt x="95962" y="92160"/>
                    <a:pt x="95167" y="93016"/>
                    <a:pt x="94800" y="93455"/>
                  </a:cubicBezTo>
                  <a:cubicBezTo>
                    <a:pt x="94466" y="93861"/>
                    <a:pt x="93749" y="94678"/>
                    <a:pt x="93543" y="95156"/>
                  </a:cubicBezTo>
                  <a:cubicBezTo>
                    <a:pt x="93266" y="95795"/>
                    <a:pt x="92782" y="97207"/>
                    <a:pt x="93015" y="97862"/>
                  </a:cubicBezTo>
                  <a:cubicBezTo>
                    <a:pt x="93104" y="98124"/>
                    <a:pt x="93721" y="98385"/>
                    <a:pt x="93888" y="98607"/>
                  </a:cubicBezTo>
                  <a:cubicBezTo>
                    <a:pt x="94077" y="98868"/>
                    <a:pt x="94327" y="99458"/>
                    <a:pt x="94394" y="99763"/>
                  </a:cubicBezTo>
                  <a:cubicBezTo>
                    <a:pt x="94477" y="100191"/>
                    <a:pt x="94544" y="101103"/>
                    <a:pt x="94394" y="101520"/>
                  </a:cubicBezTo>
                  <a:cubicBezTo>
                    <a:pt x="94294" y="101775"/>
                    <a:pt x="93866" y="102164"/>
                    <a:pt x="93671" y="102364"/>
                  </a:cubicBezTo>
                  <a:cubicBezTo>
                    <a:pt x="93560" y="102492"/>
                    <a:pt x="93266" y="102692"/>
                    <a:pt x="93199" y="102842"/>
                  </a:cubicBezTo>
                  <a:cubicBezTo>
                    <a:pt x="93121" y="103042"/>
                    <a:pt x="93221" y="103465"/>
                    <a:pt x="93221" y="103670"/>
                  </a:cubicBezTo>
                  <a:cubicBezTo>
                    <a:pt x="93232" y="103909"/>
                    <a:pt x="93304" y="104393"/>
                    <a:pt x="93221" y="104621"/>
                  </a:cubicBezTo>
                  <a:cubicBezTo>
                    <a:pt x="93110" y="104927"/>
                    <a:pt x="92548" y="105349"/>
                    <a:pt x="92376" y="105621"/>
                  </a:cubicBezTo>
                  <a:cubicBezTo>
                    <a:pt x="91976" y="106238"/>
                    <a:pt x="91242" y="107522"/>
                    <a:pt x="91103" y="108228"/>
                  </a:cubicBezTo>
                  <a:cubicBezTo>
                    <a:pt x="91053" y="108461"/>
                    <a:pt x="91042" y="108778"/>
                    <a:pt x="91053" y="109128"/>
                  </a:cubicBezTo>
                  <a:cubicBezTo>
                    <a:pt x="90636" y="109112"/>
                    <a:pt x="90158" y="109151"/>
                    <a:pt x="89886" y="109228"/>
                  </a:cubicBezTo>
                  <a:cubicBezTo>
                    <a:pt x="89602" y="109301"/>
                    <a:pt x="89041" y="109578"/>
                    <a:pt x="88874" y="109801"/>
                  </a:cubicBezTo>
                  <a:cubicBezTo>
                    <a:pt x="88657" y="110106"/>
                    <a:pt x="88824" y="110957"/>
                    <a:pt x="88607" y="111257"/>
                  </a:cubicBezTo>
                  <a:cubicBezTo>
                    <a:pt x="88435" y="111502"/>
                    <a:pt x="87851" y="111785"/>
                    <a:pt x="87551" y="111885"/>
                  </a:cubicBezTo>
                  <a:cubicBezTo>
                    <a:pt x="87278" y="111968"/>
                    <a:pt x="86689" y="112030"/>
                    <a:pt x="86406" y="111985"/>
                  </a:cubicBezTo>
                  <a:cubicBezTo>
                    <a:pt x="86022" y="111924"/>
                    <a:pt x="85299" y="111590"/>
                    <a:pt x="85005" y="111357"/>
                  </a:cubicBezTo>
                  <a:cubicBezTo>
                    <a:pt x="84788" y="111190"/>
                    <a:pt x="84599" y="110651"/>
                    <a:pt x="84365" y="110507"/>
                  </a:cubicBezTo>
                  <a:cubicBezTo>
                    <a:pt x="84182" y="110384"/>
                    <a:pt x="83715" y="110351"/>
                    <a:pt x="83493" y="110334"/>
                  </a:cubicBezTo>
                  <a:cubicBezTo>
                    <a:pt x="82987" y="110290"/>
                    <a:pt x="81980" y="110312"/>
                    <a:pt x="81475" y="110379"/>
                  </a:cubicBezTo>
                  <a:cubicBezTo>
                    <a:pt x="80835" y="110468"/>
                    <a:pt x="79501" y="110696"/>
                    <a:pt x="78956" y="111029"/>
                  </a:cubicBezTo>
                  <a:cubicBezTo>
                    <a:pt x="78567" y="111274"/>
                    <a:pt x="78156" y="112141"/>
                    <a:pt x="77789" y="112407"/>
                  </a:cubicBezTo>
                  <a:cubicBezTo>
                    <a:pt x="77461" y="112641"/>
                    <a:pt x="76666" y="112908"/>
                    <a:pt x="76282" y="113035"/>
                  </a:cubicBezTo>
                  <a:cubicBezTo>
                    <a:pt x="76027" y="113119"/>
                    <a:pt x="75448" y="113130"/>
                    <a:pt x="75243" y="113286"/>
                  </a:cubicBezTo>
                  <a:cubicBezTo>
                    <a:pt x="74970" y="113497"/>
                    <a:pt x="74715" y="114164"/>
                    <a:pt x="74637" y="114492"/>
                  </a:cubicBezTo>
                  <a:cubicBezTo>
                    <a:pt x="74553" y="114814"/>
                    <a:pt x="74748" y="115531"/>
                    <a:pt x="74609" y="115837"/>
                  </a:cubicBezTo>
                  <a:cubicBezTo>
                    <a:pt x="74498" y="116081"/>
                    <a:pt x="74020" y="116415"/>
                    <a:pt x="73820" y="116587"/>
                  </a:cubicBezTo>
                  <a:cubicBezTo>
                    <a:pt x="73497" y="116870"/>
                    <a:pt x="72880" y="117476"/>
                    <a:pt x="72485" y="117643"/>
                  </a:cubicBezTo>
                  <a:cubicBezTo>
                    <a:pt x="72096" y="117815"/>
                    <a:pt x="71134" y="117693"/>
                    <a:pt x="70768" y="117921"/>
                  </a:cubicBezTo>
                  <a:cubicBezTo>
                    <a:pt x="70462" y="118104"/>
                    <a:pt x="70189" y="118793"/>
                    <a:pt x="69939" y="119044"/>
                  </a:cubicBezTo>
                  <a:cubicBezTo>
                    <a:pt x="69789" y="119199"/>
                    <a:pt x="69461" y="119510"/>
                    <a:pt x="69250" y="119594"/>
                  </a:cubicBezTo>
                  <a:cubicBezTo>
                    <a:pt x="69011" y="119694"/>
                    <a:pt x="68449" y="119772"/>
                    <a:pt x="68194" y="119722"/>
                  </a:cubicBezTo>
                  <a:cubicBezTo>
                    <a:pt x="67660" y="119616"/>
                    <a:pt x="66665" y="119082"/>
                    <a:pt x="66315" y="118693"/>
                  </a:cubicBezTo>
                  <a:cubicBezTo>
                    <a:pt x="65992" y="118354"/>
                    <a:pt x="65703" y="117460"/>
                    <a:pt x="65592" y="117015"/>
                  </a:cubicBezTo>
                  <a:cubicBezTo>
                    <a:pt x="65486" y="116609"/>
                    <a:pt x="65742" y="115659"/>
                    <a:pt x="65431" y="115364"/>
                  </a:cubicBezTo>
                  <a:cubicBezTo>
                    <a:pt x="65325" y="115264"/>
                    <a:pt x="64992" y="115364"/>
                    <a:pt x="64853" y="115314"/>
                  </a:cubicBezTo>
                  <a:cubicBezTo>
                    <a:pt x="64703" y="115264"/>
                    <a:pt x="64413" y="115097"/>
                    <a:pt x="64352" y="114959"/>
                  </a:cubicBezTo>
                  <a:cubicBezTo>
                    <a:pt x="64252" y="114792"/>
                    <a:pt x="64302" y="114375"/>
                    <a:pt x="64352" y="114186"/>
                  </a:cubicBezTo>
                  <a:cubicBezTo>
                    <a:pt x="64397" y="113997"/>
                    <a:pt x="64714" y="113680"/>
                    <a:pt x="64719" y="113486"/>
                  </a:cubicBezTo>
                  <a:cubicBezTo>
                    <a:pt x="64725" y="113269"/>
                    <a:pt x="64536" y="112841"/>
                    <a:pt x="64375" y="112680"/>
                  </a:cubicBezTo>
                  <a:cubicBezTo>
                    <a:pt x="64241" y="112558"/>
                    <a:pt x="63835" y="112535"/>
                    <a:pt x="63685" y="112430"/>
                  </a:cubicBezTo>
                  <a:cubicBezTo>
                    <a:pt x="63552" y="112341"/>
                    <a:pt x="63413" y="112002"/>
                    <a:pt x="63263" y="111929"/>
                  </a:cubicBezTo>
                  <a:cubicBezTo>
                    <a:pt x="63035" y="111835"/>
                    <a:pt x="62490" y="111818"/>
                    <a:pt x="62279" y="111929"/>
                  </a:cubicBezTo>
                  <a:cubicBezTo>
                    <a:pt x="62068" y="112046"/>
                    <a:pt x="61962" y="112580"/>
                    <a:pt x="61773" y="112735"/>
                  </a:cubicBezTo>
                  <a:cubicBezTo>
                    <a:pt x="61595" y="112880"/>
                    <a:pt x="61134" y="112997"/>
                    <a:pt x="60900" y="113035"/>
                  </a:cubicBezTo>
                  <a:cubicBezTo>
                    <a:pt x="60633" y="113080"/>
                    <a:pt x="60050" y="113163"/>
                    <a:pt x="59816" y="113035"/>
                  </a:cubicBezTo>
                  <a:cubicBezTo>
                    <a:pt x="59571" y="112891"/>
                    <a:pt x="59449" y="112302"/>
                    <a:pt x="59282" y="112085"/>
                  </a:cubicBezTo>
                  <a:cubicBezTo>
                    <a:pt x="59043" y="111757"/>
                    <a:pt x="58487" y="111135"/>
                    <a:pt x="58143" y="110907"/>
                  </a:cubicBezTo>
                  <a:cubicBezTo>
                    <a:pt x="57848" y="110712"/>
                    <a:pt x="57175" y="110418"/>
                    <a:pt x="56814" y="110379"/>
                  </a:cubicBezTo>
                  <a:cubicBezTo>
                    <a:pt x="56631" y="110362"/>
                    <a:pt x="56219" y="110395"/>
                    <a:pt x="56075" y="110507"/>
                  </a:cubicBezTo>
                  <a:cubicBezTo>
                    <a:pt x="55847" y="110679"/>
                    <a:pt x="55669" y="111279"/>
                    <a:pt x="55619" y="111563"/>
                  </a:cubicBezTo>
                  <a:cubicBezTo>
                    <a:pt x="55519" y="112218"/>
                    <a:pt x="55775" y="113552"/>
                    <a:pt x="55863" y="114208"/>
                  </a:cubicBezTo>
                  <a:cubicBezTo>
                    <a:pt x="55925" y="114647"/>
                    <a:pt x="56119" y="115520"/>
                    <a:pt x="56180" y="115970"/>
                  </a:cubicBezTo>
                  <a:cubicBezTo>
                    <a:pt x="56236" y="116376"/>
                    <a:pt x="56503" y="117215"/>
                    <a:pt x="56364" y="117621"/>
                  </a:cubicBezTo>
                  <a:cubicBezTo>
                    <a:pt x="56308" y="117793"/>
                    <a:pt x="56036" y="118093"/>
                    <a:pt x="55863" y="118171"/>
                  </a:cubicBezTo>
                  <a:cubicBezTo>
                    <a:pt x="55541" y="118310"/>
                    <a:pt x="54802" y="118188"/>
                    <a:pt x="54457" y="118171"/>
                  </a:cubicBezTo>
                  <a:cubicBezTo>
                    <a:pt x="54179" y="118149"/>
                    <a:pt x="53618" y="118104"/>
                    <a:pt x="53345" y="118043"/>
                  </a:cubicBezTo>
                  <a:cubicBezTo>
                    <a:pt x="52962" y="117954"/>
                    <a:pt x="52250" y="117582"/>
                    <a:pt x="51855" y="117521"/>
                  </a:cubicBezTo>
                  <a:cubicBezTo>
                    <a:pt x="51483" y="117454"/>
                    <a:pt x="50705" y="117482"/>
                    <a:pt x="50321" y="117543"/>
                  </a:cubicBezTo>
                  <a:cubicBezTo>
                    <a:pt x="49893" y="117610"/>
                    <a:pt x="49070" y="117871"/>
                    <a:pt x="48675" y="118043"/>
                  </a:cubicBezTo>
                  <a:cubicBezTo>
                    <a:pt x="48103" y="118293"/>
                    <a:pt x="47052" y="118960"/>
                    <a:pt x="46530" y="119294"/>
                  </a:cubicBezTo>
                  <a:cubicBezTo>
                    <a:pt x="46457" y="119338"/>
                    <a:pt x="46380" y="119416"/>
                    <a:pt x="46285" y="1194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7" name="Shape 647"/>
            <p:cNvSpPr/>
            <p:nvPr/>
          </p:nvSpPr>
          <p:spPr>
            <a:xfrm>
              <a:off x="506697" y="1609469"/>
              <a:ext cx="438600" cy="428100"/>
            </a:xfrm>
            <a:custGeom>
              <a:avLst/>
              <a:gdLst/>
              <a:ahLst/>
              <a:cxnLst/>
              <a:rect l="0" t="0" r="0" b="0"/>
              <a:pathLst>
                <a:path w="120000" h="120000" extrusionOk="0">
                  <a:moveTo>
                    <a:pt x="25455" y="118827"/>
                  </a:moveTo>
                  <a:cubicBezTo>
                    <a:pt x="25088" y="118816"/>
                    <a:pt x="24720" y="118838"/>
                    <a:pt x="24476" y="118860"/>
                  </a:cubicBezTo>
                  <a:cubicBezTo>
                    <a:pt x="23997" y="118927"/>
                    <a:pt x="23129" y="119333"/>
                    <a:pt x="22651" y="119388"/>
                  </a:cubicBezTo>
                  <a:cubicBezTo>
                    <a:pt x="22028" y="119477"/>
                    <a:pt x="20665" y="119594"/>
                    <a:pt x="20103" y="119333"/>
                  </a:cubicBezTo>
                  <a:cubicBezTo>
                    <a:pt x="19625" y="119116"/>
                    <a:pt x="19041" y="118238"/>
                    <a:pt x="18757" y="117832"/>
                  </a:cubicBezTo>
                  <a:cubicBezTo>
                    <a:pt x="18512" y="117459"/>
                    <a:pt x="18318" y="116565"/>
                    <a:pt x="18001" y="116264"/>
                  </a:cubicBezTo>
                  <a:cubicBezTo>
                    <a:pt x="17622" y="115886"/>
                    <a:pt x="16565" y="115425"/>
                    <a:pt x="16031" y="115303"/>
                  </a:cubicBezTo>
                  <a:cubicBezTo>
                    <a:pt x="15431" y="115181"/>
                    <a:pt x="14179" y="115358"/>
                    <a:pt x="13567" y="115358"/>
                  </a:cubicBezTo>
                  <a:cubicBezTo>
                    <a:pt x="13250" y="115370"/>
                    <a:pt x="12605" y="115392"/>
                    <a:pt x="12282" y="115358"/>
                  </a:cubicBezTo>
                  <a:cubicBezTo>
                    <a:pt x="11893" y="115325"/>
                    <a:pt x="11086" y="115214"/>
                    <a:pt x="10741" y="115031"/>
                  </a:cubicBezTo>
                  <a:cubicBezTo>
                    <a:pt x="10313" y="114792"/>
                    <a:pt x="9701" y="114036"/>
                    <a:pt x="9434" y="113652"/>
                  </a:cubicBezTo>
                  <a:cubicBezTo>
                    <a:pt x="9117" y="113202"/>
                    <a:pt x="8538" y="112207"/>
                    <a:pt x="8488" y="111668"/>
                  </a:cubicBezTo>
                  <a:cubicBezTo>
                    <a:pt x="8427" y="110968"/>
                    <a:pt x="9200" y="109656"/>
                    <a:pt x="9250" y="108955"/>
                  </a:cubicBezTo>
                  <a:cubicBezTo>
                    <a:pt x="9312" y="108111"/>
                    <a:pt x="9089" y="106427"/>
                    <a:pt x="8822" y="105615"/>
                  </a:cubicBezTo>
                  <a:cubicBezTo>
                    <a:pt x="8588" y="104904"/>
                    <a:pt x="7904" y="103492"/>
                    <a:pt x="7365" y="102930"/>
                  </a:cubicBezTo>
                  <a:cubicBezTo>
                    <a:pt x="7048" y="102603"/>
                    <a:pt x="6241" y="102102"/>
                    <a:pt x="5785" y="101958"/>
                  </a:cubicBezTo>
                  <a:cubicBezTo>
                    <a:pt x="5273" y="101774"/>
                    <a:pt x="4144" y="101730"/>
                    <a:pt x="3593" y="101697"/>
                  </a:cubicBezTo>
                  <a:cubicBezTo>
                    <a:pt x="3243" y="101674"/>
                    <a:pt x="2480" y="101813"/>
                    <a:pt x="2141" y="101697"/>
                  </a:cubicBezTo>
                  <a:cubicBezTo>
                    <a:pt x="1774" y="101585"/>
                    <a:pt x="1073" y="101146"/>
                    <a:pt x="890" y="100830"/>
                  </a:cubicBezTo>
                  <a:cubicBezTo>
                    <a:pt x="611" y="100340"/>
                    <a:pt x="684" y="99168"/>
                    <a:pt x="745" y="98628"/>
                  </a:cubicBezTo>
                  <a:cubicBezTo>
                    <a:pt x="795" y="98162"/>
                    <a:pt x="1173" y="97283"/>
                    <a:pt x="1257" y="96833"/>
                  </a:cubicBezTo>
                  <a:cubicBezTo>
                    <a:pt x="1379" y="96188"/>
                    <a:pt x="1635" y="94888"/>
                    <a:pt x="1501" y="94260"/>
                  </a:cubicBezTo>
                  <a:cubicBezTo>
                    <a:pt x="1390" y="93748"/>
                    <a:pt x="673" y="92893"/>
                    <a:pt x="472" y="92409"/>
                  </a:cubicBezTo>
                  <a:cubicBezTo>
                    <a:pt x="328" y="92081"/>
                    <a:pt x="83" y="91392"/>
                    <a:pt x="44" y="91042"/>
                  </a:cubicBezTo>
                  <a:cubicBezTo>
                    <a:pt x="-27" y="90452"/>
                    <a:pt x="-38" y="89257"/>
                    <a:pt x="194" y="88713"/>
                  </a:cubicBezTo>
                  <a:cubicBezTo>
                    <a:pt x="339" y="88374"/>
                    <a:pt x="867" y="87812"/>
                    <a:pt x="1195" y="87618"/>
                  </a:cubicBezTo>
                  <a:cubicBezTo>
                    <a:pt x="1602" y="87384"/>
                    <a:pt x="2581" y="87212"/>
                    <a:pt x="3059" y="87145"/>
                  </a:cubicBezTo>
                  <a:cubicBezTo>
                    <a:pt x="4049" y="86990"/>
                    <a:pt x="6068" y="86806"/>
                    <a:pt x="7059" y="86918"/>
                  </a:cubicBezTo>
                  <a:cubicBezTo>
                    <a:pt x="7904" y="87012"/>
                    <a:pt x="9529" y="87496"/>
                    <a:pt x="10291" y="87846"/>
                  </a:cubicBezTo>
                  <a:cubicBezTo>
                    <a:pt x="10630" y="88001"/>
                    <a:pt x="11158" y="88579"/>
                    <a:pt x="11526" y="88679"/>
                  </a:cubicBezTo>
                  <a:cubicBezTo>
                    <a:pt x="11976" y="88807"/>
                    <a:pt x="12944" y="88713"/>
                    <a:pt x="13384" y="88568"/>
                  </a:cubicBezTo>
                  <a:cubicBezTo>
                    <a:pt x="13934" y="88396"/>
                    <a:pt x="15052" y="87823"/>
                    <a:pt x="15330" y="87340"/>
                  </a:cubicBezTo>
                  <a:cubicBezTo>
                    <a:pt x="15664" y="86762"/>
                    <a:pt x="15464" y="85350"/>
                    <a:pt x="15297" y="84705"/>
                  </a:cubicBezTo>
                  <a:cubicBezTo>
                    <a:pt x="15136" y="84122"/>
                    <a:pt x="14301" y="83127"/>
                    <a:pt x="14084" y="82549"/>
                  </a:cubicBezTo>
                  <a:cubicBezTo>
                    <a:pt x="13951" y="82199"/>
                    <a:pt x="13890" y="81432"/>
                    <a:pt x="13778" y="81070"/>
                  </a:cubicBezTo>
                  <a:cubicBezTo>
                    <a:pt x="13717" y="80848"/>
                    <a:pt x="13434" y="80426"/>
                    <a:pt x="13445" y="80203"/>
                  </a:cubicBezTo>
                  <a:cubicBezTo>
                    <a:pt x="13473" y="79775"/>
                    <a:pt x="13862" y="78903"/>
                    <a:pt x="14229" y="78669"/>
                  </a:cubicBezTo>
                  <a:cubicBezTo>
                    <a:pt x="14574" y="78441"/>
                    <a:pt x="15481" y="78608"/>
                    <a:pt x="15870" y="78497"/>
                  </a:cubicBezTo>
                  <a:cubicBezTo>
                    <a:pt x="16360" y="78352"/>
                    <a:pt x="17328" y="77969"/>
                    <a:pt x="17633" y="77597"/>
                  </a:cubicBezTo>
                  <a:cubicBezTo>
                    <a:pt x="17951" y="77224"/>
                    <a:pt x="17989" y="76229"/>
                    <a:pt x="18156" y="75779"/>
                  </a:cubicBezTo>
                  <a:cubicBezTo>
                    <a:pt x="18318" y="75334"/>
                    <a:pt x="18613" y="74423"/>
                    <a:pt x="18941" y="74073"/>
                  </a:cubicBezTo>
                  <a:cubicBezTo>
                    <a:pt x="19185" y="73811"/>
                    <a:pt x="19859" y="73439"/>
                    <a:pt x="20226" y="73339"/>
                  </a:cubicBezTo>
                  <a:cubicBezTo>
                    <a:pt x="20604" y="73239"/>
                    <a:pt x="21427" y="73239"/>
                    <a:pt x="21828" y="73283"/>
                  </a:cubicBezTo>
                  <a:cubicBezTo>
                    <a:pt x="22256" y="73339"/>
                    <a:pt x="23079" y="73584"/>
                    <a:pt x="23469" y="73734"/>
                  </a:cubicBezTo>
                  <a:cubicBezTo>
                    <a:pt x="23925" y="73911"/>
                    <a:pt x="24732" y="74490"/>
                    <a:pt x="25210" y="74601"/>
                  </a:cubicBezTo>
                  <a:cubicBezTo>
                    <a:pt x="25649" y="74706"/>
                    <a:pt x="26590" y="74717"/>
                    <a:pt x="27029" y="74601"/>
                  </a:cubicBezTo>
                  <a:cubicBezTo>
                    <a:pt x="27741" y="74434"/>
                    <a:pt x="29004" y="73678"/>
                    <a:pt x="29577" y="73261"/>
                  </a:cubicBezTo>
                  <a:cubicBezTo>
                    <a:pt x="30105" y="72878"/>
                    <a:pt x="31023" y="71961"/>
                    <a:pt x="31401" y="71466"/>
                  </a:cubicBezTo>
                  <a:cubicBezTo>
                    <a:pt x="31746" y="71032"/>
                    <a:pt x="32097" y="69949"/>
                    <a:pt x="32503" y="69565"/>
                  </a:cubicBezTo>
                  <a:cubicBezTo>
                    <a:pt x="32892" y="69170"/>
                    <a:pt x="33899" y="68503"/>
                    <a:pt x="34472" y="68437"/>
                  </a:cubicBezTo>
                  <a:cubicBezTo>
                    <a:pt x="34745" y="68415"/>
                    <a:pt x="35279" y="68620"/>
                    <a:pt x="35512" y="68754"/>
                  </a:cubicBezTo>
                  <a:cubicBezTo>
                    <a:pt x="35818" y="68948"/>
                    <a:pt x="36174" y="69587"/>
                    <a:pt x="36480" y="69793"/>
                  </a:cubicBezTo>
                  <a:cubicBezTo>
                    <a:pt x="36764" y="69976"/>
                    <a:pt x="37470" y="70132"/>
                    <a:pt x="37787" y="70265"/>
                  </a:cubicBezTo>
                  <a:cubicBezTo>
                    <a:pt x="38193" y="70438"/>
                    <a:pt x="39039" y="70766"/>
                    <a:pt x="39367" y="71044"/>
                  </a:cubicBezTo>
                  <a:cubicBezTo>
                    <a:pt x="39745" y="71383"/>
                    <a:pt x="40018" y="72444"/>
                    <a:pt x="40458" y="72694"/>
                  </a:cubicBezTo>
                  <a:cubicBezTo>
                    <a:pt x="40847" y="72911"/>
                    <a:pt x="41826" y="72944"/>
                    <a:pt x="42254" y="72805"/>
                  </a:cubicBezTo>
                  <a:cubicBezTo>
                    <a:pt x="42577" y="72716"/>
                    <a:pt x="43005" y="72188"/>
                    <a:pt x="43283" y="72027"/>
                  </a:cubicBezTo>
                  <a:cubicBezTo>
                    <a:pt x="43662" y="71816"/>
                    <a:pt x="44641" y="71677"/>
                    <a:pt x="44924" y="71349"/>
                  </a:cubicBezTo>
                  <a:cubicBezTo>
                    <a:pt x="45180" y="71071"/>
                    <a:pt x="45292" y="70288"/>
                    <a:pt x="45269" y="69926"/>
                  </a:cubicBezTo>
                  <a:cubicBezTo>
                    <a:pt x="45191" y="69115"/>
                    <a:pt x="44385" y="67614"/>
                    <a:pt x="43956" y="66903"/>
                  </a:cubicBezTo>
                  <a:cubicBezTo>
                    <a:pt x="43578" y="66280"/>
                    <a:pt x="42499" y="65219"/>
                    <a:pt x="42099" y="64613"/>
                  </a:cubicBezTo>
                  <a:cubicBezTo>
                    <a:pt x="41598" y="63846"/>
                    <a:pt x="40847" y="62184"/>
                    <a:pt x="40396" y="61395"/>
                  </a:cubicBezTo>
                  <a:cubicBezTo>
                    <a:pt x="39834" y="60366"/>
                    <a:pt x="38388" y="58460"/>
                    <a:pt x="38032" y="57365"/>
                  </a:cubicBezTo>
                  <a:cubicBezTo>
                    <a:pt x="37826" y="56720"/>
                    <a:pt x="37715" y="55386"/>
                    <a:pt x="37787" y="54719"/>
                  </a:cubicBezTo>
                  <a:cubicBezTo>
                    <a:pt x="37849" y="54091"/>
                    <a:pt x="38499" y="52880"/>
                    <a:pt x="38511" y="52235"/>
                  </a:cubicBezTo>
                  <a:cubicBezTo>
                    <a:pt x="38538" y="51551"/>
                    <a:pt x="38082" y="50206"/>
                    <a:pt x="37849" y="49550"/>
                  </a:cubicBezTo>
                  <a:cubicBezTo>
                    <a:pt x="37593" y="48861"/>
                    <a:pt x="36825" y="47599"/>
                    <a:pt x="36564" y="46921"/>
                  </a:cubicBezTo>
                  <a:cubicBezTo>
                    <a:pt x="36380" y="46421"/>
                    <a:pt x="36091" y="45432"/>
                    <a:pt x="36030" y="44909"/>
                  </a:cubicBezTo>
                  <a:cubicBezTo>
                    <a:pt x="36013" y="44809"/>
                    <a:pt x="36002" y="44615"/>
                    <a:pt x="36002" y="44426"/>
                  </a:cubicBezTo>
                  <a:cubicBezTo>
                    <a:pt x="36580" y="44615"/>
                    <a:pt x="37543" y="44765"/>
                    <a:pt x="38049" y="44820"/>
                  </a:cubicBezTo>
                  <a:cubicBezTo>
                    <a:pt x="38661" y="44876"/>
                    <a:pt x="39907" y="44998"/>
                    <a:pt x="40480" y="44820"/>
                  </a:cubicBezTo>
                  <a:cubicBezTo>
                    <a:pt x="41242" y="44559"/>
                    <a:pt x="42315" y="43331"/>
                    <a:pt x="42989" y="42914"/>
                  </a:cubicBezTo>
                  <a:cubicBezTo>
                    <a:pt x="43689" y="42497"/>
                    <a:pt x="45230" y="41886"/>
                    <a:pt x="45954" y="41491"/>
                  </a:cubicBezTo>
                  <a:cubicBezTo>
                    <a:pt x="46677" y="41107"/>
                    <a:pt x="48056" y="40201"/>
                    <a:pt x="48768" y="39796"/>
                  </a:cubicBezTo>
                  <a:cubicBezTo>
                    <a:pt x="49441" y="39412"/>
                    <a:pt x="50838" y="38745"/>
                    <a:pt x="51483" y="38317"/>
                  </a:cubicBezTo>
                  <a:cubicBezTo>
                    <a:pt x="52095" y="37923"/>
                    <a:pt x="53163" y="36939"/>
                    <a:pt x="53775" y="36533"/>
                  </a:cubicBezTo>
                  <a:cubicBezTo>
                    <a:pt x="54359" y="36138"/>
                    <a:pt x="55672" y="35505"/>
                    <a:pt x="56267" y="35110"/>
                  </a:cubicBezTo>
                  <a:cubicBezTo>
                    <a:pt x="56712" y="34816"/>
                    <a:pt x="57613" y="34221"/>
                    <a:pt x="57919" y="33798"/>
                  </a:cubicBezTo>
                  <a:cubicBezTo>
                    <a:pt x="58164" y="33498"/>
                    <a:pt x="58447" y="32765"/>
                    <a:pt x="58509" y="32392"/>
                  </a:cubicBezTo>
                  <a:cubicBezTo>
                    <a:pt x="58559" y="32142"/>
                    <a:pt x="58531" y="31659"/>
                    <a:pt x="58470" y="31420"/>
                  </a:cubicBezTo>
                  <a:cubicBezTo>
                    <a:pt x="58409" y="31158"/>
                    <a:pt x="58008" y="30708"/>
                    <a:pt x="58008" y="30447"/>
                  </a:cubicBezTo>
                  <a:cubicBezTo>
                    <a:pt x="58008" y="30175"/>
                    <a:pt x="58314" y="29680"/>
                    <a:pt x="58498" y="29480"/>
                  </a:cubicBezTo>
                  <a:cubicBezTo>
                    <a:pt x="58876" y="29035"/>
                    <a:pt x="59938" y="28452"/>
                    <a:pt x="60417" y="28113"/>
                  </a:cubicBezTo>
                  <a:cubicBezTo>
                    <a:pt x="60979" y="27718"/>
                    <a:pt x="62169" y="26962"/>
                    <a:pt x="62681" y="26506"/>
                  </a:cubicBezTo>
                  <a:cubicBezTo>
                    <a:pt x="63170" y="26078"/>
                    <a:pt x="64099" y="25178"/>
                    <a:pt x="64405" y="24622"/>
                  </a:cubicBezTo>
                  <a:cubicBezTo>
                    <a:pt x="64617" y="24250"/>
                    <a:pt x="64728" y="23394"/>
                    <a:pt x="64850" y="22988"/>
                  </a:cubicBezTo>
                  <a:cubicBezTo>
                    <a:pt x="64973" y="22566"/>
                    <a:pt x="65045" y="21643"/>
                    <a:pt x="65373" y="21359"/>
                  </a:cubicBezTo>
                  <a:cubicBezTo>
                    <a:pt x="65668" y="21109"/>
                    <a:pt x="66513" y="21098"/>
                    <a:pt x="66903" y="21054"/>
                  </a:cubicBezTo>
                  <a:cubicBezTo>
                    <a:pt x="67175" y="21031"/>
                    <a:pt x="67748" y="20976"/>
                    <a:pt x="68015" y="21054"/>
                  </a:cubicBezTo>
                  <a:cubicBezTo>
                    <a:pt x="68383" y="21182"/>
                    <a:pt x="68922" y="21798"/>
                    <a:pt x="69289" y="21937"/>
                  </a:cubicBezTo>
                  <a:cubicBezTo>
                    <a:pt x="69851" y="22138"/>
                    <a:pt x="71075" y="22215"/>
                    <a:pt x="71676" y="22171"/>
                  </a:cubicBezTo>
                  <a:cubicBezTo>
                    <a:pt x="71932" y="22160"/>
                    <a:pt x="72399" y="21937"/>
                    <a:pt x="72655" y="21937"/>
                  </a:cubicBezTo>
                  <a:cubicBezTo>
                    <a:pt x="73194" y="21949"/>
                    <a:pt x="74246" y="22299"/>
                    <a:pt x="74724" y="22532"/>
                  </a:cubicBezTo>
                  <a:cubicBezTo>
                    <a:pt x="74958" y="22649"/>
                    <a:pt x="75336" y="23044"/>
                    <a:pt x="75570" y="23166"/>
                  </a:cubicBezTo>
                  <a:cubicBezTo>
                    <a:pt x="75837" y="23310"/>
                    <a:pt x="76426" y="23572"/>
                    <a:pt x="76743" y="23572"/>
                  </a:cubicBezTo>
                  <a:cubicBezTo>
                    <a:pt x="76949" y="23583"/>
                    <a:pt x="77417" y="23516"/>
                    <a:pt x="77517" y="23360"/>
                  </a:cubicBezTo>
                  <a:cubicBezTo>
                    <a:pt x="77661" y="23132"/>
                    <a:pt x="77233" y="22588"/>
                    <a:pt x="77316" y="22343"/>
                  </a:cubicBezTo>
                  <a:cubicBezTo>
                    <a:pt x="77378" y="22126"/>
                    <a:pt x="77734" y="21754"/>
                    <a:pt x="77956" y="21676"/>
                  </a:cubicBezTo>
                  <a:cubicBezTo>
                    <a:pt x="78190" y="21587"/>
                    <a:pt x="78752" y="21632"/>
                    <a:pt x="78957" y="21765"/>
                  </a:cubicBezTo>
                  <a:cubicBezTo>
                    <a:pt x="79202" y="21926"/>
                    <a:pt x="79230" y="22588"/>
                    <a:pt x="79458" y="22771"/>
                  </a:cubicBezTo>
                  <a:cubicBezTo>
                    <a:pt x="79669" y="22938"/>
                    <a:pt x="80254" y="22977"/>
                    <a:pt x="80515" y="23055"/>
                  </a:cubicBezTo>
                  <a:cubicBezTo>
                    <a:pt x="80771" y="23132"/>
                    <a:pt x="81260" y="23505"/>
                    <a:pt x="81527" y="23427"/>
                  </a:cubicBezTo>
                  <a:cubicBezTo>
                    <a:pt x="82028" y="23288"/>
                    <a:pt x="82351" y="22149"/>
                    <a:pt x="82740" y="21821"/>
                  </a:cubicBezTo>
                  <a:cubicBezTo>
                    <a:pt x="83024" y="21587"/>
                    <a:pt x="83708" y="21204"/>
                    <a:pt x="84075" y="21109"/>
                  </a:cubicBezTo>
                  <a:cubicBezTo>
                    <a:pt x="84576" y="20998"/>
                    <a:pt x="85655" y="21304"/>
                    <a:pt x="86145" y="21159"/>
                  </a:cubicBezTo>
                  <a:cubicBezTo>
                    <a:pt x="86400" y="21065"/>
                    <a:pt x="86729" y="20592"/>
                    <a:pt x="87001" y="20515"/>
                  </a:cubicBezTo>
                  <a:cubicBezTo>
                    <a:pt x="87585" y="20353"/>
                    <a:pt x="88931" y="20409"/>
                    <a:pt x="89421" y="20737"/>
                  </a:cubicBezTo>
                  <a:cubicBezTo>
                    <a:pt x="89766" y="20965"/>
                    <a:pt x="90083" y="21765"/>
                    <a:pt x="90122" y="22160"/>
                  </a:cubicBezTo>
                  <a:cubicBezTo>
                    <a:pt x="90155" y="22682"/>
                    <a:pt x="89788" y="23722"/>
                    <a:pt x="89510" y="24172"/>
                  </a:cubicBezTo>
                  <a:cubicBezTo>
                    <a:pt x="89276" y="24555"/>
                    <a:pt x="88553" y="25144"/>
                    <a:pt x="88208" y="25445"/>
                  </a:cubicBezTo>
                  <a:cubicBezTo>
                    <a:pt x="87941" y="25684"/>
                    <a:pt x="87229" y="26056"/>
                    <a:pt x="87073" y="26373"/>
                  </a:cubicBezTo>
                  <a:cubicBezTo>
                    <a:pt x="86879" y="26790"/>
                    <a:pt x="86729" y="27885"/>
                    <a:pt x="87073" y="28201"/>
                  </a:cubicBezTo>
                  <a:cubicBezTo>
                    <a:pt x="88503" y="29524"/>
                    <a:pt x="93243" y="28757"/>
                    <a:pt x="95190" y="28201"/>
                  </a:cubicBezTo>
                  <a:cubicBezTo>
                    <a:pt x="96057" y="27951"/>
                    <a:pt x="97559" y="26912"/>
                    <a:pt x="98188" y="26306"/>
                  </a:cubicBezTo>
                  <a:cubicBezTo>
                    <a:pt x="98922" y="25572"/>
                    <a:pt x="99640" y="23583"/>
                    <a:pt x="100363" y="22827"/>
                  </a:cubicBezTo>
                  <a:cubicBezTo>
                    <a:pt x="100852" y="22321"/>
                    <a:pt x="102087" y="21554"/>
                    <a:pt x="102716" y="21193"/>
                  </a:cubicBezTo>
                  <a:cubicBezTo>
                    <a:pt x="103117" y="20965"/>
                    <a:pt x="104134" y="20770"/>
                    <a:pt x="104379" y="20398"/>
                  </a:cubicBezTo>
                  <a:cubicBezTo>
                    <a:pt x="104646" y="20003"/>
                    <a:pt x="104613" y="18964"/>
                    <a:pt x="104413" y="18536"/>
                  </a:cubicBezTo>
                  <a:cubicBezTo>
                    <a:pt x="104279" y="18230"/>
                    <a:pt x="103534" y="17908"/>
                    <a:pt x="103361" y="17602"/>
                  </a:cubicBezTo>
                  <a:cubicBezTo>
                    <a:pt x="103167" y="17241"/>
                    <a:pt x="103044" y="16390"/>
                    <a:pt x="103117" y="15996"/>
                  </a:cubicBezTo>
                  <a:cubicBezTo>
                    <a:pt x="103189" y="15701"/>
                    <a:pt x="103473" y="15084"/>
                    <a:pt x="103767" y="14956"/>
                  </a:cubicBezTo>
                  <a:cubicBezTo>
                    <a:pt x="104107" y="14801"/>
                    <a:pt x="104902" y="15284"/>
                    <a:pt x="105269" y="15173"/>
                  </a:cubicBezTo>
                  <a:cubicBezTo>
                    <a:pt x="105553" y="15095"/>
                    <a:pt x="105981" y="14640"/>
                    <a:pt x="106126" y="14395"/>
                  </a:cubicBezTo>
                  <a:cubicBezTo>
                    <a:pt x="106298" y="14078"/>
                    <a:pt x="106399" y="13367"/>
                    <a:pt x="106360" y="13017"/>
                  </a:cubicBezTo>
                  <a:cubicBezTo>
                    <a:pt x="106337" y="12744"/>
                    <a:pt x="106004" y="12272"/>
                    <a:pt x="105959" y="12000"/>
                  </a:cubicBezTo>
                  <a:cubicBezTo>
                    <a:pt x="105898" y="11660"/>
                    <a:pt x="105776" y="10927"/>
                    <a:pt x="105959" y="10621"/>
                  </a:cubicBezTo>
                  <a:cubicBezTo>
                    <a:pt x="106126" y="10365"/>
                    <a:pt x="106777" y="10082"/>
                    <a:pt x="107094" y="9993"/>
                  </a:cubicBezTo>
                  <a:cubicBezTo>
                    <a:pt x="107472" y="9876"/>
                    <a:pt x="108295" y="10037"/>
                    <a:pt x="108674" y="9910"/>
                  </a:cubicBezTo>
                  <a:cubicBezTo>
                    <a:pt x="109163" y="9754"/>
                    <a:pt x="110042" y="9165"/>
                    <a:pt x="110376" y="8792"/>
                  </a:cubicBezTo>
                  <a:cubicBezTo>
                    <a:pt x="110682" y="8442"/>
                    <a:pt x="110865" y="7520"/>
                    <a:pt x="111144" y="7158"/>
                  </a:cubicBezTo>
                  <a:cubicBezTo>
                    <a:pt x="111561" y="6614"/>
                    <a:pt x="112690" y="5780"/>
                    <a:pt x="113252" y="5385"/>
                  </a:cubicBezTo>
                  <a:cubicBezTo>
                    <a:pt x="113886" y="4935"/>
                    <a:pt x="115477" y="4402"/>
                    <a:pt x="115944" y="3818"/>
                  </a:cubicBezTo>
                  <a:cubicBezTo>
                    <a:pt x="116506" y="3118"/>
                    <a:pt x="116751" y="1345"/>
                    <a:pt x="116923" y="494"/>
                  </a:cubicBezTo>
                  <a:cubicBezTo>
                    <a:pt x="116946" y="350"/>
                    <a:pt x="116973" y="177"/>
                    <a:pt x="116984" y="0"/>
                  </a:cubicBezTo>
                  <a:cubicBezTo>
                    <a:pt x="117485" y="33"/>
                    <a:pt x="118180" y="122"/>
                    <a:pt x="118442" y="272"/>
                  </a:cubicBezTo>
                  <a:cubicBezTo>
                    <a:pt x="119015" y="622"/>
                    <a:pt x="119788" y="1784"/>
                    <a:pt x="119955" y="2406"/>
                  </a:cubicBezTo>
                  <a:cubicBezTo>
                    <a:pt x="120116" y="2968"/>
                    <a:pt x="119799" y="4140"/>
                    <a:pt x="119771" y="4729"/>
                  </a:cubicBezTo>
                  <a:cubicBezTo>
                    <a:pt x="119771" y="4980"/>
                    <a:pt x="119788" y="5308"/>
                    <a:pt x="119799" y="5658"/>
                  </a:cubicBezTo>
                  <a:cubicBezTo>
                    <a:pt x="119821" y="6163"/>
                    <a:pt x="119860" y="6730"/>
                    <a:pt x="119849" y="7181"/>
                  </a:cubicBezTo>
                  <a:cubicBezTo>
                    <a:pt x="119833" y="7358"/>
                    <a:pt x="119821" y="7531"/>
                    <a:pt x="119810" y="7664"/>
                  </a:cubicBezTo>
                  <a:cubicBezTo>
                    <a:pt x="119677" y="8487"/>
                    <a:pt x="119115" y="10082"/>
                    <a:pt x="118748" y="10827"/>
                  </a:cubicBezTo>
                  <a:cubicBezTo>
                    <a:pt x="118381" y="11560"/>
                    <a:pt x="117485" y="12939"/>
                    <a:pt x="116923" y="13545"/>
                  </a:cubicBezTo>
                  <a:cubicBezTo>
                    <a:pt x="116406" y="14100"/>
                    <a:pt x="114976" y="14879"/>
                    <a:pt x="114526" y="15479"/>
                  </a:cubicBezTo>
                  <a:cubicBezTo>
                    <a:pt x="114070" y="16051"/>
                    <a:pt x="113591" y="17430"/>
                    <a:pt x="113396" y="18108"/>
                  </a:cubicBezTo>
                  <a:cubicBezTo>
                    <a:pt x="113091" y="19125"/>
                    <a:pt x="112785" y="21204"/>
                    <a:pt x="112701" y="22254"/>
                  </a:cubicBezTo>
                  <a:cubicBezTo>
                    <a:pt x="112590" y="23438"/>
                    <a:pt x="112907" y="25839"/>
                    <a:pt x="112701" y="27018"/>
                  </a:cubicBezTo>
                  <a:cubicBezTo>
                    <a:pt x="112568" y="27773"/>
                    <a:pt x="112061" y="29285"/>
                    <a:pt x="111633" y="29952"/>
                  </a:cubicBezTo>
                  <a:cubicBezTo>
                    <a:pt x="111244" y="30536"/>
                    <a:pt x="110031" y="31397"/>
                    <a:pt x="109569" y="31937"/>
                  </a:cubicBezTo>
                  <a:cubicBezTo>
                    <a:pt x="109236" y="32320"/>
                    <a:pt x="108685" y="33137"/>
                    <a:pt x="108440" y="33565"/>
                  </a:cubicBezTo>
                  <a:cubicBezTo>
                    <a:pt x="108173" y="34049"/>
                    <a:pt x="107889" y="35144"/>
                    <a:pt x="107533" y="35572"/>
                  </a:cubicBezTo>
                  <a:cubicBezTo>
                    <a:pt x="106921" y="36294"/>
                    <a:pt x="105258" y="37322"/>
                    <a:pt x="104402" y="37761"/>
                  </a:cubicBezTo>
                  <a:cubicBezTo>
                    <a:pt x="103450" y="38251"/>
                    <a:pt x="101231" y="38634"/>
                    <a:pt x="100352" y="39218"/>
                  </a:cubicBezTo>
                  <a:cubicBezTo>
                    <a:pt x="99506" y="39785"/>
                    <a:pt x="98282" y="41396"/>
                    <a:pt x="97682" y="42191"/>
                  </a:cubicBezTo>
                  <a:cubicBezTo>
                    <a:pt x="97281" y="42708"/>
                    <a:pt x="96619" y="43792"/>
                    <a:pt x="96213" y="44459"/>
                  </a:cubicBezTo>
                  <a:cubicBezTo>
                    <a:pt x="96180" y="44526"/>
                    <a:pt x="96141" y="44592"/>
                    <a:pt x="96107" y="44648"/>
                  </a:cubicBezTo>
                  <a:cubicBezTo>
                    <a:pt x="95579" y="45521"/>
                    <a:pt x="94611" y="47294"/>
                    <a:pt x="94099" y="48172"/>
                  </a:cubicBezTo>
                  <a:cubicBezTo>
                    <a:pt x="93549" y="49133"/>
                    <a:pt x="92519" y="51084"/>
                    <a:pt x="91846" y="51979"/>
                  </a:cubicBezTo>
                  <a:cubicBezTo>
                    <a:pt x="91318" y="52691"/>
                    <a:pt x="89799" y="53808"/>
                    <a:pt x="89421" y="54586"/>
                  </a:cubicBezTo>
                  <a:cubicBezTo>
                    <a:pt x="89082" y="55253"/>
                    <a:pt x="88920" y="56765"/>
                    <a:pt x="88931" y="57498"/>
                  </a:cubicBezTo>
                  <a:cubicBezTo>
                    <a:pt x="88943" y="58121"/>
                    <a:pt x="89421" y="59316"/>
                    <a:pt x="89421" y="59938"/>
                  </a:cubicBezTo>
                  <a:cubicBezTo>
                    <a:pt x="89410" y="60739"/>
                    <a:pt x="89065" y="62362"/>
                    <a:pt x="88687" y="63095"/>
                  </a:cubicBezTo>
                  <a:cubicBezTo>
                    <a:pt x="88286" y="63890"/>
                    <a:pt x="87035" y="65241"/>
                    <a:pt x="86311" y="65808"/>
                  </a:cubicBezTo>
                  <a:cubicBezTo>
                    <a:pt x="85321" y="66597"/>
                    <a:pt x="82963" y="67725"/>
                    <a:pt x="81761" y="68192"/>
                  </a:cubicBezTo>
                  <a:cubicBezTo>
                    <a:pt x="80771" y="68576"/>
                    <a:pt x="78518" y="68698"/>
                    <a:pt x="77661" y="69287"/>
                  </a:cubicBezTo>
                  <a:cubicBezTo>
                    <a:pt x="77161" y="69626"/>
                    <a:pt x="76582" y="70671"/>
                    <a:pt x="76315" y="71182"/>
                  </a:cubicBezTo>
                  <a:cubicBezTo>
                    <a:pt x="75703" y="72355"/>
                    <a:pt x="75175" y="74984"/>
                    <a:pt x="74468" y="76113"/>
                  </a:cubicBezTo>
                  <a:cubicBezTo>
                    <a:pt x="73723" y="77302"/>
                    <a:pt x="71676" y="79331"/>
                    <a:pt x="70574" y="80259"/>
                  </a:cubicBezTo>
                  <a:cubicBezTo>
                    <a:pt x="69779" y="80926"/>
                    <a:pt x="67810" y="81826"/>
                    <a:pt x="67075" y="82549"/>
                  </a:cubicBezTo>
                  <a:cubicBezTo>
                    <a:pt x="66391" y="83238"/>
                    <a:pt x="65534" y="84978"/>
                    <a:pt x="64984" y="85767"/>
                  </a:cubicBezTo>
                  <a:cubicBezTo>
                    <a:pt x="64372" y="86651"/>
                    <a:pt x="62987" y="88285"/>
                    <a:pt x="62436" y="89191"/>
                  </a:cubicBezTo>
                  <a:cubicBezTo>
                    <a:pt x="61913" y="90047"/>
                    <a:pt x="61179" y="91909"/>
                    <a:pt x="60673" y="92770"/>
                  </a:cubicBezTo>
                  <a:cubicBezTo>
                    <a:pt x="60272" y="93443"/>
                    <a:pt x="59499" y="94832"/>
                    <a:pt x="58915" y="95377"/>
                  </a:cubicBezTo>
                  <a:cubicBezTo>
                    <a:pt x="58375" y="95872"/>
                    <a:pt x="56990" y="96516"/>
                    <a:pt x="56317" y="96855"/>
                  </a:cubicBezTo>
                  <a:cubicBezTo>
                    <a:pt x="55633" y="97206"/>
                    <a:pt x="54125" y="97689"/>
                    <a:pt x="53502" y="98117"/>
                  </a:cubicBezTo>
                  <a:cubicBezTo>
                    <a:pt x="52634" y="98717"/>
                    <a:pt x="51227" y="100285"/>
                    <a:pt x="50576" y="101091"/>
                  </a:cubicBezTo>
                  <a:cubicBezTo>
                    <a:pt x="49903" y="101924"/>
                    <a:pt x="49046" y="103931"/>
                    <a:pt x="48240" y="104665"/>
                  </a:cubicBezTo>
                  <a:cubicBezTo>
                    <a:pt x="47811" y="105065"/>
                    <a:pt x="46638" y="105459"/>
                    <a:pt x="46148" y="105787"/>
                  </a:cubicBezTo>
                  <a:cubicBezTo>
                    <a:pt x="45709" y="106076"/>
                    <a:pt x="44863" y="106710"/>
                    <a:pt x="44535" y="107105"/>
                  </a:cubicBezTo>
                  <a:cubicBezTo>
                    <a:pt x="44140" y="107583"/>
                    <a:pt x="43678" y="108733"/>
                    <a:pt x="43384" y="109261"/>
                  </a:cubicBezTo>
                  <a:cubicBezTo>
                    <a:pt x="43100" y="109745"/>
                    <a:pt x="42588" y="110740"/>
                    <a:pt x="42254" y="111190"/>
                  </a:cubicBezTo>
                  <a:cubicBezTo>
                    <a:pt x="41437" y="112290"/>
                    <a:pt x="39378" y="114186"/>
                    <a:pt x="38488" y="115225"/>
                  </a:cubicBezTo>
                  <a:cubicBezTo>
                    <a:pt x="37865" y="115959"/>
                    <a:pt x="36886" y="117648"/>
                    <a:pt x="36113" y="118249"/>
                  </a:cubicBezTo>
                  <a:cubicBezTo>
                    <a:pt x="35623" y="118632"/>
                    <a:pt x="34411" y="119082"/>
                    <a:pt x="33799" y="119288"/>
                  </a:cubicBezTo>
                  <a:cubicBezTo>
                    <a:pt x="33015" y="119538"/>
                    <a:pt x="31379" y="119838"/>
                    <a:pt x="30556" y="119933"/>
                  </a:cubicBezTo>
                  <a:cubicBezTo>
                    <a:pt x="30027" y="119977"/>
                    <a:pt x="28943" y="120055"/>
                    <a:pt x="28425" y="119933"/>
                  </a:cubicBezTo>
                  <a:cubicBezTo>
                    <a:pt x="27886" y="119794"/>
                    <a:pt x="27018" y="119049"/>
                    <a:pt x="26478" y="118916"/>
                  </a:cubicBezTo>
                  <a:cubicBezTo>
                    <a:pt x="26234" y="118860"/>
                    <a:pt x="25844" y="118827"/>
                    <a:pt x="25455" y="1188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8" name="Shape 648"/>
            <p:cNvSpPr/>
            <p:nvPr/>
          </p:nvSpPr>
          <p:spPr>
            <a:xfrm>
              <a:off x="648450" y="1245891"/>
              <a:ext cx="266100" cy="177900"/>
            </a:xfrm>
            <a:custGeom>
              <a:avLst/>
              <a:gdLst/>
              <a:ahLst/>
              <a:cxnLst/>
              <a:rect l="0" t="0" r="0" b="0"/>
              <a:pathLst>
                <a:path w="120000" h="120000" extrusionOk="0">
                  <a:moveTo>
                    <a:pt x="119994" y="11504"/>
                  </a:moveTo>
                  <a:cubicBezTo>
                    <a:pt x="120055" y="13165"/>
                    <a:pt x="119326" y="16422"/>
                    <a:pt x="119187" y="18084"/>
                  </a:cubicBezTo>
                  <a:cubicBezTo>
                    <a:pt x="118942" y="20802"/>
                    <a:pt x="118903" y="26315"/>
                    <a:pt x="118642" y="29038"/>
                  </a:cubicBezTo>
                  <a:cubicBezTo>
                    <a:pt x="118397" y="31778"/>
                    <a:pt x="117668" y="37213"/>
                    <a:pt x="117161" y="39909"/>
                  </a:cubicBezTo>
                  <a:cubicBezTo>
                    <a:pt x="116638" y="42815"/>
                    <a:pt x="115242" y="48495"/>
                    <a:pt x="114496" y="51319"/>
                  </a:cubicBezTo>
                  <a:cubicBezTo>
                    <a:pt x="113967" y="53303"/>
                    <a:pt x="112470" y="57082"/>
                    <a:pt x="112148" y="59121"/>
                  </a:cubicBezTo>
                  <a:cubicBezTo>
                    <a:pt x="112047" y="59799"/>
                    <a:pt x="111986" y="60700"/>
                    <a:pt x="111947" y="61678"/>
                  </a:cubicBezTo>
                  <a:cubicBezTo>
                    <a:pt x="111074" y="61650"/>
                    <a:pt x="109821" y="61595"/>
                    <a:pt x="109276" y="61461"/>
                  </a:cubicBezTo>
                  <a:cubicBezTo>
                    <a:pt x="108747" y="61350"/>
                    <a:pt x="107740" y="60944"/>
                    <a:pt x="107250" y="60672"/>
                  </a:cubicBezTo>
                  <a:cubicBezTo>
                    <a:pt x="106744" y="60372"/>
                    <a:pt x="105859" y="59338"/>
                    <a:pt x="105308" y="59121"/>
                  </a:cubicBezTo>
                  <a:cubicBezTo>
                    <a:pt x="104340" y="58793"/>
                    <a:pt x="102298" y="59121"/>
                    <a:pt x="101307" y="59121"/>
                  </a:cubicBezTo>
                  <a:cubicBezTo>
                    <a:pt x="99666" y="59121"/>
                    <a:pt x="96432" y="58988"/>
                    <a:pt x="94813" y="59121"/>
                  </a:cubicBezTo>
                  <a:cubicBezTo>
                    <a:pt x="93194" y="59283"/>
                    <a:pt x="90022" y="59883"/>
                    <a:pt x="88441" y="60288"/>
                  </a:cubicBezTo>
                  <a:cubicBezTo>
                    <a:pt x="86967" y="60722"/>
                    <a:pt x="83934" y="61461"/>
                    <a:pt x="82615" y="62462"/>
                  </a:cubicBezTo>
                  <a:cubicBezTo>
                    <a:pt x="81547" y="63251"/>
                    <a:pt x="79627" y="65535"/>
                    <a:pt x="78998" y="66947"/>
                  </a:cubicBezTo>
                  <a:cubicBezTo>
                    <a:pt x="78514" y="68036"/>
                    <a:pt x="77863" y="70642"/>
                    <a:pt x="78069" y="71893"/>
                  </a:cubicBezTo>
                  <a:cubicBezTo>
                    <a:pt x="78208" y="72738"/>
                    <a:pt x="79504" y="73743"/>
                    <a:pt x="79727" y="74560"/>
                  </a:cubicBezTo>
                  <a:cubicBezTo>
                    <a:pt x="79905" y="75238"/>
                    <a:pt x="79888" y="76733"/>
                    <a:pt x="79727" y="77384"/>
                  </a:cubicBezTo>
                  <a:cubicBezTo>
                    <a:pt x="79565" y="78040"/>
                    <a:pt x="78998" y="79368"/>
                    <a:pt x="78514" y="79557"/>
                  </a:cubicBezTo>
                  <a:cubicBezTo>
                    <a:pt x="78046" y="79751"/>
                    <a:pt x="77056" y="79018"/>
                    <a:pt x="76649" y="78606"/>
                  </a:cubicBezTo>
                  <a:cubicBezTo>
                    <a:pt x="76327" y="78256"/>
                    <a:pt x="76087" y="76922"/>
                    <a:pt x="75698" y="76650"/>
                  </a:cubicBezTo>
                  <a:cubicBezTo>
                    <a:pt x="75297" y="76350"/>
                    <a:pt x="74284" y="76489"/>
                    <a:pt x="73839" y="76650"/>
                  </a:cubicBezTo>
                  <a:cubicBezTo>
                    <a:pt x="73377" y="76839"/>
                    <a:pt x="72543" y="77628"/>
                    <a:pt x="72142" y="78012"/>
                  </a:cubicBezTo>
                  <a:cubicBezTo>
                    <a:pt x="71836" y="78284"/>
                    <a:pt x="71374" y="79095"/>
                    <a:pt x="71029" y="79207"/>
                  </a:cubicBezTo>
                  <a:cubicBezTo>
                    <a:pt x="70623" y="79368"/>
                    <a:pt x="69671" y="79234"/>
                    <a:pt x="69332" y="78879"/>
                  </a:cubicBezTo>
                  <a:cubicBezTo>
                    <a:pt x="69126" y="78662"/>
                    <a:pt x="69126" y="77817"/>
                    <a:pt x="68925" y="77600"/>
                  </a:cubicBezTo>
                  <a:cubicBezTo>
                    <a:pt x="68580" y="77250"/>
                    <a:pt x="67590" y="77111"/>
                    <a:pt x="67167" y="77278"/>
                  </a:cubicBezTo>
                  <a:cubicBezTo>
                    <a:pt x="66577" y="77467"/>
                    <a:pt x="65687" y="78745"/>
                    <a:pt x="65203" y="79284"/>
                  </a:cubicBezTo>
                  <a:cubicBezTo>
                    <a:pt x="64902" y="79612"/>
                    <a:pt x="64435" y="80563"/>
                    <a:pt x="64051" y="80702"/>
                  </a:cubicBezTo>
                  <a:cubicBezTo>
                    <a:pt x="63522" y="80891"/>
                    <a:pt x="62370" y="80457"/>
                    <a:pt x="61947" y="80024"/>
                  </a:cubicBezTo>
                  <a:cubicBezTo>
                    <a:pt x="61725" y="79801"/>
                    <a:pt x="61641" y="78879"/>
                    <a:pt x="61402" y="78745"/>
                  </a:cubicBezTo>
                  <a:cubicBezTo>
                    <a:pt x="60979" y="78529"/>
                    <a:pt x="60027" y="79123"/>
                    <a:pt x="59643" y="79423"/>
                  </a:cubicBezTo>
                  <a:cubicBezTo>
                    <a:pt x="59115" y="79801"/>
                    <a:pt x="58269" y="80891"/>
                    <a:pt x="57902" y="81513"/>
                  </a:cubicBezTo>
                  <a:cubicBezTo>
                    <a:pt x="57295" y="82519"/>
                    <a:pt x="56265" y="84775"/>
                    <a:pt x="55959" y="85998"/>
                  </a:cubicBezTo>
                  <a:cubicBezTo>
                    <a:pt x="55498" y="87876"/>
                    <a:pt x="55153" y="91872"/>
                    <a:pt x="55292" y="93829"/>
                  </a:cubicBezTo>
                  <a:cubicBezTo>
                    <a:pt x="55375" y="94940"/>
                    <a:pt x="56327" y="97008"/>
                    <a:pt x="56304" y="98119"/>
                  </a:cubicBezTo>
                  <a:cubicBezTo>
                    <a:pt x="56282" y="99181"/>
                    <a:pt x="55336" y="100976"/>
                    <a:pt x="55169" y="102010"/>
                  </a:cubicBezTo>
                  <a:cubicBezTo>
                    <a:pt x="54969" y="103149"/>
                    <a:pt x="54830" y="105566"/>
                    <a:pt x="54969" y="106761"/>
                  </a:cubicBezTo>
                  <a:cubicBezTo>
                    <a:pt x="55052" y="107578"/>
                    <a:pt x="55614" y="109129"/>
                    <a:pt x="55837" y="109890"/>
                  </a:cubicBezTo>
                  <a:cubicBezTo>
                    <a:pt x="56082" y="110729"/>
                    <a:pt x="56972" y="112363"/>
                    <a:pt x="56828" y="113230"/>
                  </a:cubicBezTo>
                  <a:cubicBezTo>
                    <a:pt x="56750" y="113831"/>
                    <a:pt x="55920" y="114592"/>
                    <a:pt x="55553" y="114942"/>
                  </a:cubicBezTo>
                  <a:cubicBezTo>
                    <a:pt x="55091" y="115409"/>
                    <a:pt x="53956" y="115920"/>
                    <a:pt x="53494" y="116387"/>
                  </a:cubicBezTo>
                  <a:cubicBezTo>
                    <a:pt x="52888" y="116954"/>
                    <a:pt x="51836" y="118371"/>
                    <a:pt x="51391" y="119183"/>
                  </a:cubicBezTo>
                  <a:cubicBezTo>
                    <a:pt x="51291" y="119399"/>
                    <a:pt x="51146" y="119672"/>
                    <a:pt x="51007" y="120000"/>
                  </a:cubicBezTo>
                  <a:cubicBezTo>
                    <a:pt x="50517" y="119566"/>
                    <a:pt x="49972" y="119133"/>
                    <a:pt x="49688" y="118910"/>
                  </a:cubicBezTo>
                  <a:cubicBezTo>
                    <a:pt x="48820" y="118232"/>
                    <a:pt x="46861" y="117337"/>
                    <a:pt x="46132" y="116409"/>
                  </a:cubicBezTo>
                  <a:cubicBezTo>
                    <a:pt x="45097" y="115109"/>
                    <a:pt x="44290" y="111113"/>
                    <a:pt x="43216" y="109890"/>
                  </a:cubicBezTo>
                  <a:cubicBezTo>
                    <a:pt x="42331" y="108884"/>
                    <a:pt x="40061" y="107989"/>
                    <a:pt x="38953" y="107578"/>
                  </a:cubicBezTo>
                  <a:cubicBezTo>
                    <a:pt x="37512" y="107089"/>
                    <a:pt x="34579" y="106761"/>
                    <a:pt x="33127" y="106572"/>
                  </a:cubicBezTo>
                  <a:cubicBezTo>
                    <a:pt x="31569" y="106356"/>
                    <a:pt x="28452" y="105922"/>
                    <a:pt x="26894" y="105978"/>
                  </a:cubicBezTo>
                  <a:cubicBezTo>
                    <a:pt x="25481" y="106005"/>
                    <a:pt x="22687" y="107145"/>
                    <a:pt x="21313" y="106845"/>
                  </a:cubicBezTo>
                  <a:cubicBezTo>
                    <a:pt x="20606" y="106683"/>
                    <a:pt x="19209" y="105950"/>
                    <a:pt x="18747" y="105244"/>
                  </a:cubicBezTo>
                  <a:cubicBezTo>
                    <a:pt x="18202" y="104371"/>
                    <a:pt x="18080" y="101954"/>
                    <a:pt x="17857" y="100837"/>
                  </a:cubicBezTo>
                  <a:cubicBezTo>
                    <a:pt x="17612" y="99698"/>
                    <a:pt x="17167" y="97358"/>
                    <a:pt x="16883" y="96191"/>
                  </a:cubicBezTo>
                  <a:cubicBezTo>
                    <a:pt x="16683" y="95296"/>
                    <a:pt x="16421" y="93312"/>
                    <a:pt x="15932" y="92634"/>
                  </a:cubicBezTo>
                  <a:cubicBezTo>
                    <a:pt x="15692" y="92278"/>
                    <a:pt x="14941" y="91900"/>
                    <a:pt x="14579" y="91900"/>
                  </a:cubicBezTo>
                  <a:cubicBezTo>
                    <a:pt x="13973" y="91845"/>
                    <a:pt x="12721" y="92389"/>
                    <a:pt x="12231" y="92901"/>
                  </a:cubicBezTo>
                  <a:cubicBezTo>
                    <a:pt x="11502" y="93640"/>
                    <a:pt x="10634" y="95868"/>
                    <a:pt x="10211" y="96952"/>
                  </a:cubicBezTo>
                  <a:cubicBezTo>
                    <a:pt x="9844" y="97847"/>
                    <a:pt x="9037" y="99753"/>
                    <a:pt x="9059" y="100787"/>
                  </a:cubicBezTo>
                  <a:cubicBezTo>
                    <a:pt x="9076" y="101548"/>
                    <a:pt x="9966" y="102849"/>
                    <a:pt x="10011" y="103610"/>
                  </a:cubicBezTo>
                  <a:cubicBezTo>
                    <a:pt x="10050" y="104427"/>
                    <a:pt x="9827" y="106328"/>
                    <a:pt x="9321" y="106789"/>
                  </a:cubicBezTo>
                  <a:cubicBezTo>
                    <a:pt x="8714" y="107334"/>
                    <a:pt x="7095" y="106761"/>
                    <a:pt x="6410" y="106439"/>
                  </a:cubicBezTo>
                  <a:cubicBezTo>
                    <a:pt x="5275" y="105922"/>
                    <a:pt x="3272" y="104044"/>
                    <a:pt x="2481" y="102876"/>
                  </a:cubicBezTo>
                  <a:cubicBezTo>
                    <a:pt x="1675" y="101654"/>
                    <a:pt x="484" y="98664"/>
                    <a:pt x="217" y="97091"/>
                  </a:cubicBezTo>
                  <a:cubicBezTo>
                    <a:pt x="-105" y="95024"/>
                    <a:pt x="-144" y="90539"/>
                    <a:pt x="623" y="88716"/>
                  </a:cubicBezTo>
                  <a:cubicBezTo>
                    <a:pt x="907" y="88065"/>
                    <a:pt x="2203" y="87688"/>
                    <a:pt x="2481" y="87032"/>
                  </a:cubicBezTo>
                  <a:cubicBezTo>
                    <a:pt x="2704" y="86515"/>
                    <a:pt x="2303" y="85020"/>
                    <a:pt x="2626" y="84614"/>
                  </a:cubicBezTo>
                  <a:cubicBezTo>
                    <a:pt x="2927" y="84231"/>
                    <a:pt x="3861" y="84397"/>
                    <a:pt x="4245" y="84614"/>
                  </a:cubicBezTo>
                  <a:cubicBezTo>
                    <a:pt x="4607" y="84803"/>
                    <a:pt x="4991" y="86081"/>
                    <a:pt x="5397" y="86081"/>
                  </a:cubicBezTo>
                  <a:cubicBezTo>
                    <a:pt x="5698" y="86109"/>
                    <a:pt x="6143" y="85376"/>
                    <a:pt x="6304" y="85020"/>
                  </a:cubicBezTo>
                  <a:cubicBezTo>
                    <a:pt x="6688" y="84070"/>
                    <a:pt x="6510" y="81758"/>
                    <a:pt x="6794" y="80757"/>
                  </a:cubicBezTo>
                  <a:cubicBezTo>
                    <a:pt x="7117" y="79696"/>
                    <a:pt x="8452" y="78012"/>
                    <a:pt x="8753" y="76922"/>
                  </a:cubicBezTo>
                  <a:cubicBezTo>
                    <a:pt x="9282" y="75127"/>
                    <a:pt x="9705" y="71243"/>
                    <a:pt x="9604" y="69314"/>
                  </a:cubicBezTo>
                  <a:cubicBezTo>
                    <a:pt x="9565" y="68197"/>
                    <a:pt x="8553" y="66163"/>
                    <a:pt x="8653" y="65074"/>
                  </a:cubicBezTo>
                  <a:cubicBezTo>
                    <a:pt x="8753" y="64123"/>
                    <a:pt x="9521" y="62356"/>
                    <a:pt x="10111" y="61839"/>
                  </a:cubicBezTo>
                  <a:cubicBezTo>
                    <a:pt x="10734" y="61294"/>
                    <a:pt x="12292" y="61294"/>
                    <a:pt x="13021" y="61294"/>
                  </a:cubicBezTo>
                  <a:cubicBezTo>
                    <a:pt x="13606" y="61294"/>
                    <a:pt x="14802" y="61378"/>
                    <a:pt x="15347" y="61706"/>
                  </a:cubicBezTo>
                  <a:cubicBezTo>
                    <a:pt x="15915" y="62056"/>
                    <a:pt x="16705" y="63634"/>
                    <a:pt x="17289" y="63934"/>
                  </a:cubicBezTo>
                  <a:cubicBezTo>
                    <a:pt x="17612" y="64068"/>
                    <a:pt x="18363" y="64151"/>
                    <a:pt x="18642" y="63934"/>
                  </a:cubicBezTo>
                  <a:cubicBezTo>
                    <a:pt x="19170" y="63551"/>
                    <a:pt x="19515" y="61867"/>
                    <a:pt x="19899" y="61294"/>
                  </a:cubicBezTo>
                  <a:cubicBezTo>
                    <a:pt x="20261" y="60750"/>
                    <a:pt x="21190" y="60016"/>
                    <a:pt x="21519" y="59477"/>
                  </a:cubicBezTo>
                  <a:cubicBezTo>
                    <a:pt x="21903" y="58821"/>
                    <a:pt x="22225" y="57137"/>
                    <a:pt x="22671" y="56565"/>
                  </a:cubicBezTo>
                  <a:cubicBezTo>
                    <a:pt x="22832" y="56376"/>
                    <a:pt x="23377" y="56293"/>
                    <a:pt x="23478" y="56020"/>
                  </a:cubicBezTo>
                  <a:cubicBezTo>
                    <a:pt x="23661" y="55481"/>
                    <a:pt x="23294" y="54203"/>
                    <a:pt x="23071" y="53686"/>
                  </a:cubicBezTo>
                  <a:cubicBezTo>
                    <a:pt x="22749" y="52925"/>
                    <a:pt x="21658" y="51947"/>
                    <a:pt x="21174" y="51374"/>
                  </a:cubicBezTo>
                  <a:cubicBezTo>
                    <a:pt x="20567" y="50696"/>
                    <a:pt x="19493" y="49090"/>
                    <a:pt x="18747" y="48768"/>
                  </a:cubicBezTo>
                  <a:cubicBezTo>
                    <a:pt x="17696" y="48251"/>
                    <a:pt x="15347" y="48334"/>
                    <a:pt x="14273" y="48768"/>
                  </a:cubicBezTo>
                  <a:cubicBezTo>
                    <a:pt x="13650" y="49012"/>
                    <a:pt x="12637" y="50263"/>
                    <a:pt x="12070" y="50724"/>
                  </a:cubicBezTo>
                  <a:cubicBezTo>
                    <a:pt x="11363" y="51268"/>
                    <a:pt x="9966" y="52491"/>
                    <a:pt x="9159" y="52652"/>
                  </a:cubicBezTo>
                  <a:cubicBezTo>
                    <a:pt x="8614" y="52791"/>
                    <a:pt x="7401" y="52625"/>
                    <a:pt x="6956" y="52191"/>
                  </a:cubicBezTo>
                  <a:cubicBezTo>
                    <a:pt x="6349" y="51619"/>
                    <a:pt x="5742" y="49690"/>
                    <a:pt x="5537" y="48768"/>
                  </a:cubicBezTo>
                  <a:cubicBezTo>
                    <a:pt x="5236" y="47328"/>
                    <a:pt x="5236" y="44310"/>
                    <a:pt x="5236" y="42815"/>
                  </a:cubicBezTo>
                  <a:cubicBezTo>
                    <a:pt x="5253" y="41809"/>
                    <a:pt x="5475" y="39798"/>
                    <a:pt x="5498" y="38792"/>
                  </a:cubicBezTo>
                  <a:cubicBezTo>
                    <a:pt x="5498" y="38414"/>
                    <a:pt x="5475" y="37814"/>
                    <a:pt x="5459" y="37191"/>
                  </a:cubicBezTo>
                  <a:cubicBezTo>
                    <a:pt x="5698" y="36919"/>
                    <a:pt x="5904" y="36646"/>
                    <a:pt x="6082" y="36480"/>
                  </a:cubicBezTo>
                  <a:cubicBezTo>
                    <a:pt x="7401" y="35285"/>
                    <a:pt x="10050" y="32895"/>
                    <a:pt x="11502" y="32000"/>
                  </a:cubicBezTo>
                  <a:cubicBezTo>
                    <a:pt x="12498" y="31372"/>
                    <a:pt x="14579" y="30450"/>
                    <a:pt x="15653" y="30205"/>
                  </a:cubicBezTo>
                  <a:cubicBezTo>
                    <a:pt x="16622" y="29988"/>
                    <a:pt x="18586" y="29877"/>
                    <a:pt x="19532" y="30122"/>
                  </a:cubicBezTo>
                  <a:cubicBezTo>
                    <a:pt x="20523" y="30339"/>
                    <a:pt x="22326" y="31672"/>
                    <a:pt x="23294" y="32000"/>
                  </a:cubicBezTo>
                  <a:cubicBezTo>
                    <a:pt x="23984" y="32217"/>
                    <a:pt x="25397" y="32378"/>
                    <a:pt x="26110" y="32462"/>
                  </a:cubicBezTo>
                  <a:cubicBezTo>
                    <a:pt x="26978" y="32512"/>
                    <a:pt x="28836" y="32951"/>
                    <a:pt x="29649" y="32462"/>
                  </a:cubicBezTo>
                  <a:cubicBezTo>
                    <a:pt x="30094" y="32189"/>
                    <a:pt x="30779" y="31100"/>
                    <a:pt x="30923" y="30477"/>
                  </a:cubicBezTo>
                  <a:cubicBezTo>
                    <a:pt x="31263" y="29038"/>
                    <a:pt x="30595" y="26020"/>
                    <a:pt x="30456" y="24553"/>
                  </a:cubicBezTo>
                  <a:cubicBezTo>
                    <a:pt x="30294" y="22947"/>
                    <a:pt x="29810" y="19824"/>
                    <a:pt x="29649" y="18245"/>
                  </a:cubicBezTo>
                  <a:cubicBezTo>
                    <a:pt x="29426" y="15883"/>
                    <a:pt x="28775" y="11098"/>
                    <a:pt x="29042" y="8736"/>
                  </a:cubicBezTo>
                  <a:cubicBezTo>
                    <a:pt x="29159" y="7730"/>
                    <a:pt x="29604" y="5579"/>
                    <a:pt x="30194" y="4957"/>
                  </a:cubicBezTo>
                  <a:cubicBezTo>
                    <a:pt x="30556" y="4546"/>
                    <a:pt x="31591" y="4440"/>
                    <a:pt x="32053" y="4496"/>
                  </a:cubicBezTo>
                  <a:cubicBezTo>
                    <a:pt x="32966" y="4629"/>
                    <a:pt x="34663" y="5690"/>
                    <a:pt x="35414" y="6396"/>
                  </a:cubicBezTo>
                  <a:cubicBezTo>
                    <a:pt x="36282" y="7213"/>
                    <a:pt x="37679" y="9442"/>
                    <a:pt x="38286" y="10609"/>
                  </a:cubicBezTo>
                  <a:cubicBezTo>
                    <a:pt x="38708" y="11398"/>
                    <a:pt x="39009" y="13516"/>
                    <a:pt x="39638" y="14032"/>
                  </a:cubicBezTo>
                  <a:cubicBezTo>
                    <a:pt x="40228" y="14494"/>
                    <a:pt x="41702" y="14194"/>
                    <a:pt x="42370" y="14032"/>
                  </a:cubicBezTo>
                  <a:cubicBezTo>
                    <a:pt x="42954" y="13899"/>
                    <a:pt x="44129" y="13460"/>
                    <a:pt x="44574" y="12949"/>
                  </a:cubicBezTo>
                  <a:cubicBezTo>
                    <a:pt x="45058" y="12404"/>
                    <a:pt x="45319" y="10476"/>
                    <a:pt x="45848" y="10064"/>
                  </a:cubicBezTo>
                  <a:cubicBezTo>
                    <a:pt x="46393" y="9659"/>
                    <a:pt x="47768" y="9714"/>
                    <a:pt x="48336" y="10064"/>
                  </a:cubicBezTo>
                  <a:cubicBezTo>
                    <a:pt x="48720" y="10309"/>
                    <a:pt x="49065" y="11532"/>
                    <a:pt x="49410" y="11859"/>
                  </a:cubicBezTo>
                  <a:cubicBezTo>
                    <a:pt x="49794" y="12237"/>
                    <a:pt x="50801" y="12321"/>
                    <a:pt x="51146" y="12782"/>
                  </a:cubicBezTo>
                  <a:cubicBezTo>
                    <a:pt x="51552" y="13327"/>
                    <a:pt x="52036" y="14877"/>
                    <a:pt x="52014" y="15639"/>
                  </a:cubicBezTo>
                  <a:cubicBezTo>
                    <a:pt x="51997" y="16344"/>
                    <a:pt x="51207" y="17484"/>
                    <a:pt x="51085" y="18162"/>
                  </a:cubicBezTo>
                  <a:cubicBezTo>
                    <a:pt x="50962" y="18845"/>
                    <a:pt x="50845" y="20340"/>
                    <a:pt x="51085" y="20935"/>
                  </a:cubicBezTo>
                  <a:cubicBezTo>
                    <a:pt x="51246" y="21424"/>
                    <a:pt x="51975" y="22024"/>
                    <a:pt x="52359" y="22213"/>
                  </a:cubicBezTo>
                  <a:cubicBezTo>
                    <a:pt x="52704" y="22374"/>
                    <a:pt x="53555" y="22024"/>
                    <a:pt x="53817" y="22374"/>
                  </a:cubicBezTo>
                  <a:cubicBezTo>
                    <a:pt x="54607" y="23436"/>
                    <a:pt x="53956" y="26859"/>
                    <a:pt x="54223" y="28327"/>
                  </a:cubicBezTo>
                  <a:cubicBezTo>
                    <a:pt x="54501" y="29905"/>
                    <a:pt x="55230" y="33112"/>
                    <a:pt x="56043" y="34334"/>
                  </a:cubicBezTo>
                  <a:cubicBezTo>
                    <a:pt x="56933" y="35718"/>
                    <a:pt x="59437" y="37652"/>
                    <a:pt x="60795" y="38030"/>
                  </a:cubicBezTo>
                  <a:cubicBezTo>
                    <a:pt x="61441" y="38197"/>
                    <a:pt x="62860" y="37925"/>
                    <a:pt x="63466" y="37569"/>
                  </a:cubicBezTo>
                  <a:cubicBezTo>
                    <a:pt x="63989" y="37269"/>
                    <a:pt x="64819" y="36157"/>
                    <a:pt x="65203" y="35585"/>
                  </a:cubicBezTo>
                  <a:cubicBezTo>
                    <a:pt x="65831" y="34690"/>
                    <a:pt x="66516" y="32217"/>
                    <a:pt x="67289" y="31561"/>
                  </a:cubicBezTo>
                  <a:cubicBezTo>
                    <a:pt x="68219" y="30750"/>
                    <a:pt x="70645" y="31183"/>
                    <a:pt x="71636" y="30555"/>
                  </a:cubicBezTo>
                  <a:cubicBezTo>
                    <a:pt x="72626" y="29961"/>
                    <a:pt x="74184" y="27788"/>
                    <a:pt x="74991" y="26782"/>
                  </a:cubicBezTo>
                  <a:cubicBezTo>
                    <a:pt x="75498" y="26154"/>
                    <a:pt x="76711" y="24959"/>
                    <a:pt x="76994" y="24086"/>
                  </a:cubicBezTo>
                  <a:cubicBezTo>
                    <a:pt x="77340" y="22975"/>
                    <a:pt x="76855" y="20418"/>
                    <a:pt x="77056" y="19251"/>
                  </a:cubicBezTo>
                  <a:cubicBezTo>
                    <a:pt x="77256" y="18084"/>
                    <a:pt x="77907" y="15689"/>
                    <a:pt x="78592" y="14927"/>
                  </a:cubicBezTo>
                  <a:cubicBezTo>
                    <a:pt x="79120" y="14360"/>
                    <a:pt x="80573" y="14333"/>
                    <a:pt x="81224" y="14032"/>
                  </a:cubicBezTo>
                  <a:cubicBezTo>
                    <a:pt x="82192" y="13571"/>
                    <a:pt x="84195" y="12621"/>
                    <a:pt x="85025" y="11776"/>
                  </a:cubicBezTo>
                  <a:cubicBezTo>
                    <a:pt x="85954" y="10826"/>
                    <a:pt x="86989" y="7702"/>
                    <a:pt x="87979" y="6830"/>
                  </a:cubicBezTo>
                  <a:cubicBezTo>
                    <a:pt x="89354" y="5635"/>
                    <a:pt x="92710" y="4818"/>
                    <a:pt x="94329" y="4496"/>
                  </a:cubicBezTo>
                  <a:cubicBezTo>
                    <a:pt x="95603" y="4251"/>
                    <a:pt x="98152" y="4168"/>
                    <a:pt x="99426" y="4329"/>
                  </a:cubicBezTo>
                  <a:cubicBezTo>
                    <a:pt x="99994" y="4384"/>
                    <a:pt x="101163" y="4523"/>
                    <a:pt x="101630" y="4957"/>
                  </a:cubicBezTo>
                  <a:cubicBezTo>
                    <a:pt x="102214" y="5474"/>
                    <a:pt x="102704" y="7402"/>
                    <a:pt x="103249" y="7997"/>
                  </a:cubicBezTo>
                  <a:cubicBezTo>
                    <a:pt x="103995" y="8842"/>
                    <a:pt x="105815" y="10037"/>
                    <a:pt x="106789" y="10253"/>
                  </a:cubicBezTo>
                  <a:cubicBezTo>
                    <a:pt x="107495" y="10420"/>
                    <a:pt x="108992" y="10203"/>
                    <a:pt x="109677" y="9903"/>
                  </a:cubicBezTo>
                  <a:cubicBezTo>
                    <a:pt x="110428" y="9547"/>
                    <a:pt x="111903" y="8514"/>
                    <a:pt x="112348" y="7647"/>
                  </a:cubicBezTo>
                  <a:cubicBezTo>
                    <a:pt x="112893" y="6557"/>
                    <a:pt x="112470" y="3517"/>
                    <a:pt x="113016" y="2428"/>
                  </a:cubicBezTo>
                  <a:cubicBezTo>
                    <a:pt x="113444" y="1611"/>
                    <a:pt x="114858" y="633"/>
                    <a:pt x="115564" y="361"/>
                  </a:cubicBezTo>
                  <a:cubicBezTo>
                    <a:pt x="116254" y="88"/>
                    <a:pt x="117468" y="-44"/>
                    <a:pt x="118519" y="11"/>
                  </a:cubicBezTo>
                  <a:cubicBezTo>
                    <a:pt x="118580" y="2484"/>
                    <a:pt x="118842" y="5335"/>
                    <a:pt x="119042" y="7019"/>
                  </a:cubicBezTo>
                  <a:cubicBezTo>
                    <a:pt x="119187" y="8164"/>
                    <a:pt x="119933" y="10337"/>
                    <a:pt x="119994" y="1150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49" name="Shape 649"/>
            <p:cNvSpPr/>
            <p:nvPr/>
          </p:nvSpPr>
          <p:spPr>
            <a:xfrm>
              <a:off x="217212" y="1701308"/>
              <a:ext cx="455100" cy="438000"/>
            </a:xfrm>
            <a:custGeom>
              <a:avLst/>
              <a:gdLst/>
              <a:ahLst/>
              <a:cxnLst/>
              <a:rect l="0" t="0" r="0" b="0"/>
              <a:pathLst>
                <a:path w="120000" h="120000" extrusionOk="0">
                  <a:moveTo>
                    <a:pt x="119994" y="43227"/>
                  </a:moveTo>
                  <a:cubicBezTo>
                    <a:pt x="120016" y="43582"/>
                    <a:pt x="119911" y="44344"/>
                    <a:pt x="119661" y="44616"/>
                  </a:cubicBezTo>
                  <a:cubicBezTo>
                    <a:pt x="119388" y="44938"/>
                    <a:pt x="118444" y="45066"/>
                    <a:pt x="118083" y="45277"/>
                  </a:cubicBezTo>
                  <a:cubicBezTo>
                    <a:pt x="117810" y="45433"/>
                    <a:pt x="117394" y="45950"/>
                    <a:pt x="117088" y="46039"/>
                  </a:cubicBezTo>
                  <a:cubicBezTo>
                    <a:pt x="116677" y="46172"/>
                    <a:pt x="115732" y="46139"/>
                    <a:pt x="115354" y="45928"/>
                  </a:cubicBezTo>
                  <a:cubicBezTo>
                    <a:pt x="114927" y="45683"/>
                    <a:pt x="114665" y="44649"/>
                    <a:pt x="114304" y="44321"/>
                  </a:cubicBezTo>
                  <a:cubicBezTo>
                    <a:pt x="113982" y="44044"/>
                    <a:pt x="113171" y="43727"/>
                    <a:pt x="112782" y="43560"/>
                  </a:cubicBezTo>
                  <a:cubicBezTo>
                    <a:pt x="112471" y="43427"/>
                    <a:pt x="111787" y="43271"/>
                    <a:pt x="111515" y="43088"/>
                  </a:cubicBezTo>
                  <a:cubicBezTo>
                    <a:pt x="111221" y="42899"/>
                    <a:pt x="110876" y="42271"/>
                    <a:pt x="110582" y="42082"/>
                  </a:cubicBezTo>
                  <a:cubicBezTo>
                    <a:pt x="110359" y="41948"/>
                    <a:pt x="109837" y="41754"/>
                    <a:pt x="109581" y="41776"/>
                  </a:cubicBezTo>
                  <a:cubicBezTo>
                    <a:pt x="109026" y="41837"/>
                    <a:pt x="108059" y="42487"/>
                    <a:pt x="107681" y="42876"/>
                  </a:cubicBezTo>
                  <a:cubicBezTo>
                    <a:pt x="107292" y="43249"/>
                    <a:pt x="106948" y="44299"/>
                    <a:pt x="106614" y="44727"/>
                  </a:cubicBezTo>
                  <a:cubicBezTo>
                    <a:pt x="106253" y="45211"/>
                    <a:pt x="105364" y="46105"/>
                    <a:pt x="104859" y="46478"/>
                  </a:cubicBezTo>
                  <a:cubicBezTo>
                    <a:pt x="104303" y="46889"/>
                    <a:pt x="103086" y="47623"/>
                    <a:pt x="102403" y="47789"/>
                  </a:cubicBezTo>
                  <a:cubicBezTo>
                    <a:pt x="101975" y="47901"/>
                    <a:pt x="101069" y="47889"/>
                    <a:pt x="100641" y="47789"/>
                  </a:cubicBezTo>
                  <a:cubicBezTo>
                    <a:pt x="100180" y="47678"/>
                    <a:pt x="99402" y="47106"/>
                    <a:pt x="98969" y="46939"/>
                  </a:cubicBezTo>
                  <a:cubicBezTo>
                    <a:pt x="98591" y="46800"/>
                    <a:pt x="97796" y="46556"/>
                    <a:pt x="97385" y="46500"/>
                  </a:cubicBezTo>
                  <a:cubicBezTo>
                    <a:pt x="96996" y="46456"/>
                    <a:pt x="96202" y="46456"/>
                    <a:pt x="95841" y="46556"/>
                  </a:cubicBezTo>
                  <a:cubicBezTo>
                    <a:pt x="95485" y="46656"/>
                    <a:pt x="94835" y="47017"/>
                    <a:pt x="94596" y="47273"/>
                  </a:cubicBezTo>
                  <a:cubicBezTo>
                    <a:pt x="94279" y="47612"/>
                    <a:pt x="93996" y="48506"/>
                    <a:pt x="93840" y="48934"/>
                  </a:cubicBezTo>
                  <a:cubicBezTo>
                    <a:pt x="93679" y="49379"/>
                    <a:pt x="93640" y="50346"/>
                    <a:pt x="93335" y="50713"/>
                  </a:cubicBezTo>
                  <a:cubicBezTo>
                    <a:pt x="93040" y="51074"/>
                    <a:pt x="92107" y="51446"/>
                    <a:pt x="91634" y="51591"/>
                  </a:cubicBezTo>
                  <a:cubicBezTo>
                    <a:pt x="91257" y="51702"/>
                    <a:pt x="90384" y="51535"/>
                    <a:pt x="90051" y="51758"/>
                  </a:cubicBezTo>
                  <a:cubicBezTo>
                    <a:pt x="89701" y="51991"/>
                    <a:pt x="89323" y="52836"/>
                    <a:pt x="89295" y="53258"/>
                  </a:cubicBezTo>
                  <a:cubicBezTo>
                    <a:pt x="89284" y="53475"/>
                    <a:pt x="89556" y="53886"/>
                    <a:pt x="89618" y="54103"/>
                  </a:cubicBezTo>
                  <a:cubicBezTo>
                    <a:pt x="89723" y="54459"/>
                    <a:pt x="89784" y="55209"/>
                    <a:pt x="89912" y="55548"/>
                  </a:cubicBezTo>
                  <a:cubicBezTo>
                    <a:pt x="90123" y="56109"/>
                    <a:pt x="90929" y="57082"/>
                    <a:pt x="91079" y="57654"/>
                  </a:cubicBezTo>
                  <a:cubicBezTo>
                    <a:pt x="91246" y="58282"/>
                    <a:pt x="91434" y="59660"/>
                    <a:pt x="91118" y="60222"/>
                  </a:cubicBezTo>
                  <a:cubicBezTo>
                    <a:pt x="90845" y="60694"/>
                    <a:pt x="89768" y="61256"/>
                    <a:pt x="89240" y="61422"/>
                  </a:cubicBezTo>
                  <a:cubicBezTo>
                    <a:pt x="88812" y="61567"/>
                    <a:pt x="87878" y="61650"/>
                    <a:pt x="87445" y="61533"/>
                  </a:cubicBezTo>
                  <a:cubicBezTo>
                    <a:pt x="87089" y="61433"/>
                    <a:pt x="86584" y="60872"/>
                    <a:pt x="86250" y="60716"/>
                  </a:cubicBezTo>
                  <a:cubicBezTo>
                    <a:pt x="85522" y="60372"/>
                    <a:pt x="83950" y="59899"/>
                    <a:pt x="83133" y="59811"/>
                  </a:cubicBezTo>
                  <a:cubicBezTo>
                    <a:pt x="82178" y="59705"/>
                    <a:pt x="80233" y="59877"/>
                    <a:pt x="79277" y="60033"/>
                  </a:cubicBezTo>
                  <a:cubicBezTo>
                    <a:pt x="78816" y="60100"/>
                    <a:pt x="77871" y="60266"/>
                    <a:pt x="77482" y="60494"/>
                  </a:cubicBezTo>
                  <a:cubicBezTo>
                    <a:pt x="77160" y="60683"/>
                    <a:pt x="76655" y="61233"/>
                    <a:pt x="76510" y="61567"/>
                  </a:cubicBezTo>
                  <a:cubicBezTo>
                    <a:pt x="76288" y="62095"/>
                    <a:pt x="76299" y="63262"/>
                    <a:pt x="76371" y="63834"/>
                  </a:cubicBezTo>
                  <a:cubicBezTo>
                    <a:pt x="76405" y="64173"/>
                    <a:pt x="76643" y="64846"/>
                    <a:pt x="76771" y="65168"/>
                  </a:cubicBezTo>
                  <a:cubicBezTo>
                    <a:pt x="76971" y="65640"/>
                    <a:pt x="77671" y="66480"/>
                    <a:pt x="77777" y="66974"/>
                  </a:cubicBezTo>
                  <a:cubicBezTo>
                    <a:pt x="77905" y="67591"/>
                    <a:pt x="77655" y="68858"/>
                    <a:pt x="77538" y="69486"/>
                  </a:cubicBezTo>
                  <a:cubicBezTo>
                    <a:pt x="77455" y="69925"/>
                    <a:pt x="77088" y="70787"/>
                    <a:pt x="77044" y="71237"/>
                  </a:cubicBezTo>
                  <a:cubicBezTo>
                    <a:pt x="76982" y="71771"/>
                    <a:pt x="76916" y="72915"/>
                    <a:pt x="77182" y="73388"/>
                  </a:cubicBezTo>
                  <a:cubicBezTo>
                    <a:pt x="77360" y="73699"/>
                    <a:pt x="78033" y="74127"/>
                    <a:pt x="78388" y="74238"/>
                  </a:cubicBezTo>
                  <a:cubicBezTo>
                    <a:pt x="78722" y="74349"/>
                    <a:pt x="79449" y="74216"/>
                    <a:pt x="79794" y="74238"/>
                  </a:cubicBezTo>
                  <a:cubicBezTo>
                    <a:pt x="80327" y="74271"/>
                    <a:pt x="81411" y="74316"/>
                    <a:pt x="81905" y="74488"/>
                  </a:cubicBezTo>
                  <a:cubicBezTo>
                    <a:pt x="82333" y="74633"/>
                    <a:pt x="83122" y="75116"/>
                    <a:pt x="83428" y="75439"/>
                  </a:cubicBezTo>
                  <a:cubicBezTo>
                    <a:pt x="83950" y="75989"/>
                    <a:pt x="84611" y="77367"/>
                    <a:pt x="84834" y="78062"/>
                  </a:cubicBezTo>
                  <a:cubicBezTo>
                    <a:pt x="85095" y="78856"/>
                    <a:pt x="85306" y="80496"/>
                    <a:pt x="85250" y="81324"/>
                  </a:cubicBezTo>
                  <a:cubicBezTo>
                    <a:pt x="85200" y="82008"/>
                    <a:pt x="84456" y="83286"/>
                    <a:pt x="84517" y="83969"/>
                  </a:cubicBezTo>
                  <a:cubicBezTo>
                    <a:pt x="84561" y="84497"/>
                    <a:pt x="85117" y="85464"/>
                    <a:pt x="85428" y="85904"/>
                  </a:cubicBezTo>
                  <a:cubicBezTo>
                    <a:pt x="85684" y="86281"/>
                    <a:pt x="86278" y="87021"/>
                    <a:pt x="86689" y="87248"/>
                  </a:cubicBezTo>
                  <a:cubicBezTo>
                    <a:pt x="87017" y="87426"/>
                    <a:pt x="87801" y="87537"/>
                    <a:pt x="88178" y="87571"/>
                  </a:cubicBezTo>
                  <a:cubicBezTo>
                    <a:pt x="88484" y="87604"/>
                    <a:pt x="89106" y="87582"/>
                    <a:pt x="89417" y="87571"/>
                  </a:cubicBezTo>
                  <a:cubicBezTo>
                    <a:pt x="90006" y="87571"/>
                    <a:pt x="91212" y="87393"/>
                    <a:pt x="91790" y="87515"/>
                  </a:cubicBezTo>
                  <a:cubicBezTo>
                    <a:pt x="92307" y="87638"/>
                    <a:pt x="93324" y="88088"/>
                    <a:pt x="93690" y="88449"/>
                  </a:cubicBezTo>
                  <a:cubicBezTo>
                    <a:pt x="93996" y="88749"/>
                    <a:pt x="94185" y="89622"/>
                    <a:pt x="94424" y="89983"/>
                  </a:cubicBezTo>
                  <a:cubicBezTo>
                    <a:pt x="94690" y="90377"/>
                    <a:pt x="95257" y="91239"/>
                    <a:pt x="95718" y="91450"/>
                  </a:cubicBezTo>
                  <a:cubicBezTo>
                    <a:pt x="96263" y="91700"/>
                    <a:pt x="97574" y="91595"/>
                    <a:pt x="98174" y="91506"/>
                  </a:cubicBezTo>
                  <a:cubicBezTo>
                    <a:pt x="98635" y="91450"/>
                    <a:pt x="99474" y="91050"/>
                    <a:pt x="99936" y="90989"/>
                  </a:cubicBezTo>
                  <a:cubicBezTo>
                    <a:pt x="100169" y="90967"/>
                    <a:pt x="100525" y="90944"/>
                    <a:pt x="100880" y="90955"/>
                  </a:cubicBezTo>
                  <a:cubicBezTo>
                    <a:pt x="100608" y="91383"/>
                    <a:pt x="100325" y="91845"/>
                    <a:pt x="100169" y="92089"/>
                  </a:cubicBezTo>
                  <a:cubicBezTo>
                    <a:pt x="99819" y="92650"/>
                    <a:pt x="99035" y="93740"/>
                    <a:pt x="98730" y="94312"/>
                  </a:cubicBezTo>
                  <a:cubicBezTo>
                    <a:pt x="98497" y="94735"/>
                    <a:pt x="98163" y="95602"/>
                    <a:pt x="97941" y="96024"/>
                  </a:cubicBezTo>
                  <a:cubicBezTo>
                    <a:pt x="97730" y="96441"/>
                    <a:pt x="97302" y="97291"/>
                    <a:pt x="97007" y="97663"/>
                  </a:cubicBezTo>
                  <a:cubicBezTo>
                    <a:pt x="96724" y="98014"/>
                    <a:pt x="95918" y="98536"/>
                    <a:pt x="95674" y="98908"/>
                  </a:cubicBezTo>
                  <a:cubicBezTo>
                    <a:pt x="95474" y="99220"/>
                    <a:pt x="95413" y="100009"/>
                    <a:pt x="95213" y="100331"/>
                  </a:cubicBezTo>
                  <a:cubicBezTo>
                    <a:pt x="94896" y="100792"/>
                    <a:pt x="93763" y="101354"/>
                    <a:pt x="93490" y="101848"/>
                  </a:cubicBezTo>
                  <a:cubicBezTo>
                    <a:pt x="93274" y="102237"/>
                    <a:pt x="93157" y="103138"/>
                    <a:pt x="93251" y="103571"/>
                  </a:cubicBezTo>
                  <a:cubicBezTo>
                    <a:pt x="93324" y="103866"/>
                    <a:pt x="93774" y="104366"/>
                    <a:pt x="93963" y="104627"/>
                  </a:cubicBezTo>
                  <a:cubicBezTo>
                    <a:pt x="94351" y="105166"/>
                    <a:pt x="95379" y="106117"/>
                    <a:pt x="95602" y="106733"/>
                  </a:cubicBezTo>
                  <a:cubicBezTo>
                    <a:pt x="95768" y="107217"/>
                    <a:pt x="95379" y="108284"/>
                    <a:pt x="95602" y="108740"/>
                  </a:cubicBezTo>
                  <a:cubicBezTo>
                    <a:pt x="95729" y="109001"/>
                    <a:pt x="96230" y="109457"/>
                    <a:pt x="96535" y="109507"/>
                  </a:cubicBezTo>
                  <a:cubicBezTo>
                    <a:pt x="96796" y="109551"/>
                    <a:pt x="97324" y="109312"/>
                    <a:pt x="97552" y="109179"/>
                  </a:cubicBezTo>
                  <a:cubicBezTo>
                    <a:pt x="97774" y="109045"/>
                    <a:pt x="98013" y="108551"/>
                    <a:pt x="98258" y="108451"/>
                  </a:cubicBezTo>
                  <a:cubicBezTo>
                    <a:pt x="98497" y="108351"/>
                    <a:pt x="99130" y="108273"/>
                    <a:pt x="99308" y="108451"/>
                  </a:cubicBezTo>
                  <a:cubicBezTo>
                    <a:pt x="99569" y="108706"/>
                    <a:pt x="99358" y="109529"/>
                    <a:pt x="99236" y="109874"/>
                  </a:cubicBezTo>
                  <a:cubicBezTo>
                    <a:pt x="99158" y="110107"/>
                    <a:pt x="98708" y="110468"/>
                    <a:pt x="98647" y="110713"/>
                  </a:cubicBezTo>
                  <a:cubicBezTo>
                    <a:pt x="98541" y="111152"/>
                    <a:pt x="98602" y="112119"/>
                    <a:pt x="98885" y="112497"/>
                  </a:cubicBezTo>
                  <a:cubicBezTo>
                    <a:pt x="99047" y="112713"/>
                    <a:pt x="99641" y="112991"/>
                    <a:pt x="99936" y="113002"/>
                  </a:cubicBezTo>
                  <a:cubicBezTo>
                    <a:pt x="100230" y="113014"/>
                    <a:pt x="100841" y="112780"/>
                    <a:pt x="101030" y="112563"/>
                  </a:cubicBezTo>
                  <a:cubicBezTo>
                    <a:pt x="101164" y="112419"/>
                    <a:pt x="101008" y="111902"/>
                    <a:pt x="101186" y="111802"/>
                  </a:cubicBezTo>
                  <a:cubicBezTo>
                    <a:pt x="101397" y="111680"/>
                    <a:pt x="101964" y="111902"/>
                    <a:pt x="102164" y="112058"/>
                  </a:cubicBezTo>
                  <a:cubicBezTo>
                    <a:pt x="102486" y="112308"/>
                    <a:pt x="102603" y="113169"/>
                    <a:pt x="102864" y="113475"/>
                  </a:cubicBezTo>
                  <a:cubicBezTo>
                    <a:pt x="103286" y="113964"/>
                    <a:pt x="104536" y="114503"/>
                    <a:pt x="104975" y="114975"/>
                  </a:cubicBezTo>
                  <a:cubicBezTo>
                    <a:pt x="105164" y="115164"/>
                    <a:pt x="105414" y="115570"/>
                    <a:pt x="105648" y="115976"/>
                  </a:cubicBezTo>
                  <a:cubicBezTo>
                    <a:pt x="105175" y="116265"/>
                    <a:pt x="104809" y="117354"/>
                    <a:pt x="104347" y="117632"/>
                  </a:cubicBezTo>
                  <a:cubicBezTo>
                    <a:pt x="103969" y="117860"/>
                    <a:pt x="103014" y="117949"/>
                    <a:pt x="102558" y="117960"/>
                  </a:cubicBezTo>
                  <a:cubicBezTo>
                    <a:pt x="101919" y="117971"/>
                    <a:pt x="100619" y="117432"/>
                    <a:pt x="100019" y="117632"/>
                  </a:cubicBezTo>
                  <a:cubicBezTo>
                    <a:pt x="99663" y="117754"/>
                    <a:pt x="99297" y="118438"/>
                    <a:pt x="99002" y="118655"/>
                  </a:cubicBezTo>
                  <a:cubicBezTo>
                    <a:pt x="98669" y="118888"/>
                    <a:pt x="97941" y="119249"/>
                    <a:pt x="97552" y="119383"/>
                  </a:cubicBezTo>
                  <a:cubicBezTo>
                    <a:pt x="96674" y="119660"/>
                    <a:pt x="94824" y="119922"/>
                    <a:pt x="93901" y="119977"/>
                  </a:cubicBezTo>
                  <a:cubicBezTo>
                    <a:pt x="92768" y="120044"/>
                    <a:pt x="90490" y="119966"/>
                    <a:pt x="89379" y="119755"/>
                  </a:cubicBezTo>
                  <a:cubicBezTo>
                    <a:pt x="88728" y="119649"/>
                    <a:pt x="87501" y="119105"/>
                    <a:pt x="86867" y="118944"/>
                  </a:cubicBezTo>
                  <a:cubicBezTo>
                    <a:pt x="86478" y="118844"/>
                    <a:pt x="85650" y="118810"/>
                    <a:pt x="85284" y="118666"/>
                  </a:cubicBezTo>
                  <a:cubicBezTo>
                    <a:pt x="84422" y="118338"/>
                    <a:pt x="83067" y="117082"/>
                    <a:pt x="82228" y="116704"/>
                  </a:cubicBezTo>
                  <a:cubicBezTo>
                    <a:pt x="81694" y="116465"/>
                    <a:pt x="80422" y="116387"/>
                    <a:pt x="79949" y="116042"/>
                  </a:cubicBezTo>
                  <a:cubicBezTo>
                    <a:pt x="79544" y="115748"/>
                    <a:pt x="79027" y="114864"/>
                    <a:pt x="78883" y="114403"/>
                  </a:cubicBezTo>
                  <a:cubicBezTo>
                    <a:pt x="78683" y="113719"/>
                    <a:pt x="79005" y="112263"/>
                    <a:pt x="78883" y="111569"/>
                  </a:cubicBezTo>
                  <a:cubicBezTo>
                    <a:pt x="78816" y="111107"/>
                    <a:pt x="78344" y="110268"/>
                    <a:pt x="78305" y="109818"/>
                  </a:cubicBezTo>
                  <a:cubicBezTo>
                    <a:pt x="78238" y="109023"/>
                    <a:pt x="78744" y="107450"/>
                    <a:pt x="78766" y="106645"/>
                  </a:cubicBezTo>
                  <a:cubicBezTo>
                    <a:pt x="78816" y="105244"/>
                    <a:pt x="78994" y="102315"/>
                    <a:pt x="78305" y="101070"/>
                  </a:cubicBezTo>
                  <a:cubicBezTo>
                    <a:pt x="77927" y="100409"/>
                    <a:pt x="76360" y="99725"/>
                    <a:pt x="75838" y="99164"/>
                  </a:cubicBezTo>
                  <a:cubicBezTo>
                    <a:pt x="75543" y="98831"/>
                    <a:pt x="75093" y="98069"/>
                    <a:pt x="74904" y="97686"/>
                  </a:cubicBezTo>
                  <a:cubicBezTo>
                    <a:pt x="74810" y="97497"/>
                    <a:pt x="74765" y="97058"/>
                    <a:pt x="74610" y="96913"/>
                  </a:cubicBezTo>
                  <a:cubicBezTo>
                    <a:pt x="74388" y="96730"/>
                    <a:pt x="73738" y="96574"/>
                    <a:pt x="73432" y="96596"/>
                  </a:cubicBezTo>
                  <a:cubicBezTo>
                    <a:pt x="72971" y="96630"/>
                    <a:pt x="72087" y="97058"/>
                    <a:pt x="71732" y="97358"/>
                  </a:cubicBezTo>
                  <a:cubicBezTo>
                    <a:pt x="71259" y="97763"/>
                    <a:pt x="70715" y="98886"/>
                    <a:pt x="70443" y="99436"/>
                  </a:cubicBezTo>
                  <a:cubicBezTo>
                    <a:pt x="70093" y="100142"/>
                    <a:pt x="69865" y="101776"/>
                    <a:pt x="69337" y="102382"/>
                  </a:cubicBezTo>
                  <a:cubicBezTo>
                    <a:pt x="68981" y="102788"/>
                    <a:pt x="67942" y="103338"/>
                    <a:pt x="67398" y="103482"/>
                  </a:cubicBezTo>
                  <a:cubicBezTo>
                    <a:pt x="66653" y="103671"/>
                    <a:pt x="65036" y="103671"/>
                    <a:pt x="64292" y="103482"/>
                  </a:cubicBezTo>
                  <a:cubicBezTo>
                    <a:pt x="63997" y="103393"/>
                    <a:pt x="63514" y="103138"/>
                    <a:pt x="63053" y="102865"/>
                  </a:cubicBezTo>
                  <a:cubicBezTo>
                    <a:pt x="63419" y="102521"/>
                    <a:pt x="63703" y="102171"/>
                    <a:pt x="63819" y="101848"/>
                  </a:cubicBezTo>
                  <a:cubicBezTo>
                    <a:pt x="64164" y="100948"/>
                    <a:pt x="63608" y="98919"/>
                    <a:pt x="63197" y="98025"/>
                  </a:cubicBezTo>
                  <a:cubicBezTo>
                    <a:pt x="62864" y="97313"/>
                    <a:pt x="61402" y="96296"/>
                    <a:pt x="61130" y="95546"/>
                  </a:cubicBezTo>
                  <a:cubicBezTo>
                    <a:pt x="60930" y="95018"/>
                    <a:pt x="60880" y="93806"/>
                    <a:pt x="61130" y="93290"/>
                  </a:cubicBezTo>
                  <a:cubicBezTo>
                    <a:pt x="61341" y="92851"/>
                    <a:pt x="62297" y="92306"/>
                    <a:pt x="62686" y="91978"/>
                  </a:cubicBezTo>
                  <a:cubicBezTo>
                    <a:pt x="63114" y="91617"/>
                    <a:pt x="64175" y="91017"/>
                    <a:pt x="64414" y="90522"/>
                  </a:cubicBezTo>
                  <a:cubicBezTo>
                    <a:pt x="64603" y="90116"/>
                    <a:pt x="64520" y="89177"/>
                    <a:pt x="64414" y="88738"/>
                  </a:cubicBezTo>
                  <a:cubicBezTo>
                    <a:pt x="64281" y="88254"/>
                    <a:pt x="63831" y="87282"/>
                    <a:pt x="63431" y="86954"/>
                  </a:cubicBezTo>
                  <a:cubicBezTo>
                    <a:pt x="62853" y="86482"/>
                    <a:pt x="61225" y="86315"/>
                    <a:pt x="60541" y="86004"/>
                  </a:cubicBezTo>
                  <a:cubicBezTo>
                    <a:pt x="59797" y="85676"/>
                    <a:pt x="58296" y="84981"/>
                    <a:pt x="57763" y="84409"/>
                  </a:cubicBezTo>
                  <a:cubicBezTo>
                    <a:pt x="57352" y="83969"/>
                    <a:pt x="57185" y="82697"/>
                    <a:pt x="56752" y="82291"/>
                  </a:cubicBezTo>
                  <a:cubicBezTo>
                    <a:pt x="56452" y="82019"/>
                    <a:pt x="55629" y="81752"/>
                    <a:pt x="55224" y="81674"/>
                  </a:cubicBezTo>
                  <a:cubicBezTo>
                    <a:pt x="54863" y="81596"/>
                    <a:pt x="54079" y="81530"/>
                    <a:pt x="53740" y="81674"/>
                  </a:cubicBezTo>
                  <a:cubicBezTo>
                    <a:pt x="53229" y="81874"/>
                    <a:pt x="52712" y="82897"/>
                    <a:pt x="52251" y="83164"/>
                  </a:cubicBezTo>
                  <a:cubicBezTo>
                    <a:pt x="51546" y="83569"/>
                    <a:pt x="49868" y="83936"/>
                    <a:pt x="49040" y="84042"/>
                  </a:cubicBezTo>
                  <a:cubicBezTo>
                    <a:pt x="48084" y="84164"/>
                    <a:pt x="46134" y="83947"/>
                    <a:pt x="45178" y="84042"/>
                  </a:cubicBezTo>
                  <a:cubicBezTo>
                    <a:pt x="44367" y="84120"/>
                    <a:pt x="42794" y="84659"/>
                    <a:pt x="41966" y="84692"/>
                  </a:cubicBezTo>
                  <a:cubicBezTo>
                    <a:pt x="41011" y="84736"/>
                    <a:pt x="39055" y="84542"/>
                    <a:pt x="38144" y="84264"/>
                  </a:cubicBezTo>
                  <a:cubicBezTo>
                    <a:pt x="37627" y="84097"/>
                    <a:pt x="36560" y="83692"/>
                    <a:pt x="36266" y="83275"/>
                  </a:cubicBezTo>
                  <a:cubicBezTo>
                    <a:pt x="36032" y="82941"/>
                    <a:pt x="35960" y="82058"/>
                    <a:pt x="36066" y="81674"/>
                  </a:cubicBezTo>
                  <a:cubicBezTo>
                    <a:pt x="36160" y="81357"/>
                    <a:pt x="36810" y="80924"/>
                    <a:pt x="36927" y="80618"/>
                  </a:cubicBezTo>
                  <a:cubicBezTo>
                    <a:pt x="37032" y="80340"/>
                    <a:pt x="37010" y="79746"/>
                    <a:pt x="37010" y="79451"/>
                  </a:cubicBezTo>
                  <a:cubicBezTo>
                    <a:pt x="36999" y="78951"/>
                    <a:pt x="36693" y="77962"/>
                    <a:pt x="36810" y="77489"/>
                  </a:cubicBezTo>
                  <a:cubicBezTo>
                    <a:pt x="36927" y="77011"/>
                    <a:pt x="37460" y="76144"/>
                    <a:pt x="37871" y="75844"/>
                  </a:cubicBezTo>
                  <a:cubicBezTo>
                    <a:pt x="38166" y="75616"/>
                    <a:pt x="38994" y="75550"/>
                    <a:pt x="39349" y="75405"/>
                  </a:cubicBezTo>
                  <a:cubicBezTo>
                    <a:pt x="39888" y="75183"/>
                    <a:pt x="40916" y="74655"/>
                    <a:pt x="41389" y="74316"/>
                  </a:cubicBezTo>
                  <a:cubicBezTo>
                    <a:pt x="42028" y="73838"/>
                    <a:pt x="43172" y="72738"/>
                    <a:pt x="43656" y="72132"/>
                  </a:cubicBezTo>
                  <a:cubicBezTo>
                    <a:pt x="43856" y="71854"/>
                    <a:pt x="44306" y="71293"/>
                    <a:pt x="44317" y="70965"/>
                  </a:cubicBezTo>
                  <a:cubicBezTo>
                    <a:pt x="44328" y="70470"/>
                    <a:pt x="43739" y="69542"/>
                    <a:pt x="43372" y="69181"/>
                  </a:cubicBezTo>
                  <a:cubicBezTo>
                    <a:pt x="42939" y="68725"/>
                    <a:pt x="41711" y="68208"/>
                    <a:pt x="41155" y="67902"/>
                  </a:cubicBezTo>
                  <a:cubicBezTo>
                    <a:pt x="40400" y="67491"/>
                    <a:pt x="38755" y="66874"/>
                    <a:pt x="38099" y="66335"/>
                  </a:cubicBezTo>
                  <a:cubicBezTo>
                    <a:pt x="37544" y="65874"/>
                    <a:pt x="36643" y="64718"/>
                    <a:pt x="36338" y="64079"/>
                  </a:cubicBezTo>
                  <a:cubicBezTo>
                    <a:pt x="35982" y="63306"/>
                    <a:pt x="35804" y="61589"/>
                    <a:pt x="35643" y="60761"/>
                  </a:cubicBezTo>
                  <a:cubicBezTo>
                    <a:pt x="35488" y="60000"/>
                    <a:pt x="35488" y="58371"/>
                    <a:pt x="35049" y="57699"/>
                  </a:cubicBezTo>
                  <a:cubicBezTo>
                    <a:pt x="34777" y="57276"/>
                    <a:pt x="33904" y="56659"/>
                    <a:pt x="33410" y="56498"/>
                  </a:cubicBezTo>
                  <a:cubicBezTo>
                    <a:pt x="32937" y="56343"/>
                    <a:pt x="31909" y="56454"/>
                    <a:pt x="31415" y="56498"/>
                  </a:cubicBezTo>
                  <a:cubicBezTo>
                    <a:pt x="30565" y="56582"/>
                    <a:pt x="28876" y="56948"/>
                    <a:pt x="28059" y="57187"/>
                  </a:cubicBezTo>
                  <a:cubicBezTo>
                    <a:pt x="27414" y="57376"/>
                    <a:pt x="26198" y="57960"/>
                    <a:pt x="25559" y="58171"/>
                  </a:cubicBezTo>
                  <a:cubicBezTo>
                    <a:pt x="25109" y="58316"/>
                    <a:pt x="24225" y="58632"/>
                    <a:pt x="23753" y="58643"/>
                  </a:cubicBezTo>
                  <a:cubicBezTo>
                    <a:pt x="23375" y="58655"/>
                    <a:pt x="22630" y="58454"/>
                    <a:pt x="22275" y="58360"/>
                  </a:cubicBezTo>
                  <a:cubicBezTo>
                    <a:pt x="21853" y="58238"/>
                    <a:pt x="21002" y="57982"/>
                    <a:pt x="20636" y="57776"/>
                  </a:cubicBezTo>
                  <a:cubicBezTo>
                    <a:pt x="20091" y="57476"/>
                    <a:pt x="19336" y="56454"/>
                    <a:pt x="18758" y="56243"/>
                  </a:cubicBezTo>
                  <a:cubicBezTo>
                    <a:pt x="18241" y="56065"/>
                    <a:pt x="17096" y="56376"/>
                    <a:pt x="16563" y="56243"/>
                  </a:cubicBezTo>
                  <a:cubicBezTo>
                    <a:pt x="16057" y="56109"/>
                    <a:pt x="15063" y="55637"/>
                    <a:pt x="14768" y="55220"/>
                  </a:cubicBezTo>
                  <a:cubicBezTo>
                    <a:pt x="14440" y="54764"/>
                    <a:pt x="14590" y="53564"/>
                    <a:pt x="14413" y="53036"/>
                  </a:cubicBezTo>
                  <a:cubicBezTo>
                    <a:pt x="14213" y="52441"/>
                    <a:pt x="13613" y="51330"/>
                    <a:pt x="13246" y="50807"/>
                  </a:cubicBezTo>
                  <a:cubicBezTo>
                    <a:pt x="12585" y="49896"/>
                    <a:pt x="10851" y="48362"/>
                    <a:pt x="10151" y="47462"/>
                  </a:cubicBezTo>
                  <a:cubicBezTo>
                    <a:pt x="9529" y="46645"/>
                    <a:pt x="8573" y="44827"/>
                    <a:pt x="7967" y="43999"/>
                  </a:cubicBezTo>
                  <a:cubicBezTo>
                    <a:pt x="7251" y="43032"/>
                    <a:pt x="5678" y="41170"/>
                    <a:pt x="4839" y="40287"/>
                  </a:cubicBezTo>
                  <a:cubicBezTo>
                    <a:pt x="4083" y="39492"/>
                    <a:pt x="2278" y="38169"/>
                    <a:pt x="1628" y="37302"/>
                  </a:cubicBezTo>
                  <a:cubicBezTo>
                    <a:pt x="1300" y="36835"/>
                    <a:pt x="850" y="35791"/>
                    <a:pt x="661" y="35263"/>
                  </a:cubicBezTo>
                  <a:cubicBezTo>
                    <a:pt x="472" y="34757"/>
                    <a:pt x="177" y="33718"/>
                    <a:pt x="94" y="33201"/>
                  </a:cubicBezTo>
                  <a:cubicBezTo>
                    <a:pt x="61" y="32989"/>
                    <a:pt x="22" y="32550"/>
                    <a:pt x="0" y="32178"/>
                  </a:cubicBezTo>
                  <a:cubicBezTo>
                    <a:pt x="305" y="32156"/>
                    <a:pt x="627" y="32200"/>
                    <a:pt x="777" y="32306"/>
                  </a:cubicBezTo>
                  <a:cubicBezTo>
                    <a:pt x="1155" y="32595"/>
                    <a:pt x="827" y="33751"/>
                    <a:pt x="1122" y="34129"/>
                  </a:cubicBezTo>
                  <a:cubicBezTo>
                    <a:pt x="1405" y="34479"/>
                    <a:pt x="2350" y="35107"/>
                    <a:pt x="2761" y="34929"/>
                  </a:cubicBezTo>
                  <a:cubicBezTo>
                    <a:pt x="3117" y="34790"/>
                    <a:pt x="3211" y="33907"/>
                    <a:pt x="3161" y="33540"/>
                  </a:cubicBezTo>
                  <a:cubicBezTo>
                    <a:pt x="3105" y="33156"/>
                    <a:pt x="2278" y="32584"/>
                    <a:pt x="2339" y="32200"/>
                  </a:cubicBezTo>
                  <a:cubicBezTo>
                    <a:pt x="2422" y="31689"/>
                    <a:pt x="3556" y="31172"/>
                    <a:pt x="3894" y="30778"/>
                  </a:cubicBezTo>
                  <a:cubicBezTo>
                    <a:pt x="4167" y="30477"/>
                    <a:pt x="4417" y="29633"/>
                    <a:pt x="4806" y="29499"/>
                  </a:cubicBezTo>
                  <a:cubicBezTo>
                    <a:pt x="5350" y="29321"/>
                    <a:pt x="6600" y="29794"/>
                    <a:pt x="6989" y="30194"/>
                  </a:cubicBezTo>
                  <a:cubicBezTo>
                    <a:pt x="7356" y="30555"/>
                    <a:pt x="7178" y="31722"/>
                    <a:pt x="7495" y="32123"/>
                  </a:cubicBezTo>
                  <a:cubicBezTo>
                    <a:pt x="7684" y="32350"/>
                    <a:pt x="8273" y="32784"/>
                    <a:pt x="8545" y="32673"/>
                  </a:cubicBezTo>
                  <a:cubicBezTo>
                    <a:pt x="9006" y="32495"/>
                    <a:pt x="9079" y="31350"/>
                    <a:pt x="9101" y="30889"/>
                  </a:cubicBezTo>
                  <a:cubicBezTo>
                    <a:pt x="9123" y="30327"/>
                    <a:pt x="8490" y="29199"/>
                    <a:pt x="8667" y="28660"/>
                  </a:cubicBezTo>
                  <a:cubicBezTo>
                    <a:pt x="8762" y="28399"/>
                    <a:pt x="9245" y="27988"/>
                    <a:pt x="9529" y="27899"/>
                  </a:cubicBezTo>
                  <a:cubicBezTo>
                    <a:pt x="9951" y="27771"/>
                    <a:pt x="10851" y="28077"/>
                    <a:pt x="11284" y="28121"/>
                  </a:cubicBezTo>
                  <a:cubicBezTo>
                    <a:pt x="11851" y="28177"/>
                    <a:pt x="13090" y="28605"/>
                    <a:pt x="13551" y="28299"/>
                  </a:cubicBezTo>
                  <a:cubicBezTo>
                    <a:pt x="13779" y="28154"/>
                    <a:pt x="13968" y="27537"/>
                    <a:pt x="13824" y="27315"/>
                  </a:cubicBezTo>
                  <a:cubicBezTo>
                    <a:pt x="13646" y="27032"/>
                    <a:pt x="12740" y="27160"/>
                    <a:pt x="12418" y="26987"/>
                  </a:cubicBezTo>
                  <a:cubicBezTo>
                    <a:pt x="12157" y="26843"/>
                    <a:pt x="11629" y="26437"/>
                    <a:pt x="11607" y="26148"/>
                  </a:cubicBezTo>
                  <a:cubicBezTo>
                    <a:pt x="11568" y="25842"/>
                    <a:pt x="11957" y="25203"/>
                    <a:pt x="12268" y="25092"/>
                  </a:cubicBezTo>
                  <a:cubicBezTo>
                    <a:pt x="12596" y="24970"/>
                    <a:pt x="13279" y="25565"/>
                    <a:pt x="13635" y="25498"/>
                  </a:cubicBezTo>
                  <a:cubicBezTo>
                    <a:pt x="14001" y="25420"/>
                    <a:pt x="14496" y="24814"/>
                    <a:pt x="14735" y="24553"/>
                  </a:cubicBezTo>
                  <a:cubicBezTo>
                    <a:pt x="15052" y="24164"/>
                    <a:pt x="15763" y="23358"/>
                    <a:pt x="15785" y="22875"/>
                  </a:cubicBezTo>
                  <a:cubicBezTo>
                    <a:pt x="15807" y="22413"/>
                    <a:pt x="14924" y="21685"/>
                    <a:pt x="14924" y="21235"/>
                  </a:cubicBezTo>
                  <a:cubicBezTo>
                    <a:pt x="14924" y="20757"/>
                    <a:pt x="15385" y="19768"/>
                    <a:pt x="15818" y="19512"/>
                  </a:cubicBezTo>
                  <a:cubicBezTo>
                    <a:pt x="16152" y="19340"/>
                    <a:pt x="16974" y="19635"/>
                    <a:pt x="17341" y="19557"/>
                  </a:cubicBezTo>
                  <a:cubicBezTo>
                    <a:pt x="17613" y="19490"/>
                    <a:pt x="18213" y="19318"/>
                    <a:pt x="18324" y="19084"/>
                  </a:cubicBezTo>
                  <a:cubicBezTo>
                    <a:pt x="18430" y="18834"/>
                    <a:pt x="17908" y="18323"/>
                    <a:pt x="17969" y="18062"/>
                  </a:cubicBezTo>
                  <a:cubicBezTo>
                    <a:pt x="18041" y="17773"/>
                    <a:pt x="18724" y="17467"/>
                    <a:pt x="18797" y="17189"/>
                  </a:cubicBezTo>
                  <a:cubicBezTo>
                    <a:pt x="18863" y="16906"/>
                    <a:pt x="18702" y="16233"/>
                    <a:pt x="18441" y="16055"/>
                  </a:cubicBezTo>
                  <a:cubicBezTo>
                    <a:pt x="18108" y="15833"/>
                    <a:pt x="17163" y="15955"/>
                    <a:pt x="16796" y="16133"/>
                  </a:cubicBezTo>
                  <a:cubicBezTo>
                    <a:pt x="16513" y="16267"/>
                    <a:pt x="16302" y="17056"/>
                    <a:pt x="15985" y="17045"/>
                  </a:cubicBezTo>
                  <a:cubicBezTo>
                    <a:pt x="15735" y="17022"/>
                    <a:pt x="15463" y="16506"/>
                    <a:pt x="15429" y="16278"/>
                  </a:cubicBezTo>
                  <a:cubicBezTo>
                    <a:pt x="15368" y="15889"/>
                    <a:pt x="15724" y="15116"/>
                    <a:pt x="15935" y="14788"/>
                  </a:cubicBezTo>
                  <a:cubicBezTo>
                    <a:pt x="16374" y="14094"/>
                    <a:pt x="17663" y="12993"/>
                    <a:pt x="18324" y="12482"/>
                  </a:cubicBezTo>
                  <a:cubicBezTo>
                    <a:pt x="19185" y="11832"/>
                    <a:pt x="21214" y="10931"/>
                    <a:pt x="22041" y="10226"/>
                  </a:cubicBezTo>
                  <a:cubicBezTo>
                    <a:pt x="22830" y="9553"/>
                    <a:pt x="23825" y="7680"/>
                    <a:pt x="24697" y="7097"/>
                  </a:cubicBezTo>
                  <a:cubicBezTo>
                    <a:pt x="25042" y="6863"/>
                    <a:pt x="25903" y="6702"/>
                    <a:pt x="26303" y="6546"/>
                  </a:cubicBezTo>
                  <a:cubicBezTo>
                    <a:pt x="26975" y="6291"/>
                    <a:pt x="28676" y="6080"/>
                    <a:pt x="28959" y="5452"/>
                  </a:cubicBezTo>
                  <a:cubicBezTo>
                    <a:pt x="29170" y="4990"/>
                    <a:pt x="28709" y="3745"/>
                    <a:pt x="28215" y="3556"/>
                  </a:cubicBezTo>
                  <a:cubicBezTo>
                    <a:pt x="27931" y="3462"/>
                    <a:pt x="27426" y="4034"/>
                    <a:pt x="27120" y="4079"/>
                  </a:cubicBezTo>
                  <a:cubicBezTo>
                    <a:pt x="26820" y="4112"/>
                    <a:pt x="26103" y="4057"/>
                    <a:pt x="25948" y="3812"/>
                  </a:cubicBezTo>
                  <a:cubicBezTo>
                    <a:pt x="25686" y="3417"/>
                    <a:pt x="26220" y="2389"/>
                    <a:pt x="26492" y="1995"/>
                  </a:cubicBezTo>
                  <a:cubicBezTo>
                    <a:pt x="26903" y="1389"/>
                    <a:pt x="27909" y="628"/>
                    <a:pt x="28792" y="0"/>
                  </a:cubicBezTo>
                  <a:cubicBezTo>
                    <a:pt x="29315" y="188"/>
                    <a:pt x="29998" y="439"/>
                    <a:pt x="30315" y="550"/>
                  </a:cubicBezTo>
                  <a:cubicBezTo>
                    <a:pt x="30870" y="728"/>
                    <a:pt x="32121" y="850"/>
                    <a:pt x="32571" y="1200"/>
                  </a:cubicBezTo>
                  <a:cubicBezTo>
                    <a:pt x="32887" y="1456"/>
                    <a:pt x="33210" y="2206"/>
                    <a:pt x="33337" y="2567"/>
                  </a:cubicBezTo>
                  <a:cubicBezTo>
                    <a:pt x="33454" y="2939"/>
                    <a:pt x="33349" y="3745"/>
                    <a:pt x="33504" y="4101"/>
                  </a:cubicBezTo>
                  <a:cubicBezTo>
                    <a:pt x="33671" y="4473"/>
                    <a:pt x="34376" y="5024"/>
                    <a:pt x="34565" y="5390"/>
                  </a:cubicBezTo>
                  <a:cubicBezTo>
                    <a:pt x="34721" y="5685"/>
                    <a:pt x="34777" y="6380"/>
                    <a:pt x="34921" y="6702"/>
                  </a:cubicBezTo>
                  <a:cubicBezTo>
                    <a:pt x="35077" y="7074"/>
                    <a:pt x="35393" y="7869"/>
                    <a:pt x="35738" y="8119"/>
                  </a:cubicBezTo>
                  <a:cubicBezTo>
                    <a:pt x="35993" y="8308"/>
                    <a:pt x="36705" y="8497"/>
                    <a:pt x="37021" y="8419"/>
                  </a:cubicBezTo>
                  <a:cubicBezTo>
                    <a:pt x="37282" y="8353"/>
                    <a:pt x="37566" y="7847"/>
                    <a:pt x="37816" y="7758"/>
                  </a:cubicBezTo>
                  <a:cubicBezTo>
                    <a:pt x="38310" y="7602"/>
                    <a:pt x="39433" y="7647"/>
                    <a:pt x="39866" y="7902"/>
                  </a:cubicBezTo>
                  <a:cubicBezTo>
                    <a:pt x="40066" y="8008"/>
                    <a:pt x="40200" y="8486"/>
                    <a:pt x="40361" y="8636"/>
                  </a:cubicBezTo>
                  <a:cubicBezTo>
                    <a:pt x="40661" y="8903"/>
                    <a:pt x="41522" y="9147"/>
                    <a:pt x="41778" y="9453"/>
                  </a:cubicBezTo>
                  <a:cubicBezTo>
                    <a:pt x="42039" y="9764"/>
                    <a:pt x="42100" y="10587"/>
                    <a:pt x="42300" y="10931"/>
                  </a:cubicBezTo>
                  <a:cubicBezTo>
                    <a:pt x="42500" y="11248"/>
                    <a:pt x="42939" y="11998"/>
                    <a:pt x="43328" y="12054"/>
                  </a:cubicBezTo>
                  <a:cubicBezTo>
                    <a:pt x="43572" y="12087"/>
                    <a:pt x="43917" y="11626"/>
                    <a:pt x="44150" y="11559"/>
                  </a:cubicBezTo>
                  <a:cubicBezTo>
                    <a:pt x="44706" y="11404"/>
                    <a:pt x="45900" y="11470"/>
                    <a:pt x="46467" y="11559"/>
                  </a:cubicBezTo>
                  <a:cubicBezTo>
                    <a:pt x="47201" y="11682"/>
                    <a:pt x="48556" y="12310"/>
                    <a:pt x="49279" y="12482"/>
                  </a:cubicBezTo>
                  <a:cubicBezTo>
                    <a:pt x="49773" y="12604"/>
                    <a:pt x="50823" y="12649"/>
                    <a:pt x="51307" y="12815"/>
                  </a:cubicBezTo>
                  <a:cubicBezTo>
                    <a:pt x="51601" y="12915"/>
                    <a:pt x="52073" y="13366"/>
                    <a:pt x="52396" y="13388"/>
                  </a:cubicBezTo>
                  <a:cubicBezTo>
                    <a:pt x="52701" y="13410"/>
                    <a:pt x="53268" y="13060"/>
                    <a:pt x="53562" y="12949"/>
                  </a:cubicBezTo>
                  <a:cubicBezTo>
                    <a:pt x="54046" y="12782"/>
                    <a:pt x="55013" y="12387"/>
                    <a:pt x="55524" y="12298"/>
                  </a:cubicBezTo>
                  <a:cubicBezTo>
                    <a:pt x="56018" y="12210"/>
                    <a:pt x="57057" y="12087"/>
                    <a:pt x="57552" y="12210"/>
                  </a:cubicBezTo>
                  <a:cubicBezTo>
                    <a:pt x="58152" y="12376"/>
                    <a:pt x="59169" y="13143"/>
                    <a:pt x="59630" y="13555"/>
                  </a:cubicBezTo>
                  <a:cubicBezTo>
                    <a:pt x="60113" y="13971"/>
                    <a:pt x="60741" y="15094"/>
                    <a:pt x="61269" y="15472"/>
                  </a:cubicBezTo>
                  <a:cubicBezTo>
                    <a:pt x="61636" y="15722"/>
                    <a:pt x="62508" y="16100"/>
                    <a:pt x="62969" y="16122"/>
                  </a:cubicBezTo>
                  <a:cubicBezTo>
                    <a:pt x="63397" y="16144"/>
                    <a:pt x="64342" y="15944"/>
                    <a:pt x="64614" y="15628"/>
                  </a:cubicBezTo>
                  <a:cubicBezTo>
                    <a:pt x="64836" y="15372"/>
                    <a:pt x="64575" y="14588"/>
                    <a:pt x="64792" y="14316"/>
                  </a:cubicBezTo>
                  <a:cubicBezTo>
                    <a:pt x="64964" y="14094"/>
                    <a:pt x="65675" y="14060"/>
                    <a:pt x="65875" y="13849"/>
                  </a:cubicBezTo>
                  <a:cubicBezTo>
                    <a:pt x="66014" y="13710"/>
                    <a:pt x="65981" y="13199"/>
                    <a:pt x="66170" y="13088"/>
                  </a:cubicBezTo>
                  <a:cubicBezTo>
                    <a:pt x="66325" y="12993"/>
                    <a:pt x="66725" y="13099"/>
                    <a:pt x="66903" y="13143"/>
                  </a:cubicBezTo>
                  <a:cubicBezTo>
                    <a:pt x="67303" y="13232"/>
                    <a:pt x="68015" y="13677"/>
                    <a:pt x="68426" y="13738"/>
                  </a:cubicBezTo>
                  <a:cubicBezTo>
                    <a:pt x="68770" y="13805"/>
                    <a:pt x="69498" y="13793"/>
                    <a:pt x="69831" y="13688"/>
                  </a:cubicBezTo>
                  <a:cubicBezTo>
                    <a:pt x="70432" y="13499"/>
                    <a:pt x="71376" y="12660"/>
                    <a:pt x="71909" y="12354"/>
                  </a:cubicBezTo>
                  <a:cubicBezTo>
                    <a:pt x="72287" y="12143"/>
                    <a:pt x="73099" y="11843"/>
                    <a:pt x="73432" y="11582"/>
                  </a:cubicBezTo>
                  <a:cubicBezTo>
                    <a:pt x="73665" y="11404"/>
                    <a:pt x="73904" y="10765"/>
                    <a:pt x="74199" y="10687"/>
                  </a:cubicBezTo>
                  <a:cubicBezTo>
                    <a:pt x="74482" y="10598"/>
                    <a:pt x="75093" y="10887"/>
                    <a:pt x="75343" y="11042"/>
                  </a:cubicBezTo>
                  <a:cubicBezTo>
                    <a:pt x="75627" y="11215"/>
                    <a:pt x="75910" y="11965"/>
                    <a:pt x="76255" y="12021"/>
                  </a:cubicBezTo>
                  <a:cubicBezTo>
                    <a:pt x="76655" y="12087"/>
                    <a:pt x="77294" y="11393"/>
                    <a:pt x="77683" y="11315"/>
                  </a:cubicBezTo>
                  <a:cubicBezTo>
                    <a:pt x="78238" y="11193"/>
                    <a:pt x="79438" y="11659"/>
                    <a:pt x="79949" y="11426"/>
                  </a:cubicBezTo>
                  <a:cubicBezTo>
                    <a:pt x="80561" y="11143"/>
                    <a:pt x="81211" y="9886"/>
                    <a:pt x="81527" y="9320"/>
                  </a:cubicBezTo>
                  <a:cubicBezTo>
                    <a:pt x="81766" y="8881"/>
                    <a:pt x="82144" y="7969"/>
                    <a:pt x="82228" y="7491"/>
                  </a:cubicBezTo>
                  <a:cubicBezTo>
                    <a:pt x="82294" y="7130"/>
                    <a:pt x="82094" y="6380"/>
                    <a:pt x="82228" y="6041"/>
                  </a:cubicBezTo>
                  <a:cubicBezTo>
                    <a:pt x="82405" y="5574"/>
                    <a:pt x="83417" y="4979"/>
                    <a:pt x="83550" y="4507"/>
                  </a:cubicBezTo>
                  <a:cubicBezTo>
                    <a:pt x="83678" y="4068"/>
                    <a:pt x="83267" y="3140"/>
                    <a:pt x="83228" y="2678"/>
                  </a:cubicBezTo>
                  <a:cubicBezTo>
                    <a:pt x="83194" y="2311"/>
                    <a:pt x="83111" y="1578"/>
                    <a:pt x="83228" y="1233"/>
                  </a:cubicBezTo>
                  <a:cubicBezTo>
                    <a:pt x="83300" y="978"/>
                    <a:pt x="83583" y="483"/>
                    <a:pt x="83833" y="350"/>
                  </a:cubicBezTo>
                  <a:cubicBezTo>
                    <a:pt x="84106" y="222"/>
                    <a:pt x="84750" y="300"/>
                    <a:pt x="85050" y="350"/>
                  </a:cubicBezTo>
                  <a:cubicBezTo>
                    <a:pt x="85711" y="483"/>
                    <a:pt x="86889" y="1111"/>
                    <a:pt x="87501" y="1378"/>
                  </a:cubicBezTo>
                  <a:cubicBezTo>
                    <a:pt x="88140" y="1639"/>
                    <a:pt x="89334" y="2323"/>
                    <a:pt x="90006" y="2467"/>
                  </a:cubicBezTo>
                  <a:cubicBezTo>
                    <a:pt x="90879" y="2645"/>
                    <a:pt x="92673" y="2478"/>
                    <a:pt x="93574" y="2467"/>
                  </a:cubicBezTo>
                  <a:cubicBezTo>
                    <a:pt x="94351" y="2467"/>
                    <a:pt x="95957" y="2184"/>
                    <a:pt x="96691" y="2434"/>
                  </a:cubicBezTo>
                  <a:cubicBezTo>
                    <a:pt x="97374" y="2656"/>
                    <a:pt x="98330" y="3790"/>
                    <a:pt x="98919" y="4173"/>
                  </a:cubicBezTo>
                  <a:cubicBezTo>
                    <a:pt x="99580" y="4618"/>
                    <a:pt x="100925" y="5507"/>
                    <a:pt x="101691" y="5752"/>
                  </a:cubicBezTo>
                  <a:cubicBezTo>
                    <a:pt x="102308" y="5941"/>
                    <a:pt x="103631" y="6041"/>
                    <a:pt x="104281" y="5963"/>
                  </a:cubicBezTo>
                  <a:cubicBezTo>
                    <a:pt x="104631" y="5929"/>
                    <a:pt x="105309" y="5718"/>
                    <a:pt x="105909" y="5496"/>
                  </a:cubicBezTo>
                  <a:cubicBezTo>
                    <a:pt x="105848" y="5718"/>
                    <a:pt x="105792" y="5907"/>
                    <a:pt x="105764" y="6068"/>
                  </a:cubicBezTo>
                  <a:cubicBezTo>
                    <a:pt x="105470" y="7413"/>
                    <a:pt x="105092" y="10170"/>
                    <a:pt x="105247" y="11537"/>
                  </a:cubicBezTo>
                  <a:cubicBezTo>
                    <a:pt x="105342" y="12321"/>
                    <a:pt x="105848" y="13827"/>
                    <a:pt x="106225" y="14522"/>
                  </a:cubicBezTo>
                  <a:cubicBezTo>
                    <a:pt x="106475" y="14977"/>
                    <a:pt x="107103" y="15811"/>
                    <a:pt x="107514" y="16122"/>
                  </a:cubicBezTo>
                  <a:cubicBezTo>
                    <a:pt x="107859" y="16372"/>
                    <a:pt x="108753" y="16561"/>
                    <a:pt x="109120" y="16783"/>
                  </a:cubicBezTo>
                  <a:cubicBezTo>
                    <a:pt x="109604" y="17078"/>
                    <a:pt x="110326" y="17995"/>
                    <a:pt x="110843" y="18245"/>
                  </a:cubicBezTo>
                  <a:cubicBezTo>
                    <a:pt x="110904" y="18267"/>
                    <a:pt x="110970" y="18301"/>
                    <a:pt x="111054" y="18334"/>
                  </a:cubicBezTo>
                  <a:cubicBezTo>
                    <a:pt x="111054" y="18523"/>
                    <a:pt x="111065" y="18712"/>
                    <a:pt x="111082" y="18812"/>
                  </a:cubicBezTo>
                  <a:cubicBezTo>
                    <a:pt x="111137" y="19318"/>
                    <a:pt x="111421" y="20285"/>
                    <a:pt x="111598" y="20768"/>
                  </a:cubicBezTo>
                  <a:cubicBezTo>
                    <a:pt x="111848" y="21430"/>
                    <a:pt x="112593" y="22669"/>
                    <a:pt x="112837" y="23336"/>
                  </a:cubicBezTo>
                  <a:cubicBezTo>
                    <a:pt x="113065" y="23975"/>
                    <a:pt x="113499" y="25287"/>
                    <a:pt x="113476" y="25959"/>
                  </a:cubicBezTo>
                  <a:cubicBezTo>
                    <a:pt x="113465" y="26587"/>
                    <a:pt x="112837" y="27771"/>
                    <a:pt x="112782" y="28388"/>
                  </a:cubicBezTo>
                  <a:cubicBezTo>
                    <a:pt x="112710" y="29038"/>
                    <a:pt x="112815" y="30333"/>
                    <a:pt x="113015" y="30967"/>
                  </a:cubicBezTo>
                  <a:cubicBezTo>
                    <a:pt x="113360" y="32034"/>
                    <a:pt x="114749" y="33895"/>
                    <a:pt x="115293" y="34896"/>
                  </a:cubicBezTo>
                  <a:cubicBezTo>
                    <a:pt x="115732" y="35668"/>
                    <a:pt x="116449" y="37291"/>
                    <a:pt x="116932" y="38036"/>
                  </a:cubicBezTo>
                  <a:cubicBezTo>
                    <a:pt x="117327" y="38630"/>
                    <a:pt x="118366" y="39670"/>
                    <a:pt x="118727" y="40276"/>
                  </a:cubicBezTo>
                  <a:cubicBezTo>
                    <a:pt x="119144" y="40970"/>
                    <a:pt x="119922" y="42437"/>
                    <a:pt x="119994" y="43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50" name="Shape 650"/>
            <p:cNvSpPr/>
            <p:nvPr/>
          </p:nvSpPr>
          <p:spPr>
            <a:xfrm>
              <a:off x="238618" y="711541"/>
              <a:ext cx="397800" cy="865200"/>
            </a:xfrm>
            <a:custGeom>
              <a:avLst/>
              <a:gdLst/>
              <a:ahLst/>
              <a:cxnLst/>
              <a:rect l="0" t="0" r="0" b="0"/>
              <a:pathLst>
                <a:path w="120000" h="120000" extrusionOk="0">
                  <a:moveTo>
                    <a:pt x="120000" y="81863"/>
                  </a:moveTo>
                  <a:cubicBezTo>
                    <a:pt x="119555" y="81941"/>
                    <a:pt x="119083" y="82030"/>
                    <a:pt x="118755" y="82069"/>
                  </a:cubicBezTo>
                  <a:cubicBezTo>
                    <a:pt x="118188" y="82136"/>
                    <a:pt x="117011" y="82186"/>
                    <a:pt x="116433" y="82236"/>
                  </a:cubicBezTo>
                  <a:cubicBezTo>
                    <a:pt x="115811" y="82286"/>
                    <a:pt x="114527" y="82336"/>
                    <a:pt x="113972" y="82453"/>
                  </a:cubicBezTo>
                  <a:cubicBezTo>
                    <a:pt x="113216" y="82619"/>
                    <a:pt x="112172" y="83231"/>
                    <a:pt x="111472" y="83436"/>
                  </a:cubicBezTo>
                  <a:cubicBezTo>
                    <a:pt x="110833" y="83625"/>
                    <a:pt x="109400" y="83898"/>
                    <a:pt x="108683" y="84048"/>
                  </a:cubicBezTo>
                  <a:cubicBezTo>
                    <a:pt x="107955" y="84198"/>
                    <a:pt x="106416" y="84437"/>
                    <a:pt x="105700" y="84598"/>
                  </a:cubicBezTo>
                  <a:cubicBezTo>
                    <a:pt x="105155" y="84720"/>
                    <a:pt x="104033" y="84954"/>
                    <a:pt x="103627" y="85148"/>
                  </a:cubicBezTo>
                  <a:cubicBezTo>
                    <a:pt x="102994" y="85465"/>
                    <a:pt x="102288" y="86249"/>
                    <a:pt x="102061" y="86644"/>
                  </a:cubicBezTo>
                  <a:cubicBezTo>
                    <a:pt x="101750" y="87222"/>
                    <a:pt x="101694" y="88422"/>
                    <a:pt x="101844" y="89006"/>
                  </a:cubicBezTo>
                  <a:cubicBezTo>
                    <a:pt x="101938" y="89412"/>
                    <a:pt x="102466" y="90207"/>
                    <a:pt x="102777" y="90596"/>
                  </a:cubicBezTo>
                  <a:cubicBezTo>
                    <a:pt x="103050" y="90918"/>
                    <a:pt x="103911" y="91529"/>
                    <a:pt x="104077" y="91869"/>
                  </a:cubicBezTo>
                  <a:cubicBezTo>
                    <a:pt x="104222" y="92141"/>
                    <a:pt x="103888" y="92730"/>
                    <a:pt x="104127" y="92991"/>
                  </a:cubicBezTo>
                  <a:cubicBezTo>
                    <a:pt x="104316" y="93208"/>
                    <a:pt x="105172" y="93525"/>
                    <a:pt x="105561" y="93692"/>
                  </a:cubicBezTo>
                  <a:cubicBezTo>
                    <a:pt x="106088" y="93920"/>
                    <a:pt x="107238" y="94342"/>
                    <a:pt x="107794" y="94559"/>
                  </a:cubicBezTo>
                  <a:cubicBezTo>
                    <a:pt x="108105" y="94681"/>
                    <a:pt x="108644" y="94976"/>
                    <a:pt x="109038" y="95042"/>
                  </a:cubicBezTo>
                  <a:cubicBezTo>
                    <a:pt x="109266" y="95081"/>
                    <a:pt x="109683" y="95087"/>
                    <a:pt x="110050" y="95070"/>
                  </a:cubicBezTo>
                  <a:cubicBezTo>
                    <a:pt x="109833" y="95454"/>
                    <a:pt x="109388" y="96215"/>
                    <a:pt x="109088" y="96504"/>
                  </a:cubicBezTo>
                  <a:cubicBezTo>
                    <a:pt x="108683" y="96921"/>
                    <a:pt x="107700" y="97716"/>
                    <a:pt x="107011" y="98055"/>
                  </a:cubicBezTo>
                  <a:cubicBezTo>
                    <a:pt x="106361" y="98383"/>
                    <a:pt x="104766" y="98917"/>
                    <a:pt x="103872" y="99128"/>
                  </a:cubicBezTo>
                  <a:cubicBezTo>
                    <a:pt x="103033" y="99328"/>
                    <a:pt x="101088" y="99495"/>
                    <a:pt x="100238" y="99695"/>
                  </a:cubicBezTo>
                  <a:cubicBezTo>
                    <a:pt x="99288" y="99900"/>
                    <a:pt x="97516" y="100412"/>
                    <a:pt x="96805" y="100740"/>
                  </a:cubicBezTo>
                  <a:cubicBezTo>
                    <a:pt x="95561" y="101318"/>
                    <a:pt x="93966" y="102735"/>
                    <a:pt x="93033" y="103397"/>
                  </a:cubicBezTo>
                  <a:cubicBezTo>
                    <a:pt x="92461" y="103791"/>
                    <a:pt x="91233" y="104553"/>
                    <a:pt x="90816" y="104975"/>
                  </a:cubicBezTo>
                  <a:cubicBezTo>
                    <a:pt x="90572" y="105209"/>
                    <a:pt x="90300" y="105720"/>
                    <a:pt x="90138" y="105970"/>
                  </a:cubicBezTo>
                  <a:cubicBezTo>
                    <a:pt x="89961" y="106254"/>
                    <a:pt x="89666" y="106832"/>
                    <a:pt x="89450" y="107110"/>
                  </a:cubicBezTo>
                  <a:cubicBezTo>
                    <a:pt x="89216" y="107399"/>
                    <a:pt x="88716" y="107977"/>
                    <a:pt x="88366" y="108255"/>
                  </a:cubicBezTo>
                  <a:cubicBezTo>
                    <a:pt x="88083" y="108471"/>
                    <a:pt x="87544" y="108961"/>
                    <a:pt x="87000" y="109077"/>
                  </a:cubicBezTo>
                  <a:cubicBezTo>
                    <a:pt x="86611" y="109166"/>
                    <a:pt x="85666" y="109049"/>
                    <a:pt x="85216" y="109077"/>
                  </a:cubicBezTo>
                  <a:cubicBezTo>
                    <a:pt x="84922" y="109100"/>
                    <a:pt x="84233" y="109133"/>
                    <a:pt x="84055" y="109233"/>
                  </a:cubicBezTo>
                  <a:cubicBezTo>
                    <a:pt x="83677" y="109461"/>
                    <a:pt x="84122" y="110061"/>
                    <a:pt x="84161" y="110333"/>
                  </a:cubicBezTo>
                  <a:cubicBezTo>
                    <a:pt x="84205" y="110522"/>
                    <a:pt x="84161" y="110912"/>
                    <a:pt x="84338" y="111084"/>
                  </a:cubicBezTo>
                  <a:cubicBezTo>
                    <a:pt x="84544" y="111284"/>
                    <a:pt x="85500" y="111545"/>
                    <a:pt x="85688" y="111745"/>
                  </a:cubicBezTo>
                  <a:cubicBezTo>
                    <a:pt x="85855" y="111923"/>
                    <a:pt x="85761" y="112318"/>
                    <a:pt x="85772" y="112507"/>
                  </a:cubicBezTo>
                  <a:cubicBezTo>
                    <a:pt x="85800" y="112707"/>
                    <a:pt x="85733" y="113124"/>
                    <a:pt x="85866" y="113324"/>
                  </a:cubicBezTo>
                  <a:cubicBezTo>
                    <a:pt x="86016" y="113552"/>
                    <a:pt x="86488" y="114008"/>
                    <a:pt x="86922" y="114163"/>
                  </a:cubicBezTo>
                  <a:cubicBezTo>
                    <a:pt x="87300" y="114308"/>
                    <a:pt x="88394" y="114380"/>
                    <a:pt x="88866" y="114469"/>
                  </a:cubicBezTo>
                  <a:cubicBezTo>
                    <a:pt x="89338" y="114558"/>
                    <a:pt x="90411" y="114708"/>
                    <a:pt x="90722" y="114880"/>
                  </a:cubicBezTo>
                  <a:cubicBezTo>
                    <a:pt x="91016" y="115047"/>
                    <a:pt x="91288" y="115492"/>
                    <a:pt x="91150" y="115692"/>
                  </a:cubicBezTo>
                  <a:cubicBezTo>
                    <a:pt x="91005" y="115897"/>
                    <a:pt x="90083" y="116164"/>
                    <a:pt x="89666" y="116298"/>
                  </a:cubicBezTo>
                  <a:cubicBezTo>
                    <a:pt x="89288" y="116420"/>
                    <a:pt x="88433" y="116620"/>
                    <a:pt x="87988" y="116703"/>
                  </a:cubicBezTo>
                  <a:cubicBezTo>
                    <a:pt x="87544" y="116787"/>
                    <a:pt x="86544" y="116881"/>
                    <a:pt x="86111" y="116981"/>
                  </a:cubicBezTo>
                  <a:cubicBezTo>
                    <a:pt x="85544" y="117115"/>
                    <a:pt x="84566" y="117470"/>
                    <a:pt x="84094" y="117654"/>
                  </a:cubicBezTo>
                  <a:cubicBezTo>
                    <a:pt x="83583" y="117860"/>
                    <a:pt x="82800" y="118365"/>
                    <a:pt x="82216" y="118543"/>
                  </a:cubicBezTo>
                  <a:cubicBezTo>
                    <a:pt x="81772" y="118677"/>
                    <a:pt x="80716" y="118866"/>
                    <a:pt x="80177" y="118916"/>
                  </a:cubicBezTo>
                  <a:cubicBezTo>
                    <a:pt x="79633" y="118960"/>
                    <a:pt x="78500" y="118866"/>
                    <a:pt x="77961" y="118916"/>
                  </a:cubicBezTo>
                  <a:cubicBezTo>
                    <a:pt x="77527" y="118949"/>
                    <a:pt x="76716" y="119105"/>
                    <a:pt x="76350" y="119205"/>
                  </a:cubicBezTo>
                  <a:cubicBezTo>
                    <a:pt x="75755" y="119360"/>
                    <a:pt x="74877" y="119844"/>
                    <a:pt x="74227" y="119938"/>
                  </a:cubicBezTo>
                  <a:cubicBezTo>
                    <a:pt x="73405" y="120061"/>
                    <a:pt x="71605" y="119972"/>
                    <a:pt x="70738" y="119938"/>
                  </a:cubicBezTo>
                  <a:cubicBezTo>
                    <a:pt x="70277" y="119922"/>
                    <a:pt x="69277" y="119916"/>
                    <a:pt x="68927" y="119799"/>
                  </a:cubicBezTo>
                  <a:cubicBezTo>
                    <a:pt x="68511" y="119666"/>
                    <a:pt x="68416" y="119166"/>
                    <a:pt x="68088" y="118993"/>
                  </a:cubicBezTo>
                  <a:cubicBezTo>
                    <a:pt x="67511" y="118693"/>
                    <a:pt x="65955" y="118204"/>
                    <a:pt x="65061" y="118071"/>
                  </a:cubicBezTo>
                  <a:cubicBezTo>
                    <a:pt x="64372" y="117971"/>
                    <a:pt x="62694" y="118199"/>
                    <a:pt x="62116" y="118015"/>
                  </a:cubicBezTo>
                  <a:cubicBezTo>
                    <a:pt x="61750" y="117898"/>
                    <a:pt x="61777" y="117454"/>
                    <a:pt x="61533" y="117293"/>
                  </a:cubicBezTo>
                  <a:cubicBezTo>
                    <a:pt x="61344" y="117170"/>
                    <a:pt x="60833" y="116942"/>
                    <a:pt x="60505" y="116881"/>
                  </a:cubicBezTo>
                  <a:cubicBezTo>
                    <a:pt x="60100" y="116809"/>
                    <a:pt x="59183" y="116798"/>
                    <a:pt x="58750" y="116826"/>
                  </a:cubicBezTo>
                  <a:cubicBezTo>
                    <a:pt x="58383" y="116853"/>
                    <a:pt x="57722" y="117015"/>
                    <a:pt x="57383" y="117076"/>
                  </a:cubicBezTo>
                  <a:cubicBezTo>
                    <a:pt x="57005" y="117137"/>
                    <a:pt x="56261" y="117281"/>
                    <a:pt x="55872" y="117309"/>
                  </a:cubicBezTo>
                  <a:cubicBezTo>
                    <a:pt x="55372" y="117343"/>
                    <a:pt x="54355" y="117309"/>
                    <a:pt x="53855" y="117281"/>
                  </a:cubicBezTo>
                  <a:cubicBezTo>
                    <a:pt x="53366" y="117254"/>
                    <a:pt x="52327" y="117198"/>
                    <a:pt x="51938" y="117076"/>
                  </a:cubicBezTo>
                  <a:cubicBezTo>
                    <a:pt x="51666" y="116987"/>
                    <a:pt x="51505" y="116681"/>
                    <a:pt x="51272" y="116576"/>
                  </a:cubicBezTo>
                  <a:cubicBezTo>
                    <a:pt x="50800" y="116353"/>
                    <a:pt x="49583" y="116025"/>
                    <a:pt x="48950" y="115909"/>
                  </a:cubicBezTo>
                  <a:cubicBezTo>
                    <a:pt x="48355" y="115797"/>
                    <a:pt x="47072" y="115697"/>
                    <a:pt x="46433" y="115670"/>
                  </a:cubicBezTo>
                  <a:cubicBezTo>
                    <a:pt x="45988" y="115647"/>
                    <a:pt x="45083" y="115631"/>
                    <a:pt x="44650" y="115675"/>
                  </a:cubicBezTo>
                  <a:cubicBezTo>
                    <a:pt x="44355" y="115708"/>
                    <a:pt x="43866" y="115886"/>
                    <a:pt x="43566" y="115914"/>
                  </a:cubicBezTo>
                  <a:cubicBezTo>
                    <a:pt x="43283" y="115947"/>
                    <a:pt x="42677" y="115936"/>
                    <a:pt x="42377" y="115909"/>
                  </a:cubicBezTo>
                  <a:cubicBezTo>
                    <a:pt x="41922" y="115859"/>
                    <a:pt x="40916" y="115731"/>
                    <a:pt x="40633" y="115564"/>
                  </a:cubicBezTo>
                  <a:cubicBezTo>
                    <a:pt x="40433" y="115447"/>
                    <a:pt x="40488" y="115125"/>
                    <a:pt x="40488" y="114975"/>
                  </a:cubicBezTo>
                  <a:cubicBezTo>
                    <a:pt x="40488" y="114808"/>
                    <a:pt x="40755" y="114480"/>
                    <a:pt x="40633" y="114319"/>
                  </a:cubicBezTo>
                  <a:cubicBezTo>
                    <a:pt x="40583" y="114230"/>
                    <a:pt x="40300" y="114063"/>
                    <a:pt x="40083" y="114024"/>
                  </a:cubicBezTo>
                  <a:cubicBezTo>
                    <a:pt x="39894" y="113996"/>
                    <a:pt x="39461" y="114035"/>
                    <a:pt x="39294" y="114080"/>
                  </a:cubicBezTo>
                  <a:cubicBezTo>
                    <a:pt x="39094" y="114135"/>
                    <a:pt x="38838" y="114308"/>
                    <a:pt x="38755" y="114402"/>
                  </a:cubicBezTo>
                  <a:cubicBezTo>
                    <a:pt x="38633" y="114563"/>
                    <a:pt x="38866" y="114919"/>
                    <a:pt x="38755" y="115080"/>
                  </a:cubicBezTo>
                  <a:cubicBezTo>
                    <a:pt x="38650" y="115264"/>
                    <a:pt x="38216" y="115592"/>
                    <a:pt x="37905" y="115725"/>
                  </a:cubicBezTo>
                  <a:cubicBezTo>
                    <a:pt x="37744" y="115792"/>
                    <a:pt x="37311" y="115936"/>
                    <a:pt x="37077" y="115914"/>
                  </a:cubicBezTo>
                  <a:cubicBezTo>
                    <a:pt x="36755" y="115886"/>
                    <a:pt x="36416" y="115608"/>
                    <a:pt x="36283" y="115486"/>
                  </a:cubicBezTo>
                  <a:cubicBezTo>
                    <a:pt x="36172" y="115392"/>
                    <a:pt x="36244" y="115153"/>
                    <a:pt x="36077" y="115075"/>
                  </a:cubicBezTo>
                  <a:cubicBezTo>
                    <a:pt x="35811" y="114958"/>
                    <a:pt x="34972" y="114897"/>
                    <a:pt x="34594" y="114919"/>
                  </a:cubicBezTo>
                  <a:cubicBezTo>
                    <a:pt x="34283" y="114936"/>
                    <a:pt x="33700" y="115064"/>
                    <a:pt x="33500" y="115169"/>
                  </a:cubicBezTo>
                  <a:cubicBezTo>
                    <a:pt x="33311" y="115269"/>
                    <a:pt x="33266" y="115542"/>
                    <a:pt x="33144" y="115658"/>
                  </a:cubicBezTo>
                  <a:cubicBezTo>
                    <a:pt x="33050" y="115747"/>
                    <a:pt x="32850" y="115931"/>
                    <a:pt x="32644" y="115992"/>
                  </a:cubicBezTo>
                  <a:cubicBezTo>
                    <a:pt x="32361" y="116075"/>
                    <a:pt x="31577" y="116059"/>
                    <a:pt x="31238" y="116120"/>
                  </a:cubicBezTo>
                  <a:cubicBezTo>
                    <a:pt x="31011" y="116159"/>
                    <a:pt x="30661" y="116309"/>
                    <a:pt x="30427" y="116348"/>
                  </a:cubicBezTo>
                  <a:cubicBezTo>
                    <a:pt x="30183" y="116392"/>
                    <a:pt x="29577" y="116359"/>
                    <a:pt x="29361" y="116431"/>
                  </a:cubicBezTo>
                  <a:cubicBezTo>
                    <a:pt x="29133" y="116509"/>
                    <a:pt x="28927" y="116770"/>
                    <a:pt x="28888" y="116898"/>
                  </a:cubicBezTo>
                  <a:cubicBezTo>
                    <a:pt x="28850" y="117048"/>
                    <a:pt x="29161" y="117348"/>
                    <a:pt x="29133" y="117504"/>
                  </a:cubicBezTo>
                  <a:cubicBezTo>
                    <a:pt x="29116" y="117615"/>
                    <a:pt x="28955" y="117848"/>
                    <a:pt x="28822" y="118026"/>
                  </a:cubicBezTo>
                  <a:cubicBezTo>
                    <a:pt x="28577" y="117965"/>
                    <a:pt x="28088" y="117932"/>
                    <a:pt x="27872" y="117960"/>
                  </a:cubicBezTo>
                  <a:cubicBezTo>
                    <a:pt x="27577" y="117998"/>
                    <a:pt x="27305" y="118293"/>
                    <a:pt x="26994" y="118321"/>
                  </a:cubicBezTo>
                  <a:cubicBezTo>
                    <a:pt x="26605" y="118354"/>
                    <a:pt x="25777" y="118193"/>
                    <a:pt x="25455" y="118087"/>
                  </a:cubicBezTo>
                  <a:cubicBezTo>
                    <a:pt x="24955" y="117910"/>
                    <a:pt x="24388" y="117415"/>
                    <a:pt x="24116" y="117170"/>
                  </a:cubicBezTo>
                  <a:cubicBezTo>
                    <a:pt x="23550" y="116670"/>
                    <a:pt x="22588" y="115625"/>
                    <a:pt x="22438" y="115075"/>
                  </a:cubicBezTo>
                  <a:cubicBezTo>
                    <a:pt x="22316" y="114563"/>
                    <a:pt x="22505" y="113502"/>
                    <a:pt x="22983" y="113029"/>
                  </a:cubicBezTo>
                  <a:cubicBezTo>
                    <a:pt x="23172" y="112846"/>
                    <a:pt x="23738" y="112473"/>
                    <a:pt x="24200" y="112401"/>
                  </a:cubicBezTo>
                  <a:cubicBezTo>
                    <a:pt x="24411" y="112368"/>
                    <a:pt x="24966" y="112407"/>
                    <a:pt x="25127" y="112479"/>
                  </a:cubicBezTo>
                  <a:cubicBezTo>
                    <a:pt x="25372" y="112585"/>
                    <a:pt x="25116" y="112929"/>
                    <a:pt x="25305" y="113046"/>
                  </a:cubicBezTo>
                  <a:cubicBezTo>
                    <a:pt x="25494" y="113157"/>
                    <a:pt x="26155" y="113335"/>
                    <a:pt x="26466" y="113307"/>
                  </a:cubicBezTo>
                  <a:cubicBezTo>
                    <a:pt x="26861" y="113268"/>
                    <a:pt x="27277" y="112940"/>
                    <a:pt x="27416" y="112790"/>
                  </a:cubicBezTo>
                  <a:cubicBezTo>
                    <a:pt x="27577" y="112607"/>
                    <a:pt x="27294" y="112184"/>
                    <a:pt x="27511" y="112012"/>
                  </a:cubicBezTo>
                  <a:cubicBezTo>
                    <a:pt x="27672" y="111879"/>
                    <a:pt x="28416" y="111756"/>
                    <a:pt x="28672" y="111645"/>
                  </a:cubicBezTo>
                  <a:cubicBezTo>
                    <a:pt x="29305" y="111367"/>
                    <a:pt x="30133" y="110667"/>
                    <a:pt x="30766" y="110389"/>
                  </a:cubicBezTo>
                  <a:cubicBezTo>
                    <a:pt x="31427" y="110106"/>
                    <a:pt x="32944" y="109600"/>
                    <a:pt x="33811" y="109427"/>
                  </a:cubicBezTo>
                  <a:cubicBezTo>
                    <a:pt x="34311" y="109333"/>
                    <a:pt x="35511" y="109361"/>
                    <a:pt x="35955" y="109227"/>
                  </a:cubicBezTo>
                  <a:cubicBezTo>
                    <a:pt x="36188" y="109161"/>
                    <a:pt x="36566" y="108955"/>
                    <a:pt x="36538" y="108838"/>
                  </a:cubicBezTo>
                  <a:cubicBezTo>
                    <a:pt x="36527" y="108738"/>
                    <a:pt x="36150" y="108566"/>
                    <a:pt x="35916" y="108527"/>
                  </a:cubicBezTo>
                  <a:cubicBezTo>
                    <a:pt x="35594" y="108471"/>
                    <a:pt x="34783" y="108649"/>
                    <a:pt x="34483" y="108566"/>
                  </a:cubicBezTo>
                  <a:cubicBezTo>
                    <a:pt x="34161" y="108471"/>
                    <a:pt x="34038" y="108105"/>
                    <a:pt x="34000" y="107932"/>
                  </a:cubicBezTo>
                  <a:cubicBezTo>
                    <a:pt x="33944" y="107738"/>
                    <a:pt x="34038" y="107326"/>
                    <a:pt x="34216" y="107143"/>
                  </a:cubicBezTo>
                  <a:cubicBezTo>
                    <a:pt x="34361" y="106993"/>
                    <a:pt x="35161" y="106793"/>
                    <a:pt x="35200" y="106626"/>
                  </a:cubicBezTo>
                  <a:cubicBezTo>
                    <a:pt x="35255" y="106443"/>
                    <a:pt x="34416" y="106142"/>
                    <a:pt x="34444" y="105965"/>
                  </a:cubicBezTo>
                  <a:cubicBezTo>
                    <a:pt x="34472" y="105731"/>
                    <a:pt x="35550" y="105403"/>
                    <a:pt x="35605" y="105164"/>
                  </a:cubicBezTo>
                  <a:cubicBezTo>
                    <a:pt x="35661" y="104914"/>
                    <a:pt x="34811" y="104464"/>
                    <a:pt x="34755" y="104208"/>
                  </a:cubicBezTo>
                  <a:cubicBezTo>
                    <a:pt x="34644" y="103702"/>
                    <a:pt x="35744" y="102724"/>
                    <a:pt x="35644" y="102213"/>
                  </a:cubicBezTo>
                  <a:cubicBezTo>
                    <a:pt x="35605" y="101979"/>
                    <a:pt x="34916" y="101568"/>
                    <a:pt x="34888" y="101334"/>
                  </a:cubicBezTo>
                  <a:cubicBezTo>
                    <a:pt x="34861" y="101162"/>
                    <a:pt x="34983" y="100779"/>
                    <a:pt x="35294" y="100667"/>
                  </a:cubicBezTo>
                  <a:cubicBezTo>
                    <a:pt x="35550" y="100567"/>
                    <a:pt x="36338" y="100545"/>
                    <a:pt x="36672" y="100573"/>
                  </a:cubicBezTo>
                  <a:cubicBezTo>
                    <a:pt x="36961" y="100601"/>
                    <a:pt x="37444" y="100740"/>
                    <a:pt x="37622" y="100829"/>
                  </a:cubicBezTo>
                  <a:cubicBezTo>
                    <a:pt x="37972" y="101023"/>
                    <a:pt x="37888" y="101585"/>
                    <a:pt x="38338" y="101740"/>
                  </a:cubicBezTo>
                  <a:cubicBezTo>
                    <a:pt x="38677" y="101851"/>
                    <a:pt x="39727" y="101940"/>
                    <a:pt x="40083" y="101829"/>
                  </a:cubicBezTo>
                  <a:cubicBezTo>
                    <a:pt x="40311" y="101757"/>
                    <a:pt x="40283" y="101473"/>
                    <a:pt x="40255" y="101351"/>
                  </a:cubicBezTo>
                  <a:cubicBezTo>
                    <a:pt x="40216" y="101095"/>
                    <a:pt x="39894" y="100578"/>
                    <a:pt x="39538" y="100373"/>
                  </a:cubicBezTo>
                  <a:cubicBezTo>
                    <a:pt x="39216" y="100178"/>
                    <a:pt x="38161" y="99945"/>
                    <a:pt x="37700" y="99800"/>
                  </a:cubicBezTo>
                  <a:cubicBezTo>
                    <a:pt x="37094" y="99606"/>
                    <a:pt x="35794" y="99233"/>
                    <a:pt x="35238" y="99005"/>
                  </a:cubicBezTo>
                  <a:cubicBezTo>
                    <a:pt x="34566" y="98722"/>
                    <a:pt x="33266" y="98105"/>
                    <a:pt x="32916" y="97733"/>
                  </a:cubicBezTo>
                  <a:cubicBezTo>
                    <a:pt x="32616" y="97421"/>
                    <a:pt x="32605" y="96738"/>
                    <a:pt x="32605" y="96404"/>
                  </a:cubicBezTo>
                  <a:cubicBezTo>
                    <a:pt x="32605" y="96193"/>
                    <a:pt x="32877" y="95770"/>
                    <a:pt x="32833" y="95559"/>
                  </a:cubicBezTo>
                  <a:cubicBezTo>
                    <a:pt x="32783" y="95304"/>
                    <a:pt x="32227" y="94842"/>
                    <a:pt x="32161" y="94598"/>
                  </a:cubicBezTo>
                  <a:cubicBezTo>
                    <a:pt x="32038" y="94192"/>
                    <a:pt x="32472" y="93364"/>
                    <a:pt x="32333" y="92958"/>
                  </a:cubicBezTo>
                  <a:cubicBezTo>
                    <a:pt x="32188" y="92491"/>
                    <a:pt x="31161" y="91646"/>
                    <a:pt x="30994" y="91185"/>
                  </a:cubicBezTo>
                  <a:cubicBezTo>
                    <a:pt x="30900" y="90946"/>
                    <a:pt x="30644" y="90418"/>
                    <a:pt x="30994" y="90223"/>
                  </a:cubicBezTo>
                  <a:cubicBezTo>
                    <a:pt x="31172" y="90123"/>
                    <a:pt x="31861" y="90101"/>
                    <a:pt x="32161" y="90079"/>
                  </a:cubicBezTo>
                  <a:cubicBezTo>
                    <a:pt x="32472" y="90056"/>
                    <a:pt x="33105" y="90073"/>
                    <a:pt x="33416" y="90040"/>
                  </a:cubicBezTo>
                  <a:cubicBezTo>
                    <a:pt x="33833" y="89995"/>
                    <a:pt x="34566" y="89806"/>
                    <a:pt x="34983" y="89745"/>
                  </a:cubicBezTo>
                  <a:cubicBezTo>
                    <a:pt x="35350" y="89695"/>
                    <a:pt x="36255" y="89729"/>
                    <a:pt x="36500" y="89595"/>
                  </a:cubicBezTo>
                  <a:cubicBezTo>
                    <a:pt x="36700" y="89490"/>
                    <a:pt x="36700" y="89167"/>
                    <a:pt x="36500" y="89062"/>
                  </a:cubicBezTo>
                  <a:cubicBezTo>
                    <a:pt x="36188" y="88906"/>
                    <a:pt x="35066" y="88845"/>
                    <a:pt x="34577" y="88878"/>
                  </a:cubicBezTo>
                  <a:cubicBezTo>
                    <a:pt x="34350" y="88895"/>
                    <a:pt x="34011" y="89028"/>
                    <a:pt x="33811" y="89078"/>
                  </a:cubicBezTo>
                  <a:cubicBezTo>
                    <a:pt x="33500" y="89167"/>
                    <a:pt x="32877" y="89462"/>
                    <a:pt x="32511" y="89412"/>
                  </a:cubicBezTo>
                  <a:cubicBezTo>
                    <a:pt x="32294" y="89378"/>
                    <a:pt x="32416" y="89084"/>
                    <a:pt x="32200" y="89045"/>
                  </a:cubicBezTo>
                  <a:cubicBezTo>
                    <a:pt x="31833" y="88973"/>
                    <a:pt x="31050" y="89378"/>
                    <a:pt x="30683" y="89301"/>
                  </a:cubicBezTo>
                  <a:cubicBezTo>
                    <a:pt x="30305" y="89223"/>
                    <a:pt x="30388" y="88795"/>
                    <a:pt x="30322" y="88622"/>
                  </a:cubicBezTo>
                  <a:cubicBezTo>
                    <a:pt x="30172" y="88233"/>
                    <a:pt x="29972" y="87461"/>
                    <a:pt x="29972" y="87072"/>
                  </a:cubicBezTo>
                  <a:cubicBezTo>
                    <a:pt x="29972" y="86927"/>
                    <a:pt x="29805" y="86566"/>
                    <a:pt x="30105" y="86477"/>
                  </a:cubicBezTo>
                  <a:cubicBezTo>
                    <a:pt x="30294" y="86421"/>
                    <a:pt x="30805" y="86516"/>
                    <a:pt x="30994" y="86571"/>
                  </a:cubicBezTo>
                  <a:cubicBezTo>
                    <a:pt x="31238" y="86649"/>
                    <a:pt x="31333" y="86972"/>
                    <a:pt x="31616" y="87016"/>
                  </a:cubicBezTo>
                  <a:cubicBezTo>
                    <a:pt x="31983" y="87077"/>
                    <a:pt x="32877" y="86960"/>
                    <a:pt x="33105" y="86827"/>
                  </a:cubicBezTo>
                  <a:cubicBezTo>
                    <a:pt x="33333" y="86694"/>
                    <a:pt x="33161" y="86321"/>
                    <a:pt x="33011" y="86166"/>
                  </a:cubicBezTo>
                  <a:cubicBezTo>
                    <a:pt x="32794" y="85938"/>
                    <a:pt x="32022" y="85521"/>
                    <a:pt x="31483" y="85410"/>
                  </a:cubicBezTo>
                  <a:cubicBezTo>
                    <a:pt x="31050" y="85321"/>
                    <a:pt x="29916" y="85526"/>
                    <a:pt x="29566" y="85387"/>
                  </a:cubicBezTo>
                  <a:cubicBezTo>
                    <a:pt x="29116" y="85221"/>
                    <a:pt x="29361" y="84643"/>
                    <a:pt x="29333" y="84398"/>
                  </a:cubicBezTo>
                  <a:cubicBezTo>
                    <a:pt x="29305" y="84126"/>
                    <a:pt x="28994" y="83536"/>
                    <a:pt x="29333" y="83309"/>
                  </a:cubicBezTo>
                  <a:cubicBezTo>
                    <a:pt x="29522" y="83186"/>
                    <a:pt x="30400" y="83170"/>
                    <a:pt x="30588" y="83047"/>
                  </a:cubicBezTo>
                  <a:cubicBezTo>
                    <a:pt x="30794" y="82914"/>
                    <a:pt x="30833" y="82525"/>
                    <a:pt x="30588" y="82403"/>
                  </a:cubicBezTo>
                  <a:cubicBezTo>
                    <a:pt x="30388" y="82297"/>
                    <a:pt x="29661" y="82308"/>
                    <a:pt x="29333" y="82291"/>
                  </a:cubicBezTo>
                  <a:cubicBezTo>
                    <a:pt x="29011" y="82275"/>
                    <a:pt x="28227" y="82369"/>
                    <a:pt x="27994" y="82269"/>
                  </a:cubicBezTo>
                  <a:cubicBezTo>
                    <a:pt x="27700" y="82141"/>
                    <a:pt x="28305" y="81697"/>
                    <a:pt x="28038" y="81552"/>
                  </a:cubicBezTo>
                  <a:cubicBezTo>
                    <a:pt x="27822" y="81430"/>
                    <a:pt x="26966" y="81363"/>
                    <a:pt x="26605" y="81391"/>
                  </a:cubicBezTo>
                  <a:cubicBezTo>
                    <a:pt x="26305" y="81413"/>
                    <a:pt x="25888" y="81658"/>
                    <a:pt x="25577" y="81686"/>
                  </a:cubicBezTo>
                  <a:cubicBezTo>
                    <a:pt x="25050" y="81724"/>
                    <a:pt x="23911" y="81608"/>
                    <a:pt x="23483" y="81480"/>
                  </a:cubicBezTo>
                  <a:cubicBezTo>
                    <a:pt x="23155" y="81385"/>
                    <a:pt x="22588" y="81085"/>
                    <a:pt x="22627" y="80924"/>
                  </a:cubicBezTo>
                  <a:cubicBezTo>
                    <a:pt x="22655" y="80791"/>
                    <a:pt x="23427" y="80668"/>
                    <a:pt x="23522" y="80541"/>
                  </a:cubicBezTo>
                  <a:cubicBezTo>
                    <a:pt x="23672" y="80340"/>
                    <a:pt x="23211" y="79935"/>
                    <a:pt x="23172" y="79723"/>
                  </a:cubicBezTo>
                  <a:cubicBezTo>
                    <a:pt x="23116" y="79534"/>
                    <a:pt x="22861" y="79112"/>
                    <a:pt x="23172" y="78973"/>
                  </a:cubicBezTo>
                  <a:cubicBezTo>
                    <a:pt x="23466" y="78829"/>
                    <a:pt x="24550" y="78923"/>
                    <a:pt x="24994" y="78879"/>
                  </a:cubicBezTo>
                  <a:cubicBezTo>
                    <a:pt x="25994" y="78784"/>
                    <a:pt x="27900" y="78439"/>
                    <a:pt x="28888" y="78323"/>
                  </a:cubicBezTo>
                  <a:cubicBezTo>
                    <a:pt x="29522" y="78256"/>
                    <a:pt x="30794" y="78084"/>
                    <a:pt x="31444" y="78123"/>
                  </a:cubicBezTo>
                  <a:cubicBezTo>
                    <a:pt x="31805" y="78139"/>
                    <a:pt x="32377" y="78412"/>
                    <a:pt x="32738" y="78401"/>
                  </a:cubicBezTo>
                  <a:cubicBezTo>
                    <a:pt x="33216" y="78378"/>
                    <a:pt x="33916" y="78073"/>
                    <a:pt x="34266" y="77939"/>
                  </a:cubicBezTo>
                  <a:cubicBezTo>
                    <a:pt x="34861" y="77700"/>
                    <a:pt x="35944" y="77172"/>
                    <a:pt x="36322" y="76866"/>
                  </a:cubicBezTo>
                  <a:cubicBezTo>
                    <a:pt x="36633" y="76616"/>
                    <a:pt x="36716" y="76033"/>
                    <a:pt x="37077" y="75799"/>
                  </a:cubicBezTo>
                  <a:cubicBezTo>
                    <a:pt x="37538" y="75505"/>
                    <a:pt x="39216" y="75199"/>
                    <a:pt x="39677" y="74910"/>
                  </a:cubicBezTo>
                  <a:cubicBezTo>
                    <a:pt x="40094" y="74654"/>
                    <a:pt x="40538" y="74021"/>
                    <a:pt x="40566" y="73709"/>
                  </a:cubicBezTo>
                  <a:cubicBezTo>
                    <a:pt x="40594" y="73454"/>
                    <a:pt x="40300" y="72926"/>
                    <a:pt x="39988" y="72698"/>
                  </a:cubicBezTo>
                  <a:cubicBezTo>
                    <a:pt x="39394" y="72253"/>
                    <a:pt x="37172" y="71680"/>
                    <a:pt x="36538" y="71236"/>
                  </a:cubicBezTo>
                  <a:cubicBezTo>
                    <a:pt x="36050" y="70897"/>
                    <a:pt x="35622" y="70102"/>
                    <a:pt x="35377" y="69707"/>
                  </a:cubicBezTo>
                  <a:cubicBezTo>
                    <a:pt x="35133" y="69301"/>
                    <a:pt x="34861" y="68473"/>
                    <a:pt x="34661" y="68067"/>
                  </a:cubicBezTo>
                  <a:cubicBezTo>
                    <a:pt x="34427" y="67584"/>
                    <a:pt x="34511" y="66472"/>
                    <a:pt x="33633" y="66128"/>
                  </a:cubicBezTo>
                  <a:cubicBezTo>
                    <a:pt x="33133" y="65933"/>
                    <a:pt x="31494" y="66100"/>
                    <a:pt x="30900" y="65944"/>
                  </a:cubicBezTo>
                  <a:cubicBezTo>
                    <a:pt x="30183" y="65761"/>
                    <a:pt x="29455" y="65077"/>
                    <a:pt x="28944" y="64799"/>
                  </a:cubicBezTo>
                  <a:cubicBezTo>
                    <a:pt x="28427" y="64532"/>
                    <a:pt x="27116" y="64065"/>
                    <a:pt x="26833" y="63749"/>
                  </a:cubicBezTo>
                  <a:cubicBezTo>
                    <a:pt x="26483" y="63365"/>
                    <a:pt x="26533" y="62509"/>
                    <a:pt x="26738" y="62109"/>
                  </a:cubicBezTo>
                  <a:cubicBezTo>
                    <a:pt x="26861" y="61887"/>
                    <a:pt x="27655" y="61525"/>
                    <a:pt x="27683" y="61292"/>
                  </a:cubicBezTo>
                  <a:cubicBezTo>
                    <a:pt x="27711" y="61125"/>
                    <a:pt x="26994" y="60808"/>
                    <a:pt x="27144" y="60653"/>
                  </a:cubicBezTo>
                  <a:cubicBezTo>
                    <a:pt x="27238" y="60553"/>
                    <a:pt x="27794" y="60441"/>
                    <a:pt x="28038" y="60447"/>
                  </a:cubicBezTo>
                  <a:cubicBezTo>
                    <a:pt x="28494" y="60464"/>
                    <a:pt x="29255" y="60758"/>
                    <a:pt x="29466" y="60925"/>
                  </a:cubicBezTo>
                  <a:cubicBezTo>
                    <a:pt x="29672" y="61075"/>
                    <a:pt x="29511" y="61459"/>
                    <a:pt x="29700" y="61614"/>
                  </a:cubicBezTo>
                  <a:cubicBezTo>
                    <a:pt x="29861" y="61748"/>
                    <a:pt x="30388" y="61987"/>
                    <a:pt x="30727" y="62053"/>
                  </a:cubicBezTo>
                  <a:cubicBezTo>
                    <a:pt x="30994" y="62103"/>
                    <a:pt x="31688" y="62159"/>
                    <a:pt x="31927" y="62087"/>
                  </a:cubicBezTo>
                  <a:cubicBezTo>
                    <a:pt x="32538" y="61925"/>
                    <a:pt x="32755" y="61253"/>
                    <a:pt x="32877" y="60964"/>
                  </a:cubicBezTo>
                  <a:cubicBezTo>
                    <a:pt x="33000" y="60658"/>
                    <a:pt x="32755" y="60036"/>
                    <a:pt x="32877" y="59724"/>
                  </a:cubicBezTo>
                  <a:cubicBezTo>
                    <a:pt x="32944" y="59546"/>
                    <a:pt x="33622" y="59191"/>
                    <a:pt x="33416" y="59030"/>
                  </a:cubicBezTo>
                  <a:cubicBezTo>
                    <a:pt x="33188" y="58857"/>
                    <a:pt x="31983" y="58924"/>
                    <a:pt x="31616" y="58807"/>
                  </a:cubicBezTo>
                  <a:cubicBezTo>
                    <a:pt x="31294" y="58696"/>
                    <a:pt x="30644" y="58363"/>
                    <a:pt x="30766" y="58196"/>
                  </a:cubicBezTo>
                  <a:cubicBezTo>
                    <a:pt x="30833" y="58112"/>
                    <a:pt x="31322" y="58051"/>
                    <a:pt x="31538" y="58046"/>
                  </a:cubicBezTo>
                  <a:cubicBezTo>
                    <a:pt x="31850" y="58040"/>
                    <a:pt x="32444" y="58257"/>
                    <a:pt x="32738" y="58212"/>
                  </a:cubicBezTo>
                  <a:cubicBezTo>
                    <a:pt x="33077" y="58162"/>
                    <a:pt x="33405" y="57846"/>
                    <a:pt x="33500" y="57701"/>
                  </a:cubicBezTo>
                  <a:cubicBezTo>
                    <a:pt x="33716" y="57401"/>
                    <a:pt x="33500" y="56767"/>
                    <a:pt x="33550" y="56462"/>
                  </a:cubicBezTo>
                  <a:cubicBezTo>
                    <a:pt x="33594" y="56150"/>
                    <a:pt x="33794" y="55533"/>
                    <a:pt x="33905" y="55222"/>
                  </a:cubicBezTo>
                  <a:cubicBezTo>
                    <a:pt x="34050" y="54794"/>
                    <a:pt x="34916" y="53927"/>
                    <a:pt x="34622" y="53510"/>
                  </a:cubicBezTo>
                  <a:cubicBezTo>
                    <a:pt x="34405" y="53204"/>
                    <a:pt x="33000" y="52821"/>
                    <a:pt x="32511" y="52565"/>
                  </a:cubicBezTo>
                  <a:cubicBezTo>
                    <a:pt x="32066" y="52332"/>
                    <a:pt x="31161" y="51837"/>
                    <a:pt x="30900" y="51559"/>
                  </a:cubicBezTo>
                  <a:cubicBezTo>
                    <a:pt x="30700" y="51320"/>
                    <a:pt x="30927" y="50781"/>
                    <a:pt x="30588" y="50575"/>
                  </a:cubicBezTo>
                  <a:cubicBezTo>
                    <a:pt x="30294" y="50403"/>
                    <a:pt x="29255" y="50231"/>
                    <a:pt x="28755" y="50175"/>
                  </a:cubicBezTo>
                  <a:cubicBezTo>
                    <a:pt x="28322" y="50114"/>
                    <a:pt x="27372" y="50086"/>
                    <a:pt x="26927" y="50114"/>
                  </a:cubicBezTo>
                  <a:cubicBezTo>
                    <a:pt x="26305" y="50153"/>
                    <a:pt x="24927" y="50242"/>
                    <a:pt x="24550" y="50447"/>
                  </a:cubicBezTo>
                  <a:cubicBezTo>
                    <a:pt x="24294" y="50592"/>
                    <a:pt x="24400" y="50987"/>
                    <a:pt x="24455" y="51164"/>
                  </a:cubicBezTo>
                  <a:cubicBezTo>
                    <a:pt x="24505" y="51287"/>
                    <a:pt x="25033" y="51526"/>
                    <a:pt x="24861" y="51631"/>
                  </a:cubicBezTo>
                  <a:cubicBezTo>
                    <a:pt x="24644" y="51759"/>
                    <a:pt x="23644" y="51698"/>
                    <a:pt x="23288" y="51631"/>
                  </a:cubicBezTo>
                  <a:cubicBezTo>
                    <a:pt x="22711" y="51509"/>
                    <a:pt x="21861" y="51037"/>
                    <a:pt x="21683" y="50781"/>
                  </a:cubicBezTo>
                  <a:cubicBezTo>
                    <a:pt x="21477" y="50470"/>
                    <a:pt x="22222" y="49819"/>
                    <a:pt x="22088" y="49508"/>
                  </a:cubicBezTo>
                  <a:cubicBezTo>
                    <a:pt x="21927" y="49147"/>
                    <a:pt x="20911" y="48519"/>
                    <a:pt x="20427" y="48213"/>
                  </a:cubicBezTo>
                  <a:cubicBezTo>
                    <a:pt x="19872" y="47852"/>
                    <a:pt x="18666" y="47118"/>
                    <a:pt x="17883" y="46829"/>
                  </a:cubicBezTo>
                  <a:cubicBezTo>
                    <a:pt x="17466" y="46679"/>
                    <a:pt x="16450" y="46479"/>
                    <a:pt x="15950" y="46373"/>
                  </a:cubicBezTo>
                  <a:cubicBezTo>
                    <a:pt x="15655" y="46306"/>
                    <a:pt x="15072" y="46101"/>
                    <a:pt x="14750" y="46134"/>
                  </a:cubicBezTo>
                  <a:cubicBezTo>
                    <a:pt x="14488" y="46156"/>
                    <a:pt x="14205" y="46379"/>
                    <a:pt x="14127" y="46479"/>
                  </a:cubicBezTo>
                  <a:cubicBezTo>
                    <a:pt x="13988" y="46645"/>
                    <a:pt x="14450" y="47068"/>
                    <a:pt x="14127" y="47179"/>
                  </a:cubicBezTo>
                  <a:cubicBezTo>
                    <a:pt x="13816" y="47279"/>
                    <a:pt x="12866" y="47168"/>
                    <a:pt x="12600" y="47051"/>
                  </a:cubicBezTo>
                  <a:cubicBezTo>
                    <a:pt x="12111" y="46840"/>
                    <a:pt x="12205" y="46184"/>
                    <a:pt x="12194" y="45890"/>
                  </a:cubicBezTo>
                  <a:cubicBezTo>
                    <a:pt x="12194" y="45500"/>
                    <a:pt x="12138" y="44661"/>
                    <a:pt x="12694" y="44339"/>
                  </a:cubicBezTo>
                  <a:cubicBezTo>
                    <a:pt x="13177" y="44055"/>
                    <a:pt x="15250" y="44005"/>
                    <a:pt x="15694" y="43711"/>
                  </a:cubicBezTo>
                  <a:cubicBezTo>
                    <a:pt x="15977" y="43516"/>
                    <a:pt x="15900" y="43005"/>
                    <a:pt x="15694" y="42788"/>
                  </a:cubicBezTo>
                  <a:cubicBezTo>
                    <a:pt x="15422" y="42516"/>
                    <a:pt x="14222" y="42138"/>
                    <a:pt x="13722" y="41926"/>
                  </a:cubicBezTo>
                  <a:cubicBezTo>
                    <a:pt x="12866" y="41560"/>
                    <a:pt x="11150" y="40831"/>
                    <a:pt x="10233" y="40503"/>
                  </a:cubicBezTo>
                  <a:cubicBezTo>
                    <a:pt x="9733" y="40331"/>
                    <a:pt x="8638" y="40020"/>
                    <a:pt x="8122" y="39853"/>
                  </a:cubicBezTo>
                  <a:cubicBezTo>
                    <a:pt x="7072" y="39520"/>
                    <a:pt x="4716" y="38930"/>
                    <a:pt x="3961" y="38475"/>
                  </a:cubicBezTo>
                  <a:cubicBezTo>
                    <a:pt x="3705" y="38319"/>
                    <a:pt x="3705" y="37902"/>
                    <a:pt x="3422" y="37758"/>
                  </a:cubicBezTo>
                  <a:cubicBezTo>
                    <a:pt x="2972" y="37507"/>
                    <a:pt x="1433" y="37296"/>
                    <a:pt x="877" y="37091"/>
                  </a:cubicBezTo>
                  <a:cubicBezTo>
                    <a:pt x="622" y="36991"/>
                    <a:pt x="0" y="36640"/>
                    <a:pt x="0" y="36640"/>
                  </a:cubicBezTo>
                  <a:cubicBezTo>
                    <a:pt x="366" y="36301"/>
                    <a:pt x="944" y="35751"/>
                    <a:pt x="1188" y="35518"/>
                  </a:cubicBezTo>
                  <a:cubicBezTo>
                    <a:pt x="1661" y="35078"/>
                    <a:pt x="2677" y="34206"/>
                    <a:pt x="3066" y="33750"/>
                  </a:cubicBezTo>
                  <a:cubicBezTo>
                    <a:pt x="3527" y="33205"/>
                    <a:pt x="3866" y="32027"/>
                    <a:pt x="4544" y="31516"/>
                  </a:cubicBezTo>
                  <a:cubicBezTo>
                    <a:pt x="4877" y="31265"/>
                    <a:pt x="5783" y="30782"/>
                    <a:pt x="6422" y="30671"/>
                  </a:cubicBezTo>
                  <a:cubicBezTo>
                    <a:pt x="6988" y="30571"/>
                    <a:pt x="8311" y="30787"/>
                    <a:pt x="8883" y="30687"/>
                  </a:cubicBezTo>
                  <a:cubicBezTo>
                    <a:pt x="9505" y="30582"/>
                    <a:pt x="10516" y="30148"/>
                    <a:pt x="10761" y="29893"/>
                  </a:cubicBezTo>
                  <a:cubicBezTo>
                    <a:pt x="11055" y="29592"/>
                    <a:pt x="10911" y="28914"/>
                    <a:pt x="10761" y="28603"/>
                  </a:cubicBezTo>
                  <a:cubicBezTo>
                    <a:pt x="10627" y="28297"/>
                    <a:pt x="9772" y="27753"/>
                    <a:pt x="9650" y="27436"/>
                  </a:cubicBezTo>
                  <a:cubicBezTo>
                    <a:pt x="9505" y="27097"/>
                    <a:pt x="9411" y="26374"/>
                    <a:pt x="9733" y="26052"/>
                  </a:cubicBezTo>
                  <a:cubicBezTo>
                    <a:pt x="10016" y="25790"/>
                    <a:pt x="11033" y="25307"/>
                    <a:pt x="11705" y="25246"/>
                  </a:cubicBezTo>
                  <a:cubicBezTo>
                    <a:pt x="12344" y="25185"/>
                    <a:pt x="13655" y="25429"/>
                    <a:pt x="14166" y="25596"/>
                  </a:cubicBezTo>
                  <a:cubicBezTo>
                    <a:pt x="14977" y="25863"/>
                    <a:pt x="15883" y="26674"/>
                    <a:pt x="16355" y="27052"/>
                  </a:cubicBezTo>
                  <a:cubicBezTo>
                    <a:pt x="16827" y="27425"/>
                    <a:pt x="17211" y="28303"/>
                    <a:pt x="17922" y="28603"/>
                  </a:cubicBezTo>
                  <a:cubicBezTo>
                    <a:pt x="18288" y="28753"/>
                    <a:pt x="19333" y="28914"/>
                    <a:pt x="19844" y="28959"/>
                  </a:cubicBezTo>
                  <a:cubicBezTo>
                    <a:pt x="20861" y="29031"/>
                    <a:pt x="23100" y="29092"/>
                    <a:pt x="23927" y="28842"/>
                  </a:cubicBezTo>
                  <a:cubicBezTo>
                    <a:pt x="24722" y="28603"/>
                    <a:pt x="24872" y="27686"/>
                    <a:pt x="25361" y="27330"/>
                  </a:cubicBezTo>
                  <a:cubicBezTo>
                    <a:pt x="25955" y="26891"/>
                    <a:pt x="27605" y="26152"/>
                    <a:pt x="28305" y="25740"/>
                  </a:cubicBezTo>
                  <a:cubicBezTo>
                    <a:pt x="29538" y="25046"/>
                    <a:pt x="31833" y="23589"/>
                    <a:pt x="33050" y="22883"/>
                  </a:cubicBezTo>
                  <a:cubicBezTo>
                    <a:pt x="33955" y="22361"/>
                    <a:pt x="35416" y="21160"/>
                    <a:pt x="36727" y="20816"/>
                  </a:cubicBezTo>
                  <a:cubicBezTo>
                    <a:pt x="37622" y="20582"/>
                    <a:pt x="39916" y="20649"/>
                    <a:pt x="40894" y="20465"/>
                  </a:cubicBezTo>
                  <a:cubicBezTo>
                    <a:pt x="41661" y="20315"/>
                    <a:pt x="43161" y="19899"/>
                    <a:pt x="43622" y="19598"/>
                  </a:cubicBezTo>
                  <a:cubicBezTo>
                    <a:pt x="44083" y="19287"/>
                    <a:pt x="44188" y="18526"/>
                    <a:pt x="44283" y="18159"/>
                  </a:cubicBezTo>
                  <a:cubicBezTo>
                    <a:pt x="44377" y="17820"/>
                    <a:pt x="44500" y="17119"/>
                    <a:pt x="44377" y="16775"/>
                  </a:cubicBezTo>
                  <a:cubicBezTo>
                    <a:pt x="44177" y="16236"/>
                    <a:pt x="43066" y="15229"/>
                    <a:pt x="42677" y="14707"/>
                  </a:cubicBezTo>
                  <a:cubicBezTo>
                    <a:pt x="42255" y="14157"/>
                    <a:pt x="41727" y="13001"/>
                    <a:pt x="41111" y="12478"/>
                  </a:cubicBezTo>
                  <a:cubicBezTo>
                    <a:pt x="40500" y="11956"/>
                    <a:pt x="38633" y="11088"/>
                    <a:pt x="37838" y="10616"/>
                  </a:cubicBezTo>
                  <a:cubicBezTo>
                    <a:pt x="37294" y="10283"/>
                    <a:pt x="36050" y="9654"/>
                    <a:pt x="35700" y="9288"/>
                  </a:cubicBezTo>
                  <a:cubicBezTo>
                    <a:pt x="35283" y="8860"/>
                    <a:pt x="35294" y="7909"/>
                    <a:pt x="34888" y="7476"/>
                  </a:cubicBezTo>
                  <a:cubicBezTo>
                    <a:pt x="34511" y="7086"/>
                    <a:pt x="33311" y="6381"/>
                    <a:pt x="32644" y="6053"/>
                  </a:cubicBezTo>
                  <a:cubicBezTo>
                    <a:pt x="32077" y="5780"/>
                    <a:pt x="30566" y="5374"/>
                    <a:pt x="30050" y="5080"/>
                  </a:cubicBezTo>
                  <a:cubicBezTo>
                    <a:pt x="29616" y="4830"/>
                    <a:pt x="28900" y="4274"/>
                    <a:pt x="28850" y="3974"/>
                  </a:cubicBezTo>
                  <a:cubicBezTo>
                    <a:pt x="28794" y="3618"/>
                    <a:pt x="29427" y="2923"/>
                    <a:pt x="29833" y="2606"/>
                  </a:cubicBezTo>
                  <a:cubicBezTo>
                    <a:pt x="30238" y="2290"/>
                    <a:pt x="31616" y="1795"/>
                    <a:pt x="32066" y="1484"/>
                  </a:cubicBezTo>
                  <a:cubicBezTo>
                    <a:pt x="32472" y="1200"/>
                    <a:pt x="32983" y="572"/>
                    <a:pt x="33227" y="261"/>
                  </a:cubicBezTo>
                  <a:cubicBezTo>
                    <a:pt x="33283" y="205"/>
                    <a:pt x="33350" y="105"/>
                    <a:pt x="33427" y="0"/>
                  </a:cubicBezTo>
                  <a:cubicBezTo>
                    <a:pt x="34200" y="244"/>
                    <a:pt x="35294" y="600"/>
                    <a:pt x="35700" y="800"/>
                  </a:cubicBezTo>
                  <a:cubicBezTo>
                    <a:pt x="36227" y="1061"/>
                    <a:pt x="36794" y="1728"/>
                    <a:pt x="37338" y="1984"/>
                  </a:cubicBezTo>
                  <a:cubicBezTo>
                    <a:pt x="37783" y="2206"/>
                    <a:pt x="39038" y="2473"/>
                    <a:pt x="39461" y="2695"/>
                  </a:cubicBezTo>
                  <a:cubicBezTo>
                    <a:pt x="39972" y="2984"/>
                    <a:pt x="40227" y="3751"/>
                    <a:pt x="40800" y="4024"/>
                  </a:cubicBezTo>
                  <a:cubicBezTo>
                    <a:pt x="41472" y="4346"/>
                    <a:pt x="43472" y="4691"/>
                    <a:pt x="44377" y="4908"/>
                  </a:cubicBezTo>
                  <a:cubicBezTo>
                    <a:pt x="45122" y="5085"/>
                    <a:pt x="46716" y="5374"/>
                    <a:pt x="47405" y="5586"/>
                  </a:cubicBezTo>
                  <a:cubicBezTo>
                    <a:pt x="48150" y="5814"/>
                    <a:pt x="49433" y="6375"/>
                    <a:pt x="49988" y="6681"/>
                  </a:cubicBezTo>
                  <a:cubicBezTo>
                    <a:pt x="50744" y="7092"/>
                    <a:pt x="51816" y="8031"/>
                    <a:pt x="52450" y="8476"/>
                  </a:cubicBezTo>
                  <a:cubicBezTo>
                    <a:pt x="52883" y="8787"/>
                    <a:pt x="53544" y="9493"/>
                    <a:pt x="54222" y="9721"/>
                  </a:cubicBezTo>
                  <a:cubicBezTo>
                    <a:pt x="54761" y="9899"/>
                    <a:pt x="56194" y="10177"/>
                    <a:pt x="56844" y="10077"/>
                  </a:cubicBezTo>
                  <a:cubicBezTo>
                    <a:pt x="57088" y="10044"/>
                    <a:pt x="57166" y="9760"/>
                    <a:pt x="57400" y="9710"/>
                  </a:cubicBezTo>
                  <a:cubicBezTo>
                    <a:pt x="57883" y="9610"/>
                    <a:pt x="59183" y="9627"/>
                    <a:pt x="59572" y="9782"/>
                  </a:cubicBezTo>
                  <a:cubicBezTo>
                    <a:pt x="59938" y="9932"/>
                    <a:pt x="59855" y="10416"/>
                    <a:pt x="59750" y="10627"/>
                  </a:cubicBezTo>
                  <a:cubicBezTo>
                    <a:pt x="59655" y="10805"/>
                    <a:pt x="58938" y="11088"/>
                    <a:pt x="58900" y="11272"/>
                  </a:cubicBezTo>
                  <a:cubicBezTo>
                    <a:pt x="58872" y="11389"/>
                    <a:pt x="59022" y="11655"/>
                    <a:pt x="59261" y="11728"/>
                  </a:cubicBezTo>
                  <a:cubicBezTo>
                    <a:pt x="59588" y="11828"/>
                    <a:pt x="60572" y="11633"/>
                    <a:pt x="60911" y="11728"/>
                  </a:cubicBezTo>
                  <a:cubicBezTo>
                    <a:pt x="61155" y="11794"/>
                    <a:pt x="61400" y="12067"/>
                    <a:pt x="61344" y="12183"/>
                  </a:cubicBezTo>
                  <a:cubicBezTo>
                    <a:pt x="61238" y="12395"/>
                    <a:pt x="60100" y="12617"/>
                    <a:pt x="59911" y="12817"/>
                  </a:cubicBezTo>
                  <a:cubicBezTo>
                    <a:pt x="59788" y="12939"/>
                    <a:pt x="60072" y="13228"/>
                    <a:pt x="59911" y="13340"/>
                  </a:cubicBezTo>
                  <a:cubicBezTo>
                    <a:pt x="59738" y="13462"/>
                    <a:pt x="58927" y="13490"/>
                    <a:pt x="58722" y="13595"/>
                  </a:cubicBezTo>
                  <a:cubicBezTo>
                    <a:pt x="58427" y="13751"/>
                    <a:pt x="58211" y="14168"/>
                    <a:pt x="58250" y="14368"/>
                  </a:cubicBezTo>
                  <a:cubicBezTo>
                    <a:pt x="58288" y="14512"/>
                    <a:pt x="58544" y="14835"/>
                    <a:pt x="58855" y="14907"/>
                  </a:cubicBezTo>
                  <a:cubicBezTo>
                    <a:pt x="59022" y="14946"/>
                    <a:pt x="59333" y="14957"/>
                    <a:pt x="59627" y="14952"/>
                  </a:cubicBezTo>
                  <a:cubicBezTo>
                    <a:pt x="59533" y="15091"/>
                    <a:pt x="59427" y="15246"/>
                    <a:pt x="59333" y="15313"/>
                  </a:cubicBezTo>
                  <a:cubicBezTo>
                    <a:pt x="59116" y="15474"/>
                    <a:pt x="58477" y="15730"/>
                    <a:pt x="58155" y="15852"/>
                  </a:cubicBezTo>
                  <a:cubicBezTo>
                    <a:pt x="57883" y="15952"/>
                    <a:pt x="57355" y="16186"/>
                    <a:pt x="57005" y="16197"/>
                  </a:cubicBezTo>
                  <a:cubicBezTo>
                    <a:pt x="56711" y="16208"/>
                    <a:pt x="56138" y="16080"/>
                    <a:pt x="55938" y="15991"/>
                  </a:cubicBezTo>
                  <a:cubicBezTo>
                    <a:pt x="55655" y="15863"/>
                    <a:pt x="55694" y="15452"/>
                    <a:pt x="55372" y="15341"/>
                  </a:cubicBezTo>
                  <a:cubicBezTo>
                    <a:pt x="55061" y="15241"/>
                    <a:pt x="54205" y="15213"/>
                    <a:pt x="53816" y="15246"/>
                  </a:cubicBezTo>
                  <a:cubicBezTo>
                    <a:pt x="53600" y="15263"/>
                    <a:pt x="53138" y="15357"/>
                    <a:pt x="53044" y="15441"/>
                  </a:cubicBezTo>
                  <a:cubicBezTo>
                    <a:pt x="52911" y="15563"/>
                    <a:pt x="53127" y="15858"/>
                    <a:pt x="53288" y="15974"/>
                  </a:cubicBezTo>
                  <a:cubicBezTo>
                    <a:pt x="53438" y="16091"/>
                    <a:pt x="53922" y="16280"/>
                    <a:pt x="54194" y="16352"/>
                  </a:cubicBezTo>
                  <a:cubicBezTo>
                    <a:pt x="54466" y="16436"/>
                    <a:pt x="55183" y="16497"/>
                    <a:pt x="55438" y="16586"/>
                  </a:cubicBezTo>
                  <a:cubicBezTo>
                    <a:pt x="55666" y="16669"/>
                    <a:pt x="56016" y="16891"/>
                    <a:pt x="56100" y="17014"/>
                  </a:cubicBezTo>
                  <a:cubicBezTo>
                    <a:pt x="56261" y="17236"/>
                    <a:pt x="56261" y="17720"/>
                    <a:pt x="56138" y="17948"/>
                  </a:cubicBezTo>
                  <a:cubicBezTo>
                    <a:pt x="55994" y="18192"/>
                    <a:pt x="55183" y="18598"/>
                    <a:pt x="54988" y="18842"/>
                  </a:cubicBezTo>
                  <a:cubicBezTo>
                    <a:pt x="54827" y="19054"/>
                    <a:pt x="54922" y="19537"/>
                    <a:pt x="54694" y="19743"/>
                  </a:cubicBezTo>
                  <a:cubicBezTo>
                    <a:pt x="54488" y="19915"/>
                    <a:pt x="53705" y="20154"/>
                    <a:pt x="53422" y="20310"/>
                  </a:cubicBezTo>
                  <a:cubicBezTo>
                    <a:pt x="53072" y="20493"/>
                    <a:pt x="52638" y="20966"/>
                    <a:pt x="52138" y="21071"/>
                  </a:cubicBezTo>
                  <a:cubicBezTo>
                    <a:pt x="51827" y="21138"/>
                    <a:pt x="51072" y="21038"/>
                    <a:pt x="50733" y="21071"/>
                  </a:cubicBezTo>
                  <a:cubicBezTo>
                    <a:pt x="50461" y="21099"/>
                    <a:pt x="49894" y="21188"/>
                    <a:pt x="49722" y="21277"/>
                  </a:cubicBezTo>
                  <a:cubicBezTo>
                    <a:pt x="49477" y="21405"/>
                    <a:pt x="49327" y="21749"/>
                    <a:pt x="49355" y="21916"/>
                  </a:cubicBezTo>
                  <a:cubicBezTo>
                    <a:pt x="49383" y="22039"/>
                    <a:pt x="49650" y="22272"/>
                    <a:pt x="49827" y="22372"/>
                  </a:cubicBezTo>
                  <a:cubicBezTo>
                    <a:pt x="50222" y="22605"/>
                    <a:pt x="51355" y="22945"/>
                    <a:pt x="51844" y="23145"/>
                  </a:cubicBezTo>
                  <a:cubicBezTo>
                    <a:pt x="52411" y="23378"/>
                    <a:pt x="53561" y="23834"/>
                    <a:pt x="54061" y="24084"/>
                  </a:cubicBezTo>
                  <a:cubicBezTo>
                    <a:pt x="54544" y="24334"/>
                    <a:pt x="55250" y="24918"/>
                    <a:pt x="55761" y="25151"/>
                  </a:cubicBezTo>
                  <a:cubicBezTo>
                    <a:pt x="56288" y="25396"/>
                    <a:pt x="57561" y="25785"/>
                    <a:pt x="58183" y="25979"/>
                  </a:cubicBezTo>
                  <a:cubicBezTo>
                    <a:pt x="58911" y="26218"/>
                    <a:pt x="60477" y="26624"/>
                    <a:pt x="61211" y="26852"/>
                  </a:cubicBezTo>
                  <a:cubicBezTo>
                    <a:pt x="62438" y="27252"/>
                    <a:pt x="64738" y="28142"/>
                    <a:pt x="65966" y="28542"/>
                  </a:cubicBezTo>
                  <a:cubicBezTo>
                    <a:pt x="66533" y="28725"/>
                    <a:pt x="67794" y="29048"/>
                    <a:pt x="68322" y="29248"/>
                  </a:cubicBezTo>
                  <a:cubicBezTo>
                    <a:pt x="69200" y="29587"/>
                    <a:pt x="70711" y="30359"/>
                    <a:pt x="71444" y="30760"/>
                  </a:cubicBezTo>
                  <a:cubicBezTo>
                    <a:pt x="72211" y="31165"/>
                    <a:pt x="73566" y="32044"/>
                    <a:pt x="74294" y="32460"/>
                  </a:cubicBezTo>
                  <a:cubicBezTo>
                    <a:pt x="74850" y="32772"/>
                    <a:pt x="75944" y="33405"/>
                    <a:pt x="76577" y="33689"/>
                  </a:cubicBezTo>
                  <a:cubicBezTo>
                    <a:pt x="77122" y="33933"/>
                    <a:pt x="78200" y="34456"/>
                    <a:pt x="78933" y="34589"/>
                  </a:cubicBezTo>
                  <a:cubicBezTo>
                    <a:pt x="79377" y="34673"/>
                    <a:pt x="80416" y="34673"/>
                    <a:pt x="80905" y="34662"/>
                  </a:cubicBezTo>
                  <a:cubicBezTo>
                    <a:pt x="81244" y="34656"/>
                    <a:pt x="81905" y="34523"/>
                    <a:pt x="82216" y="34562"/>
                  </a:cubicBezTo>
                  <a:cubicBezTo>
                    <a:pt x="82755" y="34628"/>
                    <a:pt x="83422" y="35056"/>
                    <a:pt x="83866" y="35201"/>
                  </a:cubicBezTo>
                  <a:cubicBezTo>
                    <a:pt x="84472" y="35401"/>
                    <a:pt x="86000" y="35657"/>
                    <a:pt x="86477" y="35918"/>
                  </a:cubicBezTo>
                  <a:cubicBezTo>
                    <a:pt x="86827" y="36107"/>
                    <a:pt x="87072" y="36579"/>
                    <a:pt x="87188" y="36802"/>
                  </a:cubicBezTo>
                  <a:cubicBezTo>
                    <a:pt x="87355" y="37107"/>
                    <a:pt x="87355" y="37747"/>
                    <a:pt x="87516" y="38047"/>
                  </a:cubicBezTo>
                  <a:cubicBezTo>
                    <a:pt x="87650" y="38280"/>
                    <a:pt x="88261" y="38708"/>
                    <a:pt x="88300" y="38953"/>
                  </a:cubicBezTo>
                  <a:cubicBezTo>
                    <a:pt x="88327" y="39169"/>
                    <a:pt x="87977" y="39597"/>
                    <a:pt x="87788" y="39803"/>
                  </a:cubicBezTo>
                  <a:cubicBezTo>
                    <a:pt x="87638" y="39975"/>
                    <a:pt x="87150" y="40281"/>
                    <a:pt x="86988" y="40442"/>
                  </a:cubicBezTo>
                  <a:cubicBezTo>
                    <a:pt x="86772" y="40659"/>
                    <a:pt x="86433" y="41098"/>
                    <a:pt x="86355" y="41326"/>
                  </a:cubicBezTo>
                  <a:cubicBezTo>
                    <a:pt x="86283" y="41482"/>
                    <a:pt x="86244" y="41810"/>
                    <a:pt x="86283" y="41965"/>
                  </a:cubicBezTo>
                  <a:cubicBezTo>
                    <a:pt x="86327" y="42149"/>
                    <a:pt x="86666" y="42499"/>
                    <a:pt x="86716" y="42682"/>
                  </a:cubicBezTo>
                  <a:cubicBezTo>
                    <a:pt x="86761" y="42838"/>
                    <a:pt x="86827" y="43166"/>
                    <a:pt x="86677" y="43310"/>
                  </a:cubicBezTo>
                  <a:cubicBezTo>
                    <a:pt x="86527" y="43466"/>
                    <a:pt x="85988" y="43794"/>
                    <a:pt x="85572" y="43816"/>
                  </a:cubicBezTo>
                  <a:cubicBezTo>
                    <a:pt x="85122" y="43844"/>
                    <a:pt x="84377" y="43549"/>
                    <a:pt x="84066" y="43422"/>
                  </a:cubicBezTo>
                  <a:cubicBezTo>
                    <a:pt x="83650" y="43255"/>
                    <a:pt x="83283" y="42743"/>
                    <a:pt x="82783" y="42627"/>
                  </a:cubicBezTo>
                  <a:cubicBezTo>
                    <a:pt x="82283" y="42510"/>
                    <a:pt x="81055" y="42599"/>
                    <a:pt x="80472" y="42571"/>
                  </a:cubicBezTo>
                  <a:cubicBezTo>
                    <a:pt x="79894" y="42549"/>
                    <a:pt x="78661" y="42543"/>
                    <a:pt x="78161" y="42421"/>
                  </a:cubicBezTo>
                  <a:cubicBezTo>
                    <a:pt x="77905" y="42360"/>
                    <a:pt x="77700" y="42076"/>
                    <a:pt x="77416" y="42049"/>
                  </a:cubicBezTo>
                  <a:cubicBezTo>
                    <a:pt x="77161" y="42026"/>
                    <a:pt x="76700" y="42204"/>
                    <a:pt x="76444" y="42227"/>
                  </a:cubicBezTo>
                  <a:cubicBezTo>
                    <a:pt x="76011" y="42265"/>
                    <a:pt x="75133" y="42238"/>
                    <a:pt x="74700" y="42227"/>
                  </a:cubicBezTo>
                  <a:cubicBezTo>
                    <a:pt x="73877" y="42210"/>
                    <a:pt x="72238" y="42054"/>
                    <a:pt x="71416" y="42065"/>
                  </a:cubicBezTo>
                  <a:cubicBezTo>
                    <a:pt x="71133" y="42065"/>
                    <a:pt x="70577" y="42115"/>
                    <a:pt x="70305" y="42143"/>
                  </a:cubicBezTo>
                  <a:cubicBezTo>
                    <a:pt x="69888" y="42188"/>
                    <a:pt x="68955" y="42232"/>
                    <a:pt x="68683" y="42366"/>
                  </a:cubicBezTo>
                  <a:cubicBezTo>
                    <a:pt x="68511" y="42460"/>
                    <a:pt x="68511" y="42727"/>
                    <a:pt x="68550" y="42849"/>
                  </a:cubicBezTo>
                  <a:cubicBezTo>
                    <a:pt x="68633" y="43038"/>
                    <a:pt x="69183" y="43360"/>
                    <a:pt x="69333" y="43544"/>
                  </a:cubicBezTo>
                  <a:cubicBezTo>
                    <a:pt x="69511" y="43783"/>
                    <a:pt x="69711" y="44283"/>
                    <a:pt x="69766" y="44539"/>
                  </a:cubicBezTo>
                  <a:cubicBezTo>
                    <a:pt x="69805" y="44795"/>
                    <a:pt x="69861" y="45306"/>
                    <a:pt x="69700" y="45545"/>
                  </a:cubicBezTo>
                  <a:cubicBezTo>
                    <a:pt x="69522" y="45812"/>
                    <a:pt x="68861" y="46312"/>
                    <a:pt x="68388" y="46507"/>
                  </a:cubicBezTo>
                  <a:cubicBezTo>
                    <a:pt x="68116" y="46612"/>
                    <a:pt x="67416" y="46751"/>
                    <a:pt x="67050" y="46796"/>
                  </a:cubicBezTo>
                  <a:cubicBezTo>
                    <a:pt x="66494" y="46851"/>
                    <a:pt x="65316" y="46862"/>
                    <a:pt x="64766" y="46823"/>
                  </a:cubicBezTo>
                  <a:cubicBezTo>
                    <a:pt x="64266" y="46784"/>
                    <a:pt x="63388" y="46540"/>
                    <a:pt x="62888" y="46518"/>
                  </a:cubicBezTo>
                  <a:cubicBezTo>
                    <a:pt x="62561" y="46501"/>
                    <a:pt x="61883" y="46534"/>
                    <a:pt x="61600" y="46601"/>
                  </a:cubicBezTo>
                  <a:cubicBezTo>
                    <a:pt x="61305" y="46668"/>
                    <a:pt x="60927" y="46929"/>
                    <a:pt x="60666" y="47029"/>
                  </a:cubicBezTo>
                  <a:cubicBezTo>
                    <a:pt x="60344" y="47146"/>
                    <a:pt x="59588" y="47312"/>
                    <a:pt x="59288" y="47446"/>
                  </a:cubicBezTo>
                  <a:cubicBezTo>
                    <a:pt x="59022" y="47568"/>
                    <a:pt x="58522" y="47852"/>
                    <a:pt x="58427" y="48013"/>
                  </a:cubicBezTo>
                  <a:cubicBezTo>
                    <a:pt x="58211" y="48369"/>
                    <a:pt x="58572" y="49125"/>
                    <a:pt x="58722" y="49491"/>
                  </a:cubicBezTo>
                  <a:cubicBezTo>
                    <a:pt x="58872" y="49858"/>
                    <a:pt x="59138" y="50631"/>
                    <a:pt x="59627" y="50942"/>
                  </a:cubicBezTo>
                  <a:cubicBezTo>
                    <a:pt x="59855" y="51098"/>
                    <a:pt x="60588" y="51309"/>
                    <a:pt x="60966" y="51398"/>
                  </a:cubicBezTo>
                  <a:cubicBezTo>
                    <a:pt x="61361" y="51492"/>
                    <a:pt x="62238" y="51581"/>
                    <a:pt x="62644" y="51654"/>
                  </a:cubicBezTo>
                  <a:cubicBezTo>
                    <a:pt x="63116" y="51737"/>
                    <a:pt x="64144" y="51859"/>
                    <a:pt x="64466" y="52026"/>
                  </a:cubicBezTo>
                  <a:cubicBezTo>
                    <a:pt x="64655" y="52126"/>
                    <a:pt x="64794" y="52398"/>
                    <a:pt x="64722" y="52521"/>
                  </a:cubicBezTo>
                  <a:cubicBezTo>
                    <a:pt x="64683" y="52626"/>
                    <a:pt x="64344" y="52799"/>
                    <a:pt x="64155" y="52865"/>
                  </a:cubicBezTo>
                  <a:cubicBezTo>
                    <a:pt x="63927" y="52943"/>
                    <a:pt x="63211" y="52971"/>
                    <a:pt x="63088" y="53077"/>
                  </a:cubicBezTo>
                  <a:cubicBezTo>
                    <a:pt x="62938" y="53204"/>
                    <a:pt x="63222" y="53505"/>
                    <a:pt x="63427" y="53616"/>
                  </a:cubicBezTo>
                  <a:cubicBezTo>
                    <a:pt x="63644" y="53738"/>
                    <a:pt x="64333" y="53877"/>
                    <a:pt x="64655" y="53949"/>
                  </a:cubicBezTo>
                  <a:cubicBezTo>
                    <a:pt x="64994" y="54021"/>
                    <a:pt x="65722" y="54110"/>
                    <a:pt x="66033" y="54194"/>
                  </a:cubicBezTo>
                  <a:cubicBezTo>
                    <a:pt x="66644" y="54349"/>
                    <a:pt x="67727" y="54738"/>
                    <a:pt x="68183" y="54961"/>
                  </a:cubicBezTo>
                  <a:cubicBezTo>
                    <a:pt x="68588" y="55155"/>
                    <a:pt x="69255" y="55611"/>
                    <a:pt x="69494" y="55861"/>
                  </a:cubicBezTo>
                  <a:cubicBezTo>
                    <a:pt x="69833" y="56195"/>
                    <a:pt x="70255" y="56906"/>
                    <a:pt x="70377" y="57273"/>
                  </a:cubicBezTo>
                  <a:cubicBezTo>
                    <a:pt x="70511" y="57679"/>
                    <a:pt x="70494" y="58513"/>
                    <a:pt x="70444" y="58930"/>
                  </a:cubicBezTo>
                  <a:cubicBezTo>
                    <a:pt x="70400" y="59202"/>
                    <a:pt x="69994" y="59735"/>
                    <a:pt x="70066" y="60008"/>
                  </a:cubicBezTo>
                  <a:cubicBezTo>
                    <a:pt x="70133" y="60264"/>
                    <a:pt x="70577" y="60742"/>
                    <a:pt x="70877" y="60964"/>
                  </a:cubicBezTo>
                  <a:cubicBezTo>
                    <a:pt x="71322" y="61297"/>
                    <a:pt x="72727" y="61831"/>
                    <a:pt x="73161" y="62164"/>
                  </a:cubicBezTo>
                  <a:cubicBezTo>
                    <a:pt x="73538" y="62470"/>
                    <a:pt x="73877" y="63154"/>
                    <a:pt x="74133" y="63482"/>
                  </a:cubicBezTo>
                  <a:cubicBezTo>
                    <a:pt x="74238" y="63626"/>
                    <a:pt x="74405" y="63926"/>
                    <a:pt x="74594" y="64060"/>
                  </a:cubicBezTo>
                  <a:cubicBezTo>
                    <a:pt x="74766" y="64182"/>
                    <a:pt x="75200" y="64438"/>
                    <a:pt x="75527" y="64488"/>
                  </a:cubicBezTo>
                  <a:cubicBezTo>
                    <a:pt x="76094" y="64571"/>
                    <a:pt x="77311" y="64416"/>
                    <a:pt x="77905" y="64360"/>
                  </a:cubicBezTo>
                  <a:cubicBezTo>
                    <a:pt x="78483" y="64304"/>
                    <a:pt x="79583" y="64054"/>
                    <a:pt x="80177" y="64043"/>
                  </a:cubicBezTo>
                  <a:cubicBezTo>
                    <a:pt x="80594" y="64038"/>
                    <a:pt x="81405" y="64149"/>
                    <a:pt x="81800" y="64210"/>
                  </a:cubicBezTo>
                  <a:cubicBezTo>
                    <a:pt x="82161" y="64260"/>
                    <a:pt x="82838" y="64466"/>
                    <a:pt x="83233" y="64488"/>
                  </a:cubicBezTo>
                  <a:cubicBezTo>
                    <a:pt x="83838" y="64527"/>
                    <a:pt x="85111" y="64449"/>
                    <a:pt x="85688" y="64360"/>
                  </a:cubicBezTo>
                  <a:cubicBezTo>
                    <a:pt x="86177" y="64288"/>
                    <a:pt x="86950" y="63971"/>
                    <a:pt x="87433" y="63893"/>
                  </a:cubicBezTo>
                  <a:cubicBezTo>
                    <a:pt x="88177" y="63776"/>
                    <a:pt x="89816" y="63715"/>
                    <a:pt x="90611" y="63693"/>
                  </a:cubicBezTo>
                  <a:cubicBezTo>
                    <a:pt x="91533" y="63671"/>
                    <a:pt x="93394" y="63738"/>
                    <a:pt x="94327" y="63732"/>
                  </a:cubicBezTo>
                  <a:cubicBezTo>
                    <a:pt x="95250" y="63721"/>
                    <a:pt x="97088" y="63704"/>
                    <a:pt x="97994" y="63637"/>
                  </a:cubicBezTo>
                  <a:cubicBezTo>
                    <a:pt x="98844" y="63582"/>
                    <a:pt x="100455" y="63293"/>
                    <a:pt x="101305" y="63254"/>
                  </a:cubicBezTo>
                  <a:cubicBezTo>
                    <a:pt x="101861" y="63226"/>
                    <a:pt x="102994" y="63221"/>
                    <a:pt x="103494" y="63310"/>
                  </a:cubicBezTo>
                  <a:cubicBezTo>
                    <a:pt x="103927" y="63382"/>
                    <a:pt x="104711" y="63643"/>
                    <a:pt x="104844" y="63821"/>
                  </a:cubicBezTo>
                  <a:cubicBezTo>
                    <a:pt x="104966" y="63982"/>
                    <a:pt x="104533" y="64321"/>
                    <a:pt x="104483" y="64488"/>
                  </a:cubicBezTo>
                  <a:cubicBezTo>
                    <a:pt x="104388" y="64855"/>
                    <a:pt x="104344" y="65594"/>
                    <a:pt x="104483" y="65966"/>
                  </a:cubicBezTo>
                  <a:cubicBezTo>
                    <a:pt x="104605" y="66294"/>
                    <a:pt x="105033" y="66939"/>
                    <a:pt x="105427" y="67239"/>
                  </a:cubicBezTo>
                  <a:cubicBezTo>
                    <a:pt x="105844" y="67556"/>
                    <a:pt x="106927" y="68151"/>
                    <a:pt x="107655" y="68340"/>
                  </a:cubicBezTo>
                  <a:cubicBezTo>
                    <a:pt x="108050" y="68440"/>
                    <a:pt x="108994" y="68501"/>
                    <a:pt x="109455" y="68529"/>
                  </a:cubicBezTo>
                  <a:cubicBezTo>
                    <a:pt x="109994" y="68557"/>
                    <a:pt x="111144" y="68434"/>
                    <a:pt x="111644" y="68529"/>
                  </a:cubicBezTo>
                  <a:cubicBezTo>
                    <a:pt x="111972" y="68590"/>
                    <a:pt x="112455" y="68818"/>
                    <a:pt x="112594" y="68951"/>
                  </a:cubicBezTo>
                  <a:cubicBezTo>
                    <a:pt x="112794" y="69179"/>
                    <a:pt x="112672" y="69685"/>
                    <a:pt x="112594" y="69935"/>
                  </a:cubicBezTo>
                  <a:cubicBezTo>
                    <a:pt x="112483" y="70235"/>
                    <a:pt x="111955" y="70813"/>
                    <a:pt x="111738" y="71108"/>
                  </a:cubicBezTo>
                  <a:cubicBezTo>
                    <a:pt x="111550" y="71353"/>
                    <a:pt x="111116" y="71825"/>
                    <a:pt x="110972" y="72070"/>
                  </a:cubicBezTo>
                  <a:cubicBezTo>
                    <a:pt x="110822" y="72336"/>
                    <a:pt x="110538" y="72887"/>
                    <a:pt x="110577" y="73159"/>
                  </a:cubicBezTo>
                  <a:cubicBezTo>
                    <a:pt x="110588" y="73370"/>
                    <a:pt x="110822" y="73798"/>
                    <a:pt x="111066" y="73987"/>
                  </a:cubicBezTo>
                  <a:cubicBezTo>
                    <a:pt x="111377" y="74232"/>
                    <a:pt x="112472" y="74571"/>
                    <a:pt x="112811" y="74799"/>
                  </a:cubicBezTo>
                  <a:cubicBezTo>
                    <a:pt x="113255" y="75099"/>
                    <a:pt x="113861" y="75766"/>
                    <a:pt x="114011" y="76110"/>
                  </a:cubicBezTo>
                  <a:cubicBezTo>
                    <a:pt x="114144" y="76388"/>
                    <a:pt x="113944" y="76955"/>
                    <a:pt x="114011" y="77239"/>
                  </a:cubicBezTo>
                  <a:cubicBezTo>
                    <a:pt x="114105" y="77567"/>
                    <a:pt x="114311" y="78250"/>
                    <a:pt x="114688" y="78551"/>
                  </a:cubicBezTo>
                  <a:cubicBezTo>
                    <a:pt x="115077" y="78845"/>
                    <a:pt x="116661" y="79207"/>
                    <a:pt x="116972" y="79523"/>
                  </a:cubicBezTo>
                  <a:cubicBezTo>
                    <a:pt x="117216" y="79768"/>
                    <a:pt x="116850" y="80318"/>
                    <a:pt x="116972" y="80574"/>
                  </a:cubicBezTo>
                  <a:cubicBezTo>
                    <a:pt x="117066" y="80763"/>
                    <a:pt x="117366" y="81152"/>
                    <a:pt x="117688" y="81296"/>
                  </a:cubicBezTo>
                  <a:cubicBezTo>
                    <a:pt x="118094" y="81474"/>
                    <a:pt x="119461" y="81530"/>
                    <a:pt x="119838" y="81719"/>
                  </a:cubicBezTo>
                  <a:cubicBezTo>
                    <a:pt x="119894" y="81752"/>
                    <a:pt x="119961" y="81802"/>
                    <a:pt x="120000" y="8186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51" name="Shape 651"/>
            <p:cNvSpPr/>
            <p:nvPr/>
          </p:nvSpPr>
          <p:spPr>
            <a:xfrm>
              <a:off x="-3" y="1818591"/>
              <a:ext cx="462000" cy="439200"/>
            </a:xfrm>
            <a:custGeom>
              <a:avLst/>
              <a:gdLst/>
              <a:ahLst/>
              <a:cxnLst/>
              <a:rect l="0" t="0" r="0" b="0"/>
              <a:pathLst>
                <a:path w="120000" h="120000" extrusionOk="0">
                  <a:moveTo>
                    <a:pt x="118548" y="70541"/>
                  </a:moveTo>
                  <a:cubicBezTo>
                    <a:pt x="117791" y="71280"/>
                    <a:pt x="116690" y="71992"/>
                    <a:pt x="116039" y="72336"/>
                  </a:cubicBezTo>
                  <a:cubicBezTo>
                    <a:pt x="115015" y="72853"/>
                    <a:pt x="112662" y="73115"/>
                    <a:pt x="111561" y="73470"/>
                  </a:cubicBezTo>
                  <a:cubicBezTo>
                    <a:pt x="110654" y="73754"/>
                    <a:pt x="108824" y="74393"/>
                    <a:pt x="107989" y="74843"/>
                  </a:cubicBezTo>
                  <a:cubicBezTo>
                    <a:pt x="107372" y="75171"/>
                    <a:pt x="106081" y="75877"/>
                    <a:pt x="105709" y="76450"/>
                  </a:cubicBezTo>
                  <a:cubicBezTo>
                    <a:pt x="105358" y="76989"/>
                    <a:pt x="105269" y="78317"/>
                    <a:pt x="105241" y="78956"/>
                  </a:cubicBezTo>
                  <a:cubicBezTo>
                    <a:pt x="105230" y="79646"/>
                    <a:pt x="105514" y="81035"/>
                    <a:pt x="105642" y="81713"/>
                  </a:cubicBezTo>
                  <a:cubicBezTo>
                    <a:pt x="105742" y="82286"/>
                    <a:pt x="105859" y="83475"/>
                    <a:pt x="106176" y="83970"/>
                  </a:cubicBezTo>
                  <a:cubicBezTo>
                    <a:pt x="106421" y="84342"/>
                    <a:pt x="107383" y="84704"/>
                    <a:pt x="107595" y="85093"/>
                  </a:cubicBezTo>
                  <a:cubicBezTo>
                    <a:pt x="107928" y="85688"/>
                    <a:pt x="107756" y="87105"/>
                    <a:pt x="107906" y="87755"/>
                  </a:cubicBezTo>
                  <a:cubicBezTo>
                    <a:pt x="108045" y="88311"/>
                    <a:pt x="108674" y="89356"/>
                    <a:pt x="108707" y="89929"/>
                  </a:cubicBezTo>
                  <a:cubicBezTo>
                    <a:pt x="108746" y="90334"/>
                    <a:pt x="108557" y="91185"/>
                    <a:pt x="108329" y="91535"/>
                  </a:cubicBezTo>
                  <a:cubicBezTo>
                    <a:pt x="107917" y="92174"/>
                    <a:pt x="106476" y="92941"/>
                    <a:pt x="105909" y="93458"/>
                  </a:cubicBezTo>
                  <a:cubicBezTo>
                    <a:pt x="105080" y="94220"/>
                    <a:pt x="103511" y="95826"/>
                    <a:pt x="102827" y="96693"/>
                  </a:cubicBezTo>
                  <a:cubicBezTo>
                    <a:pt x="102265" y="97410"/>
                    <a:pt x="101431" y="98989"/>
                    <a:pt x="100897" y="99717"/>
                  </a:cubicBezTo>
                  <a:cubicBezTo>
                    <a:pt x="100613" y="100100"/>
                    <a:pt x="99862" y="100762"/>
                    <a:pt x="99662" y="101201"/>
                  </a:cubicBezTo>
                  <a:cubicBezTo>
                    <a:pt x="99501" y="101596"/>
                    <a:pt x="99384" y="102457"/>
                    <a:pt x="99440" y="102874"/>
                  </a:cubicBezTo>
                  <a:cubicBezTo>
                    <a:pt x="99501" y="103324"/>
                    <a:pt x="99907" y="104169"/>
                    <a:pt x="100163" y="104542"/>
                  </a:cubicBezTo>
                  <a:cubicBezTo>
                    <a:pt x="100686" y="105314"/>
                    <a:pt x="102243" y="106459"/>
                    <a:pt x="102788" y="107204"/>
                  </a:cubicBezTo>
                  <a:cubicBezTo>
                    <a:pt x="103417" y="108066"/>
                    <a:pt x="104385" y="109967"/>
                    <a:pt x="104746" y="110945"/>
                  </a:cubicBezTo>
                  <a:cubicBezTo>
                    <a:pt x="105197" y="112134"/>
                    <a:pt x="105792" y="114608"/>
                    <a:pt x="105909" y="115847"/>
                  </a:cubicBezTo>
                  <a:cubicBezTo>
                    <a:pt x="105965" y="116509"/>
                    <a:pt x="105859" y="117971"/>
                    <a:pt x="105770" y="118982"/>
                  </a:cubicBezTo>
                  <a:cubicBezTo>
                    <a:pt x="105731" y="118971"/>
                    <a:pt x="105709" y="118960"/>
                    <a:pt x="105675" y="118949"/>
                  </a:cubicBezTo>
                  <a:cubicBezTo>
                    <a:pt x="104908" y="118688"/>
                    <a:pt x="103211" y="118710"/>
                    <a:pt x="102404" y="118838"/>
                  </a:cubicBezTo>
                  <a:cubicBezTo>
                    <a:pt x="101626" y="118960"/>
                    <a:pt x="100246" y="119766"/>
                    <a:pt x="99478" y="119883"/>
                  </a:cubicBezTo>
                  <a:cubicBezTo>
                    <a:pt x="98511" y="120050"/>
                    <a:pt x="96486" y="120061"/>
                    <a:pt x="95546" y="119788"/>
                  </a:cubicBezTo>
                  <a:cubicBezTo>
                    <a:pt x="94861" y="119577"/>
                    <a:pt x="93810" y="118488"/>
                    <a:pt x="93126" y="118288"/>
                  </a:cubicBezTo>
                  <a:cubicBezTo>
                    <a:pt x="92558" y="118126"/>
                    <a:pt x="91346" y="118160"/>
                    <a:pt x="90778" y="118260"/>
                  </a:cubicBezTo>
                  <a:cubicBezTo>
                    <a:pt x="90394" y="118310"/>
                    <a:pt x="89694" y="118766"/>
                    <a:pt x="89310" y="118766"/>
                  </a:cubicBezTo>
                  <a:cubicBezTo>
                    <a:pt x="88592" y="118766"/>
                    <a:pt x="87151" y="118310"/>
                    <a:pt x="86612" y="117848"/>
                  </a:cubicBezTo>
                  <a:cubicBezTo>
                    <a:pt x="86128" y="117432"/>
                    <a:pt x="85661" y="116203"/>
                    <a:pt x="85499" y="115597"/>
                  </a:cubicBezTo>
                  <a:cubicBezTo>
                    <a:pt x="85332" y="115025"/>
                    <a:pt x="85499" y="113769"/>
                    <a:pt x="85310" y="113196"/>
                  </a:cubicBezTo>
                  <a:cubicBezTo>
                    <a:pt x="85032" y="112362"/>
                    <a:pt x="83452" y="111056"/>
                    <a:pt x="83463" y="110183"/>
                  </a:cubicBezTo>
                  <a:cubicBezTo>
                    <a:pt x="83463" y="109539"/>
                    <a:pt x="84765" y="108605"/>
                    <a:pt x="84882" y="107966"/>
                  </a:cubicBezTo>
                  <a:cubicBezTo>
                    <a:pt x="84965" y="107493"/>
                    <a:pt x="84798" y="106437"/>
                    <a:pt x="84465" y="106070"/>
                  </a:cubicBezTo>
                  <a:cubicBezTo>
                    <a:pt x="83925" y="105514"/>
                    <a:pt x="82206" y="105325"/>
                    <a:pt x="81450" y="105092"/>
                  </a:cubicBezTo>
                  <a:cubicBezTo>
                    <a:pt x="80554" y="104808"/>
                    <a:pt x="78657" y="104447"/>
                    <a:pt x="77834" y="104008"/>
                  </a:cubicBezTo>
                  <a:cubicBezTo>
                    <a:pt x="76916" y="103513"/>
                    <a:pt x="75075" y="102268"/>
                    <a:pt x="74635" y="101346"/>
                  </a:cubicBezTo>
                  <a:cubicBezTo>
                    <a:pt x="74485" y="101012"/>
                    <a:pt x="74568" y="100245"/>
                    <a:pt x="74635" y="99895"/>
                  </a:cubicBezTo>
                  <a:cubicBezTo>
                    <a:pt x="74752" y="99367"/>
                    <a:pt x="75447" y="98450"/>
                    <a:pt x="75564" y="97933"/>
                  </a:cubicBezTo>
                  <a:cubicBezTo>
                    <a:pt x="75681" y="97399"/>
                    <a:pt x="75859" y="96221"/>
                    <a:pt x="75564" y="95748"/>
                  </a:cubicBezTo>
                  <a:cubicBezTo>
                    <a:pt x="75308" y="95331"/>
                    <a:pt x="74285" y="94920"/>
                    <a:pt x="73801" y="94803"/>
                  </a:cubicBezTo>
                  <a:cubicBezTo>
                    <a:pt x="72760" y="94548"/>
                    <a:pt x="70563" y="94581"/>
                    <a:pt x="69517" y="94803"/>
                  </a:cubicBezTo>
                  <a:cubicBezTo>
                    <a:pt x="68416" y="95031"/>
                    <a:pt x="66519" y="96310"/>
                    <a:pt x="65434" y="96626"/>
                  </a:cubicBezTo>
                  <a:cubicBezTo>
                    <a:pt x="64377" y="96932"/>
                    <a:pt x="62158" y="97399"/>
                    <a:pt x="61051" y="97310"/>
                  </a:cubicBezTo>
                  <a:cubicBezTo>
                    <a:pt x="59682" y="97199"/>
                    <a:pt x="57051" y="96232"/>
                    <a:pt x="55855" y="95604"/>
                  </a:cubicBezTo>
                  <a:cubicBezTo>
                    <a:pt x="54542" y="94920"/>
                    <a:pt x="52340" y="92941"/>
                    <a:pt x="51155" y="92074"/>
                  </a:cubicBezTo>
                  <a:cubicBezTo>
                    <a:pt x="49936" y="91185"/>
                    <a:pt x="47433" y="89490"/>
                    <a:pt x="46226" y="88589"/>
                  </a:cubicBezTo>
                  <a:cubicBezTo>
                    <a:pt x="45097" y="87755"/>
                    <a:pt x="43083" y="85738"/>
                    <a:pt x="41793" y="85137"/>
                  </a:cubicBezTo>
                  <a:cubicBezTo>
                    <a:pt x="40780" y="84665"/>
                    <a:pt x="38422" y="84620"/>
                    <a:pt x="37409" y="84159"/>
                  </a:cubicBezTo>
                  <a:cubicBezTo>
                    <a:pt x="36096" y="83553"/>
                    <a:pt x="33888" y="81680"/>
                    <a:pt x="32825" y="80735"/>
                  </a:cubicBezTo>
                  <a:cubicBezTo>
                    <a:pt x="31969" y="79957"/>
                    <a:pt x="30734" y="77900"/>
                    <a:pt x="29710" y="77317"/>
                  </a:cubicBezTo>
                  <a:cubicBezTo>
                    <a:pt x="28876" y="76844"/>
                    <a:pt x="26790" y="76866"/>
                    <a:pt x="25894" y="76516"/>
                  </a:cubicBezTo>
                  <a:cubicBezTo>
                    <a:pt x="25071" y="76194"/>
                    <a:pt x="23580" y="75238"/>
                    <a:pt x="22896" y="74699"/>
                  </a:cubicBezTo>
                  <a:cubicBezTo>
                    <a:pt x="22362" y="74282"/>
                    <a:pt x="21572" y="73181"/>
                    <a:pt x="20999" y="72809"/>
                  </a:cubicBezTo>
                  <a:cubicBezTo>
                    <a:pt x="20370" y="72381"/>
                    <a:pt x="18779" y="72047"/>
                    <a:pt x="18151" y="71608"/>
                  </a:cubicBezTo>
                  <a:cubicBezTo>
                    <a:pt x="16699" y="70574"/>
                    <a:pt x="14769" y="67562"/>
                    <a:pt x="13467" y="66378"/>
                  </a:cubicBezTo>
                  <a:cubicBezTo>
                    <a:pt x="12555" y="65550"/>
                    <a:pt x="10229" y="64416"/>
                    <a:pt x="9490" y="63460"/>
                  </a:cubicBezTo>
                  <a:cubicBezTo>
                    <a:pt x="9217" y="63109"/>
                    <a:pt x="9045" y="62198"/>
                    <a:pt x="8833" y="61792"/>
                  </a:cubicBezTo>
                  <a:cubicBezTo>
                    <a:pt x="8605" y="61336"/>
                    <a:pt x="8160" y="60358"/>
                    <a:pt x="7721" y="60086"/>
                  </a:cubicBezTo>
                  <a:cubicBezTo>
                    <a:pt x="7264" y="59797"/>
                    <a:pt x="6080" y="59952"/>
                    <a:pt x="5568" y="59786"/>
                  </a:cubicBezTo>
                  <a:cubicBezTo>
                    <a:pt x="4311" y="59391"/>
                    <a:pt x="1869" y="58251"/>
                    <a:pt x="940" y="57356"/>
                  </a:cubicBezTo>
                  <a:cubicBezTo>
                    <a:pt x="600" y="57017"/>
                    <a:pt x="89" y="56150"/>
                    <a:pt x="22" y="55689"/>
                  </a:cubicBezTo>
                  <a:cubicBezTo>
                    <a:pt x="-83" y="55050"/>
                    <a:pt x="194" y="53705"/>
                    <a:pt x="522" y="53138"/>
                  </a:cubicBezTo>
                  <a:cubicBezTo>
                    <a:pt x="1218" y="51926"/>
                    <a:pt x="3799" y="50397"/>
                    <a:pt x="4756" y="49352"/>
                  </a:cubicBezTo>
                  <a:cubicBezTo>
                    <a:pt x="5707" y="48330"/>
                    <a:pt x="6997" y="45756"/>
                    <a:pt x="8149" y="44922"/>
                  </a:cubicBezTo>
                  <a:cubicBezTo>
                    <a:pt x="8594" y="44589"/>
                    <a:pt x="9695" y="44205"/>
                    <a:pt x="10268" y="44161"/>
                  </a:cubicBezTo>
                  <a:cubicBezTo>
                    <a:pt x="11047" y="44094"/>
                    <a:pt x="12555" y="44667"/>
                    <a:pt x="13350" y="44745"/>
                  </a:cubicBezTo>
                  <a:cubicBezTo>
                    <a:pt x="13962" y="44800"/>
                    <a:pt x="15241" y="44589"/>
                    <a:pt x="15848" y="44745"/>
                  </a:cubicBezTo>
                  <a:cubicBezTo>
                    <a:pt x="16254" y="44833"/>
                    <a:pt x="16894" y="45428"/>
                    <a:pt x="17316" y="45506"/>
                  </a:cubicBezTo>
                  <a:cubicBezTo>
                    <a:pt x="17989" y="45623"/>
                    <a:pt x="19358" y="45217"/>
                    <a:pt x="20048" y="45173"/>
                  </a:cubicBezTo>
                  <a:cubicBezTo>
                    <a:pt x="20526" y="45150"/>
                    <a:pt x="21511" y="45022"/>
                    <a:pt x="21967" y="45173"/>
                  </a:cubicBezTo>
                  <a:cubicBezTo>
                    <a:pt x="22479" y="45350"/>
                    <a:pt x="23107" y="46362"/>
                    <a:pt x="23630" y="46484"/>
                  </a:cubicBezTo>
                  <a:cubicBezTo>
                    <a:pt x="24120" y="46601"/>
                    <a:pt x="25210" y="46406"/>
                    <a:pt x="25583" y="46084"/>
                  </a:cubicBezTo>
                  <a:cubicBezTo>
                    <a:pt x="26150" y="45601"/>
                    <a:pt x="26384" y="44061"/>
                    <a:pt x="26512" y="43360"/>
                  </a:cubicBezTo>
                  <a:cubicBezTo>
                    <a:pt x="26651" y="42610"/>
                    <a:pt x="26946" y="41037"/>
                    <a:pt x="26628" y="40348"/>
                  </a:cubicBezTo>
                  <a:cubicBezTo>
                    <a:pt x="26512" y="40081"/>
                    <a:pt x="26033" y="39664"/>
                    <a:pt x="25744" y="39609"/>
                  </a:cubicBezTo>
                  <a:cubicBezTo>
                    <a:pt x="25360" y="39553"/>
                    <a:pt x="24687" y="40270"/>
                    <a:pt x="24314" y="40159"/>
                  </a:cubicBezTo>
                  <a:cubicBezTo>
                    <a:pt x="23942" y="40048"/>
                    <a:pt x="23524" y="39292"/>
                    <a:pt x="23430" y="38925"/>
                  </a:cubicBezTo>
                  <a:cubicBezTo>
                    <a:pt x="23302" y="38391"/>
                    <a:pt x="24014" y="37246"/>
                    <a:pt x="23780" y="36740"/>
                  </a:cubicBezTo>
                  <a:cubicBezTo>
                    <a:pt x="23580" y="36312"/>
                    <a:pt x="22440" y="36046"/>
                    <a:pt x="22117" y="35684"/>
                  </a:cubicBezTo>
                  <a:cubicBezTo>
                    <a:pt x="21861" y="35384"/>
                    <a:pt x="21861" y="34350"/>
                    <a:pt x="21466" y="34234"/>
                  </a:cubicBezTo>
                  <a:cubicBezTo>
                    <a:pt x="21038" y="34100"/>
                    <a:pt x="20359" y="35212"/>
                    <a:pt x="19931" y="35101"/>
                  </a:cubicBezTo>
                  <a:cubicBezTo>
                    <a:pt x="19525" y="35001"/>
                    <a:pt x="19152" y="34122"/>
                    <a:pt x="19119" y="33728"/>
                  </a:cubicBezTo>
                  <a:cubicBezTo>
                    <a:pt x="19091" y="33350"/>
                    <a:pt x="19408" y="32594"/>
                    <a:pt x="19697" y="32338"/>
                  </a:cubicBezTo>
                  <a:cubicBezTo>
                    <a:pt x="20037" y="32044"/>
                    <a:pt x="20999" y="31793"/>
                    <a:pt x="21466" y="31799"/>
                  </a:cubicBezTo>
                  <a:cubicBezTo>
                    <a:pt x="22173" y="31799"/>
                    <a:pt x="23452" y="32855"/>
                    <a:pt x="24131" y="32672"/>
                  </a:cubicBezTo>
                  <a:cubicBezTo>
                    <a:pt x="24465" y="32572"/>
                    <a:pt x="24860" y="31921"/>
                    <a:pt x="25010" y="31616"/>
                  </a:cubicBezTo>
                  <a:cubicBezTo>
                    <a:pt x="25394" y="30787"/>
                    <a:pt x="25549" y="28953"/>
                    <a:pt x="25666" y="28053"/>
                  </a:cubicBezTo>
                  <a:cubicBezTo>
                    <a:pt x="25777" y="27097"/>
                    <a:pt x="26478" y="25018"/>
                    <a:pt x="25933" y="24201"/>
                  </a:cubicBezTo>
                  <a:cubicBezTo>
                    <a:pt x="25688" y="23828"/>
                    <a:pt x="24503" y="23884"/>
                    <a:pt x="24198" y="23545"/>
                  </a:cubicBezTo>
                  <a:cubicBezTo>
                    <a:pt x="23758" y="23061"/>
                    <a:pt x="23875" y="21622"/>
                    <a:pt x="23580" y="21038"/>
                  </a:cubicBezTo>
                  <a:cubicBezTo>
                    <a:pt x="23352" y="20566"/>
                    <a:pt x="22417" y="19860"/>
                    <a:pt x="22234" y="19365"/>
                  </a:cubicBezTo>
                  <a:cubicBezTo>
                    <a:pt x="22073" y="18892"/>
                    <a:pt x="22095" y="17847"/>
                    <a:pt x="22234" y="17364"/>
                  </a:cubicBezTo>
                  <a:cubicBezTo>
                    <a:pt x="22490" y="16530"/>
                    <a:pt x="23886" y="15229"/>
                    <a:pt x="24198" y="14418"/>
                  </a:cubicBezTo>
                  <a:cubicBezTo>
                    <a:pt x="24465" y="13745"/>
                    <a:pt x="24164" y="12150"/>
                    <a:pt x="24631" y="11578"/>
                  </a:cubicBezTo>
                  <a:cubicBezTo>
                    <a:pt x="25049" y="11072"/>
                    <a:pt x="26534" y="10866"/>
                    <a:pt x="27162" y="10599"/>
                  </a:cubicBezTo>
                  <a:cubicBezTo>
                    <a:pt x="28108" y="10205"/>
                    <a:pt x="30127" y="9588"/>
                    <a:pt x="30895" y="8926"/>
                  </a:cubicBezTo>
                  <a:cubicBezTo>
                    <a:pt x="31479" y="8432"/>
                    <a:pt x="31930" y="6870"/>
                    <a:pt x="32514" y="6386"/>
                  </a:cubicBezTo>
                  <a:cubicBezTo>
                    <a:pt x="32837" y="6114"/>
                    <a:pt x="33688" y="5597"/>
                    <a:pt x="34094" y="5730"/>
                  </a:cubicBezTo>
                  <a:cubicBezTo>
                    <a:pt x="34433" y="5841"/>
                    <a:pt x="34689" y="6597"/>
                    <a:pt x="34795" y="6925"/>
                  </a:cubicBezTo>
                  <a:cubicBezTo>
                    <a:pt x="34911" y="7281"/>
                    <a:pt x="34722" y="8081"/>
                    <a:pt x="34945" y="8382"/>
                  </a:cubicBezTo>
                  <a:cubicBezTo>
                    <a:pt x="35128" y="8632"/>
                    <a:pt x="35885" y="8665"/>
                    <a:pt x="36096" y="8898"/>
                  </a:cubicBezTo>
                  <a:cubicBezTo>
                    <a:pt x="36419" y="9226"/>
                    <a:pt x="36280" y="10405"/>
                    <a:pt x="36714" y="10599"/>
                  </a:cubicBezTo>
                  <a:cubicBezTo>
                    <a:pt x="36931" y="10699"/>
                    <a:pt x="37470" y="10444"/>
                    <a:pt x="37643" y="10271"/>
                  </a:cubicBezTo>
                  <a:cubicBezTo>
                    <a:pt x="37943" y="9971"/>
                    <a:pt x="38188" y="9126"/>
                    <a:pt x="38177" y="8709"/>
                  </a:cubicBezTo>
                  <a:cubicBezTo>
                    <a:pt x="38177" y="8337"/>
                    <a:pt x="37570" y="7665"/>
                    <a:pt x="37643" y="7292"/>
                  </a:cubicBezTo>
                  <a:cubicBezTo>
                    <a:pt x="37687" y="7025"/>
                    <a:pt x="38110" y="6575"/>
                    <a:pt x="38377" y="6453"/>
                  </a:cubicBezTo>
                  <a:cubicBezTo>
                    <a:pt x="38616" y="6347"/>
                    <a:pt x="39211" y="6325"/>
                    <a:pt x="39445" y="6453"/>
                  </a:cubicBezTo>
                  <a:cubicBezTo>
                    <a:pt x="39656" y="6575"/>
                    <a:pt x="39690" y="7159"/>
                    <a:pt x="39912" y="7259"/>
                  </a:cubicBezTo>
                  <a:cubicBezTo>
                    <a:pt x="40179" y="7370"/>
                    <a:pt x="40808" y="7125"/>
                    <a:pt x="41064" y="7003"/>
                  </a:cubicBezTo>
                  <a:cubicBezTo>
                    <a:pt x="41781" y="6653"/>
                    <a:pt x="43072" y="5641"/>
                    <a:pt x="43456" y="4969"/>
                  </a:cubicBezTo>
                  <a:cubicBezTo>
                    <a:pt x="43734" y="4463"/>
                    <a:pt x="43422" y="3157"/>
                    <a:pt x="43795" y="2718"/>
                  </a:cubicBezTo>
                  <a:cubicBezTo>
                    <a:pt x="44318" y="2101"/>
                    <a:pt x="46076" y="1750"/>
                    <a:pt x="46877" y="1550"/>
                  </a:cubicBezTo>
                  <a:cubicBezTo>
                    <a:pt x="47339" y="1428"/>
                    <a:pt x="48351" y="1067"/>
                    <a:pt x="48774" y="1295"/>
                  </a:cubicBezTo>
                  <a:cubicBezTo>
                    <a:pt x="49447" y="1661"/>
                    <a:pt x="49714" y="3340"/>
                    <a:pt x="49959" y="4057"/>
                  </a:cubicBezTo>
                  <a:cubicBezTo>
                    <a:pt x="50165" y="4652"/>
                    <a:pt x="50037" y="6125"/>
                    <a:pt x="50576" y="6486"/>
                  </a:cubicBezTo>
                  <a:cubicBezTo>
                    <a:pt x="51005" y="6786"/>
                    <a:pt x="52201" y="6553"/>
                    <a:pt x="52657" y="6314"/>
                  </a:cubicBezTo>
                  <a:cubicBezTo>
                    <a:pt x="53747" y="5730"/>
                    <a:pt x="55204" y="3607"/>
                    <a:pt x="55655" y="2495"/>
                  </a:cubicBezTo>
                  <a:cubicBezTo>
                    <a:pt x="55877" y="1945"/>
                    <a:pt x="55432" y="561"/>
                    <a:pt x="55889" y="166"/>
                  </a:cubicBezTo>
                  <a:cubicBezTo>
                    <a:pt x="55994" y="77"/>
                    <a:pt x="56217" y="22"/>
                    <a:pt x="56434" y="0"/>
                  </a:cubicBezTo>
                  <a:cubicBezTo>
                    <a:pt x="56456" y="372"/>
                    <a:pt x="56495" y="811"/>
                    <a:pt x="56528" y="1022"/>
                  </a:cubicBezTo>
                  <a:cubicBezTo>
                    <a:pt x="56612" y="1539"/>
                    <a:pt x="56901" y="2573"/>
                    <a:pt x="57085" y="3079"/>
                  </a:cubicBezTo>
                  <a:cubicBezTo>
                    <a:pt x="57274" y="3607"/>
                    <a:pt x="57713" y="4652"/>
                    <a:pt x="58041" y="5113"/>
                  </a:cubicBezTo>
                  <a:cubicBezTo>
                    <a:pt x="58681" y="5980"/>
                    <a:pt x="60461" y="7303"/>
                    <a:pt x="61201" y="8093"/>
                  </a:cubicBezTo>
                  <a:cubicBezTo>
                    <a:pt x="62030" y="8971"/>
                    <a:pt x="63576" y="10833"/>
                    <a:pt x="64283" y="11800"/>
                  </a:cubicBezTo>
                  <a:cubicBezTo>
                    <a:pt x="64878" y="12623"/>
                    <a:pt x="65818" y="14440"/>
                    <a:pt x="66436" y="15252"/>
                  </a:cubicBezTo>
                  <a:cubicBezTo>
                    <a:pt x="67125" y="16152"/>
                    <a:pt x="68833" y="17681"/>
                    <a:pt x="69484" y="18592"/>
                  </a:cubicBezTo>
                  <a:cubicBezTo>
                    <a:pt x="69846" y="19109"/>
                    <a:pt x="70435" y="20221"/>
                    <a:pt x="70636" y="20816"/>
                  </a:cubicBezTo>
                  <a:cubicBezTo>
                    <a:pt x="70808" y="21344"/>
                    <a:pt x="70658" y="22544"/>
                    <a:pt x="70986" y="22995"/>
                  </a:cubicBezTo>
                  <a:cubicBezTo>
                    <a:pt x="71275" y="23411"/>
                    <a:pt x="72249" y="23884"/>
                    <a:pt x="72749" y="24017"/>
                  </a:cubicBezTo>
                  <a:cubicBezTo>
                    <a:pt x="73272" y="24151"/>
                    <a:pt x="74402" y="23839"/>
                    <a:pt x="74913" y="24017"/>
                  </a:cubicBezTo>
                  <a:cubicBezTo>
                    <a:pt x="75486" y="24223"/>
                    <a:pt x="76226" y="25246"/>
                    <a:pt x="76766" y="25546"/>
                  </a:cubicBezTo>
                  <a:cubicBezTo>
                    <a:pt x="77122" y="25752"/>
                    <a:pt x="77962" y="26007"/>
                    <a:pt x="78379" y="26129"/>
                  </a:cubicBezTo>
                  <a:cubicBezTo>
                    <a:pt x="78729" y="26224"/>
                    <a:pt x="79464" y="26424"/>
                    <a:pt x="79836" y="26413"/>
                  </a:cubicBezTo>
                  <a:cubicBezTo>
                    <a:pt x="80298" y="26402"/>
                    <a:pt x="81171" y="26085"/>
                    <a:pt x="81611" y="25940"/>
                  </a:cubicBezTo>
                  <a:cubicBezTo>
                    <a:pt x="82239" y="25729"/>
                    <a:pt x="83441" y="25151"/>
                    <a:pt x="84081" y="24962"/>
                  </a:cubicBezTo>
                  <a:cubicBezTo>
                    <a:pt x="84882" y="24718"/>
                    <a:pt x="86545" y="24356"/>
                    <a:pt x="87379" y="24267"/>
                  </a:cubicBezTo>
                  <a:cubicBezTo>
                    <a:pt x="87869" y="24223"/>
                    <a:pt x="88881" y="24117"/>
                    <a:pt x="89349" y="24267"/>
                  </a:cubicBezTo>
                  <a:cubicBezTo>
                    <a:pt x="89833" y="24434"/>
                    <a:pt x="90695" y="25051"/>
                    <a:pt x="90962" y="25468"/>
                  </a:cubicBezTo>
                  <a:cubicBezTo>
                    <a:pt x="91396" y="26141"/>
                    <a:pt x="91396" y="27764"/>
                    <a:pt x="91546" y="28525"/>
                  </a:cubicBezTo>
                  <a:cubicBezTo>
                    <a:pt x="91707" y="29348"/>
                    <a:pt x="91880" y="31065"/>
                    <a:pt x="92230" y="31832"/>
                  </a:cubicBezTo>
                  <a:cubicBezTo>
                    <a:pt x="92531" y="32472"/>
                    <a:pt x="93415" y="33628"/>
                    <a:pt x="93966" y="34089"/>
                  </a:cubicBezTo>
                  <a:cubicBezTo>
                    <a:pt x="94617" y="34628"/>
                    <a:pt x="96230" y="35245"/>
                    <a:pt x="96975" y="35651"/>
                  </a:cubicBezTo>
                  <a:cubicBezTo>
                    <a:pt x="97520" y="35957"/>
                    <a:pt x="98733" y="36474"/>
                    <a:pt x="99161" y="36924"/>
                  </a:cubicBezTo>
                  <a:cubicBezTo>
                    <a:pt x="99523" y="37291"/>
                    <a:pt x="100101" y="38213"/>
                    <a:pt x="100090" y="38708"/>
                  </a:cubicBezTo>
                  <a:cubicBezTo>
                    <a:pt x="100079" y="39036"/>
                    <a:pt x="99640" y="39597"/>
                    <a:pt x="99440" y="39875"/>
                  </a:cubicBezTo>
                  <a:cubicBezTo>
                    <a:pt x="98967" y="40476"/>
                    <a:pt x="97837" y="41576"/>
                    <a:pt x="97209" y="42049"/>
                  </a:cubicBezTo>
                  <a:cubicBezTo>
                    <a:pt x="96742" y="42393"/>
                    <a:pt x="95729" y="42921"/>
                    <a:pt x="95195" y="43138"/>
                  </a:cubicBezTo>
                  <a:cubicBezTo>
                    <a:pt x="94850" y="43283"/>
                    <a:pt x="94033" y="43349"/>
                    <a:pt x="93743" y="43577"/>
                  </a:cubicBezTo>
                  <a:cubicBezTo>
                    <a:pt x="93337" y="43877"/>
                    <a:pt x="92814" y="44745"/>
                    <a:pt x="92697" y="45217"/>
                  </a:cubicBezTo>
                  <a:cubicBezTo>
                    <a:pt x="92581" y="45689"/>
                    <a:pt x="92881" y="46679"/>
                    <a:pt x="92892" y="47174"/>
                  </a:cubicBezTo>
                  <a:cubicBezTo>
                    <a:pt x="92892" y="47474"/>
                    <a:pt x="92914" y="48068"/>
                    <a:pt x="92814" y="48341"/>
                  </a:cubicBezTo>
                  <a:cubicBezTo>
                    <a:pt x="92697" y="48646"/>
                    <a:pt x="92058" y="49080"/>
                    <a:pt x="91963" y="49397"/>
                  </a:cubicBezTo>
                  <a:cubicBezTo>
                    <a:pt x="91857" y="49780"/>
                    <a:pt x="91930" y="50659"/>
                    <a:pt x="92163" y="50992"/>
                  </a:cubicBezTo>
                  <a:cubicBezTo>
                    <a:pt x="92453" y="51409"/>
                    <a:pt x="93498" y="51815"/>
                    <a:pt x="94010" y="51982"/>
                  </a:cubicBezTo>
                  <a:cubicBezTo>
                    <a:pt x="94906" y="52254"/>
                    <a:pt x="96836" y="52454"/>
                    <a:pt x="97776" y="52410"/>
                  </a:cubicBezTo>
                  <a:cubicBezTo>
                    <a:pt x="98594" y="52376"/>
                    <a:pt x="100140" y="51837"/>
                    <a:pt x="100941" y="51759"/>
                  </a:cubicBezTo>
                  <a:cubicBezTo>
                    <a:pt x="101882" y="51659"/>
                    <a:pt x="103801" y="51881"/>
                    <a:pt x="104746" y="51759"/>
                  </a:cubicBezTo>
                  <a:cubicBezTo>
                    <a:pt x="105559" y="51648"/>
                    <a:pt x="107211" y="51287"/>
                    <a:pt x="107906" y="50881"/>
                  </a:cubicBezTo>
                  <a:cubicBezTo>
                    <a:pt x="108362" y="50620"/>
                    <a:pt x="108874" y="49597"/>
                    <a:pt x="109375" y="49397"/>
                  </a:cubicBezTo>
                  <a:cubicBezTo>
                    <a:pt x="109708" y="49252"/>
                    <a:pt x="110476" y="49319"/>
                    <a:pt x="110838" y="49397"/>
                  </a:cubicBezTo>
                  <a:cubicBezTo>
                    <a:pt x="111233" y="49475"/>
                    <a:pt x="112045" y="49736"/>
                    <a:pt x="112340" y="50014"/>
                  </a:cubicBezTo>
                  <a:cubicBezTo>
                    <a:pt x="112768" y="50420"/>
                    <a:pt x="112929" y="51681"/>
                    <a:pt x="113341" y="52126"/>
                  </a:cubicBezTo>
                  <a:cubicBezTo>
                    <a:pt x="113864" y="52693"/>
                    <a:pt x="115338" y="53388"/>
                    <a:pt x="116072" y="53716"/>
                  </a:cubicBezTo>
                  <a:cubicBezTo>
                    <a:pt x="116745" y="54027"/>
                    <a:pt x="118353" y="54188"/>
                    <a:pt x="118920" y="54666"/>
                  </a:cubicBezTo>
                  <a:cubicBezTo>
                    <a:pt x="119315" y="54994"/>
                    <a:pt x="119760" y="55961"/>
                    <a:pt x="119888" y="56445"/>
                  </a:cubicBezTo>
                  <a:cubicBezTo>
                    <a:pt x="119988" y="56884"/>
                    <a:pt x="120072" y="57818"/>
                    <a:pt x="119888" y="58229"/>
                  </a:cubicBezTo>
                  <a:cubicBezTo>
                    <a:pt x="119655" y="58724"/>
                    <a:pt x="118609" y="59313"/>
                    <a:pt x="118186" y="59680"/>
                  </a:cubicBezTo>
                  <a:cubicBezTo>
                    <a:pt x="117802" y="60008"/>
                    <a:pt x="116862" y="60547"/>
                    <a:pt x="116651" y="60986"/>
                  </a:cubicBezTo>
                  <a:cubicBezTo>
                    <a:pt x="116406" y="61503"/>
                    <a:pt x="116456" y="62715"/>
                    <a:pt x="116651" y="63243"/>
                  </a:cubicBezTo>
                  <a:cubicBezTo>
                    <a:pt x="116918" y="63988"/>
                    <a:pt x="118364" y="64999"/>
                    <a:pt x="118687" y="65716"/>
                  </a:cubicBezTo>
                  <a:cubicBezTo>
                    <a:pt x="119093" y="66606"/>
                    <a:pt x="119643" y="68629"/>
                    <a:pt x="119304" y="69529"/>
                  </a:cubicBezTo>
                  <a:cubicBezTo>
                    <a:pt x="119187" y="69852"/>
                    <a:pt x="118909" y="70202"/>
                    <a:pt x="118548" y="7054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52" name="Shape 652"/>
            <p:cNvSpPr/>
            <p:nvPr/>
          </p:nvSpPr>
          <p:spPr>
            <a:xfrm>
              <a:off x="181905" y="82863"/>
              <a:ext cx="147299" cy="311700"/>
            </a:xfrm>
            <a:custGeom>
              <a:avLst/>
              <a:gdLst/>
              <a:ahLst/>
              <a:cxnLst/>
              <a:rect l="0" t="0" r="0" b="0"/>
              <a:pathLst>
                <a:path w="120000" h="120000" extrusionOk="0">
                  <a:moveTo>
                    <a:pt x="38835" y="105143"/>
                  </a:moveTo>
                  <a:cubicBezTo>
                    <a:pt x="36974" y="106767"/>
                    <a:pt x="32918" y="109982"/>
                    <a:pt x="31129" y="111639"/>
                  </a:cubicBezTo>
                  <a:cubicBezTo>
                    <a:pt x="29781" y="112913"/>
                    <a:pt x="27730" y="115611"/>
                    <a:pt x="26053" y="116835"/>
                  </a:cubicBezTo>
                  <a:cubicBezTo>
                    <a:pt x="25139" y="117519"/>
                    <a:pt x="23056" y="118881"/>
                    <a:pt x="21523" y="119332"/>
                  </a:cubicBezTo>
                  <a:cubicBezTo>
                    <a:pt x="20392" y="119660"/>
                    <a:pt x="17618" y="120094"/>
                    <a:pt x="16264" y="119983"/>
                  </a:cubicBezTo>
                  <a:cubicBezTo>
                    <a:pt x="13266" y="119738"/>
                    <a:pt x="8558" y="117797"/>
                    <a:pt x="6730" y="116757"/>
                  </a:cubicBezTo>
                  <a:cubicBezTo>
                    <a:pt x="4318" y="115361"/>
                    <a:pt x="1615" y="111995"/>
                    <a:pt x="780" y="110304"/>
                  </a:cubicBezTo>
                  <a:cubicBezTo>
                    <a:pt x="195" y="109175"/>
                    <a:pt x="-245" y="106828"/>
                    <a:pt x="156" y="105682"/>
                  </a:cubicBezTo>
                  <a:cubicBezTo>
                    <a:pt x="885" y="103652"/>
                    <a:pt x="4975" y="99836"/>
                    <a:pt x="6914" y="97940"/>
                  </a:cubicBezTo>
                  <a:cubicBezTo>
                    <a:pt x="8887" y="96032"/>
                    <a:pt x="14692" y="92544"/>
                    <a:pt x="15645" y="90514"/>
                  </a:cubicBezTo>
                  <a:cubicBezTo>
                    <a:pt x="15974" y="89813"/>
                    <a:pt x="15350" y="88384"/>
                    <a:pt x="15166" y="87688"/>
                  </a:cubicBezTo>
                  <a:cubicBezTo>
                    <a:pt x="14910" y="86926"/>
                    <a:pt x="13673" y="85425"/>
                    <a:pt x="13818" y="84663"/>
                  </a:cubicBezTo>
                  <a:cubicBezTo>
                    <a:pt x="14001" y="83672"/>
                    <a:pt x="16447" y="81887"/>
                    <a:pt x="16849" y="80908"/>
                  </a:cubicBezTo>
                  <a:cubicBezTo>
                    <a:pt x="17467" y="79467"/>
                    <a:pt x="17177" y="76486"/>
                    <a:pt x="17211" y="75012"/>
                  </a:cubicBezTo>
                  <a:cubicBezTo>
                    <a:pt x="17211" y="74100"/>
                    <a:pt x="18125" y="72175"/>
                    <a:pt x="17066" y="71369"/>
                  </a:cubicBezTo>
                  <a:cubicBezTo>
                    <a:pt x="16152" y="70673"/>
                    <a:pt x="12358" y="70067"/>
                    <a:pt x="10675" y="69678"/>
                  </a:cubicBezTo>
                  <a:cubicBezTo>
                    <a:pt x="9070" y="69322"/>
                    <a:pt x="5231" y="68983"/>
                    <a:pt x="4028" y="68404"/>
                  </a:cubicBezTo>
                  <a:cubicBezTo>
                    <a:pt x="2897" y="67865"/>
                    <a:pt x="2055" y="66391"/>
                    <a:pt x="1838" y="65679"/>
                  </a:cubicBezTo>
                  <a:cubicBezTo>
                    <a:pt x="1654" y="65100"/>
                    <a:pt x="1838" y="63938"/>
                    <a:pt x="2200" y="63381"/>
                  </a:cubicBezTo>
                  <a:cubicBezTo>
                    <a:pt x="2674" y="62636"/>
                    <a:pt x="4830" y="61362"/>
                    <a:pt x="5488" y="60650"/>
                  </a:cubicBezTo>
                  <a:cubicBezTo>
                    <a:pt x="6619" y="59438"/>
                    <a:pt x="7716" y="56851"/>
                    <a:pt x="8848" y="55622"/>
                  </a:cubicBezTo>
                  <a:cubicBezTo>
                    <a:pt x="10090" y="54320"/>
                    <a:pt x="13160" y="51806"/>
                    <a:pt x="15021" y="50660"/>
                  </a:cubicBezTo>
                  <a:cubicBezTo>
                    <a:pt x="15823" y="50177"/>
                    <a:pt x="18526" y="49498"/>
                    <a:pt x="18676" y="48908"/>
                  </a:cubicBezTo>
                  <a:cubicBezTo>
                    <a:pt x="18821" y="48285"/>
                    <a:pt x="16737" y="47184"/>
                    <a:pt x="15751" y="46706"/>
                  </a:cubicBezTo>
                  <a:cubicBezTo>
                    <a:pt x="15021" y="46350"/>
                    <a:pt x="12648" y="45960"/>
                    <a:pt x="12135" y="45527"/>
                  </a:cubicBezTo>
                  <a:cubicBezTo>
                    <a:pt x="11333" y="44876"/>
                    <a:pt x="12246" y="43324"/>
                    <a:pt x="11879" y="42606"/>
                  </a:cubicBezTo>
                  <a:cubicBezTo>
                    <a:pt x="11661" y="42128"/>
                    <a:pt x="10235" y="41288"/>
                    <a:pt x="10201" y="40810"/>
                  </a:cubicBezTo>
                  <a:cubicBezTo>
                    <a:pt x="10057" y="39475"/>
                    <a:pt x="12029" y="36805"/>
                    <a:pt x="13706" y="35676"/>
                  </a:cubicBezTo>
                  <a:cubicBezTo>
                    <a:pt x="15094" y="34730"/>
                    <a:pt x="19512" y="33362"/>
                    <a:pt x="21562" y="32650"/>
                  </a:cubicBezTo>
                  <a:cubicBezTo>
                    <a:pt x="24738" y="31532"/>
                    <a:pt x="32556" y="29936"/>
                    <a:pt x="34745" y="28445"/>
                  </a:cubicBezTo>
                  <a:cubicBezTo>
                    <a:pt x="36060" y="27560"/>
                    <a:pt x="36428" y="25391"/>
                    <a:pt x="36679" y="24351"/>
                  </a:cubicBezTo>
                  <a:cubicBezTo>
                    <a:pt x="36974" y="23077"/>
                    <a:pt x="36902" y="20535"/>
                    <a:pt x="36679" y="19262"/>
                  </a:cubicBezTo>
                  <a:cubicBezTo>
                    <a:pt x="36573" y="18627"/>
                    <a:pt x="35442" y="17326"/>
                    <a:pt x="35843" y="16703"/>
                  </a:cubicBezTo>
                  <a:cubicBezTo>
                    <a:pt x="36317" y="15930"/>
                    <a:pt x="39492" y="14856"/>
                    <a:pt x="40551" y="14189"/>
                  </a:cubicBezTo>
                  <a:cubicBezTo>
                    <a:pt x="41866" y="13354"/>
                    <a:pt x="43660" y="11447"/>
                    <a:pt x="45265" y="10701"/>
                  </a:cubicBezTo>
                  <a:cubicBezTo>
                    <a:pt x="47020" y="9895"/>
                    <a:pt x="51550" y="8793"/>
                    <a:pt x="53740" y="8187"/>
                  </a:cubicBezTo>
                  <a:cubicBezTo>
                    <a:pt x="56297" y="7486"/>
                    <a:pt x="62103" y="6452"/>
                    <a:pt x="64259" y="5517"/>
                  </a:cubicBezTo>
                  <a:cubicBezTo>
                    <a:pt x="65864" y="4822"/>
                    <a:pt x="67106" y="2786"/>
                    <a:pt x="68717" y="2091"/>
                  </a:cubicBezTo>
                  <a:cubicBezTo>
                    <a:pt x="70249" y="1407"/>
                    <a:pt x="74121" y="383"/>
                    <a:pt x="76200" y="133"/>
                  </a:cubicBezTo>
                  <a:cubicBezTo>
                    <a:pt x="77626" y="-33"/>
                    <a:pt x="80657" y="-50"/>
                    <a:pt x="82011" y="133"/>
                  </a:cubicBezTo>
                  <a:cubicBezTo>
                    <a:pt x="84056" y="417"/>
                    <a:pt x="87672" y="1546"/>
                    <a:pt x="88914" y="2291"/>
                  </a:cubicBezTo>
                  <a:cubicBezTo>
                    <a:pt x="90190" y="3036"/>
                    <a:pt x="90703" y="4944"/>
                    <a:pt x="91578" y="5784"/>
                  </a:cubicBezTo>
                  <a:cubicBezTo>
                    <a:pt x="92419" y="6557"/>
                    <a:pt x="94102" y="8170"/>
                    <a:pt x="95706" y="8699"/>
                  </a:cubicBezTo>
                  <a:cubicBezTo>
                    <a:pt x="97133" y="9177"/>
                    <a:pt x="100927" y="9394"/>
                    <a:pt x="102721" y="9628"/>
                  </a:cubicBezTo>
                  <a:cubicBezTo>
                    <a:pt x="104510" y="9861"/>
                    <a:pt x="108159" y="10279"/>
                    <a:pt x="109954" y="10546"/>
                  </a:cubicBezTo>
                  <a:cubicBezTo>
                    <a:pt x="111959" y="10840"/>
                    <a:pt x="116305" y="11241"/>
                    <a:pt x="117804" y="11880"/>
                  </a:cubicBezTo>
                  <a:cubicBezTo>
                    <a:pt x="118863" y="12331"/>
                    <a:pt x="120105" y="13571"/>
                    <a:pt x="119994" y="14189"/>
                  </a:cubicBezTo>
                  <a:cubicBezTo>
                    <a:pt x="119921" y="14673"/>
                    <a:pt x="118679" y="15602"/>
                    <a:pt x="117693" y="15835"/>
                  </a:cubicBezTo>
                  <a:cubicBezTo>
                    <a:pt x="116818" y="16052"/>
                    <a:pt x="114589" y="15941"/>
                    <a:pt x="113603" y="15835"/>
                  </a:cubicBezTo>
                  <a:cubicBezTo>
                    <a:pt x="112288" y="15679"/>
                    <a:pt x="110171" y="14856"/>
                    <a:pt x="108856" y="14701"/>
                  </a:cubicBezTo>
                  <a:cubicBezTo>
                    <a:pt x="106922" y="14467"/>
                    <a:pt x="102721" y="14378"/>
                    <a:pt x="100782" y="14595"/>
                  </a:cubicBezTo>
                  <a:cubicBezTo>
                    <a:pt x="99139" y="14795"/>
                    <a:pt x="96475" y="15724"/>
                    <a:pt x="95088" y="16147"/>
                  </a:cubicBezTo>
                  <a:cubicBezTo>
                    <a:pt x="93734" y="16531"/>
                    <a:pt x="91433" y="17604"/>
                    <a:pt x="89901" y="17838"/>
                  </a:cubicBezTo>
                  <a:cubicBezTo>
                    <a:pt x="88329" y="18055"/>
                    <a:pt x="84858" y="17682"/>
                    <a:pt x="83253" y="17838"/>
                  </a:cubicBezTo>
                  <a:cubicBezTo>
                    <a:pt x="81610" y="17988"/>
                    <a:pt x="78172" y="18488"/>
                    <a:pt x="77186" y="19061"/>
                  </a:cubicBezTo>
                  <a:cubicBezTo>
                    <a:pt x="76456" y="19479"/>
                    <a:pt x="75982" y="20641"/>
                    <a:pt x="76456" y="21108"/>
                  </a:cubicBezTo>
                  <a:cubicBezTo>
                    <a:pt x="76968" y="21637"/>
                    <a:pt x="79816" y="22071"/>
                    <a:pt x="80802" y="22443"/>
                  </a:cubicBezTo>
                  <a:cubicBezTo>
                    <a:pt x="82044" y="22922"/>
                    <a:pt x="84747" y="23867"/>
                    <a:pt x="85148" y="24551"/>
                  </a:cubicBezTo>
                  <a:cubicBezTo>
                    <a:pt x="85477" y="25035"/>
                    <a:pt x="84089" y="25997"/>
                    <a:pt x="84201" y="26493"/>
                  </a:cubicBezTo>
                  <a:cubicBezTo>
                    <a:pt x="84312" y="27065"/>
                    <a:pt x="85298" y="28167"/>
                    <a:pt x="86134" y="28601"/>
                  </a:cubicBezTo>
                  <a:cubicBezTo>
                    <a:pt x="86647" y="28868"/>
                    <a:pt x="88513" y="29018"/>
                    <a:pt x="88914" y="29313"/>
                  </a:cubicBezTo>
                  <a:cubicBezTo>
                    <a:pt x="89421" y="29685"/>
                    <a:pt x="89499" y="30664"/>
                    <a:pt x="88914" y="31003"/>
                  </a:cubicBezTo>
                  <a:cubicBezTo>
                    <a:pt x="88329" y="31365"/>
                    <a:pt x="86062" y="31515"/>
                    <a:pt x="85042" y="31582"/>
                  </a:cubicBezTo>
                  <a:cubicBezTo>
                    <a:pt x="83287" y="31671"/>
                    <a:pt x="79671" y="31220"/>
                    <a:pt x="77921" y="31315"/>
                  </a:cubicBezTo>
                  <a:cubicBezTo>
                    <a:pt x="76968" y="31376"/>
                    <a:pt x="74885" y="31565"/>
                    <a:pt x="74305" y="31888"/>
                  </a:cubicBezTo>
                  <a:cubicBezTo>
                    <a:pt x="73720" y="32183"/>
                    <a:pt x="73497" y="33056"/>
                    <a:pt x="73793" y="33423"/>
                  </a:cubicBezTo>
                  <a:cubicBezTo>
                    <a:pt x="74049" y="33735"/>
                    <a:pt x="75291" y="34202"/>
                    <a:pt x="75982" y="34341"/>
                  </a:cubicBezTo>
                  <a:cubicBezTo>
                    <a:pt x="77152" y="34591"/>
                    <a:pt x="80295" y="34141"/>
                    <a:pt x="81170" y="34558"/>
                  </a:cubicBezTo>
                  <a:cubicBezTo>
                    <a:pt x="82117" y="34992"/>
                    <a:pt x="81242" y="36360"/>
                    <a:pt x="81170" y="36961"/>
                  </a:cubicBezTo>
                  <a:cubicBezTo>
                    <a:pt x="80986" y="38418"/>
                    <a:pt x="79565" y="41305"/>
                    <a:pt x="79743" y="42762"/>
                  </a:cubicBezTo>
                  <a:cubicBezTo>
                    <a:pt x="79855" y="43880"/>
                    <a:pt x="81643" y="46055"/>
                    <a:pt x="81899" y="47167"/>
                  </a:cubicBezTo>
                  <a:cubicBezTo>
                    <a:pt x="82195" y="48302"/>
                    <a:pt x="82886" y="50677"/>
                    <a:pt x="81899" y="51728"/>
                  </a:cubicBezTo>
                  <a:cubicBezTo>
                    <a:pt x="81209" y="52457"/>
                    <a:pt x="78172" y="53497"/>
                    <a:pt x="76824" y="54042"/>
                  </a:cubicBezTo>
                  <a:cubicBezTo>
                    <a:pt x="75871" y="54415"/>
                    <a:pt x="73464" y="54943"/>
                    <a:pt x="72840" y="55422"/>
                  </a:cubicBezTo>
                  <a:cubicBezTo>
                    <a:pt x="71781" y="56228"/>
                    <a:pt x="71380" y="58153"/>
                    <a:pt x="71636" y="59065"/>
                  </a:cubicBezTo>
                  <a:cubicBezTo>
                    <a:pt x="71781" y="59705"/>
                    <a:pt x="73570" y="60834"/>
                    <a:pt x="73793" y="61473"/>
                  </a:cubicBezTo>
                  <a:cubicBezTo>
                    <a:pt x="74155" y="62558"/>
                    <a:pt x="73793" y="64805"/>
                    <a:pt x="72951" y="65829"/>
                  </a:cubicBezTo>
                  <a:cubicBezTo>
                    <a:pt x="72110" y="66886"/>
                    <a:pt x="68861" y="68654"/>
                    <a:pt x="67251" y="69522"/>
                  </a:cubicBezTo>
                  <a:cubicBezTo>
                    <a:pt x="65830" y="70329"/>
                    <a:pt x="61991" y="71647"/>
                    <a:pt x="60972" y="72548"/>
                  </a:cubicBezTo>
                  <a:cubicBezTo>
                    <a:pt x="60019" y="73416"/>
                    <a:pt x="59986" y="75401"/>
                    <a:pt x="59545" y="76347"/>
                  </a:cubicBezTo>
                  <a:cubicBezTo>
                    <a:pt x="59033" y="77387"/>
                    <a:pt x="57718" y="79423"/>
                    <a:pt x="57244" y="80457"/>
                  </a:cubicBezTo>
                  <a:cubicBezTo>
                    <a:pt x="56626" y="81826"/>
                    <a:pt x="55968" y="84618"/>
                    <a:pt x="55311" y="85997"/>
                  </a:cubicBezTo>
                  <a:cubicBezTo>
                    <a:pt x="53667" y="89257"/>
                    <a:pt x="48697" y="95598"/>
                    <a:pt x="45850" y="98718"/>
                  </a:cubicBezTo>
                  <a:cubicBezTo>
                    <a:pt x="44351" y="100365"/>
                    <a:pt x="40663" y="103541"/>
                    <a:pt x="38835" y="10514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653" name="Shape 653"/>
            <p:cNvSpPr/>
            <p:nvPr/>
          </p:nvSpPr>
          <p:spPr>
            <a:xfrm>
              <a:off x="373189" y="203130"/>
              <a:ext cx="133200" cy="165899"/>
            </a:xfrm>
            <a:custGeom>
              <a:avLst/>
              <a:gdLst/>
              <a:ahLst/>
              <a:cxnLst/>
              <a:rect l="0" t="0" r="0" b="0"/>
              <a:pathLst>
                <a:path w="120000" h="120000" extrusionOk="0">
                  <a:moveTo>
                    <a:pt x="81386" y="27"/>
                  </a:moveTo>
                  <a:cubicBezTo>
                    <a:pt x="80459" y="-117"/>
                    <a:pt x="78371" y="351"/>
                    <a:pt x="77690" y="813"/>
                  </a:cubicBezTo>
                  <a:cubicBezTo>
                    <a:pt x="76362" y="1805"/>
                    <a:pt x="76646" y="4981"/>
                    <a:pt x="75519" y="6085"/>
                  </a:cubicBezTo>
                  <a:cubicBezTo>
                    <a:pt x="74436" y="7132"/>
                    <a:pt x="70695" y="7979"/>
                    <a:pt x="69534" y="8999"/>
                  </a:cubicBezTo>
                  <a:cubicBezTo>
                    <a:pt x="68407" y="9930"/>
                    <a:pt x="67084" y="12320"/>
                    <a:pt x="66721" y="13541"/>
                  </a:cubicBezTo>
                  <a:cubicBezTo>
                    <a:pt x="66079" y="15787"/>
                    <a:pt x="67642" y="20562"/>
                    <a:pt x="66721" y="22775"/>
                  </a:cubicBezTo>
                  <a:cubicBezTo>
                    <a:pt x="66034" y="24402"/>
                    <a:pt x="63466" y="27522"/>
                    <a:pt x="61535" y="28481"/>
                  </a:cubicBezTo>
                  <a:cubicBezTo>
                    <a:pt x="59771" y="29384"/>
                    <a:pt x="55227" y="30169"/>
                    <a:pt x="53061" y="29935"/>
                  </a:cubicBezTo>
                  <a:cubicBezTo>
                    <a:pt x="50811" y="29674"/>
                    <a:pt x="47433" y="26999"/>
                    <a:pt x="45262" y="26475"/>
                  </a:cubicBezTo>
                  <a:cubicBezTo>
                    <a:pt x="43654" y="26062"/>
                    <a:pt x="40160" y="25600"/>
                    <a:pt x="38513" y="25890"/>
                  </a:cubicBezTo>
                  <a:cubicBezTo>
                    <a:pt x="36101" y="26324"/>
                    <a:pt x="31764" y="28481"/>
                    <a:pt x="30318" y="29935"/>
                  </a:cubicBezTo>
                  <a:cubicBezTo>
                    <a:pt x="29553" y="30693"/>
                    <a:pt x="28827" y="32588"/>
                    <a:pt x="28023" y="33318"/>
                  </a:cubicBezTo>
                  <a:cubicBezTo>
                    <a:pt x="26979" y="34249"/>
                    <a:pt x="23926" y="35385"/>
                    <a:pt x="22843" y="36288"/>
                  </a:cubicBezTo>
                  <a:cubicBezTo>
                    <a:pt x="21073" y="37715"/>
                    <a:pt x="18583" y="41181"/>
                    <a:pt x="17260" y="42869"/>
                  </a:cubicBezTo>
                  <a:cubicBezTo>
                    <a:pt x="16010" y="44413"/>
                    <a:pt x="13241" y="47472"/>
                    <a:pt x="12554" y="49217"/>
                  </a:cubicBezTo>
                  <a:cubicBezTo>
                    <a:pt x="11834" y="51022"/>
                    <a:pt x="12113" y="54839"/>
                    <a:pt x="11951" y="56734"/>
                  </a:cubicBezTo>
                  <a:cubicBezTo>
                    <a:pt x="11711" y="59470"/>
                    <a:pt x="11594" y="64976"/>
                    <a:pt x="10952" y="67712"/>
                  </a:cubicBezTo>
                  <a:cubicBezTo>
                    <a:pt x="10506" y="69662"/>
                    <a:pt x="9624" y="73708"/>
                    <a:pt x="8055" y="75341"/>
                  </a:cubicBezTo>
                  <a:cubicBezTo>
                    <a:pt x="6933" y="76533"/>
                    <a:pt x="2713" y="77587"/>
                    <a:pt x="1669" y="78807"/>
                  </a:cubicBezTo>
                  <a:cubicBezTo>
                    <a:pt x="664" y="80000"/>
                    <a:pt x="-541" y="83031"/>
                    <a:pt x="262" y="84313"/>
                  </a:cubicBezTo>
                  <a:cubicBezTo>
                    <a:pt x="1144" y="85678"/>
                    <a:pt x="6168" y="86207"/>
                    <a:pt x="7575" y="87339"/>
                  </a:cubicBezTo>
                  <a:cubicBezTo>
                    <a:pt x="9384" y="88799"/>
                    <a:pt x="11393" y="92644"/>
                    <a:pt x="11951" y="94561"/>
                  </a:cubicBezTo>
                  <a:cubicBezTo>
                    <a:pt x="12236" y="95580"/>
                    <a:pt x="11672" y="97681"/>
                    <a:pt x="11951" y="98668"/>
                  </a:cubicBezTo>
                  <a:cubicBezTo>
                    <a:pt x="12152" y="99370"/>
                    <a:pt x="13442" y="100562"/>
                    <a:pt x="13442" y="101292"/>
                  </a:cubicBezTo>
                  <a:cubicBezTo>
                    <a:pt x="13442" y="102396"/>
                    <a:pt x="11550" y="104318"/>
                    <a:pt x="11153" y="105399"/>
                  </a:cubicBezTo>
                  <a:cubicBezTo>
                    <a:pt x="10751" y="106531"/>
                    <a:pt x="10104" y="108865"/>
                    <a:pt x="10266" y="110030"/>
                  </a:cubicBezTo>
                  <a:cubicBezTo>
                    <a:pt x="10427" y="111312"/>
                    <a:pt x="11751" y="113814"/>
                    <a:pt x="12638" y="114923"/>
                  </a:cubicBezTo>
                  <a:cubicBezTo>
                    <a:pt x="13760" y="116288"/>
                    <a:pt x="16457" y="118969"/>
                    <a:pt x="18422" y="119609"/>
                  </a:cubicBezTo>
                  <a:cubicBezTo>
                    <a:pt x="20314" y="120250"/>
                    <a:pt x="24691" y="119988"/>
                    <a:pt x="26739" y="119609"/>
                  </a:cubicBezTo>
                  <a:cubicBezTo>
                    <a:pt x="30078" y="119024"/>
                    <a:pt x="35738" y="115909"/>
                    <a:pt x="38993" y="115068"/>
                  </a:cubicBezTo>
                  <a:cubicBezTo>
                    <a:pt x="41644" y="114399"/>
                    <a:pt x="47556" y="114282"/>
                    <a:pt x="50085" y="113346"/>
                  </a:cubicBezTo>
                  <a:cubicBezTo>
                    <a:pt x="52257" y="112532"/>
                    <a:pt x="55550" y="109824"/>
                    <a:pt x="57359" y="108659"/>
                  </a:cubicBezTo>
                  <a:cubicBezTo>
                    <a:pt x="60173" y="106826"/>
                    <a:pt x="65593" y="103009"/>
                    <a:pt x="68529" y="101292"/>
                  </a:cubicBezTo>
                  <a:cubicBezTo>
                    <a:pt x="70578" y="100066"/>
                    <a:pt x="74598" y="97564"/>
                    <a:pt x="77004" y="96806"/>
                  </a:cubicBezTo>
                  <a:cubicBezTo>
                    <a:pt x="79298" y="96076"/>
                    <a:pt x="84640" y="96221"/>
                    <a:pt x="86890" y="95436"/>
                  </a:cubicBezTo>
                  <a:cubicBezTo>
                    <a:pt x="89542" y="94505"/>
                    <a:pt x="94080" y="91535"/>
                    <a:pt x="95772" y="89785"/>
                  </a:cubicBezTo>
                  <a:cubicBezTo>
                    <a:pt x="97335" y="88158"/>
                    <a:pt x="99144" y="84313"/>
                    <a:pt x="99746" y="82362"/>
                  </a:cubicBezTo>
                  <a:cubicBezTo>
                    <a:pt x="100589" y="79682"/>
                    <a:pt x="101276" y="74176"/>
                    <a:pt x="100835" y="71468"/>
                  </a:cubicBezTo>
                  <a:cubicBezTo>
                    <a:pt x="100673" y="70214"/>
                    <a:pt x="99026" y="67913"/>
                    <a:pt x="98864" y="66692"/>
                  </a:cubicBezTo>
                  <a:cubicBezTo>
                    <a:pt x="98624" y="65176"/>
                    <a:pt x="98663" y="62006"/>
                    <a:pt x="99545" y="60635"/>
                  </a:cubicBezTo>
                  <a:cubicBezTo>
                    <a:pt x="100388" y="59381"/>
                    <a:pt x="103403" y="57548"/>
                    <a:pt x="105050" y="56879"/>
                  </a:cubicBezTo>
                  <a:cubicBezTo>
                    <a:pt x="106540" y="56266"/>
                    <a:pt x="110074" y="56093"/>
                    <a:pt x="111643" y="55569"/>
                  </a:cubicBezTo>
                  <a:cubicBezTo>
                    <a:pt x="113529" y="54928"/>
                    <a:pt x="117264" y="53385"/>
                    <a:pt x="118509" y="52159"/>
                  </a:cubicBezTo>
                  <a:cubicBezTo>
                    <a:pt x="119274" y="51401"/>
                    <a:pt x="120000" y="49451"/>
                    <a:pt x="120000" y="48492"/>
                  </a:cubicBezTo>
                  <a:cubicBezTo>
                    <a:pt x="120039" y="47589"/>
                    <a:pt x="119558" y="45667"/>
                    <a:pt x="118710" y="45026"/>
                  </a:cubicBezTo>
                  <a:cubicBezTo>
                    <a:pt x="118152" y="44614"/>
                    <a:pt x="116460" y="44151"/>
                    <a:pt x="115701" y="44296"/>
                  </a:cubicBezTo>
                  <a:cubicBezTo>
                    <a:pt x="114858" y="44502"/>
                    <a:pt x="114255" y="45957"/>
                    <a:pt x="113529" y="46336"/>
                  </a:cubicBezTo>
                  <a:cubicBezTo>
                    <a:pt x="112486" y="46831"/>
                    <a:pt x="109951" y="47439"/>
                    <a:pt x="108745" y="47327"/>
                  </a:cubicBezTo>
                  <a:cubicBezTo>
                    <a:pt x="107059" y="47177"/>
                    <a:pt x="103844" y="45867"/>
                    <a:pt x="102839" y="44881"/>
                  </a:cubicBezTo>
                  <a:cubicBezTo>
                    <a:pt x="101918" y="43945"/>
                    <a:pt x="101879" y="41471"/>
                    <a:pt x="101633" y="40334"/>
                  </a:cubicBezTo>
                  <a:cubicBezTo>
                    <a:pt x="101393" y="38996"/>
                    <a:pt x="101594" y="36199"/>
                    <a:pt x="101036" y="34917"/>
                  </a:cubicBezTo>
                  <a:cubicBezTo>
                    <a:pt x="100589" y="33898"/>
                    <a:pt x="98423" y="32270"/>
                    <a:pt x="98061" y="31217"/>
                  </a:cubicBezTo>
                  <a:cubicBezTo>
                    <a:pt x="97620" y="30052"/>
                    <a:pt x="97620" y="27461"/>
                    <a:pt x="98262" y="26324"/>
                  </a:cubicBezTo>
                  <a:cubicBezTo>
                    <a:pt x="98864" y="25249"/>
                    <a:pt x="101633" y="23767"/>
                    <a:pt x="102761" y="22920"/>
                  </a:cubicBezTo>
                  <a:cubicBezTo>
                    <a:pt x="103526" y="22334"/>
                    <a:pt x="105334" y="21287"/>
                    <a:pt x="105854" y="20529"/>
                  </a:cubicBezTo>
                  <a:cubicBezTo>
                    <a:pt x="106378" y="19743"/>
                    <a:pt x="107059" y="17854"/>
                    <a:pt x="106618" y="17007"/>
                  </a:cubicBezTo>
                  <a:cubicBezTo>
                    <a:pt x="106138" y="16076"/>
                    <a:pt x="103565" y="14967"/>
                    <a:pt x="102359" y="14471"/>
                  </a:cubicBezTo>
                  <a:cubicBezTo>
                    <a:pt x="100913" y="13920"/>
                    <a:pt x="97781" y="13223"/>
                    <a:pt x="96174" y="13045"/>
                  </a:cubicBezTo>
                  <a:cubicBezTo>
                    <a:pt x="94644" y="12872"/>
                    <a:pt x="91473" y="13513"/>
                    <a:pt x="90066" y="13045"/>
                  </a:cubicBezTo>
                  <a:cubicBezTo>
                    <a:pt x="89062" y="12699"/>
                    <a:pt x="87655" y="11239"/>
                    <a:pt x="87169" y="10515"/>
                  </a:cubicBezTo>
                  <a:cubicBezTo>
                    <a:pt x="86611" y="9612"/>
                    <a:pt x="86488" y="7628"/>
                    <a:pt x="86287" y="6670"/>
                  </a:cubicBezTo>
                  <a:cubicBezTo>
                    <a:pt x="86086" y="5706"/>
                    <a:pt x="86125" y="3638"/>
                    <a:pt x="85483" y="2764"/>
                  </a:cubicBezTo>
                  <a:cubicBezTo>
                    <a:pt x="85120" y="2273"/>
                    <a:pt x="83675" y="1599"/>
                    <a:pt x="83072" y="1192"/>
                  </a:cubicBezTo>
                  <a:cubicBezTo>
                    <a:pt x="82670" y="902"/>
                    <a:pt x="81950" y="144"/>
                    <a:pt x="81386" y="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grpSp>
      <p:sp>
        <p:nvSpPr>
          <p:cNvPr id="654" name="Shape 654"/>
          <p:cNvSpPr/>
          <p:nvPr/>
        </p:nvSpPr>
        <p:spPr>
          <a:xfrm>
            <a:off x="4036875" y="3239650"/>
            <a:ext cx="8026800" cy="815100"/>
          </a:xfrm>
          <a:prstGeom prst="rect">
            <a:avLst/>
          </a:prstGeom>
          <a:noFill/>
          <a:ln>
            <a:noFill/>
          </a:ln>
        </p:spPr>
        <p:txBody>
          <a:bodyPr lIns="121900" tIns="60925" rIns="121900" bIns="60925" anchor="t" anchorCtr="0">
            <a:noAutofit/>
          </a:bodyPr>
          <a:lstStyle/>
          <a:p>
            <a:pPr marL="0" marR="0" lvl="0" indent="0" algn="l" rtl="0">
              <a:lnSpc>
                <a:spcPct val="100000"/>
              </a:lnSpc>
              <a:spcBef>
                <a:spcPts val="0"/>
              </a:spcBef>
              <a:spcAft>
                <a:spcPts val="0"/>
              </a:spcAft>
              <a:buClr>
                <a:srgbClr val="FFFFFF"/>
              </a:buClr>
              <a:buSzPct val="25000"/>
              <a:buFont typeface="Trebuchet MS"/>
              <a:buNone/>
            </a:pPr>
            <a:r>
              <a:rPr lang="en-US" sz="4000">
                <a:solidFill>
                  <a:srgbClr val="FFFFFF"/>
                </a:solidFill>
                <a:latin typeface="Trebuchet MS"/>
                <a:ea typeface="Trebuchet MS"/>
                <a:cs typeface="Trebuchet MS"/>
                <a:sym typeface="Trebuchet MS"/>
              </a:rPr>
              <a:t>1.1 Bienvenida y sensibilización</a:t>
            </a:r>
          </a:p>
        </p:txBody>
      </p:sp>
      <p:grpSp>
        <p:nvGrpSpPr>
          <p:cNvPr id="655" name="Shape 655"/>
          <p:cNvGrpSpPr/>
          <p:nvPr/>
        </p:nvGrpSpPr>
        <p:grpSpPr>
          <a:xfrm>
            <a:off x="242829" y="1759280"/>
            <a:ext cx="3500961" cy="3593742"/>
            <a:chOff x="4465155" y="911119"/>
            <a:chExt cx="2908500" cy="2908500"/>
          </a:xfrm>
        </p:grpSpPr>
        <p:sp>
          <p:nvSpPr>
            <p:cNvPr id="656" name="Shape 656"/>
            <p:cNvSpPr/>
            <p:nvPr/>
          </p:nvSpPr>
          <p:spPr>
            <a:xfrm>
              <a:off x="4700276" y="1103062"/>
              <a:ext cx="2483999" cy="2484000"/>
            </a:xfrm>
            <a:prstGeom prst="ellipse">
              <a:avLst/>
            </a:prstGeom>
            <a:solidFill>
              <a:srgbClr val="FFFFFF"/>
            </a:solidFill>
            <a:ln w="28575" cap="flat" cmpd="sng">
              <a:solidFill>
                <a:srgbClr val="70AD47"/>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657" name="Shape 657"/>
            <p:cNvSpPr txBox="1"/>
            <p:nvPr/>
          </p:nvSpPr>
          <p:spPr>
            <a:xfrm>
              <a:off x="4685448" y="1842591"/>
              <a:ext cx="2485799" cy="6462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300" b="1" i="0" u="none" strike="noStrike" cap="none">
                  <a:solidFill>
                    <a:srgbClr val="075676"/>
                  </a:solidFill>
                  <a:latin typeface="Quattrocento Sans"/>
                  <a:ea typeface="Quattrocento Sans"/>
                  <a:cs typeface="Quattrocento Sans"/>
                  <a:sym typeface="Quattrocento Sans"/>
                </a:rPr>
                <a:t>Educación</a:t>
              </a:r>
            </a:p>
          </p:txBody>
        </p:sp>
        <p:sp>
          <p:nvSpPr>
            <p:cNvPr id="658" name="Shape 658"/>
            <p:cNvSpPr/>
            <p:nvPr/>
          </p:nvSpPr>
          <p:spPr>
            <a:xfrm>
              <a:off x="5180476" y="2240855"/>
              <a:ext cx="1466399" cy="7080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800" b="1" i="0" u="none" strike="noStrike" cap="none">
                  <a:solidFill>
                    <a:srgbClr val="075676"/>
                  </a:solidFill>
                  <a:latin typeface="Quattrocento Sans"/>
                  <a:ea typeface="Quattrocento Sans"/>
                  <a:cs typeface="Quattrocento Sans"/>
                  <a:sym typeface="Quattrocento Sans"/>
                </a:rPr>
                <a:t>rural</a:t>
              </a:r>
            </a:p>
          </p:txBody>
        </p:sp>
        <p:sp>
          <p:nvSpPr>
            <p:cNvPr id="659" name="Shape 659"/>
            <p:cNvSpPr/>
            <p:nvPr/>
          </p:nvSpPr>
          <p:spPr>
            <a:xfrm>
              <a:off x="4465155" y="911119"/>
              <a:ext cx="2908500" cy="2908500"/>
            </a:xfrm>
            <a:prstGeom prst="ellipse">
              <a:avLst/>
            </a:prstGeom>
            <a:noFill/>
            <a:ln w="28575" cap="flat" cmpd="sng">
              <a:solidFill>
                <a:srgbClr val="70AD47"/>
              </a:solidFill>
              <a:prstDash val="dot"/>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grpSp>
      <p:sp>
        <p:nvSpPr>
          <p:cNvPr id="660" name="Shape 660"/>
          <p:cNvSpPr/>
          <p:nvPr/>
        </p:nvSpPr>
        <p:spPr>
          <a:xfrm rot="10800000" flipH="1">
            <a:off x="809978" y="1997932"/>
            <a:ext cx="239700" cy="245700"/>
          </a:xfrm>
          <a:prstGeom prst="ellipse">
            <a:avLst/>
          </a:prstGeom>
          <a:solidFill>
            <a:srgbClr val="70AD47"/>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661" name="Shape 661"/>
          <p:cNvSpPr txBox="1"/>
          <p:nvPr/>
        </p:nvSpPr>
        <p:spPr>
          <a:xfrm>
            <a:off x="789966" y="3011500"/>
            <a:ext cx="2544900" cy="1242900"/>
          </a:xfrm>
          <a:prstGeom prst="rect">
            <a:avLst/>
          </a:prstGeom>
          <a:solidFill>
            <a:srgbClr val="FFFFFF"/>
          </a:solid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662" name="Shape 662"/>
          <p:cNvSpPr/>
          <p:nvPr/>
        </p:nvSpPr>
        <p:spPr>
          <a:xfrm>
            <a:off x="709188" y="2261966"/>
            <a:ext cx="2621700" cy="2556900"/>
          </a:xfrm>
          <a:prstGeom prst="ellipse">
            <a:avLst/>
          </a:prstGeom>
          <a:solidFill>
            <a:srgbClr val="70AD47">
              <a:alpha val="89410"/>
            </a:srgbClr>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663" name="Shape 663"/>
          <p:cNvSpPr txBox="1"/>
          <p:nvPr/>
        </p:nvSpPr>
        <p:spPr>
          <a:xfrm>
            <a:off x="506865" y="3076420"/>
            <a:ext cx="3075900" cy="878700"/>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5200">
                <a:solidFill>
                  <a:srgbClr val="FFFFFF"/>
                </a:solidFill>
                <a:latin typeface="Trebuchet MS"/>
                <a:ea typeface="Trebuchet MS"/>
                <a:cs typeface="Trebuchet MS"/>
                <a:sym typeface="Trebuchet MS"/>
              </a:rPr>
              <a:t>Sesión </a:t>
            </a:r>
          </a:p>
          <a:p>
            <a:pPr marL="0" marR="0" lvl="0" indent="0" algn="ctr" rtl="0">
              <a:lnSpc>
                <a:spcPct val="100000"/>
              </a:lnSpc>
              <a:spcBef>
                <a:spcPts val="0"/>
              </a:spcBef>
              <a:spcAft>
                <a:spcPts val="0"/>
              </a:spcAft>
              <a:buClr>
                <a:srgbClr val="FFFFFF"/>
              </a:buClr>
              <a:buSzPct val="25000"/>
              <a:buFont typeface="Quattrocento Sans"/>
              <a:buNone/>
            </a:pPr>
            <a:r>
              <a:rPr lang="en-US" sz="8000">
                <a:solidFill>
                  <a:srgbClr val="FFFFFF"/>
                </a:solidFill>
                <a:latin typeface="Trebuchet MS"/>
                <a:ea typeface="Trebuchet MS"/>
                <a:cs typeface="Trebuchet MS"/>
                <a:sym typeface="Trebuchet MS"/>
              </a:rPr>
              <a:t>1</a:t>
            </a:r>
          </a:p>
        </p:txBody>
      </p:sp>
      <p:pic>
        <p:nvPicPr>
          <p:cNvPr id="664" name="Shape 664"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grpSp>
        <p:nvGrpSpPr>
          <p:cNvPr id="665" name="Shape 665"/>
          <p:cNvGrpSpPr/>
          <p:nvPr/>
        </p:nvGrpSpPr>
        <p:grpSpPr>
          <a:xfrm>
            <a:off x="-6922" y="6152167"/>
            <a:ext cx="6315504" cy="669564"/>
            <a:chOff x="-12878" y="5911991"/>
            <a:chExt cx="6689444" cy="883912"/>
          </a:xfrm>
        </p:grpSpPr>
        <p:pic>
          <p:nvPicPr>
            <p:cNvPr id="666" name="Shape 666"/>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667" name="Shape 667"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668" name="Shape 668"/>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669" name="Shape 669"/>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670" name="Shape 670"/>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pic>
        <p:nvPicPr>
          <p:cNvPr id="1347" name="Shape 1347" descr="bandera-01.png"/>
          <p:cNvPicPr preferRelativeResize="0"/>
          <p:nvPr/>
        </p:nvPicPr>
        <p:blipFill rotWithShape="1">
          <a:blip r:embed="rId3">
            <a:alphaModFix/>
          </a:blip>
          <a:srcRect/>
          <a:stretch/>
        </p:blipFill>
        <p:spPr>
          <a:xfrm>
            <a:off x="8115209" y="5951860"/>
            <a:ext cx="4076700" cy="933300"/>
          </a:xfrm>
          <a:prstGeom prst="rect">
            <a:avLst/>
          </a:prstGeom>
          <a:noFill/>
          <a:ln>
            <a:noFill/>
          </a:ln>
        </p:spPr>
      </p:pic>
      <p:pic>
        <p:nvPicPr>
          <p:cNvPr id="1348" name="Shape 1348"/>
          <p:cNvPicPr preferRelativeResize="0"/>
          <p:nvPr/>
        </p:nvPicPr>
        <p:blipFill rotWithShape="1">
          <a:blip r:embed="rId4">
            <a:alphaModFix/>
          </a:blip>
          <a:srcRect/>
          <a:stretch/>
        </p:blipFill>
        <p:spPr>
          <a:xfrm>
            <a:off x="9277147" y="980816"/>
            <a:ext cx="2115000" cy="2204100"/>
          </a:xfrm>
          <a:prstGeom prst="rect">
            <a:avLst/>
          </a:prstGeom>
          <a:noFill/>
          <a:ln>
            <a:noFill/>
          </a:ln>
        </p:spPr>
      </p:pic>
      <p:pic>
        <p:nvPicPr>
          <p:cNvPr id="1349" name="Shape 1349"/>
          <p:cNvPicPr preferRelativeResize="0"/>
          <p:nvPr/>
        </p:nvPicPr>
        <p:blipFill rotWithShape="1">
          <a:blip r:embed="rId5">
            <a:alphaModFix/>
          </a:blip>
          <a:srcRect/>
          <a:stretch/>
        </p:blipFill>
        <p:spPr>
          <a:xfrm>
            <a:off x="3914419" y="1919000"/>
            <a:ext cx="2695499" cy="3400500"/>
          </a:xfrm>
          <a:prstGeom prst="rect">
            <a:avLst/>
          </a:prstGeom>
          <a:noFill/>
          <a:ln>
            <a:noFill/>
          </a:ln>
        </p:spPr>
      </p:pic>
      <p:pic>
        <p:nvPicPr>
          <p:cNvPr id="1350" name="Shape 1350"/>
          <p:cNvPicPr preferRelativeResize="0"/>
          <p:nvPr/>
        </p:nvPicPr>
        <p:blipFill rotWithShape="1">
          <a:blip r:embed="rId6">
            <a:alphaModFix/>
          </a:blip>
          <a:srcRect/>
          <a:stretch/>
        </p:blipFill>
        <p:spPr>
          <a:xfrm>
            <a:off x="233196" y="1973215"/>
            <a:ext cx="2631300" cy="3417900"/>
          </a:xfrm>
          <a:prstGeom prst="rect">
            <a:avLst/>
          </a:prstGeom>
          <a:solidFill>
            <a:schemeClr val="lt1"/>
          </a:solidFill>
          <a:ln w="9525" cap="flat" cmpd="sng">
            <a:solidFill>
              <a:srgbClr val="7F7F7F"/>
            </a:solidFill>
            <a:prstDash val="solid"/>
            <a:miter/>
            <a:headEnd type="none" w="med" len="med"/>
            <a:tailEnd type="none" w="med" len="med"/>
          </a:ln>
        </p:spPr>
      </p:pic>
      <p:sp>
        <p:nvSpPr>
          <p:cNvPr id="1351" name="Shape 1351"/>
          <p:cNvSpPr/>
          <p:nvPr/>
        </p:nvSpPr>
        <p:spPr>
          <a:xfrm rot="-5400000">
            <a:off x="6655275" y="-4682300"/>
            <a:ext cx="770099" cy="103038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352" name="Shape 1352"/>
          <p:cNvSpPr txBox="1"/>
          <p:nvPr/>
        </p:nvSpPr>
        <p:spPr>
          <a:xfrm>
            <a:off x="4240700" y="221400"/>
            <a:ext cx="74181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Font typeface="Questrial"/>
              <a:buNone/>
            </a:pPr>
            <a:endParaRPr sz="3600" b="1" i="0" u="none" strike="noStrike" cap="none">
              <a:solidFill>
                <a:schemeClr val="lt1"/>
              </a:solidFill>
              <a:latin typeface="Trebuchet MS"/>
              <a:ea typeface="Trebuchet MS"/>
              <a:cs typeface="Trebuchet MS"/>
              <a:sym typeface="Trebuchet MS"/>
            </a:endParaRPr>
          </a:p>
        </p:txBody>
      </p:sp>
      <p:sp>
        <p:nvSpPr>
          <p:cNvPr id="1353" name="Shape 1353"/>
          <p:cNvSpPr txBox="1"/>
          <p:nvPr/>
        </p:nvSpPr>
        <p:spPr>
          <a:xfrm>
            <a:off x="3809999" y="203275"/>
            <a:ext cx="8136300" cy="70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1">
                <a:solidFill>
                  <a:schemeClr val="lt1"/>
                </a:solidFill>
                <a:latin typeface="Trebuchet MS"/>
                <a:ea typeface="Trebuchet MS"/>
                <a:cs typeface="Trebuchet MS"/>
                <a:sym typeface="Trebuchet MS"/>
              </a:rPr>
              <a:t>DOCUMENTOS</a:t>
            </a:r>
          </a:p>
        </p:txBody>
      </p:sp>
      <p:sp>
        <p:nvSpPr>
          <p:cNvPr id="1354" name="Shape 1354"/>
          <p:cNvSpPr/>
          <p:nvPr/>
        </p:nvSpPr>
        <p:spPr>
          <a:xfrm>
            <a:off x="3094503" y="1640281"/>
            <a:ext cx="532200" cy="4177200"/>
          </a:xfrm>
          <a:prstGeom prst="rightBrace">
            <a:avLst>
              <a:gd name="adj1" fmla="val 8333"/>
              <a:gd name="adj2" fmla="val 50000"/>
            </a:avLst>
          </a:prstGeom>
          <a:noFill/>
          <a:ln w="44450" cap="flat" cmpd="sng">
            <a:solidFill>
              <a:srgbClr val="548135"/>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355" name="Shape 1355"/>
          <p:cNvSpPr txBox="1"/>
          <p:nvPr/>
        </p:nvSpPr>
        <p:spPr>
          <a:xfrm>
            <a:off x="314258" y="2282791"/>
            <a:ext cx="2034000" cy="646200"/>
          </a:xfrm>
          <a:prstGeom prst="rect">
            <a:avLst/>
          </a:prstGeom>
          <a:solidFill>
            <a:schemeClr val="lt1"/>
          </a:solidFill>
          <a:ln w="12700" cap="flat" cmpd="sng">
            <a:solidFill>
              <a:schemeClr val="accent4"/>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Seguimiento al Aprendizaje</a:t>
            </a:r>
          </a:p>
        </p:txBody>
      </p:sp>
      <p:sp>
        <p:nvSpPr>
          <p:cNvPr id="1356" name="Shape 1356"/>
          <p:cNvSpPr txBox="1"/>
          <p:nvPr/>
        </p:nvSpPr>
        <p:spPr>
          <a:xfrm>
            <a:off x="463135" y="4300519"/>
            <a:ext cx="2103300" cy="369300"/>
          </a:xfrm>
          <a:prstGeom prst="rect">
            <a:avLst/>
          </a:prstGeom>
          <a:solidFill>
            <a:schemeClr val="lt1"/>
          </a:solidFill>
          <a:ln w="12700" cap="flat" cmpd="sng">
            <a:solidFill>
              <a:schemeClr val="accent4"/>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b="1" i="1">
                <a:solidFill>
                  <a:schemeClr val="dk1"/>
                </a:solidFill>
                <a:latin typeface="Calibri"/>
                <a:ea typeface="Calibri"/>
                <a:cs typeface="Calibri"/>
                <a:sym typeface="Calibri"/>
              </a:rPr>
              <a:t>Instrumento</a:t>
            </a:r>
          </a:p>
        </p:txBody>
      </p:sp>
      <p:sp>
        <p:nvSpPr>
          <p:cNvPr id="1357" name="Shape 1357"/>
          <p:cNvSpPr txBox="1"/>
          <p:nvPr/>
        </p:nvSpPr>
        <p:spPr>
          <a:xfrm>
            <a:off x="4513975" y="2823191"/>
            <a:ext cx="1808100" cy="1477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Trebuchet MS"/>
                <a:ea typeface="Trebuchet MS"/>
                <a:cs typeface="Trebuchet MS"/>
                <a:sym typeface="Trebuchet MS"/>
              </a:rPr>
              <a:t>Evaluación,</a:t>
            </a:r>
          </a:p>
          <a:p>
            <a:pPr marL="0" marR="0" lvl="0" indent="0" algn="l" rtl="0">
              <a:spcBef>
                <a:spcPts val="0"/>
              </a:spcBef>
              <a:buSzPct val="25000"/>
              <a:buNone/>
            </a:pPr>
            <a:r>
              <a:rPr lang="en-US" sz="1800" b="1" i="1">
                <a:solidFill>
                  <a:schemeClr val="dk1"/>
                </a:solidFill>
                <a:latin typeface="Trebuchet MS"/>
                <a:ea typeface="Trebuchet MS"/>
                <a:cs typeface="Trebuchet MS"/>
                <a:sym typeface="Trebuchet MS"/>
              </a:rPr>
              <a:t>Seguimiento al </a:t>
            </a:r>
          </a:p>
          <a:p>
            <a:pPr marL="0" marR="0" lvl="0" indent="0" algn="l" rtl="0">
              <a:spcBef>
                <a:spcPts val="0"/>
              </a:spcBef>
              <a:buSzPct val="25000"/>
              <a:buNone/>
            </a:pPr>
            <a:r>
              <a:rPr lang="en-US" sz="1800" b="1" i="1">
                <a:solidFill>
                  <a:schemeClr val="dk1"/>
                </a:solidFill>
                <a:latin typeface="Trebuchet MS"/>
                <a:ea typeface="Trebuchet MS"/>
                <a:cs typeface="Trebuchet MS"/>
                <a:sym typeface="Trebuchet MS"/>
              </a:rPr>
              <a:t>Aprendizaje </a:t>
            </a:r>
            <a:r>
              <a:rPr lang="en-US" sz="1800">
                <a:solidFill>
                  <a:schemeClr val="dk1"/>
                </a:solidFill>
                <a:latin typeface="Trebuchet MS"/>
                <a:ea typeface="Trebuchet MS"/>
                <a:cs typeface="Trebuchet MS"/>
                <a:sym typeface="Trebuchet MS"/>
              </a:rPr>
              <a:t> </a:t>
            </a:r>
            <a:r>
              <a:rPr lang="en-US" sz="1800" i="1">
                <a:solidFill>
                  <a:schemeClr val="dk1"/>
                </a:solidFill>
                <a:latin typeface="Trebuchet MS"/>
                <a:ea typeface="Trebuchet MS"/>
                <a:cs typeface="Trebuchet MS"/>
                <a:sym typeface="Trebuchet MS"/>
              </a:rPr>
              <a:t>y </a:t>
            </a:r>
          </a:p>
          <a:p>
            <a:pPr marL="0" marR="0" lvl="0" indent="0" algn="l" rtl="0">
              <a:spcBef>
                <a:spcPts val="0"/>
              </a:spcBef>
              <a:buSzPct val="25000"/>
              <a:buNone/>
            </a:pPr>
            <a:r>
              <a:rPr lang="en-US" sz="1800" i="1">
                <a:solidFill>
                  <a:schemeClr val="dk1"/>
                </a:solidFill>
                <a:latin typeface="Trebuchet MS"/>
                <a:ea typeface="Trebuchet MS"/>
                <a:cs typeface="Trebuchet MS"/>
                <a:sym typeface="Trebuchet MS"/>
              </a:rPr>
              <a:t>Uso pedagógico de resultados</a:t>
            </a:r>
          </a:p>
        </p:txBody>
      </p:sp>
      <p:pic>
        <p:nvPicPr>
          <p:cNvPr id="1358" name="Shape 1358"/>
          <p:cNvPicPr preferRelativeResize="0"/>
          <p:nvPr/>
        </p:nvPicPr>
        <p:blipFill rotWithShape="1">
          <a:blip r:embed="rId7">
            <a:alphaModFix/>
          </a:blip>
          <a:srcRect/>
          <a:stretch/>
        </p:blipFill>
        <p:spPr>
          <a:xfrm>
            <a:off x="9043096" y="3200631"/>
            <a:ext cx="2903100" cy="1573199"/>
          </a:xfrm>
          <a:prstGeom prst="rect">
            <a:avLst/>
          </a:prstGeom>
          <a:noFill/>
          <a:ln>
            <a:noFill/>
          </a:ln>
        </p:spPr>
      </p:pic>
      <p:pic>
        <p:nvPicPr>
          <p:cNvPr id="1359" name="Shape 1359"/>
          <p:cNvPicPr preferRelativeResize="0"/>
          <p:nvPr/>
        </p:nvPicPr>
        <p:blipFill rotWithShape="1">
          <a:blip r:embed="rId8">
            <a:alphaModFix/>
          </a:blip>
          <a:srcRect/>
          <a:stretch/>
        </p:blipFill>
        <p:spPr>
          <a:xfrm>
            <a:off x="9010293" y="5052396"/>
            <a:ext cx="2648700" cy="1569300"/>
          </a:xfrm>
          <a:prstGeom prst="rect">
            <a:avLst/>
          </a:prstGeom>
          <a:noFill/>
          <a:ln>
            <a:noFill/>
          </a:ln>
        </p:spPr>
      </p:pic>
      <p:sp>
        <p:nvSpPr>
          <p:cNvPr id="1360" name="Shape 1360"/>
          <p:cNvSpPr txBox="1"/>
          <p:nvPr/>
        </p:nvSpPr>
        <p:spPr>
          <a:xfrm>
            <a:off x="9043096" y="5144139"/>
            <a:ext cx="1513500" cy="10158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veat"/>
                <a:ea typeface="Caveat"/>
                <a:cs typeface="Caveat"/>
                <a:sym typeface="Caveat"/>
              </a:rPr>
              <a:t>Seguimiento </a:t>
            </a:r>
          </a:p>
          <a:p>
            <a:pPr marL="0" marR="0" lvl="0" indent="0" algn="ctr" rtl="0">
              <a:spcBef>
                <a:spcPts val="0"/>
              </a:spcBef>
              <a:buSzPct val="25000"/>
              <a:buNone/>
            </a:pPr>
            <a:r>
              <a:rPr lang="en-US" sz="2000">
                <a:solidFill>
                  <a:schemeClr val="lt1"/>
                </a:solidFill>
                <a:latin typeface="Caveat"/>
                <a:ea typeface="Caveat"/>
                <a:cs typeface="Caveat"/>
                <a:sym typeface="Caveat"/>
              </a:rPr>
              <a:t>al </a:t>
            </a:r>
          </a:p>
          <a:p>
            <a:pPr marL="0" marR="0" lvl="0" indent="0" algn="ctr" rtl="0">
              <a:spcBef>
                <a:spcPts val="0"/>
              </a:spcBef>
              <a:buSzPct val="25000"/>
              <a:buNone/>
            </a:pPr>
            <a:r>
              <a:rPr lang="en-US" sz="2000">
                <a:solidFill>
                  <a:schemeClr val="lt1"/>
                </a:solidFill>
                <a:latin typeface="Caveat"/>
                <a:ea typeface="Caveat"/>
                <a:cs typeface="Caveat"/>
                <a:sym typeface="Caveat"/>
              </a:rPr>
              <a:t>aprendizaje</a:t>
            </a:r>
          </a:p>
        </p:txBody>
      </p:sp>
      <p:sp>
        <p:nvSpPr>
          <p:cNvPr id="1361" name="Shape 1361"/>
          <p:cNvSpPr txBox="1"/>
          <p:nvPr/>
        </p:nvSpPr>
        <p:spPr>
          <a:xfrm>
            <a:off x="10012846" y="1204107"/>
            <a:ext cx="543600" cy="307800"/>
          </a:xfrm>
          <a:prstGeom prst="rect">
            <a:avLst/>
          </a:prstGeom>
          <a:solidFill>
            <a:schemeClr val="lt1"/>
          </a:solidFill>
          <a:ln w="12700" cap="flat" cmpd="sng">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ETC</a:t>
            </a:r>
          </a:p>
        </p:txBody>
      </p:sp>
      <p:cxnSp>
        <p:nvCxnSpPr>
          <p:cNvPr id="1362" name="Shape 1362"/>
          <p:cNvCxnSpPr/>
          <p:nvPr/>
        </p:nvCxnSpPr>
        <p:spPr>
          <a:xfrm rot="10800000" flipH="1">
            <a:off x="6609995" y="2243935"/>
            <a:ext cx="1368900" cy="1420500"/>
          </a:xfrm>
          <a:prstGeom prst="straightConnector1">
            <a:avLst/>
          </a:prstGeom>
          <a:noFill/>
          <a:ln w="41275" cap="flat" cmpd="sng">
            <a:solidFill>
              <a:schemeClr val="accent1"/>
            </a:solidFill>
            <a:prstDash val="solid"/>
            <a:miter/>
            <a:headEnd type="none" w="med" len="med"/>
            <a:tailEnd type="triangle" w="lg" len="lg"/>
          </a:ln>
        </p:spPr>
      </p:cxnSp>
      <p:cxnSp>
        <p:nvCxnSpPr>
          <p:cNvPr id="1363" name="Shape 1363"/>
          <p:cNvCxnSpPr/>
          <p:nvPr/>
        </p:nvCxnSpPr>
        <p:spPr>
          <a:xfrm>
            <a:off x="6609995" y="3665575"/>
            <a:ext cx="1320000" cy="16500"/>
          </a:xfrm>
          <a:prstGeom prst="straightConnector1">
            <a:avLst/>
          </a:prstGeom>
          <a:noFill/>
          <a:ln w="41275" cap="flat" cmpd="sng">
            <a:solidFill>
              <a:schemeClr val="accent1"/>
            </a:solidFill>
            <a:prstDash val="solid"/>
            <a:miter/>
            <a:headEnd type="none" w="med" len="med"/>
            <a:tailEnd type="triangle" w="lg" len="lg"/>
          </a:ln>
        </p:spPr>
      </p:cxnSp>
      <p:cxnSp>
        <p:nvCxnSpPr>
          <p:cNvPr id="1364" name="Shape 1364"/>
          <p:cNvCxnSpPr/>
          <p:nvPr/>
        </p:nvCxnSpPr>
        <p:spPr>
          <a:xfrm>
            <a:off x="6609995" y="3700353"/>
            <a:ext cx="1113000" cy="1619100"/>
          </a:xfrm>
          <a:prstGeom prst="straightConnector1">
            <a:avLst/>
          </a:prstGeom>
          <a:noFill/>
          <a:ln w="41275" cap="flat" cmpd="sng">
            <a:solidFill>
              <a:schemeClr val="accent1"/>
            </a:solidFill>
            <a:prstDash val="solid"/>
            <a:miter/>
            <a:headEnd type="none" w="med" len="med"/>
            <a:tailEnd type="triangle" w="lg" len="lg"/>
          </a:ln>
        </p:spPr>
      </p:cxnSp>
      <p:sp>
        <p:nvSpPr>
          <p:cNvPr id="1365" name="Shape 1365"/>
          <p:cNvSpPr txBox="1"/>
          <p:nvPr/>
        </p:nvSpPr>
        <p:spPr>
          <a:xfrm>
            <a:off x="8043499" y="1874591"/>
            <a:ext cx="6462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ETC</a:t>
            </a:r>
          </a:p>
        </p:txBody>
      </p:sp>
      <p:sp>
        <p:nvSpPr>
          <p:cNvPr id="1366" name="Shape 1366"/>
          <p:cNvSpPr txBox="1"/>
          <p:nvPr/>
        </p:nvSpPr>
        <p:spPr>
          <a:xfrm>
            <a:off x="8043500" y="3447332"/>
            <a:ext cx="6462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D.D.</a:t>
            </a:r>
          </a:p>
        </p:txBody>
      </p:sp>
      <p:sp>
        <p:nvSpPr>
          <p:cNvPr id="1367" name="Shape 1367"/>
          <p:cNvSpPr txBox="1"/>
          <p:nvPr/>
        </p:nvSpPr>
        <p:spPr>
          <a:xfrm>
            <a:off x="8158114" y="5327850"/>
            <a:ext cx="415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D.</a:t>
            </a:r>
          </a:p>
        </p:txBody>
      </p:sp>
      <p:grpSp>
        <p:nvGrpSpPr>
          <p:cNvPr id="1368" name="Shape 1368"/>
          <p:cNvGrpSpPr/>
          <p:nvPr/>
        </p:nvGrpSpPr>
        <p:grpSpPr>
          <a:xfrm>
            <a:off x="-6922" y="6152167"/>
            <a:ext cx="6315504" cy="669564"/>
            <a:chOff x="-12878" y="5911991"/>
            <a:chExt cx="6689444" cy="883912"/>
          </a:xfrm>
        </p:grpSpPr>
        <p:pic>
          <p:nvPicPr>
            <p:cNvPr id="1369" name="Shape 1369"/>
            <p:cNvPicPr preferRelativeResize="0"/>
            <p:nvPr/>
          </p:nvPicPr>
          <p:blipFill rotWithShape="1">
            <a:blip r:embed="rId9">
              <a:alphaModFix/>
            </a:blip>
            <a:srcRect/>
            <a:stretch/>
          </p:blipFill>
          <p:spPr>
            <a:xfrm>
              <a:off x="-12878" y="5911991"/>
              <a:ext cx="3185100" cy="883800"/>
            </a:xfrm>
            <a:prstGeom prst="rect">
              <a:avLst/>
            </a:prstGeom>
            <a:noFill/>
            <a:ln>
              <a:noFill/>
            </a:ln>
          </p:spPr>
        </p:pic>
        <p:pic>
          <p:nvPicPr>
            <p:cNvPr id="1370" name="Shape 1370" descr="http://aprende.colombiaaprende.edu.co/sites/default/files/naspublic/styles/300_200/public/naspublic/orig_image/jornada_unica.png?itok=S0v9r2Wz"/>
            <p:cNvPicPr preferRelativeResize="0"/>
            <p:nvPr/>
          </p:nvPicPr>
          <p:blipFill rotWithShape="1">
            <a:blip r:embed="rId10">
              <a:alphaModFix/>
            </a:blip>
            <a:srcRect t="19787" b="15036"/>
            <a:stretch/>
          </p:blipFill>
          <p:spPr>
            <a:xfrm>
              <a:off x="4948866" y="6076453"/>
              <a:ext cx="1727700" cy="706800"/>
            </a:xfrm>
            <a:prstGeom prst="rect">
              <a:avLst/>
            </a:prstGeom>
            <a:noFill/>
            <a:ln>
              <a:noFill/>
            </a:ln>
          </p:spPr>
        </p:pic>
        <p:pic>
          <p:nvPicPr>
            <p:cNvPr id="1371" name="Shape 1371"/>
            <p:cNvPicPr preferRelativeResize="0"/>
            <p:nvPr/>
          </p:nvPicPr>
          <p:blipFill rotWithShape="1">
            <a:blip r:embed="rId11">
              <a:alphaModFix/>
            </a:blip>
            <a:srcRect/>
            <a:stretch/>
          </p:blipFill>
          <p:spPr>
            <a:xfrm>
              <a:off x="3172282" y="6126333"/>
              <a:ext cx="968100" cy="656999"/>
            </a:xfrm>
            <a:prstGeom prst="rect">
              <a:avLst/>
            </a:prstGeom>
            <a:noFill/>
            <a:ln>
              <a:noFill/>
            </a:ln>
          </p:spPr>
        </p:pic>
        <p:pic>
          <p:nvPicPr>
            <p:cNvPr id="1372" name="Shape 1372"/>
            <p:cNvPicPr preferRelativeResize="0"/>
            <p:nvPr/>
          </p:nvPicPr>
          <p:blipFill rotWithShape="1">
            <a:blip r:embed="rId12">
              <a:alphaModFix/>
            </a:blip>
            <a:srcRect l="16108" t="16474" r="16546" b="3901"/>
            <a:stretch/>
          </p:blipFill>
          <p:spPr>
            <a:xfrm>
              <a:off x="4181655" y="6005103"/>
              <a:ext cx="767100" cy="790800"/>
            </a:xfrm>
            <a:prstGeom prst="rect">
              <a:avLst/>
            </a:prstGeom>
            <a:noFill/>
            <a:ln>
              <a:noFill/>
            </a:ln>
          </p:spPr>
        </p:pic>
      </p:grpSp>
      <p:pic>
        <p:nvPicPr>
          <p:cNvPr id="1373" name="Shape 1373"/>
          <p:cNvPicPr preferRelativeResize="0"/>
          <p:nvPr/>
        </p:nvPicPr>
        <p:blipFill rotWithShape="1">
          <a:blip r:embed="rId13">
            <a:alphaModFix/>
          </a:blip>
          <a:srcRect/>
          <a:stretch/>
        </p:blipFill>
        <p:spPr>
          <a:xfrm>
            <a:off x="6190089" y="6152092"/>
            <a:ext cx="1351500" cy="669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Shape 1378"/>
          <p:cNvSpPr/>
          <p:nvPr/>
        </p:nvSpPr>
        <p:spPr>
          <a:xfrm rot="-5400000">
            <a:off x="6224895" y="-5188550"/>
            <a:ext cx="770099" cy="111639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379" name="Shape 1379"/>
          <p:cNvSpPr txBox="1"/>
          <p:nvPr/>
        </p:nvSpPr>
        <p:spPr>
          <a:xfrm>
            <a:off x="1029300" y="221411"/>
            <a:ext cx="10629600" cy="690900"/>
          </a:xfrm>
          <a:prstGeom prst="rect">
            <a:avLst/>
          </a:prstGeom>
          <a:noFill/>
          <a:ln>
            <a:noFill/>
          </a:ln>
        </p:spPr>
        <p:txBody>
          <a:bodyPr lIns="91425" tIns="91425" rIns="91425" bIns="91425" anchor="ctr" anchorCtr="0">
            <a:noAutofit/>
          </a:bodyPr>
          <a:lstStyle/>
          <a:p>
            <a:pPr marL="0" marR="0" lvl="0" indent="0" algn="r" rtl="0">
              <a:lnSpc>
                <a:spcPct val="80000"/>
              </a:lnSpc>
              <a:spcBef>
                <a:spcPts val="0"/>
              </a:spcBef>
              <a:spcAft>
                <a:spcPts val="0"/>
              </a:spcAft>
              <a:buClr>
                <a:schemeClr val="lt1"/>
              </a:buClr>
              <a:buFont typeface="Questrial"/>
              <a:buNone/>
            </a:pPr>
            <a:endParaRPr sz="3600" b="1" i="0" u="none" strike="noStrike" cap="none">
              <a:solidFill>
                <a:schemeClr val="lt1"/>
              </a:solidFill>
              <a:latin typeface="Trebuchet MS"/>
              <a:ea typeface="Trebuchet MS"/>
              <a:cs typeface="Trebuchet MS"/>
              <a:sym typeface="Trebuchet MS"/>
            </a:endParaRPr>
          </a:p>
        </p:txBody>
      </p:sp>
      <p:sp>
        <p:nvSpPr>
          <p:cNvPr id="1380" name="Shape 1380"/>
          <p:cNvSpPr txBox="1"/>
          <p:nvPr/>
        </p:nvSpPr>
        <p:spPr>
          <a:xfrm>
            <a:off x="1273720" y="127082"/>
            <a:ext cx="10672500" cy="7079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1">
                <a:solidFill>
                  <a:schemeClr val="lt1"/>
                </a:solidFill>
                <a:latin typeface="Trebuchet MS"/>
                <a:ea typeface="Trebuchet MS"/>
                <a:cs typeface="Trebuchet MS"/>
                <a:sym typeface="Trebuchet MS"/>
              </a:rPr>
              <a:t>INSTRUMENTOS PARA CADA AGENTE</a:t>
            </a:r>
          </a:p>
        </p:txBody>
      </p:sp>
      <p:pic>
        <p:nvPicPr>
          <p:cNvPr id="1381" name="Shape 1381" descr="bandera-01.png"/>
          <p:cNvPicPr preferRelativeResize="0"/>
          <p:nvPr/>
        </p:nvPicPr>
        <p:blipFill rotWithShape="1">
          <a:blip r:embed="rId3">
            <a:alphaModFix/>
          </a:blip>
          <a:srcRect/>
          <a:stretch/>
        </p:blipFill>
        <p:spPr>
          <a:xfrm>
            <a:off x="8115309" y="5967660"/>
            <a:ext cx="4076700" cy="933300"/>
          </a:xfrm>
          <a:prstGeom prst="rect">
            <a:avLst/>
          </a:prstGeom>
          <a:noFill/>
          <a:ln>
            <a:noFill/>
          </a:ln>
        </p:spPr>
      </p:pic>
      <p:pic>
        <p:nvPicPr>
          <p:cNvPr id="1382" name="Shape 1382"/>
          <p:cNvPicPr preferRelativeResize="0"/>
          <p:nvPr/>
        </p:nvPicPr>
        <p:blipFill>
          <a:blip r:embed="rId4">
            <a:alphaModFix/>
          </a:blip>
          <a:stretch>
            <a:fillRect/>
          </a:stretch>
        </p:blipFill>
        <p:spPr>
          <a:xfrm>
            <a:off x="904050" y="2020037"/>
            <a:ext cx="4213949" cy="1340575"/>
          </a:xfrm>
          <a:prstGeom prst="rect">
            <a:avLst/>
          </a:prstGeom>
          <a:noFill/>
          <a:ln>
            <a:noFill/>
          </a:ln>
        </p:spPr>
      </p:pic>
      <p:sp>
        <p:nvSpPr>
          <p:cNvPr id="1383" name="Shape 1383"/>
          <p:cNvSpPr txBox="1"/>
          <p:nvPr/>
        </p:nvSpPr>
        <p:spPr>
          <a:xfrm>
            <a:off x="791825" y="1093300"/>
            <a:ext cx="4290300" cy="933300"/>
          </a:xfrm>
          <a:prstGeom prst="rect">
            <a:avLst/>
          </a:prstGeom>
          <a:noFill/>
          <a:ln>
            <a:noFill/>
          </a:ln>
        </p:spPr>
        <p:txBody>
          <a:bodyPr lIns="91425" tIns="91425" rIns="91425" bIns="91425" anchor="t" anchorCtr="0">
            <a:noAutofit/>
          </a:bodyPr>
          <a:lstStyle/>
          <a:p>
            <a:pPr marL="457200" lvl="0" indent="-228600" rtl="0">
              <a:lnSpc>
                <a:spcPct val="100000"/>
              </a:lnSpc>
              <a:spcBef>
                <a:spcPts val="0"/>
              </a:spcBef>
              <a:buClr>
                <a:schemeClr val="dk1"/>
              </a:buClr>
              <a:buFont typeface="Trebuchet MS"/>
              <a:buAutoNum type="arabicPeriod"/>
            </a:pPr>
            <a:r>
              <a:rPr lang="en-US">
                <a:solidFill>
                  <a:schemeClr val="dk1"/>
                </a:solidFill>
                <a:latin typeface="Trebuchet MS"/>
                <a:ea typeface="Trebuchet MS"/>
                <a:cs typeface="Trebuchet MS"/>
                <a:sym typeface="Trebuchet MS"/>
              </a:rPr>
              <a:t>Obtenga el promedio del SIEE para cada una de las valoraciones (Bajo, Básico, Alto y Superior) de todos los EE a su cargo.</a:t>
            </a:r>
          </a:p>
          <a:p>
            <a:pPr lvl="0">
              <a:spcBef>
                <a:spcPts val="0"/>
              </a:spcBef>
              <a:buNone/>
            </a:pPr>
            <a:endParaRPr>
              <a:latin typeface="Trebuchet MS"/>
              <a:ea typeface="Trebuchet MS"/>
              <a:cs typeface="Trebuchet MS"/>
              <a:sym typeface="Trebuchet MS"/>
            </a:endParaRPr>
          </a:p>
        </p:txBody>
      </p:sp>
      <p:sp>
        <p:nvSpPr>
          <p:cNvPr id="1384" name="Shape 1384"/>
          <p:cNvSpPr txBox="1"/>
          <p:nvPr/>
        </p:nvSpPr>
        <p:spPr>
          <a:xfrm>
            <a:off x="875600" y="3886200"/>
            <a:ext cx="4819500" cy="15903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a:solidFill>
                  <a:schemeClr val="dk1"/>
                </a:solidFill>
              </a:rPr>
              <a:t>4. </a:t>
            </a:r>
            <a:r>
              <a:rPr lang="en-US">
                <a:solidFill>
                  <a:schemeClr val="dk1"/>
                </a:solidFill>
                <a:latin typeface="Trebuchet MS"/>
                <a:ea typeface="Trebuchet MS"/>
                <a:cs typeface="Trebuchet MS"/>
                <a:sym typeface="Trebuchet MS"/>
              </a:rPr>
              <a:t>Automáticamente el instrumento planteará unas alertas para tener en cuenta y un semáforo general que da muestra de su avance por grado.</a:t>
            </a:r>
          </a:p>
          <a:p>
            <a:pPr lvl="0" rtl="0">
              <a:spcBef>
                <a:spcPts val="0"/>
              </a:spcBef>
              <a:buNone/>
            </a:pPr>
            <a:endParaRPr/>
          </a:p>
        </p:txBody>
      </p:sp>
      <p:sp>
        <p:nvSpPr>
          <p:cNvPr id="1385" name="Shape 1385"/>
          <p:cNvSpPr txBox="1"/>
          <p:nvPr/>
        </p:nvSpPr>
        <p:spPr>
          <a:xfrm>
            <a:off x="6668900" y="3810000"/>
            <a:ext cx="4983000" cy="6696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a:solidFill>
                  <a:schemeClr val="dk1"/>
                </a:solidFill>
              </a:rPr>
              <a:t>3. </a:t>
            </a:r>
            <a:r>
              <a:rPr lang="en-US">
                <a:solidFill>
                  <a:schemeClr val="dk1"/>
                </a:solidFill>
                <a:latin typeface="Trebuchet MS"/>
                <a:ea typeface="Trebuchet MS"/>
                <a:cs typeface="Trebuchet MS"/>
                <a:sym typeface="Trebuchet MS"/>
              </a:rPr>
              <a:t>Previamente, consulte los resultados de Supérate, Saber y Aprendamos y regístrelos en los siguientes campos.</a:t>
            </a:r>
          </a:p>
          <a:p>
            <a:pPr lvl="0" rtl="0">
              <a:spcBef>
                <a:spcPts val="0"/>
              </a:spcBef>
              <a:buNone/>
            </a:pPr>
            <a:endParaRPr/>
          </a:p>
        </p:txBody>
      </p:sp>
      <p:sp>
        <p:nvSpPr>
          <p:cNvPr id="1386" name="Shape 1386"/>
          <p:cNvSpPr txBox="1"/>
          <p:nvPr/>
        </p:nvSpPr>
        <p:spPr>
          <a:xfrm>
            <a:off x="6516500" y="1198950"/>
            <a:ext cx="3048000" cy="10137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r>
              <a:rPr lang="en-US">
                <a:solidFill>
                  <a:schemeClr val="dk1"/>
                </a:solidFill>
              </a:rPr>
              <a:t>2. </a:t>
            </a:r>
            <a:r>
              <a:rPr lang="en-US">
                <a:solidFill>
                  <a:schemeClr val="dk1"/>
                </a:solidFill>
                <a:latin typeface="Trebuchet MS"/>
                <a:ea typeface="Trebuchet MS"/>
                <a:cs typeface="Trebuchet MS"/>
                <a:sym typeface="Trebuchet MS"/>
              </a:rPr>
              <a:t>Registre los promedios de cada una de las valoraciones en el campo SIEE. </a:t>
            </a:r>
          </a:p>
          <a:p>
            <a:pPr lvl="0" rtl="0">
              <a:lnSpc>
                <a:spcPct val="100000"/>
              </a:lnSpc>
              <a:spcBef>
                <a:spcPts val="0"/>
              </a:spcBef>
              <a:buNone/>
            </a:pPr>
            <a:endParaRPr>
              <a:solidFill>
                <a:schemeClr val="dk1"/>
              </a:solidFill>
            </a:endParaRPr>
          </a:p>
          <a:p>
            <a:pPr lvl="0" rtl="0">
              <a:spcBef>
                <a:spcPts val="0"/>
              </a:spcBef>
              <a:buNone/>
            </a:pPr>
            <a:endParaRPr/>
          </a:p>
        </p:txBody>
      </p:sp>
      <p:pic>
        <p:nvPicPr>
          <p:cNvPr id="1387" name="Shape 1387"/>
          <p:cNvPicPr preferRelativeResize="0"/>
          <p:nvPr/>
        </p:nvPicPr>
        <p:blipFill>
          <a:blip r:embed="rId5">
            <a:alphaModFix/>
          </a:blip>
          <a:stretch>
            <a:fillRect/>
          </a:stretch>
        </p:blipFill>
        <p:spPr>
          <a:xfrm>
            <a:off x="9557594" y="1093311"/>
            <a:ext cx="2266950" cy="2152650"/>
          </a:xfrm>
          <a:prstGeom prst="rect">
            <a:avLst/>
          </a:prstGeom>
          <a:noFill/>
          <a:ln>
            <a:noFill/>
          </a:ln>
        </p:spPr>
      </p:pic>
      <p:pic>
        <p:nvPicPr>
          <p:cNvPr id="1388" name="Shape 1388"/>
          <p:cNvPicPr preferRelativeResize="0"/>
          <p:nvPr/>
        </p:nvPicPr>
        <p:blipFill>
          <a:blip r:embed="rId6">
            <a:alphaModFix/>
          </a:blip>
          <a:stretch>
            <a:fillRect/>
          </a:stretch>
        </p:blipFill>
        <p:spPr>
          <a:xfrm>
            <a:off x="6926531" y="4450850"/>
            <a:ext cx="4467742" cy="1402349"/>
          </a:xfrm>
          <a:prstGeom prst="rect">
            <a:avLst/>
          </a:prstGeom>
          <a:noFill/>
          <a:ln>
            <a:noFill/>
          </a:ln>
        </p:spPr>
      </p:pic>
      <p:pic>
        <p:nvPicPr>
          <p:cNvPr id="1389" name="Shape 1389"/>
          <p:cNvPicPr preferRelativeResize="0"/>
          <p:nvPr/>
        </p:nvPicPr>
        <p:blipFill>
          <a:blip r:embed="rId7">
            <a:alphaModFix/>
          </a:blip>
          <a:stretch>
            <a:fillRect/>
          </a:stretch>
        </p:blipFill>
        <p:spPr>
          <a:xfrm>
            <a:off x="2151599" y="4707150"/>
            <a:ext cx="2386246" cy="1292550"/>
          </a:xfrm>
          <a:prstGeom prst="rect">
            <a:avLst/>
          </a:prstGeom>
          <a:noFill/>
          <a:ln>
            <a:noFill/>
          </a:ln>
        </p:spPr>
      </p:pic>
      <p:grpSp>
        <p:nvGrpSpPr>
          <p:cNvPr id="1390" name="Shape 1390"/>
          <p:cNvGrpSpPr/>
          <p:nvPr/>
        </p:nvGrpSpPr>
        <p:grpSpPr>
          <a:xfrm>
            <a:off x="-6922" y="6152167"/>
            <a:ext cx="6315504" cy="669564"/>
            <a:chOff x="-12878" y="5911991"/>
            <a:chExt cx="6689444" cy="883912"/>
          </a:xfrm>
        </p:grpSpPr>
        <p:pic>
          <p:nvPicPr>
            <p:cNvPr id="1391" name="Shape 1391"/>
            <p:cNvPicPr preferRelativeResize="0"/>
            <p:nvPr/>
          </p:nvPicPr>
          <p:blipFill rotWithShape="1">
            <a:blip r:embed="rId8">
              <a:alphaModFix/>
            </a:blip>
            <a:srcRect/>
            <a:stretch/>
          </p:blipFill>
          <p:spPr>
            <a:xfrm>
              <a:off x="-12878" y="5911991"/>
              <a:ext cx="3185100" cy="883800"/>
            </a:xfrm>
            <a:prstGeom prst="rect">
              <a:avLst/>
            </a:prstGeom>
            <a:noFill/>
            <a:ln>
              <a:noFill/>
            </a:ln>
          </p:spPr>
        </p:pic>
        <p:pic>
          <p:nvPicPr>
            <p:cNvPr id="1392" name="Shape 1392" descr="http://aprende.colombiaaprende.edu.co/sites/default/files/naspublic/styles/300_200/public/naspublic/orig_image/jornada_unica.png?itok=S0v9r2Wz"/>
            <p:cNvPicPr preferRelativeResize="0"/>
            <p:nvPr/>
          </p:nvPicPr>
          <p:blipFill rotWithShape="1">
            <a:blip r:embed="rId9">
              <a:alphaModFix/>
            </a:blip>
            <a:srcRect t="19787" b="15036"/>
            <a:stretch/>
          </p:blipFill>
          <p:spPr>
            <a:xfrm>
              <a:off x="4948866" y="6076453"/>
              <a:ext cx="1727700" cy="706800"/>
            </a:xfrm>
            <a:prstGeom prst="rect">
              <a:avLst/>
            </a:prstGeom>
            <a:noFill/>
            <a:ln>
              <a:noFill/>
            </a:ln>
          </p:spPr>
        </p:pic>
        <p:pic>
          <p:nvPicPr>
            <p:cNvPr id="1393" name="Shape 1393"/>
            <p:cNvPicPr preferRelativeResize="0"/>
            <p:nvPr/>
          </p:nvPicPr>
          <p:blipFill rotWithShape="1">
            <a:blip r:embed="rId10">
              <a:alphaModFix/>
            </a:blip>
            <a:srcRect/>
            <a:stretch/>
          </p:blipFill>
          <p:spPr>
            <a:xfrm>
              <a:off x="3172282" y="6126333"/>
              <a:ext cx="968100" cy="656999"/>
            </a:xfrm>
            <a:prstGeom prst="rect">
              <a:avLst/>
            </a:prstGeom>
            <a:noFill/>
            <a:ln>
              <a:noFill/>
            </a:ln>
          </p:spPr>
        </p:pic>
        <p:pic>
          <p:nvPicPr>
            <p:cNvPr id="1394" name="Shape 1394"/>
            <p:cNvPicPr preferRelativeResize="0"/>
            <p:nvPr/>
          </p:nvPicPr>
          <p:blipFill rotWithShape="1">
            <a:blip r:embed="rId11">
              <a:alphaModFix/>
            </a:blip>
            <a:srcRect l="16108" t="16474" r="16546" b="3901"/>
            <a:stretch/>
          </p:blipFill>
          <p:spPr>
            <a:xfrm>
              <a:off x="4181655" y="6005103"/>
              <a:ext cx="767100" cy="790800"/>
            </a:xfrm>
            <a:prstGeom prst="rect">
              <a:avLst/>
            </a:prstGeom>
            <a:noFill/>
            <a:ln>
              <a:noFill/>
            </a:ln>
          </p:spPr>
        </p:pic>
      </p:grpSp>
      <p:pic>
        <p:nvPicPr>
          <p:cNvPr id="1395" name="Shape 1395"/>
          <p:cNvPicPr preferRelativeResize="0"/>
          <p:nvPr/>
        </p:nvPicPr>
        <p:blipFill rotWithShape="1">
          <a:blip r:embed="rId12">
            <a:alphaModFix/>
          </a:blip>
          <a:srcRect/>
          <a:stretch/>
        </p:blipFill>
        <p:spPr>
          <a:xfrm>
            <a:off x="6190089" y="6152092"/>
            <a:ext cx="1351500" cy="66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9"/>
        <p:cNvGrpSpPr/>
        <p:nvPr/>
      </p:nvGrpSpPr>
      <p:grpSpPr>
        <a:xfrm>
          <a:off x="0" y="0"/>
          <a:ext cx="0" cy="0"/>
          <a:chOff x="0" y="0"/>
          <a:chExt cx="0" cy="0"/>
        </a:xfrm>
      </p:grpSpPr>
      <p:sp>
        <p:nvSpPr>
          <p:cNvPr id="1400" name="Shape 1400"/>
          <p:cNvSpPr/>
          <p:nvPr/>
        </p:nvSpPr>
        <p:spPr>
          <a:xfrm rot="-5400000">
            <a:off x="7218174" y="-4352400"/>
            <a:ext cx="621300" cy="93261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401" name="Shape 1401"/>
          <p:cNvSpPr txBox="1"/>
          <p:nvPr/>
        </p:nvSpPr>
        <p:spPr>
          <a:xfrm>
            <a:off x="3147400" y="-23825"/>
            <a:ext cx="8547600" cy="60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3000" b="1">
                <a:solidFill>
                  <a:srgbClr val="FFFFFF"/>
                </a:solidFill>
                <a:latin typeface="Trebuchet MS"/>
                <a:ea typeface="Trebuchet MS"/>
                <a:cs typeface="Trebuchet MS"/>
                <a:sym typeface="Trebuchet MS"/>
              </a:rPr>
              <a:t>Rol del directivo docente en la evaluación </a:t>
            </a:r>
          </a:p>
        </p:txBody>
      </p:sp>
      <p:pic>
        <p:nvPicPr>
          <p:cNvPr id="1402" name="Shape 1402"/>
          <p:cNvPicPr preferRelativeResize="0"/>
          <p:nvPr/>
        </p:nvPicPr>
        <p:blipFill>
          <a:blip r:embed="rId3">
            <a:alphaModFix/>
          </a:blip>
          <a:stretch>
            <a:fillRect/>
          </a:stretch>
        </p:blipFill>
        <p:spPr>
          <a:xfrm>
            <a:off x="8915400" y="773695"/>
            <a:ext cx="2171700" cy="1314450"/>
          </a:xfrm>
          <a:prstGeom prst="rect">
            <a:avLst/>
          </a:prstGeom>
          <a:noFill/>
          <a:ln>
            <a:noFill/>
          </a:ln>
        </p:spPr>
      </p:pic>
      <p:sp>
        <p:nvSpPr>
          <p:cNvPr id="1403" name="Shape 1403"/>
          <p:cNvSpPr txBox="1"/>
          <p:nvPr/>
        </p:nvSpPr>
        <p:spPr>
          <a:xfrm>
            <a:off x="4903300" y="924350"/>
            <a:ext cx="2484900" cy="762000"/>
          </a:xfrm>
          <a:prstGeom prst="rect">
            <a:avLst/>
          </a:prstGeom>
          <a:noFill/>
          <a:ln>
            <a:noFill/>
          </a:ln>
        </p:spPr>
        <p:txBody>
          <a:bodyPr lIns="91425" tIns="91425" rIns="91425" bIns="91425" anchor="t" anchorCtr="0">
            <a:noAutofit/>
          </a:bodyPr>
          <a:lstStyle/>
          <a:p>
            <a:pPr lvl="0" algn="ctr" rtl="0">
              <a:lnSpc>
                <a:spcPct val="115000"/>
              </a:lnSpc>
              <a:spcBef>
                <a:spcPts val="0"/>
              </a:spcBef>
              <a:buClr>
                <a:schemeClr val="dk1"/>
              </a:buClr>
              <a:buSzPct val="61111"/>
              <a:buFont typeface="Arial"/>
              <a:buNone/>
            </a:pPr>
            <a:r>
              <a:rPr lang="en-US" sz="1800" b="1">
                <a:solidFill>
                  <a:srgbClr val="FFFFFF"/>
                </a:solidFill>
                <a:latin typeface="Trebuchet MS"/>
                <a:ea typeface="Trebuchet MS"/>
                <a:cs typeface="Trebuchet MS"/>
                <a:sym typeface="Trebuchet MS"/>
              </a:rPr>
              <a:t>Contrastar y clasificar la información recolectada. </a:t>
            </a:r>
          </a:p>
          <a:p>
            <a:pPr lvl="0">
              <a:spcBef>
                <a:spcPts val="0"/>
              </a:spcBef>
              <a:buNone/>
            </a:pPr>
            <a:endParaRPr sz="1800" b="1">
              <a:solidFill>
                <a:srgbClr val="FFFFFF"/>
              </a:solidFill>
              <a:latin typeface="Trebuchet MS"/>
              <a:ea typeface="Trebuchet MS"/>
              <a:cs typeface="Trebuchet MS"/>
              <a:sym typeface="Trebuchet MS"/>
            </a:endParaRPr>
          </a:p>
        </p:txBody>
      </p:sp>
      <p:sp>
        <p:nvSpPr>
          <p:cNvPr id="1404" name="Shape 1404"/>
          <p:cNvSpPr txBox="1"/>
          <p:nvPr/>
        </p:nvSpPr>
        <p:spPr>
          <a:xfrm>
            <a:off x="488800" y="1371600"/>
            <a:ext cx="2484900" cy="1705500"/>
          </a:xfrm>
          <a:prstGeom prst="rect">
            <a:avLst/>
          </a:prstGeom>
          <a:solidFill>
            <a:srgbClr val="4C1130"/>
          </a:solidFill>
          <a:ln>
            <a:noFill/>
          </a:ln>
        </p:spPr>
        <p:txBody>
          <a:bodyPr lIns="91425" tIns="91425" rIns="91425" bIns="91425" anchor="t" anchorCtr="0">
            <a:noAutofit/>
          </a:bodyPr>
          <a:lstStyle/>
          <a:p>
            <a:pPr lvl="0" algn="l" rtl="0">
              <a:lnSpc>
                <a:spcPct val="115000"/>
              </a:lnSpc>
              <a:spcBef>
                <a:spcPts val="0"/>
              </a:spcBef>
              <a:buNone/>
            </a:pPr>
            <a:endParaRPr sz="1800" b="1">
              <a:solidFill>
                <a:srgbClr val="FFFFFF"/>
              </a:solidFill>
              <a:latin typeface="Trebuchet MS"/>
              <a:ea typeface="Trebuchet MS"/>
              <a:cs typeface="Trebuchet MS"/>
              <a:sym typeface="Trebuchet MS"/>
            </a:endParaRPr>
          </a:p>
          <a:p>
            <a:pPr lvl="0" algn="ctr" rtl="0">
              <a:lnSpc>
                <a:spcPct val="115000"/>
              </a:lnSpc>
              <a:spcBef>
                <a:spcPts val="0"/>
              </a:spcBef>
              <a:buClr>
                <a:schemeClr val="dk1"/>
              </a:buClr>
              <a:buSzPct val="61111"/>
              <a:buFont typeface="Arial"/>
              <a:buNone/>
            </a:pPr>
            <a:r>
              <a:rPr lang="en-US" sz="1800" b="1">
                <a:solidFill>
                  <a:srgbClr val="FFFFFF"/>
                </a:solidFill>
                <a:latin typeface="Trebuchet MS"/>
                <a:ea typeface="Trebuchet MS"/>
                <a:cs typeface="Trebuchet MS"/>
                <a:sym typeface="Trebuchet MS"/>
              </a:rPr>
              <a:t>Recoger y organizar la información de la evaluación del EE</a:t>
            </a:r>
          </a:p>
        </p:txBody>
      </p:sp>
      <p:sp>
        <p:nvSpPr>
          <p:cNvPr id="1405" name="Shape 1405"/>
          <p:cNvSpPr txBox="1"/>
          <p:nvPr/>
        </p:nvSpPr>
        <p:spPr>
          <a:xfrm>
            <a:off x="3404275" y="1371600"/>
            <a:ext cx="2484900" cy="1705500"/>
          </a:xfrm>
          <a:prstGeom prst="rect">
            <a:avLst/>
          </a:prstGeom>
          <a:solidFill>
            <a:srgbClr val="7F6000"/>
          </a:solidFill>
          <a:ln>
            <a:noFill/>
          </a:ln>
        </p:spPr>
        <p:txBody>
          <a:bodyPr lIns="91425" tIns="91425" rIns="91425" bIns="91425" anchor="t" anchorCtr="0">
            <a:noAutofit/>
          </a:bodyPr>
          <a:lstStyle/>
          <a:p>
            <a:pPr marL="0" marR="0" lvl="0" indent="0" algn="ctr" rtl="0">
              <a:lnSpc>
                <a:spcPct val="115000"/>
              </a:lnSpc>
              <a:spcBef>
                <a:spcPts val="0"/>
              </a:spcBef>
              <a:spcAft>
                <a:spcPts val="0"/>
              </a:spcAft>
              <a:buNone/>
            </a:pPr>
            <a:endParaRPr sz="1800" b="1">
              <a:solidFill>
                <a:srgbClr val="FFFFFF"/>
              </a:solidFill>
              <a:latin typeface="Trebuchet MS"/>
              <a:ea typeface="Trebuchet MS"/>
              <a:cs typeface="Trebuchet MS"/>
              <a:sym typeface="Trebuchet MS"/>
            </a:endParaRPr>
          </a:p>
          <a:p>
            <a:pPr marL="0" marR="0" lvl="0" indent="0" algn="ctr" rtl="0">
              <a:lnSpc>
                <a:spcPct val="115000"/>
              </a:lnSpc>
              <a:spcBef>
                <a:spcPts val="0"/>
              </a:spcBef>
              <a:spcAft>
                <a:spcPts val="0"/>
              </a:spcAft>
              <a:buNone/>
            </a:pPr>
            <a:r>
              <a:rPr lang="en-US" sz="1800" b="1">
                <a:solidFill>
                  <a:srgbClr val="FFFFFF"/>
                </a:solidFill>
                <a:latin typeface="Trebuchet MS"/>
                <a:ea typeface="Trebuchet MS"/>
                <a:cs typeface="Trebuchet MS"/>
                <a:sym typeface="Trebuchet MS"/>
              </a:rPr>
              <a:t>Contrastar y clasificar la información </a:t>
            </a:r>
          </a:p>
        </p:txBody>
      </p:sp>
      <p:sp>
        <p:nvSpPr>
          <p:cNvPr id="1406" name="Shape 1406"/>
          <p:cNvSpPr txBox="1"/>
          <p:nvPr/>
        </p:nvSpPr>
        <p:spPr>
          <a:xfrm>
            <a:off x="6326375" y="1355025"/>
            <a:ext cx="2484900" cy="1705500"/>
          </a:xfrm>
          <a:prstGeom prst="rect">
            <a:avLst/>
          </a:prstGeom>
          <a:solidFill>
            <a:srgbClr val="073763"/>
          </a:solidFill>
          <a:ln>
            <a:noFill/>
          </a:ln>
        </p:spPr>
        <p:txBody>
          <a:bodyPr lIns="91425" tIns="91425" rIns="91425" bIns="91425" anchor="t" anchorCtr="0">
            <a:noAutofit/>
          </a:bodyPr>
          <a:lstStyle/>
          <a:p>
            <a:pPr lvl="0" rtl="0">
              <a:lnSpc>
                <a:spcPct val="115000"/>
              </a:lnSpc>
              <a:spcBef>
                <a:spcPts val="0"/>
              </a:spcBef>
              <a:buNone/>
            </a:pPr>
            <a:endParaRPr sz="1800" b="1">
              <a:solidFill>
                <a:srgbClr val="FFFFFF"/>
              </a:solidFill>
              <a:latin typeface="Trebuchet MS"/>
              <a:ea typeface="Trebuchet MS"/>
              <a:cs typeface="Trebuchet MS"/>
              <a:sym typeface="Trebuchet MS"/>
            </a:endParaRPr>
          </a:p>
          <a:p>
            <a:pPr lvl="0" algn="ctr" rtl="0">
              <a:lnSpc>
                <a:spcPct val="115000"/>
              </a:lnSpc>
              <a:spcBef>
                <a:spcPts val="0"/>
              </a:spcBef>
              <a:buClr>
                <a:schemeClr val="dk1"/>
              </a:buClr>
              <a:buSzPct val="61111"/>
              <a:buFont typeface="Arial"/>
              <a:buNone/>
            </a:pPr>
            <a:r>
              <a:rPr lang="en-US" sz="1800" b="1">
                <a:solidFill>
                  <a:srgbClr val="FFFFFF"/>
                </a:solidFill>
                <a:latin typeface="Trebuchet MS"/>
                <a:ea typeface="Trebuchet MS"/>
                <a:cs typeface="Trebuchet MS"/>
                <a:sym typeface="Trebuchet MS"/>
              </a:rPr>
              <a:t>Identificar puntos a trabajar y proponer un plan de acción</a:t>
            </a:r>
          </a:p>
          <a:p>
            <a:pPr lvl="0">
              <a:spcBef>
                <a:spcPts val="0"/>
              </a:spcBef>
              <a:buNone/>
            </a:pPr>
            <a:endParaRPr sz="1800" b="1">
              <a:solidFill>
                <a:srgbClr val="FFFFFF"/>
              </a:solidFill>
              <a:latin typeface="Trebuchet MS"/>
              <a:ea typeface="Trebuchet MS"/>
              <a:cs typeface="Trebuchet MS"/>
              <a:sym typeface="Trebuchet MS"/>
            </a:endParaRPr>
          </a:p>
          <a:p>
            <a:pPr lvl="0" rtl="0">
              <a:spcBef>
                <a:spcPts val="0"/>
              </a:spcBef>
              <a:buNone/>
            </a:pPr>
            <a:r>
              <a:rPr lang="en-US" sz="1800" b="1">
                <a:solidFill>
                  <a:srgbClr val="FFFFFF"/>
                </a:solidFill>
                <a:latin typeface="Trebuchet MS"/>
                <a:ea typeface="Trebuchet MS"/>
                <a:cs typeface="Trebuchet MS"/>
                <a:sym typeface="Trebuchet MS"/>
              </a:rPr>
              <a:t> </a:t>
            </a:r>
          </a:p>
        </p:txBody>
      </p:sp>
      <p:sp>
        <p:nvSpPr>
          <p:cNvPr id="1407" name="Shape 1407"/>
          <p:cNvSpPr txBox="1"/>
          <p:nvPr/>
        </p:nvSpPr>
        <p:spPr>
          <a:xfrm>
            <a:off x="9296400" y="1371600"/>
            <a:ext cx="2484900" cy="1705500"/>
          </a:xfrm>
          <a:prstGeom prst="rect">
            <a:avLst/>
          </a:prstGeom>
          <a:solidFill>
            <a:srgbClr val="0C343D"/>
          </a:solidFill>
          <a:ln>
            <a:noFill/>
          </a:ln>
        </p:spPr>
        <p:txBody>
          <a:bodyPr lIns="91425" tIns="91425" rIns="91425" bIns="91425" anchor="t" anchorCtr="0">
            <a:noAutofit/>
          </a:bodyPr>
          <a:lstStyle/>
          <a:p>
            <a:pPr lvl="0" algn="ctr" rtl="0">
              <a:lnSpc>
                <a:spcPct val="115000"/>
              </a:lnSpc>
              <a:spcBef>
                <a:spcPts val="0"/>
              </a:spcBef>
              <a:buNone/>
            </a:pPr>
            <a:endParaRPr sz="1800">
              <a:solidFill>
                <a:srgbClr val="FFFFFF"/>
              </a:solidFill>
            </a:endParaRPr>
          </a:p>
          <a:p>
            <a:pPr lvl="0" algn="ctr" rtl="0">
              <a:lnSpc>
                <a:spcPct val="115000"/>
              </a:lnSpc>
              <a:spcBef>
                <a:spcPts val="0"/>
              </a:spcBef>
              <a:buNone/>
            </a:pPr>
            <a:r>
              <a:rPr lang="en-US" sz="1800" b="1">
                <a:solidFill>
                  <a:srgbClr val="FFFFFF"/>
                </a:solidFill>
                <a:latin typeface="Trebuchet MS"/>
                <a:ea typeface="Trebuchet MS"/>
                <a:cs typeface="Trebuchet MS"/>
                <a:sym typeface="Trebuchet MS"/>
              </a:rPr>
              <a:t>Diseñar</a:t>
            </a:r>
            <a:r>
              <a:rPr lang="en-US" sz="1800">
                <a:solidFill>
                  <a:srgbClr val="FFFFFF"/>
                </a:solidFill>
              </a:rPr>
              <a:t> </a:t>
            </a:r>
            <a:r>
              <a:rPr lang="en-US" sz="1800" b="1">
                <a:solidFill>
                  <a:srgbClr val="FFFFFF"/>
                </a:solidFill>
                <a:latin typeface="Trebuchet MS"/>
                <a:ea typeface="Trebuchet MS"/>
                <a:cs typeface="Trebuchet MS"/>
                <a:sym typeface="Trebuchet MS"/>
              </a:rPr>
              <a:t>o usar un instrumento para hacer seguimiento constante</a:t>
            </a:r>
          </a:p>
        </p:txBody>
      </p:sp>
      <p:sp>
        <p:nvSpPr>
          <p:cNvPr id="1408" name="Shape 1408"/>
          <p:cNvSpPr txBox="1"/>
          <p:nvPr/>
        </p:nvSpPr>
        <p:spPr>
          <a:xfrm>
            <a:off x="488800" y="3810000"/>
            <a:ext cx="2484900" cy="1639800"/>
          </a:xfrm>
          <a:prstGeom prst="rect">
            <a:avLst/>
          </a:prstGeom>
          <a:solidFill>
            <a:srgbClr val="0C343D"/>
          </a:solidFill>
          <a:ln w="9525" cap="flat" cmpd="sng">
            <a:solidFill>
              <a:srgbClr val="0C343D"/>
            </a:solidFill>
            <a:prstDash val="solid"/>
            <a:round/>
            <a:headEnd type="none" w="med" len="med"/>
            <a:tailEnd type="none" w="med" len="med"/>
          </a:ln>
        </p:spPr>
        <p:txBody>
          <a:bodyPr lIns="91425" tIns="91425" rIns="91425" bIns="91425" anchor="t" anchorCtr="0">
            <a:noAutofit/>
          </a:bodyPr>
          <a:lstStyle/>
          <a:p>
            <a:pPr lvl="0" algn="l" rtl="0">
              <a:lnSpc>
                <a:spcPct val="115000"/>
              </a:lnSpc>
              <a:spcBef>
                <a:spcPts val="0"/>
              </a:spcBef>
              <a:buNone/>
            </a:pPr>
            <a:endParaRPr sz="1800" b="1">
              <a:solidFill>
                <a:srgbClr val="FFFFFF"/>
              </a:solidFill>
              <a:latin typeface="Trebuchet MS"/>
              <a:ea typeface="Trebuchet MS"/>
              <a:cs typeface="Trebuchet MS"/>
              <a:sym typeface="Trebuchet MS"/>
            </a:endParaRPr>
          </a:p>
          <a:p>
            <a:pPr lvl="0" algn="ctr" rtl="0">
              <a:lnSpc>
                <a:spcPct val="115000"/>
              </a:lnSpc>
              <a:spcBef>
                <a:spcPts val="0"/>
              </a:spcBef>
              <a:buNone/>
            </a:pPr>
            <a:r>
              <a:rPr lang="en-US" sz="1800" b="1">
                <a:solidFill>
                  <a:srgbClr val="FFFFFF"/>
                </a:solidFill>
                <a:latin typeface="Trebuchet MS"/>
                <a:ea typeface="Trebuchet MS"/>
                <a:cs typeface="Trebuchet MS"/>
                <a:sym typeface="Trebuchet MS"/>
              </a:rPr>
              <a:t>Revisar o incluir en el PMI metas pedagógicas</a:t>
            </a:r>
          </a:p>
          <a:p>
            <a:pPr lvl="0" rtl="0">
              <a:lnSpc>
                <a:spcPct val="115000"/>
              </a:lnSpc>
              <a:spcBef>
                <a:spcPts val="0"/>
              </a:spcBef>
              <a:buNone/>
            </a:pPr>
            <a:endParaRPr sz="1800" b="1">
              <a:solidFill>
                <a:srgbClr val="FFFFFF"/>
              </a:solidFill>
              <a:latin typeface="Trebuchet MS"/>
              <a:ea typeface="Trebuchet MS"/>
              <a:cs typeface="Trebuchet MS"/>
              <a:sym typeface="Trebuchet MS"/>
            </a:endParaRPr>
          </a:p>
          <a:p>
            <a:pPr lvl="0" rtl="0">
              <a:spcBef>
                <a:spcPts val="0"/>
              </a:spcBef>
              <a:buNone/>
            </a:pPr>
            <a:endParaRPr sz="1800" b="1">
              <a:solidFill>
                <a:srgbClr val="FFFFFF"/>
              </a:solidFill>
              <a:latin typeface="Trebuchet MS"/>
              <a:ea typeface="Trebuchet MS"/>
              <a:cs typeface="Trebuchet MS"/>
              <a:sym typeface="Trebuchet MS"/>
            </a:endParaRPr>
          </a:p>
          <a:p>
            <a:pPr lvl="0" rtl="0">
              <a:spcBef>
                <a:spcPts val="0"/>
              </a:spcBef>
              <a:buNone/>
            </a:pPr>
            <a:r>
              <a:rPr lang="en-US" sz="1800">
                <a:solidFill>
                  <a:srgbClr val="FFFFFF"/>
                </a:solidFill>
              </a:rPr>
              <a:t> </a:t>
            </a:r>
          </a:p>
          <a:p>
            <a:pPr lvl="0" algn="ctr" rtl="0">
              <a:lnSpc>
                <a:spcPct val="115000"/>
              </a:lnSpc>
              <a:spcBef>
                <a:spcPts val="0"/>
              </a:spcBef>
              <a:buNone/>
            </a:pPr>
            <a:endParaRPr sz="1800" b="1">
              <a:solidFill>
                <a:srgbClr val="FFFFFF"/>
              </a:solidFill>
              <a:latin typeface="Trebuchet MS"/>
              <a:ea typeface="Trebuchet MS"/>
              <a:cs typeface="Trebuchet MS"/>
              <a:sym typeface="Trebuchet MS"/>
            </a:endParaRPr>
          </a:p>
        </p:txBody>
      </p:sp>
      <p:sp>
        <p:nvSpPr>
          <p:cNvPr id="1409" name="Shape 1409"/>
          <p:cNvSpPr txBox="1"/>
          <p:nvPr/>
        </p:nvSpPr>
        <p:spPr>
          <a:xfrm>
            <a:off x="3404275" y="3810000"/>
            <a:ext cx="2484900" cy="1639800"/>
          </a:xfrm>
          <a:prstGeom prst="rect">
            <a:avLst/>
          </a:prstGeom>
          <a:solidFill>
            <a:srgbClr val="073763"/>
          </a:solidFill>
          <a:ln>
            <a:noFill/>
          </a:ln>
        </p:spPr>
        <p:txBody>
          <a:bodyPr lIns="91425" tIns="91425" rIns="91425" bIns="91425" anchor="t" anchorCtr="0">
            <a:noAutofit/>
          </a:bodyPr>
          <a:lstStyle/>
          <a:p>
            <a:pPr lvl="0" algn="ctr" rtl="0">
              <a:lnSpc>
                <a:spcPct val="115000"/>
              </a:lnSpc>
              <a:spcBef>
                <a:spcPts val="0"/>
              </a:spcBef>
              <a:buNone/>
            </a:pPr>
            <a:r>
              <a:rPr lang="en-US" sz="1800" b="1">
                <a:solidFill>
                  <a:srgbClr val="FFFFFF"/>
                </a:solidFill>
                <a:latin typeface="Trebuchet MS"/>
                <a:ea typeface="Trebuchet MS"/>
                <a:cs typeface="Trebuchet MS"/>
                <a:sym typeface="Trebuchet MS"/>
              </a:rPr>
              <a:t>Hacer seguimiento constante a la implementación garantizando análisis</a:t>
            </a:r>
          </a:p>
        </p:txBody>
      </p:sp>
      <p:sp>
        <p:nvSpPr>
          <p:cNvPr id="1410" name="Shape 1410"/>
          <p:cNvSpPr txBox="1"/>
          <p:nvPr/>
        </p:nvSpPr>
        <p:spPr>
          <a:xfrm>
            <a:off x="6326362" y="3793425"/>
            <a:ext cx="2484900" cy="1639800"/>
          </a:xfrm>
          <a:prstGeom prst="rect">
            <a:avLst/>
          </a:prstGeom>
          <a:solidFill>
            <a:srgbClr val="7F6000"/>
          </a:solidFill>
          <a:ln>
            <a:noFill/>
          </a:ln>
        </p:spPr>
        <p:txBody>
          <a:bodyPr lIns="91425" tIns="91425" rIns="91425" bIns="91425" anchor="t" anchorCtr="0">
            <a:noAutofit/>
          </a:bodyPr>
          <a:lstStyle/>
          <a:p>
            <a:pPr lvl="0" algn="ctr" rtl="0">
              <a:lnSpc>
                <a:spcPct val="115000"/>
              </a:lnSpc>
              <a:spcBef>
                <a:spcPts val="0"/>
              </a:spcBef>
              <a:buNone/>
            </a:pPr>
            <a:r>
              <a:rPr lang="en-US" sz="1800" b="1">
                <a:solidFill>
                  <a:srgbClr val="FFFFFF"/>
                </a:solidFill>
                <a:latin typeface="Trebuchet MS"/>
                <a:ea typeface="Trebuchet MS"/>
                <a:cs typeface="Trebuchet MS"/>
                <a:sym typeface="Trebuchet MS"/>
              </a:rPr>
              <a:t>Garantizar procesos de evaluación y la aplicación de instrumentos estandarizados</a:t>
            </a:r>
          </a:p>
          <a:p>
            <a:pPr lvl="0" rtl="0">
              <a:spcBef>
                <a:spcPts val="0"/>
              </a:spcBef>
              <a:buNone/>
            </a:pPr>
            <a:r>
              <a:rPr lang="en-US" sz="1800" b="1">
                <a:solidFill>
                  <a:srgbClr val="FFFFFF"/>
                </a:solidFill>
                <a:latin typeface="Trebuchet MS"/>
                <a:ea typeface="Trebuchet MS"/>
                <a:cs typeface="Trebuchet MS"/>
                <a:sym typeface="Trebuchet MS"/>
              </a:rPr>
              <a:t> </a:t>
            </a:r>
          </a:p>
        </p:txBody>
      </p:sp>
      <p:sp>
        <p:nvSpPr>
          <p:cNvPr id="1411" name="Shape 1411"/>
          <p:cNvSpPr txBox="1"/>
          <p:nvPr/>
        </p:nvSpPr>
        <p:spPr>
          <a:xfrm>
            <a:off x="9296400" y="3810000"/>
            <a:ext cx="2484900" cy="1639800"/>
          </a:xfrm>
          <a:prstGeom prst="rect">
            <a:avLst/>
          </a:prstGeom>
          <a:solidFill>
            <a:srgbClr val="4C1130"/>
          </a:solidFill>
          <a:ln>
            <a:noFill/>
          </a:ln>
        </p:spPr>
        <p:txBody>
          <a:bodyPr lIns="91425" tIns="91425" rIns="91425" bIns="91425" anchor="t" anchorCtr="0">
            <a:noAutofit/>
          </a:bodyPr>
          <a:lstStyle/>
          <a:p>
            <a:pPr lvl="0" rtl="0">
              <a:lnSpc>
                <a:spcPct val="115000"/>
              </a:lnSpc>
              <a:spcBef>
                <a:spcPts val="0"/>
              </a:spcBef>
              <a:buNone/>
            </a:pPr>
            <a:endParaRPr sz="1800">
              <a:solidFill>
                <a:srgbClr val="FFFFFF"/>
              </a:solidFill>
            </a:endParaRPr>
          </a:p>
          <a:p>
            <a:pPr marL="0" marR="0" lvl="0" indent="0" algn="ctr" rtl="0">
              <a:lnSpc>
                <a:spcPct val="115000"/>
              </a:lnSpc>
              <a:spcBef>
                <a:spcPts val="0"/>
              </a:spcBef>
              <a:spcAft>
                <a:spcPts val="0"/>
              </a:spcAft>
              <a:buNone/>
            </a:pPr>
            <a:r>
              <a:rPr lang="en-US" sz="1800" b="1">
                <a:solidFill>
                  <a:srgbClr val="FFFFFF"/>
                </a:solidFill>
                <a:latin typeface="Trebuchet MS"/>
                <a:ea typeface="Trebuchet MS"/>
                <a:cs typeface="Trebuchet MS"/>
                <a:sym typeface="Trebuchet MS"/>
              </a:rPr>
              <a:t>Implementar el plan de acción asesorando a los docentes</a:t>
            </a:r>
          </a:p>
          <a:p>
            <a:pPr marL="0" marR="0" lvl="0" indent="-69850" algn="ctr" rtl="0">
              <a:lnSpc>
                <a:spcPct val="115000"/>
              </a:lnSpc>
              <a:spcBef>
                <a:spcPts val="0"/>
              </a:spcBef>
              <a:spcAft>
                <a:spcPts val="0"/>
              </a:spcAft>
              <a:buClr>
                <a:srgbClr val="000000"/>
              </a:buClr>
              <a:buFont typeface="Arial"/>
              <a:buNone/>
            </a:pPr>
            <a:endParaRPr sz="1800" b="1">
              <a:solidFill>
                <a:srgbClr val="FFFFFF"/>
              </a:solidFill>
              <a:latin typeface="Trebuchet MS"/>
              <a:ea typeface="Trebuchet MS"/>
              <a:cs typeface="Trebuchet MS"/>
              <a:sym typeface="Trebuchet MS"/>
            </a:endParaRPr>
          </a:p>
          <a:p>
            <a:pPr marL="0" marR="0" lvl="0" indent="-69850" algn="l" rtl="0">
              <a:lnSpc>
                <a:spcPct val="115000"/>
              </a:lnSpc>
              <a:spcBef>
                <a:spcPts val="0"/>
              </a:spcBef>
              <a:spcAft>
                <a:spcPts val="0"/>
              </a:spcAft>
              <a:buClr>
                <a:srgbClr val="000000"/>
              </a:buClr>
              <a:buFont typeface="Arial"/>
              <a:buNone/>
            </a:pPr>
            <a:endParaRPr sz="1800" b="1">
              <a:solidFill>
                <a:srgbClr val="FFFFFF"/>
              </a:solidFill>
              <a:latin typeface="Trebuchet MS"/>
              <a:ea typeface="Trebuchet MS"/>
              <a:cs typeface="Trebuchet MS"/>
              <a:sym typeface="Trebuchet MS"/>
            </a:endParaRPr>
          </a:p>
          <a:p>
            <a:pPr lvl="0" rtl="0">
              <a:spcBef>
                <a:spcPts val="0"/>
              </a:spcBef>
              <a:buNone/>
            </a:pPr>
            <a:endParaRPr sz="1800" b="1">
              <a:solidFill>
                <a:srgbClr val="FFFFFF"/>
              </a:solidFill>
              <a:latin typeface="Trebuchet MS"/>
              <a:ea typeface="Trebuchet MS"/>
              <a:cs typeface="Trebuchet MS"/>
              <a:sym typeface="Trebuchet MS"/>
            </a:endParaRPr>
          </a:p>
          <a:p>
            <a:pPr lvl="0" rtl="0">
              <a:spcBef>
                <a:spcPts val="0"/>
              </a:spcBef>
              <a:buNone/>
            </a:pPr>
            <a:r>
              <a:rPr lang="en-US" sz="1800">
                <a:solidFill>
                  <a:srgbClr val="FFFFFF"/>
                </a:solidFill>
              </a:rPr>
              <a:t> </a:t>
            </a:r>
          </a:p>
        </p:txBody>
      </p:sp>
      <p:sp>
        <p:nvSpPr>
          <p:cNvPr id="1412" name="Shape 1412"/>
          <p:cNvSpPr/>
          <p:nvPr/>
        </p:nvSpPr>
        <p:spPr>
          <a:xfrm>
            <a:off x="3058187" y="2062350"/>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3" name="Shape 1413"/>
          <p:cNvSpPr/>
          <p:nvPr/>
        </p:nvSpPr>
        <p:spPr>
          <a:xfrm>
            <a:off x="5966137" y="2067837"/>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4" name="Shape 1414"/>
          <p:cNvSpPr/>
          <p:nvPr/>
        </p:nvSpPr>
        <p:spPr>
          <a:xfrm>
            <a:off x="8915387" y="2092050"/>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5" name="Shape 1415"/>
          <p:cNvSpPr/>
          <p:nvPr/>
        </p:nvSpPr>
        <p:spPr>
          <a:xfrm>
            <a:off x="10374900" y="3382600"/>
            <a:ext cx="327900" cy="2583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6" name="Shape 1416"/>
          <p:cNvSpPr/>
          <p:nvPr/>
        </p:nvSpPr>
        <p:spPr>
          <a:xfrm>
            <a:off x="8885575" y="4449425"/>
            <a:ext cx="261600" cy="2583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7" name="Shape 1417"/>
          <p:cNvSpPr/>
          <p:nvPr/>
        </p:nvSpPr>
        <p:spPr>
          <a:xfrm>
            <a:off x="5976975" y="4449425"/>
            <a:ext cx="261600" cy="2583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8" name="Shape 1418"/>
          <p:cNvSpPr/>
          <p:nvPr/>
        </p:nvSpPr>
        <p:spPr>
          <a:xfrm>
            <a:off x="3058187" y="4449425"/>
            <a:ext cx="261600" cy="2583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419" name="Shape 1419"/>
          <p:cNvGrpSpPr/>
          <p:nvPr/>
        </p:nvGrpSpPr>
        <p:grpSpPr>
          <a:xfrm>
            <a:off x="-6922" y="6152167"/>
            <a:ext cx="6315504" cy="669564"/>
            <a:chOff x="-12878" y="5911991"/>
            <a:chExt cx="6689444" cy="883912"/>
          </a:xfrm>
        </p:grpSpPr>
        <p:pic>
          <p:nvPicPr>
            <p:cNvPr id="1420" name="Shape 1420"/>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1421" name="Shape 1421"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1422" name="Shape 1422"/>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1423" name="Shape 1423"/>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1424" name="Shape 1424"/>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8"/>
        <p:cNvGrpSpPr/>
        <p:nvPr/>
      </p:nvGrpSpPr>
      <p:grpSpPr>
        <a:xfrm>
          <a:off x="0" y="0"/>
          <a:ext cx="0" cy="0"/>
          <a:chOff x="0" y="0"/>
          <a:chExt cx="0" cy="0"/>
        </a:xfrm>
      </p:grpSpPr>
      <p:sp>
        <p:nvSpPr>
          <p:cNvPr id="1429" name="Shape 1429"/>
          <p:cNvSpPr/>
          <p:nvPr/>
        </p:nvSpPr>
        <p:spPr>
          <a:xfrm rot="-5400000">
            <a:off x="7218174" y="-4352400"/>
            <a:ext cx="621300" cy="9326100"/>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430" name="Shape 1430"/>
          <p:cNvSpPr txBox="1"/>
          <p:nvPr/>
        </p:nvSpPr>
        <p:spPr>
          <a:xfrm>
            <a:off x="3147400" y="-23825"/>
            <a:ext cx="8547600" cy="60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Trebuchet MS"/>
              <a:buNone/>
            </a:pPr>
            <a:r>
              <a:rPr lang="en-US" sz="3000" b="1">
                <a:solidFill>
                  <a:srgbClr val="FFFFFF"/>
                </a:solidFill>
                <a:latin typeface="Trebuchet MS"/>
                <a:ea typeface="Trebuchet MS"/>
                <a:cs typeface="Trebuchet MS"/>
                <a:sym typeface="Trebuchet MS"/>
              </a:rPr>
              <a:t>Rol del docente en la evaluación </a:t>
            </a:r>
          </a:p>
        </p:txBody>
      </p:sp>
      <p:sp>
        <p:nvSpPr>
          <p:cNvPr id="1431" name="Shape 1431"/>
          <p:cNvSpPr txBox="1"/>
          <p:nvPr/>
        </p:nvSpPr>
        <p:spPr>
          <a:xfrm>
            <a:off x="4903300" y="771950"/>
            <a:ext cx="2484900" cy="7620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US" sz="1800" b="1">
                <a:solidFill>
                  <a:srgbClr val="FFFFFF"/>
                </a:solidFill>
                <a:latin typeface="Trebuchet MS"/>
                <a:ea typeface="Trebuchet MS"/>
                <a:cs typeface="Trebuchet MS"/>
                <a:sym typeface="Trebuchet MS"/>
              </a:rPr>
              <a:t>Contrastar y clasificar la información recolectada. </a:t>
            </a:r>
          </a:p>
          <a:p>
            <a:pPr lvl="0" rtl="0">
              <a:spcBef>
                <a:spcPts val="0"/>
              </a:spcBef>
              <a:buNone/>
            </a:pPr>
            <a:endParaRPr sz="1800" b="1">
              <a:solidFill>
                <a:srgbClr val="FFFFFF"/>
              </a:solidFill>
              <a:latin typeface="Trebuchet MS"/>
              <a:ea typeface="Trebuchet MS"/>
              <a:cs typeface="Trebuchet MS"/>
              <a:sym typeface="Trebuchet MS"/>
            </a:endParaRPr>
          </a:p>
        </p:txBody>
      </p:sp>
      <p:sp>
        <p:nvSpPr>
          <p:cNvPr id="1432" name="Shape 1432"/>
          <p:cNvSpPr txBox="1"/>
          <p:nvPr/>
        </p:nvSpPr>
        <p:spPr>
          <a:xfrm>
            <a:off x="488800" y="1202625"/>
            <a:ext cx="2484900" cy="2186700"/>
          </a:xfrm>
          <a:prstGeom prst="rect">
            <a:avLst/>
          </a:prstGeom>
          <a:solidFill>
            <a:srgbClr val="E6B8AF"/>
          </a:solidFill>
          <a:ln>
            <a:noFill/>
          </a:ln>
        </p:spPr>
        <p:txBody>
          <a:bodyPr lIns="91425" tIns="91425" rIns="91425" bIns="91425" anchor="t" anchorCtr="0">
            <a:noAutofit/>
          </a:bodyPr>
          <a:lstStyle/>
          <a:p>
            <a:pPr lvl="0" algn="ctr" rtl="0">
              <a:lnSpc>
                <a:spcPct val="115000"/>
              </a:lnSpc>
              <a:spcBef>
                <a:spcPts val="0"/>
              </a:spcBef>
              <a:buNone/>
            </a:pPr>
            <a:endParaRPr sz="1700" b="1">
              <a:latin typeface="Trebuchet MS"/>
              <a:ea typeface="Trebuchet MS"/>
              <a:cs typeface="Trebuchet MS"/>
              <a:sym typeface="Trebuchet MS"/>
            </a:endParaRPr>
          </a:p>
          <a:p>
            <a:pPr lvl="0" algn="ctr" rtl="0">
              <a:lnSpc>
                <a:spcPct val="115000"/>
              </a:lnSpc>
              <a:spcBef>
                <a:spcPts val="0"/>
              </a:spcBef>
              <a:buNone/>
            </a:pPr>
            <a:r>
              <a:rPr lang="en-US" sz="1700" b="1">
                <a:latin typeface="Trebuchet MS"/>
                <a:ea typeface="Trebuchet MS"/>
                <a:cs typeface="Trebuchet MS"/>
                <a:sym typeface="Trebuchet MS"/>
              </a:rPr>
              <a:t>Conocer y participar en el desarrollo del plan de acción para su área, su grado y sede</a:t>
            </a:r>
          </a:p>
          <a:p>
            <a:pPr lvl="0" algn="ctr" rtl="0">
              <a:lnSpc>
                <a:spcPct val="115000"/>
              </a:lnSpc>
              <a:spcBef>
                <a:spcPts val="0"/>
              </a:spcBef>
              <a:buNone/>
            </a:pPr>
            <a:endParaRPr sz="1800" b="1">
              <a:solidFill>
                <a:srgbClr val="FFFFFF"/>
              </a:solidFill>
              <a:latin typeface="Trebuchet MS"/>
              <a:ea typeface="Trebuchet MS"/>
              <a:cs typeface="Trebuchet MS"/>
              <a:sym typeface="Trebuchet MS"/>
            </a:endParaRPr>
          </a:p>
        </p:txBody>
      </p:sp>
      <p:sp>
        <p:nvSpPr>
          <p:cNvPr id="1433" name="Shape 1433"/>
          <p:cNvSpPr txBox="1"/>
          <p:nvPr/>
        </p:nvSpPr>
        <p:spPr>
          <a:xfrm>
            <a:off x="3404275" y="1219200"/>
            <a:ext cx="2484900" cy="2186700"/>
          </a:xfrm>
          <a:prstGeom prst="rect">
            <a:avLst/>
          </a:prstGeom>
          <a:solidFill>
            <a:srgbClr val="FFF2CC"/>
          </a:solidFill>
          <a:ln>
            <a:noFill/>
          </a:ln>
        </p:spPr>
        <p:txBody>
          <a:bodyPr lIns="91425" tIns="91425" rIns="91425" bIns="91425" anchor="t" anchorCtr="0">
            <a:noAutofit/>
          </a:bodyPr>
          <a:lstStyle/>
          <a:p>
            <a:pPr marL="0" marR="0" lvl="0" indent="-69850" algn="ctr" rtl="0">
              <a:lnSpc>
                <a:spcPct val="115000"/>
              </a:lnSpc>
              <a:spcBef>
                <a:spcPts val="0"/>
              </a:spcBef>
              <a:spcAft>
                <a:spcPts val="0"/>
              </a:spcAft>
              <a:buClr>
                <a:srgbClr val="000000"/>
              </a:buClr>
              <a:buSzPct val="64705"/>
              <a:buFont typeface="Arial"/>
              <a:buNone/>
            </a:pPr>
            <a:r>
              <a:rPr lang="en-US" sz="1700" b="1">
                <a:latin typeface="Trebuchet MS"/>
                <a:ea typeface="Trebuchet MS"/>
                <a:cs typeface="Trebuchet MS"/>
                <a:sym typeface="Trebuchet MS"/>
              </a:rPr>
              <a:t>Caracterizar el aprendizaje utilizando Supérate y Aprendamos, y las pruebas internas; complementar la información</a:t>
            </a:r>
          </a:p>
          <a:p>
            <a:pPr marL="0" marR="0" lvl="0" indent="0" algn="ctr" rtl="0">
              <a:lnSpc>
                <a:spcPct val="115000"/>
              </a:lnSpc>
              <a:spcBef>
                <a:spcPts val="0"/>
              </a:spcBef>
              <a:spcAft>
                <a:spcPts val="0"/>
              </a:spcAft>
              <a:buNone/>
            </a:pPr>
            <a:endParaRPr sz="1800" b="1">
              <a:solidFill>
                <a:srgbClr val="FFFFFF"/>
              </a:solidFill>
              <a:latin typeface="Trebuchet MS"/>
              <a:ea typeface="Trebuchet MS"/>
              <a:cs typeface="Trebuchet MS"/>
              <a:sym typeface="Trebuchet MS"/>
            </a:endParaRPr>
          </a:p>
        </p:txBody>
      </p:sp>
      <p:sp>
        <p:nvSpPr>
          <p:cNvPr id="1434" name="Shape 1434"/>
          <p:cNvSpPr txBox="1"/>
          <p:nvPr/>
        </p:nvSpPr>
        <p:spPr>
          <a:xfrm>
            <a:off x="6326375" y="1202625"/>
            <a:ext cx="2484900" cy="2186700"/>
          </a:xfrm>
          <a:prstGeom prst="rect">
            <a:avLst/>
          </a:prstGeom>
          <a:solidFill>
            <a:srgbClr val="C9DAF8"/>
          </a:solidFill>
          <a:ln>
            <a:noFill/>
          </a:ln>
        </p:spPr>
        <p:txBody>
          <a:bodyPr lIns="91425" tIns="91425" rIns="91425" bIns="91425" anchor="t" anchorCtr="0">
            <a:noAutofit/>
          </a:bodyPr>
          <a:lstStyle/>
          <a:p>
            <a:pPr lvl="0" algn="ctr" rtl="0">
              <a:lnSpc>
                <a:spcPct val="115000"/>
              </a:lnSpc>
              <a:spcBef>
                <a:spcPts val="0"/>
              </a:spcBef>
              <a:buNone/>
            </a:pPr>
            <a:endParaRPr sz="1700" b="1">
              <a:latin typeface="Trebuchet MS"/>
              <a:ea typeface="Trebuchet MS"/>
              <a:cs typeface="Trebuchet MS"/>
              <a:sym typeface="Trebuchet MS"/>
            </a:endParaRPr>
          </a:p>
          <a:p>
            <a:pPr lvl="0" algn="ctr" rtl="0">
              <a:lnSpc>
                <a:spcPct val="115000"/>
              </a:lnSpc>
              <a:spcBef>
                <a:spcPts val="0"/>
              </a:spcBef>
              <a:buNone/>
            </a:pPr>
            <a:r>
              <a:rPr lang="en-US" sz="1700" b="1">
                <a:latin typeface="Trebuchet MS"/>
                <a:ea typeface="Trebuchet MS"/>
                <a:cs typeface="Trebuchet MS"/>
                <a:sym typeface="Trebuchet MS"/>
              </a:rPr>
              <a:t>Analizar la información recolectada e Identificar puntos a trabajar</a:t>
            </a:r>
          </a:p>
          <a:p>
            <a:pPr lvl="0" algn="ctr" rtl="0">
              <a:spcBef>
                <a:spcPts val="0"/>
              </a:spcBef>
              <a:buNone/>
            </a:pPr>
            <a:endParaRPr sz="1700" b="1">
              <a:latin typeface="Trebuchet MS"/>
              <a:ea typeface="Trebuchet MS"/>
              <a:cs typeface="Trebuchet MS"/>
              <a:sym typeface="Trebuchet MS"/>
            </a:endParaRPr>
          </a:p>
          <a:p>
            <a:pPr lvl="0" algn="ctr" rtl="0">
              <a:spcBef>
                <a:spcPts val="0"/>
              </a:spcBef>
              <a:buNone/>
            </a:pPr>
            <a:r>
              <a:rPr lang="en-US" sz="1700" b="1">
                <a:latin typeface="Trebuchet MS"/>
                <a:ea typeface="Trebuchet MS"/>
                <a:cs typeface="Trebuchet MS"/>
                <a:sym typeface="Trebuchet MS"/>
              </a:rPr>
              <a:t> </a:t>
            </a:r>
          </a:p>
        </p:txBody>
      </p:sp>
      <p:sp>
        <p:nvSpPr>
          <p:cNvPr id="1435" name="Shape 1435"/>
          <p:cNvSpPr txBox="1"/>
          <p:nvPr/>
        </p:nvSpPr>
        <p:spPr>
          <a:xfrm>
            <a:off x="9296400" y="1219200"/>
            <a:ext cx="2484900" cy="2186700"/>
          </a:xfrm>
          <a:prstGeom prst="rect">
            <a:avLst/>
          </a:prstGeom>
          <a:solidFill>
            <a:srgbClr val="D0E0E3"/>
          </a:solidFill>
          <a:ln>
            <a:noFill/>
          </a:ln>
        </p:spPr>
        <p:txBody>
          <a:bodyPr lIns="91425" tIns="91425" rIns="91425" bIns="91425" anchor="t" anchorCtr="0">
            <a:noAutofit/>
          </a:bodyPr>
          <a:lstStyle/>
          <a:p>
            <a:pPr lvl="0" rtl="0">
              <a:lnSpc>
                <a:spcPct val="115000"/>
              </a:lnSpc>
              <a:spcBef>
                <a:spcPts val="0"/>
              </a:spcBef>
              <a:buNone/>
            </a:pPr>
            <a:endParaRPr sz="1800">
              <a:solidFill>
                <a:srgbClr val="FFFFFF"/>
              </a:solidFill>
            </a:endParaRPr>
          </a:p>
          <a:p>
            <a:pPr lvl="0" algn="ctr" rtl="0">
              <a:lnSpc>
                <a:spcPct val="115000"/>
              </a:lnSpc>
              <a:spcBef>
                <a:spcPts val="0"/>
              </a:spcBef>
              <a:buClr>
                <a:schemeClr val="dk1"/>
              </a:buClr>
              <a:buSzPct val="64705"/>
              <a:buFont typeface="Arial"/>
              <a:buNone/>
            </a:pPr>
            <a:r>
              <a:rPr lang="en-US" sz="1700" b="1">
                <a:latin typeface="Trebuchet MS"/>
                <a:ea typeface="Trebuchet MS"/>
                <a:cs typeface="Trebuchet MS"/>
                <a:sym typeface="Trebuchet MS"/>
              </a:rPr>
              <a:t>Planear experiencias de aprendizaje diferenciadas</a:t>
            </a:r>
          </a:p>
          <a:p>
            <a:pPr lvl="0" algn="ctr" rtl="0">
              <a:spcBef>
                <a:spcPts val="0"/>
              </a:spcBef>
              <a:buNone/>
            </a:pPr>
            <a:endParaRPr sz="1800">
              <a:solidFill>
                <a:srgbClr val="FFFFFF"/>
              </a:solidFill>
            </a:endParaRPr>
          </a:p>
          <a:p>
            <a:pPr lvl="0" rtl="0">
              <a:spcBef>
                <a:spcPts val="0"/>
              </a:spcBef>
              <a:buNone/>
            </a:pPr>
            <a:r>
              <a:rPr lang="en-US" sz="1800">
                <a:solidFill>
                  <a:srgbClr val="FFFFFF"/>
                </a:solidFill>
              </a:rPr>
              <a:t> </a:t>
            </a:r>
          </a:p>
        </p:txBody>
      </p:sp>
      <p:sp>
        <p:nvSpPr>
          <p:cNvPr id="1436" name="Shape 1436"/>
          <p:cNvSpPr txBox="1"/>
          <p:nvPr/>
        </p:nvSpPr>
        <p:spPr>
          <a:xfrm>
            <a:off x="1152525" y="3851400"/>
            <a:ext cx="3064500" cy="1639800"/>
          </a:xfrm>
          <a:prstGeom prst="rect">
            <a:avLst/>
          </a:prstGeom>
          <a:solidFill>
            <a:srgbClr val="D9D9D9"/>
          </a:solidFill>
          <a:ln w="9525" cap="flat" cmpd="sng">
            <a:solidFill>
              <a:srgbClr val="0C343D"/>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0"/>
              </a:spcBef>
              <a:buNone/>
            </a:pPr>
            <a:r>
              <a:rPr lang="en-US" sz="1700" b="1">
                <a:solidFill>
                  <a:schemeClr val="dk1"/>
                </a:solidFill>
                <a:latin typeface="Trebuchet MS"/>
                <a:ea typeface="Trebuchet MS"/>
                <a:cs typeface="Trebuchet MS"/>
                <a:sym typeface="Trebuchet MS"/>
              </a:rPr>
              <a:t>Analizar la información recogida para reflexionar y reorientar o fortalecer la práctica pedagógica</a:t>
            </a:r>
          </a:p>
          <a:p>
            <a:pPr lvl="0" algn="ctr" rtl="0">
              <a:lnSpc>
                <a:spcPct val="115000"/>
              </a:lnSpc>
              <a:spcBef>
                <a:spcPts val="0"/>
              </a:spcBef>
              <a:buNone/>
            </a:pPr>
            <a:endParaRPr sz="1800" b="1">
              <a:solidFill>
                <a:srgbClr val="FFFFFF"/>
              </a:solidFill>
              <a:latin typeface="Trebuchet MS"/>
              <a:ea typeface="Trebuchet MS"/>
              <a:cs typeface="Trebuchet MS"/>
              <a:sym typeface="Trebuchet MS"/>
            </a:endParaRPr>
          </a:p>
          <a:p>
            <a:pPr lvl="0" algn="ctr" rtl="0">
              <a:lnSpc>
                <a:spcPct val="115000"/>
              </a:lnSpc>
              <a:spcBef>
                <a:spcPts val="0"/>
              </a:spcBef>
              <a:buNone/>
            </a:pPr>
            <a:endParaRPr sz="1800" b="1">
              <a:solidFill>
                <a:srgbClr val="FFFFFF"/>
              </a:solidFill>
              <a:latin typeface="Trebuchet MS"/>
              <a:ea typeface="Trebuchet MS"/>
              <a:cs typeface="Trebuchet MS"/>
              <a:sym typeface="Trebuchet MS"/>
            </a:endParaRPr>
          </a:p>
          <a:p>
            <a:pPr lvl="0" algn="ctr" rtl="0">
              <a:spcBef>
                <a:spcPts val="0"/>
              </a:spcBef>
              <a:buNone/>
            </a:pPr>
            <a:endParaRPr sz="1800" b="1">
              <a:solidFill>
                <a:srgbClr val="FFFFFF"/>
              </a:solidFill>
              <a:latin typeface="Trebuchet MS"/>
              <a:ea typeface="Trebuchet MS"/>
              <a:cs typeface="Trebuchet MS"/>
              <a:sym typeface="Trebuchet MS"/>
            </a:endParaRPr>
          </a:p>
          <a:p>
            <a:pPr lvl="0" algn="ctr" rtl="0">
              <a:spcBef>
                <a:spcPts val="0"/>
              </a:spcBef>
              <a:buNone/>
            </a:pPr>
            <a:r>
              <a:rPr lang="en-US" sz="1800">
                <a:solidFill>
                  <a:srgbClr val="FFFFFF"/>
                </a:solidFill>
              </a:rPr>
              <a:t> </a:t>
            </a:r>
          </a:p>
          <a:p>
            <a:pPr lvl="0" algn="ctr" rtl="0">
              <a:lnSpc>
                <a:spcPct val="115000"/>
              </a:lnSpc>
              <a:spcBef>
                <a:spcPts val="0"/>
              </a:spcBef>
              <a:buNone/>
            </a:pPr>
            <a:endParaRPr sz="1800" b="1">
              <a:solidFill>
                <a:srgbClr val="FFFFFF"/>
              </a:solidFill>
              <a:latin typeface="Trebuchet MS"/>
              <a:ea typeface="Trebuchet MS"/>
              <a:cs typeface="Trebuchet MS"/>
              <a:sym typeface="Trebuchet MS"/>
            </a:endParaRPr>
          </a:p>
        </p:txBody>
      </p:sp>
      <p:sp>
        <p:nvSpPr>
          <p:cNvPr id="1437" name="Shape 1437"/>
          <p:cNvSpPr txBox="1"/>
          <p:nvPr/>
        </p:nvSpPr>
        <p:spPr>
          <a:xfrm>
            <a:off x="4760775" y="3870100"/>
            <a:ext cx="3134400" cy="1639800"/>
          </a:xfrm>
          <a:prstGeom prst="rect">
            <a:avLst/>
          </a:prstGeom>
          <a:solidFill>
            <a:srgbClr val="D9EAD3"/>
          </a:solidFill>
          <a:ln>
            <a:noFill/>
          </a:ln>
        </p:spPr>
        <p:txBody>
          <a:bodyPr lIns="91425" tIns="91425" rIns="91425" bIns="91425" anchor="t" anchorCtr="0">
            <a:noAutofit/>
          </a:bodyPr>
          <a:lstStyle/>
          <a:p>
            <a:pPr lvl="0" algn="ctr" rtl="0">
              <a:lnSpc>
                <a:spcPct val="115000"/>
              </a:lnSpc>
              <a:spcBef>
                <a:spcPts val="0"/>
              </a:spcBef>
              <a:buClr>
                <a:schemeClr val="dk1"/>
              </a:buClr>
              <a:buSzPct val="64705"/>
              <a:buFont typeface="Arial"/>
              <a:buNone/>
            </a:pPr>
            <a:r>
              <a:rPr lang="en-US" sz="1700" b="1">
                <a:solidFill>
                  <a:schemeClr val="dk1"/>
                </a:solidFill>
                <a:latin typeface="Trebuchet MS"/>
                <a:ea typeface="Trebuchet MS"/>
                <a:cs typeface="Trebuchet MS"/>
                <a:sym typeface="Trebuchet MS"/>
              </a:rPr>
              <a:t>Implementar las acciones planeadas realizando evaluación formativa y registrando el proceso</a:t>
            </a:r>
          </a:p>
        </p:txBody>
      </p:sp>
      <p:sp>
        <p:nvSpPr>
          <p:cNvPr id="1438" name="Shape 1438"/>
          <p:cNvSpPr txBox="1"/>
          <p:nvPr/>
        </p:nvSpPr>
        <p:spPr>
          <a:xfrm>
            <a:off x="8352600" y="3919100"/>
            <a:ext cx="3064500" cy="1639800"/>
          </a:xfrm>
          <a:prstGeom prst="rect">
            <a:avLst/>
          </a:prstGeom>
          <a:solidFill>
            <a:srgbClr val="EAD1DC"/>
          </a:solidFill>
          <a:ln>
            <a:noFill/>
          </a:ln>
        </p:spPr>
        <p:txBody>
          <a:bodyPr lIns="91425" tIns="91425" rIns="91425" bIns="91425" anchor="t" anchorCtr="0">
            <a:noAutofit/>
          </a:bodyPr>
          <a:lstStyle/>
          <a:p>
            <a:pPr lvl="0" algn="ctr" rtl="0">
              <a:lnSpc>
                <a:spcPct val="115000"/>
              </a:lnSpc>
              <a:spcBef>
                <a:spcPts val="0"/>
              </a:spcBef>
              <a:buClr>
                <a:schemeClr val="dk1"/>
              </a:buClr>
              <a:buSzPct val="64705"/>
              <a:buFont typeface="Arial"/>
              <a:buNone/>
            </a:pPr>
            <a:r>
              <a:rPr lang="en-US" sz="1700" b="1">
                <a:solidFill>
                  <a:schemeClr val="dk1"/>
                </a:solidFill>
                <a:latin typeface="Trebuchet MS"/>
                <a:ea typeface="Trebuchet MS"/>
                <a:cs typeface="Trebuchet MS"/>
                <a:sym typeface="Trebuchet MS"/>
              </a:rPr>
              <a:t>Diseñar o usar un instrumento para hacer seguimiento constante al aprendizaje de sus estudiantes</a:t>
            </a:r>
          </a:p>
          <a:p>
            <a:pPr marL="0" marR="0" lvl="0" indent="0" algn="ctr" rtl="0">
              <a:lnSpc>
                <a:spcPct val="115000"/>
              </a:lnSpc>
              <a:spcBef>
                <a:spcPts val="0"/>
              </a:spcBef>
              <a:spcAft>
                <a:spcPts val="0"/>
              </a:spcAft>
              <a:buNone/>
            </a:pPr>
            <a:endParaRPr sz="1800" b="1">
              <a:solidFill>
                <a:srgbClr val="FFFFFF"/>
              </a:solidFill>
              <a:latin typeface="Trebuchet MS"/>
              <a:ea typeface="Trebuchet MS"/>
              <a:cs typeface="Trebuchet MS"/>
              <a:sym typeface="Trebuchet MS"/>
            </a:endParaRPr>
          </a:p>
          <a:p>
            <a:pPr marL="0" marR="0" lvl="0" indent="0" algn="l" rtl="0">
              <a:lnSpc>
                <a:spcPct val="115000"/>
              </a:lnSpc>
              <a:spcBef>
                <a:spcPts val="0"/>
              </a:spcBef>
              <a:spcAft>
                <a:spcPts val="0"/>
              </a:spcAft>
              <a:buNone/>
            </a:pPr>
            <a:endParaRPr sz="1800" b="1">
              <a:solidFill>
                <a:srgbClr val="FFFFFF"/>
              </a:solidFill>
              <a:latin typeface="Trebuchet MS"/>
              <a:ea typeface="Trebuchet MS"/>
              <a:cs typeface="Trebuchet MS"/>
              <a:sym typeface="Trebuchet MS"/>
            </a:endParaRPr>
          </a:p>
          <a:p>
            <a:pPr lvl="0" rtl="0">
              <a:spcBef>
                <a:spcPts val="0"/>
              </a:spcBef>
              <a:buNone/>
            </a:pPr>
            <a:endParaRPr sz="1800" b="1">
              <a:solidFill>
                <a:srgbClr val="FFFFFF"/>
              </a:solidFill>
              <a:latin typeface="Trebuchet MS"/>
              <a:ea typeface="Trebuchet MS"/>
              <a:cs typeface="Trebuchet MS"/>
              <a:sym typeface="Trebuchet MS"/>
            </a:endParaRPr>
          </a:p>
          <a:p>
            <a:pPr lvl="0" rtl="0">
              <a:spcBef>
                <a:spcPts val="0"/>
              </a:spcBef>
              <a:buNone/>
            </a:pPr>
            <a:r>
              <a:rPr lang="en-US" sz="1800">
                <a:solidFill>
                  <a:srgbClr val="FFFFFF"/>
                </a:solidFill>
              </a:rPr>
              <a:t> </a:t>
            </a:r>
          </a:p>
        </p:txBody>
      </p:sp>
      <p:sp>
        <p:nvSpPr>
          <p:cNvPr id="1439" name="Shape 1439"/>
          <p:cNvSpPr/>
          <p:nvPr/>
        </p:nvSpPr>
        <p:spPr>
          <a:xfrm>
            <a:off x="3058187" y="1909950"/>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0" name="Shape 1440"/>
          <p:cNvSpPr/>
          <p:nvPr/>
        </p:nvSpPr>
        <p:spPr>
          <a:xfrm>
            <a:off x="5966137" y="1915437"/>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1" name="Shape 1441"/>
          <p:cNvSpPr/>
          <p:nvPr/>
        </p:nvSpPr>
        <p:spPr>
          <a:xfrm>
            <a:off x="8915387" y="1939650"/>
            <a:ext cx="261600" cy="2583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2" name="Shape 1442"/>
          <p:cNvSpPr/>
          <p:nvPr/>
        </p:nvSpPr>
        <p:spPr>
          <a:xfrm>
            <a:off x="9934500" y="3571450"/>
            <a:ext cx="327900" cy="2583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3" name="Shape 1443"/>
          <p:cNvSpPr/>
          <p:nvPr/>
        </p:nvSpPr>
        <p:spPr>
          <a:xfrm>
            <a:off x="8001900" y="4634775"/>
            <a:ext cx="261600" cy="2583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4" name="Shape 1444"/>
          <p:cNvSpPr/>
          <p:nvPr/>
        </p:nvSpPr>
        <p:spPr>
          <a:xfrm>
            <a:off x="4319550" y="4560837"/>
            <a:ext cx="261600" cy="2583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445" name="Shape 1445"/>
          <p:cNvGrpSpPr/>
          <p:nvPr/>
        </p:nvGrpSpPr>
        <p:grpSpPr>
          <a:xfrm>
            <a:off x="-6922" y="6152167"/>
            <a:ext cx="6315504" cy="669564"/>
            <a:chOff x="-12878" y="5911991"/>
            <a:chExt cx="6689444" cy="883912"/>
          </a:xfrm>
        </p:grpSpPr>
        <p:pic>
          <p:nvPicPr>
            <p:cNvPr id="1446" name="Shape 1446"/>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1447" name="Shape 1447" descr="http://aprende.colombiaaprende.edu.co/sites/default/files/naspublic/styles/300_200/public/naspublic/orig_image/jornada_unica.png?itok=S0v9r2Wz"/>
            <p:cNvPicPr preferRelativeResize="0"/>
            <p:nvPr/>
          </p:nvPicPr>
          <p:blipFill rotWithShape="1">
            <a:blip r:embed="rId4">
              <a:alphaModFix/>
            </a:blip>
            <a:srcRect t="19787" b="15036"/>
            <a:stretch/>
          </p:blipFill>
          <p:spPr>
            <a:xfrm>
              <a:off x="4948866" y="6076453"/>
              <a:ext cx="1727700" cy="706800"/>
            </a:xfrm>
            <a:prstGeom prst="rect">
              <a:avLst/>
            </a:prstGeom>
            <a:noFill/>
            <a:ln>
              <a:noFill/>
            </a:ln>
          </p:spPr>
        </p:pic>
        <p:pic>
          <p:nvPicPr>
            <p:cNvPr id="1448" name="Shape 1448"/>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1449" name="Shape 1449"/>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1450" name="Shape 1450"/>
          <p:cNvPicPr preferRelativeResize="0"/>
          <p:nvPr/>
        </p:nvPicPr>
        <p:blipFill rotWithShape="1">
          <a:blip r:embed="rId7">
            <a:alphaModFix/>
          </a:blip>
          <a:srcRect/>
          <a:stretch/>
        </p:blipFill>
        <p:spPr>
          <a:xfrm>
            <a:off x="6190089" y="6152092"/>
            <a:ext cx="1351500" cy="66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p:nvPr/>
        </p:nvSpPr>
        <p:spPr>
          <a:xfrm>
            <a:off x="2767013" y="-27379"/>
            <a:ext cx="6172199" cy="1143299"/>
          </a:xfrm>
          <a:prstGeom prst="rect">
            <a:avLst/>
          </a:prstGeom>
          <a:noFill/>
          <a:ln>
            <a:noFill/>
          </a:ln>
        </p:spPr>
        <p:txBody>
          <a:bodyPr lIns="68550" tIns="34275" rIns="68550" bIns="34275" anchor="ctr"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3000" b="1" i="0" u="none" strike="noStrike" cap="none">
                <a:solidFill>
                  <a:schemeClr val="lt1"/>
                </a:solidFill>
                <a:latin typeface="Trebuchet MS"/>
                <a:ea typeface="Trebuchet MS"/>
                <a:cs typeface="Trebuchet MS"/>
                <a:sym typeface="Trebuchet MS"/>
              </a:rPr>
              <a:t>Consulta en plataforma</a:t>
            </a:r>
          </a:p>
        </p:txBody>
      </p:sp>
      <p:sp>
        <p:nvSpPr>
          <p:cNvPr id="1456" name="Shape 1456"/>
          <p:cNvSpPr txBox="1"/>
          <p:nvPr/>
        </p:nvSpPr>
        <p:spPr>
          <a:xfrm>
            <a:off x="8444139" y="89215"/>
            <a:ext cx="2223899" cy="592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Questrial"/>
              <a:buNone/>
            </a:pPr>
            <a:r>
              <a:rPr lang="en-US" sz="2800" b="1" i="0" u="none" strike="noStrike" cap="none">
                <a:solidFill>
                  <a:srgbClr val="FFFFFF"/>
                </a:solidFill>
                <a:latin typeface="Questrial"/>
                <a:ea typeface="Questrial"/>
                <a:cs typeface="Questrial"/>
                <a:sym typeface="Questrial"/>
              </a:rPr>
              <a:t>PICC -HME</a:t>
            </a:r>
          </a:p>
        </p:txBody>
      </p:sp>
      <p:sp>
        <p:nvSpPr>
          <p:cNvPr id="1457" name="Shape 1457"/>
          <p:cNvSpPr txBox="1"/>
          <p:nvPr/>
        </p:nvSpPr>
        <p:spPr>
          <a:xfrm>
            <a:off x="801929" y="1661050"/>
            <a:ext cx="6246299" cy="3826200"/>
          </a:xfrm>
          <a:prstGeom prst="rect">
            <a:avLst/>
          </a:prstGeom>
          <a:noFill/>
          <a:ln>
            <a:noFill/>
          </a:ln>
        </p:spPr>
        <p:txBody>
          <a:bodyPr lIns="91425" tIns="91425" rIns="91425" bIns="91425" anchor="ctr" anchorCtr="0">
            <a:noAutofit/>
          </a:bodyPr>
          <a:lstStyle/>
          <a:p>
            <a:pPr marL="38100" marR="0" lvl="0" indent="0" algn="ctr" rtl="0">
              <a:lnSpc>
                <a:spcPct val="100000"/>
              </a:lnSpc>
              <a:spcBef>
                <a:spcPts val="0"/>
              </a:spcBef>
              <a:spcAft>
                <a:spcPts val="0"/>
              </a:spcAft>
              <a:buClr>
                <a:schemeClr val="lt1"/>
              </a:buClr>
              <a:buSzPct val="25000"/>
              <a:buFont typeface="Trebuchet MS"/>
              <a:buNone/>
            </a:pPr>
            <a:r>
              <a:rPr lang="en-US" sz="3600" b="0" i="0" u="none" strike="noStrike" cap="none">
                <a:solidFill>
                  <a:schemeClr val="dk1"/>
                </a:solidFill>
                <a:highlight>
                  <a:srgbClr val="FFFFFF"/>
                </a:highlight>
                <a:latin typeface="Trebuchet MS"/>
                <a:ea typeface="Trebuchet MS"/>
                <a:cs typeface="Trebuchet MS"/>
                <a:sym typeface="Trebuchet MS"/>
              </a:rPr>
              <a:t>¿Cuáles son las </a:t>
            </a:r>
            <a:r>
              <a:rPr lang="en-US" sz="3600" b="1" i="0" u="none" strike="noStrike" cap="none">
                <a:solidFill>
                  <a:schemeClr val="dk1"/>
                </a:solidFill>
                <a:highlight>
                  <a:srgbClr val="FFFFFF"/>
                </a:highlight>
                <a:latin typeface="Trebuchet MS"/>
                <a:ea typeface="Trebuchet MS"/>
                <a:cs typeface="Trebuchet MS"/>
                <a:sym typeface="Trebuchet MS"/>
              </a:rPr>
              <a:t>conclusiones</a:t>
            </a:r>
            <a:r>
              <a:rPr lang="en-US" sz="3600" b="0" i="0" u="none" strike="noStrike" cap="none">
                <a:solidFill>
                  <a:schemeClr val="dk1"/>
                </a:solidFill>
                <a:highlight>
                  <a:srgbClr val="FFFFFF"/>
                </a:highlight>
                <a:latin typeface="Trebuchet MS"/>
                <a:ea typeface="Trebuchet MS"/>
                <a:cs typeface="Trebuchet MS"/>
                <a:sym typeface="Trebuchet MS"/>
              </a:rPr>
              <a:t> del encuentro? </a:t>
            </a:r>
          </a:p>
          <a:p>
            <a:pPr marL="457200" marR="0" lvl="0" indent="-419100" algn="ctr" rtl="0">
              <a:lnSpc>
                <a:spcPct val="100000"/>
              </a:lnSpc>
              <a:spcBef>
                <a:spcPts val="0"/>
              </a:spcBef>
              <a:spcAft>
                <a:spcPts val="0"/>
              </a:spcAft>
              <a:buClr>
                <a:schemeClr val="lt1"/>
              </a:buClr>
              <a:buFont typeface="Calibri"/>
              <a:buNone/>
            </a:pPr>
            <a:endParaRPr sz="3600" b="0" i="0" u="none" strike="noStrike" cap="none">
              <a:solidFill>
                <a:schemeClr val="dk1"/>
              </a:solidFill>
              <a:highlight>
                <a:srgbClr val="FFFFFF"/>
              </a:highlight>
              <a:latin typeface="Trebuchet MS"/>
              <a:ea typeface="Trebuchet MS"/>
              <a:cs typeface="Trebuchet MS"/>
              <a:sym typeface="Trebuchet MS"/>
            </a:endParaRPr>
          </a:p>
          <a:p>
            <a:pPr marL="38100" marR="0" lvl="0" indent="0" algn="ctr" rtl="0">
              <a:lnSpc>
                <a:spcPct val="100000"/>
              </a:lnSpc>
              <a:spcBef>
                <a:spcPts val="0"/>
              </a:spcBef>
              <a:spcAft>
                <a:spcPts val="0"/>
              </a:spcAft>
              <a:buClr>
                <a:schemeClr val="lt1"/>
              </a:buClr>
              <a:buSzPct val="25000"/>
              <a:buFont typeface="Trebuchet MS"/>
              <a:buNone/>
            </a:pPr>
            <a:r>
              <a:rPr lang="en-US" sz="3600" b="0" i="0" u="none" strike="noStrike" cap="none">
                <a:solidFill>
                  <a:schemeClr val="dk1"/>
                </a:solidFill>
                <a:highlight>
                  <a:srgbClr val="FFFFFF"/>
                </a:highlight>
                <a:latin typeface="Trebuchet MS"/>
                <a:ea typeface="Trebuchet MS"/>
                <a:cs typeface="Trebuchet MS"/>
                <a:sym typeface="Trebuchet MS"/>
              </a:rPr>
              <a:t>¿Cuáles son los</a:t>
            </a:r>
            <a:r>
              <a:rPr lang="en-US" sz="3600" b="1" i="0" u="none" strike="noStrike" cap="none">
                <a:solidFill>
                  <a:schemeClr val="dk1"/>
                </a:solidFill>
                <a:highlight>
                  <a:srgbClr val="FFFFFF"/>
                </a:highlight>
                <a:latin typeface="Trebuchet MS"/>
                <a:ea typeface="Trebuchet MS"/>
                <a:cs typeface="Trebuchet MS"/>
                <a:sym typeface="Trebuchet MS"/>
              </a:rPr>
              <a:t> aprendizajes</a:t>
            </a:r>
            <a:r>
              <a:rPr lang="en-US" sz="3600" b="0" i="0" u="none" strike="noStrike" cap="none">
                <a:solidFill>
                  <a:schemeClr val="dk1"/>
                </a:solidFill>
                <a:highlight>
                  <a:srgbClr val="FFFFFF"/>
                </a:highlight>
                <a:latin typeface="Trebuchet MS"/>
                <a:ea typeface="Trebuchet MS"/>
                <a:cs typeface="Trebuchet MS"/>
                <a:sym typeface="Trebuchet MS"/>
              </a:rPr>
              <a:t>?</a:t>
            </a:r>
          </a:p>
          <a:p>
            <a:pPr marL="457200" marR="0" lvl="0" indent="-419100" algn="ctr" rtl="0">
              <a:lnSpc>
                <a:spcPct val="100000"/>
              </a:lnSpc>
              <a:spcBef>
                <a:spcPts val="0"/>
              </a:spcBef>
              <a:spcAft>
                <a:spcPts val="0"/>
              </a:spcAft>
              <a:buClr>
                <a:schemeClr val="lt1"/>
              </a:buClr>
              <a:buFont typeface="Calibri"/>
              <a:buNone/>
            </a:pPr>
            <a:endParaRPr sz="3600" b="0" i="0" u="none" strike="noStrike" cap="none">
              <a:solidFill>
                <a:schemeClr val="dk1"/>
              </a:solidFill>
              <a:highlight>
                <a:srgbClr val="FFFFFF"/>
              </a:highlight>
              <a:latin typeface="Calibri"/>
              <a:ea typeface="Calibri"/>
              <a:cs typeface="Calibri"/>
              <a:sym typeface="Calibri"/>
            </a:endParaRPr>
          </a:p>
        </p:txBody>
      </p:sp>
      <p:pic>
        <p:nvPicPr>
          <p:cNvPr id="1458" name="Shape 1458" descr="http://visibilidadempresarial.es/wp-content/uploads/2014/09/briefing.png"/>
          <p:cNvPicPr preferRelativeResize="0"/>
          <p:nvPr/>
        </p:nvPicPr>
        <p:blipFill rotWithShape="1">
          <a:blip r:embed="rId3">
            <a:alphaModFix/>
          </a:blip>
          <a:srcRect/>
          <a:stretch/>
        </p:blipFill>
        <p:spPr>
          <a:xfrm>
            <a:off x="7166142" y="1683859"/>
            <a:ext cx="4222800" cy="3502500"/>
          </a:xfrm>
          <a:prstGeom prst="rect">
            <a:avLst/>
          </a:prstGeom>
          <a:noFill/>
          <a:ln>
            <a:noFill/>
          </a:ln>
        </p:spPr>
      </p:pic>
      <p:pic>
        <p:nvPicPr>
          <p:cNvPr id="1459" name="Shape 1459" descr="bandera-01.png"/>
          <p:cNvPicPr preferRelativeResize="0"/>
          <p:nvPr/>
        </p:nvPicPr>
        <p:blipFill rotWithShape="1">
          <a:blip r:embed="rId4">
            <a:alphaModFix/>
          </a:blip>
          <a:srcRect/>
          <a:stretch/>
        </p:blipFill>
        <p:spPr>
          <a:xfrm>
            <a:off x="8138160" y="6099650"/>
            <a:ext cx="4053900" cy="758350"/>
          </a:xfrm>
          <a:prstGeom prst="rect">
            <a:avLst/>
          </a:prstGeom>
          <a:noFill/>
          <a:ln>
            <a:noFill/>
          </a:ln>
        </p:spPr>
      </p:pic>
      <p:sp>
        <p:nvSpPr>
          <p:cNvPr id="1460" name="Shape 1460"/>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461" name="Shape 1461"/>
          <p:cNvSpPr txBox="1"/>
          <p:nvPr/>
        </p:nvSpPr>
        <p:spPr>
          <a:xfrm>
            <a:off x="9482928" y="-39407"/>
            <a:ext cx="2243121" cy="607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4000" b="1" i="0" u="none" strike="noStrike" cap="none">
                <a:solidFill>
                  <a:schemeClr val="lt1"/>
                </a:solidFill>
                <a:latin typeface="Trebuchet MS"/>
                <a:ea typeface="Trebuchet MS"/>
                <a:cs typeface="Trebuchet MS"/>
                <a:sym typeface="Trebuchet MS"/>
              </a:rPr>
              <a:t>Cierre</a:t>
            </a:r>
          </a:p>
        </p:txBody>
      </p:sp>
      <p:grpSp>
        <p:nvGrpSpPr>
          <p:cNvPr id="1462" name="Shape 1462"/>
          <p:cNvGrpSpPr/>
          <p:nvPr/>
        </p:nvGrpSpPr>
        <p:grpSpPr>
          <a:xfrm>
            <a:off x="-6922" y="6152167"/>
            <a:ext cx="6315504" cy="669564"/>
            <a:chOff x="-12878" y="5911991"/>
            <a:chExt cx="6689444" cy="883912"/>
          </a:xfrm>
        </p:grpSpPr>
        <p:pic>
          <p:nvPicPr>
            <p:cNvPr id="1463" name="Shape 1463"/>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1464" name="Shape 1464"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1465" name="Shape 1465"/>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1466" name="Shape 1466"/>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1467" name="Shape 1467"/>
          <p:cNvPicPr preferRelativeResize="0"/>
          <p:nvPr/>
        </p:nvPicPr>
        <p:blipFill rotWithShape="1">
          <a:blip r:embed="rId9">
            <a:alphaModFix/>
          </a:blip>
          <a:srcRect/>
          <a:stretch/>
        </p:blipFill>
        <p:spPr>
          <a:xfrm>
            <a:off x="6190089" y="6152092"/>
            <a:ext cx="1351500" cy="66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Shape 1472"/>
          <p:cNvSpPr txBox="1"/>
          <p:nvPr/>
        </p:nvSpPr>
        <p:spPr>
          <a:xfrm>
            <a:off x="3281364" y="582083"/>
            <a:ext cx="7081799" cy="713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2800" b="1" i="0" u="none" strike="noStrike" cap="none">
                <a:solidFill>
                  <a:srgbClr val="FFFFFF"/>
                </a:solidFill>
                <a:latin typeface="Trebuchet MS"/>
                <a:ea typeface="Trebuchet MS"/>
                <a:cs typeface="Trebuchet MS"/>
                <a:sym typeface="Trebuchet MS"/>
              </a:rPr>
              <a:t>Contenido</a:t>
            </a:r>
          </a:p>
        </p:txBody>
      </p:sp>
      <p:sp>
        <p:nvSpPr>
          <p:cNvPr id="1473" name="Shape 1473"/>
          <p:cNvSpPr txBox="1"/>
          <p:nvPr/>
        </p:nvSpPr>
        <p:spPr>
          <a:xfrm>
            <a:off x="2028432" y="150480"/>
            <a:ext cx="6172199" cy="1143299"/>
          </a:xfrm>
          <a:prstGeom prst="rect">
            <a:avLst/>
          </a:prstGeom>
          <a:noFill/>
          <a:ln>
            <a:noFill/>
          </a:ln>
        </p:spPr>
        <p:txBody>
          <a:bodyPr lIns="68550" tIns="34275" rIns="68550" bIns="34275" anchor="ctr"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3000" b="1" i="0" u="none" strike="noStrike" cap="none">
                <a:solidFill>
                  <a:schemeClr val="lt1"/>
                </a:solidFill>
                <a:latin typeface="Trebuchet MS"/>
                <a:ea typeface="Trebuchet MS"/>
                <a:cs typeface="Trebuchet MS"/>
                <a:sym typeface="Trebuchet MS"/>
              </a:rPr>
              <a:t>Consulta en plataforma</a:t>
            </a:r>
          </a:p>
        </p:txBody>
      </p:sp>
      <p:sp>
        <p:nvSpPr>
          <p:cNvPr id="1474" name="Shape 1474"/>
          <p:cNvSpPr txBox="1"/>
          <p:nvPr/>
        </p:nvSpPr>
        <p:spPr>
          <a:xfrm>
            <a:off x="2767013" y="-27379"/>
            <a:ext cx="6172199" cy="1143299"/>
          </a:xfrm>
          <a:prstGeom prst="rect">
            <a:avLst/>
          </a:prstGeom>
          <a:noFill/>
          <a:ln>
            <a:noFill/>
          </a:ln>
        </p:spPr>
        <p:txBody>
          <a:bodyPr lIns="68550" tIns="34275" rIns="68550" bIns="34275" anchor="ctr"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3000" b="1" i="0" u="none" strike="noStrike" cap="none">
                <a:solidFill>
                  <a:schemeClr val="lt1"/>
                </a:solidFill>
                <a:latin typeface="Trebuchet MS"/>
                <a:ea typeface="Trebuchet MS"/>
                <a:cs typeface="Trebuchet MS"/>
                <a:sym typeface="Trebuchet MS"/>
              </a:rPr>
              <a:t>Consulta en plataforma</a:t>
            </a:r>
          </a:p>
        </p:txBody>
      </p:sp>
      <p:sp>
        <p:nvSpPr>
          <p:cNvPr id="1475" name="Shape 1475"/>
          <p:cNvSpPr txBox="1"/>
          <p:nvPr/>
        </p:nvSpPr>
        <p:spPr>
          <a:xfrm>
            <a:off x="2767013" y="-27379"/>
            <a:ext cx="6172199" cy="1143299"/>
          </a:xfrm>
          <a:prstGeom prst="rect">
            <a:avLst/>
          </a:prstGeom>
          <a:noFill/>
          <a:ln w="38100" cap="flat" cmpd="sng">
            <a:solidFill>
              <a:srgbClr val="000000">
                <a:alpha val="0"/>
              </a:srgbClr>
            </a:solidFill>
            <a:prstDash val="solid"/>
            <a:round/>
            <a:headEnd type="none" w="med" len="med"/>
            <a:tailEnd type="none" w="med" len="med"/>
          </a:ln>
        </p:spPr>
        <p:txBody>
          <a:bodyPr lIns="68550" tIns="34275" rIns="68550" bIns="34275" anchor="ctr"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3000" b="1" i="0" u="none" strike="noStrike" cap="none">
                <a:solidFill>
                  <a:schemeClr val="lt1"/>
                </a:solidFill>
                <a:latin typeface="Trebuchet MS"/>
                <a:ea typeface="Trebuchet MS"/>
                <a:cs typeface="Trebuchet MS"/>
                <a:sym typeface="Trebuchet MS"/>
              </a:rPr>
              <a:t>Consulta en plataforma</a:t>
            </a:r>
          </a:p>
        </p:txBody>
      </p:sp>
      <p:sp>
        <p:nvSpPr>
          <p:cNvPr id="1476" name="Shape 1476"/>
          <p:cNvSpPr txBox="1"/>
          <p:nvPr/>
        </p:nvSpPr>
        <p:spPr>
          <a:xfrm>
            <a:off x="8444139" y="89215"/>
            <a:ext cx="2223899" cy="592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Questrial"/>
              <a:buNone/>
            </a:pPr>
            <a:r>
              <a:rPr lang="en-US" sz="2800" b="1" i="0" u="none" strike="noStrike" cap="none">
                <a:solidFill>
                  <a:srgbClr val="FFFFFF"/>
                </a:solidFill>
                <a:latin typeface="Questrial"/>
                <a:ea typeface="Questrial"/>
                <a:cs typeface="Questrial"/>
                <a:sym typeface="Questrial"/>
              </a:rPr>
              <a:t>PICC -HME</a:t>
            </a:r>
          </a:p>
        </p:txBody>
      </p:sp>
      <p:sp>
        <p:nvSpPr>
          <p:cNvPr id="1477" name="Shape 1477"/>
          <p:cNvSpPr txBox="1"/>
          <p:nvPr/>
        </p:nvSpPr>
        <p:spPr>
          <a:xfrm>
            <a:off x="962575" y="2545241"/>
            <a:ext cx="5346000" cy="2747399"/>
          </a:xfrm>
          <a:prstGeom prst="rect">
            <a:avLst/>
          </a:prstGeom>
          <a:noFill/>
          <a:ln>
            <a:noFill/>
          </a:ln>
        </p:spPr>
        <p:txBody>
          <a:bodyPr lIns="91425" tIns="91425" rIns="91425" bIns="91425" anchor="ctr" anchorCtr="0">
            <a:noAutofit/>
          </a:bodyPr>
          <a:lstStyle/>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Font typeface="Trebuchet MS"/>
              <a:buNone/>
            </a:pPr>
            <a:endParaRPr sz="1800" b="1">
              <a:solidFill>
                <a:schemeClr val="dk1"/>
              </a:solidFill>
              <a:highlight>
                <a:srgbClr val="FFFFFF"/>
              </a:highlight>
              <a:latin typeface="Trebuchet MS"/>
              <a:ea typeface="Trebuchet MS"/>
              <a:cs typeface="Trebuchet MS"/>
              <a:sym typeface="Trebuchet MS"/>
            </a:endParaRPr>
          </a:p>
          <a:p>
            <a:pPr marL="38100" marR="0" lvl="0" indent="0" algn="l" rtl="0">
              <a:lnSpc>
                <a:spcPct val="100000"/>
              </a:lnSpc>
              <a:spcBef>
                <a:spcPts val="0"/>
              </a:spcBef>
              <a:spcAft>
                <a:spcPts val="0"/>
              </a:spcAft>
              <a:buClr>
                <a:schemeClr val="lt1"/>
              </a:buClr>
              <a:buSzPct val="25000"/>
              <a:buFont typeface="Trebuchet MS"/>
              <a:buNone/>
            </a:pPr>
            <a:r>
              <a:rPr lang="en-US" sz="1800" b="1" i="0" u="none" strike="noStrike" cap="none">
                <a:solidFill>
                  <a:schemeClr val="dk1"/>
                </a:solidFill>
                <a:highlight>
                  <a:srgbClr val="FFFFFF"/>
                </a:highlight>
                <a:latin typeface="Trebuchet MS"/>
                <a:ea typeface="Trebuchet MS"/>
                <a:cs typeface="Trebuchet MS"/>
                <a:sym typeface="Trebuchet MS"/>
              </a:rPr>
              <a:t>Acta compromisos y acuerdos</a:t>
            </a:r>
          </a:p>
          <a:p>
            <a:pPr marL="38100" marR="0" lvl="0" indent="0" algn="l" rtl="0">
              <a:lnSpc>
                <a:spcPct val="100000"/>
              </a:lnSpc>
              <a:spcBef>
                <a:spcPts val="0"/>
              </a:spcBef>
              <a:spcAft>
                <a:spcPts val="0"/>
              </a:spcAft>
              <a:buClr>
                <a:schemeClr val="lt1"/>
              </a:buClr>
              <a:buFont typeface="Arial"/>
              <a:buNone/>
            </a:pPr>
            <a:endParaRPr sz="1800" b="1" i="0" u="none" strike="noStrike" cap="none">
              <a:solidFill>
                <a:schemeClr val="dk1"/>
              </a:solidFill>
              <a:highlight>
                <a:srgbClr val="FFFFFF"/>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Trebuchet MS"/>
                <a:ea typeface="Trebuchet MS"/>
                <a:cs typeface="Trebuchet MS"/>
                <a:sym typeface="Trebuchet MS"/>
              </a:rPr>
              <a:t>Acta No 3 de seguimiento al fortalecimiento curricular:</a:t>
            </a:r>
          </a:p>
          <a:p>
            <a:pPr marL="0" marR="0" lvl="0" indent="0" algn="l" rtl="0">
              <a:lnSpc>
                <a:spcPct val="100000"/>
              </a:lnSpc>
              <a:spcBef>
                <a:spcPts val="0"/>
              </a:spcBef>
              <a:spcAft>
                <a:spcPts val="0"/>
              </a:spcAft>
              <a:buClr>
                <a:srgbClr val="000000"/>
              </a:buClr>
              <a:buFont typeface="Arial"/>
              <a:buNone/>
            </a:pPr>
            <a:endParaRPr sz="1800" b="1">
              <a:latin typeface="Trebuchet MS"/>
              <a:ea typeface="Trebuchet MS"/>
              <a:cs typeface="Trebuchet MS"/>
              <a:sym typeface="Trebuchet MS"/>
            </a:endParaRPr>
          </a:p>
          <a:p>
            <a:pPr marL="457200" marR="0" lvl="0" indent="-342900" algn="l" rtl="0">
              <a:lnSpc>
                <a:spcPct val="100000"/>
              </a:lnSpc>
              <a:spcBef>
                <a:spcPts val="0"/>
              </a:spcBef>
              <a:spcAft>
                <a:spcPts val="0"/>
              </a:spcAft>
              <a:buSzPct val="100000"/>
              <a:buFont typeface="Trebuchet MS"/>
              <a:buChar char="●"/>
            </a:pPr>
            <a:r>
              <a:rPr lang="en-US" sz="1800">
                <a:latin typeface="Trebuchet MS"/>
                <a:ea typeface="Trebuchet MS"/>
                <a:cs typeface="Trebuchet MS"/>
                <a:sym typeface="Trebuchet MS"/>
              </a:rPr>
              <a:t>Avances en la ruta PICC-HME para el fortalecimiento curricular.</a:t>
            </a:r>
          </a:p>
          <a:p>
            <a:pPr marL="457200" marR="0" lvl="0" indent="-342900" algn="l" rtl="0">
              <a:lnSpc>
                <a:spcPct val="100000"/>
              </a:lnSpc>
              <a:spcBef>
                <a:spcPts val="0"/>
              </a:spcBef>
              <a:spcAft>
                <a:spcPts val="0"/>
              </a:spcAft>
              <a:buFont typeface="Trebuchet MS"/>
              <a:buChar char="●"/>
            </a:pPr>
            <a:endParaRPr sz="1800">
              <a:latin typeface="Trebuchet MS"/>
              <a:ea typeface="Trebuchet MS"/>
              <a:cs typeface="Trebuchet MS"/>
              <a:sym typeface="Trebuchet MS"/>
            </a:endParaRPr>
          </a:p>
          <a:p>
            <a:pPr marL="457200" marR="0" lvl="0" indent="-342900" algn="l" rtl="0">
              <a:lnSpc>
                <a:spcPct val="100000"/>
              </a:lnSpc>
              <a:spcBef>
                <a:spcPts val="0"/>
              </a:spcBef>
              <a:spcAft>
                <a:spcPts val="0"/>
              </a:spcAft>
              <a:buSzPct val="100000"/>
              <a:buFont typeface="Trebuchet MS"/>
              <a:buChar char="●"/>
            </a:pPr>
            <a:r>
              <a:rPr lang="en-US" sz="1800">
                <a:latin typeface="Trebuchet MS"/>
                <a:ea typeface="Trebuchet MS"/>
                <a:cs typeface="Trebuchet MS"/>
                <a:sym typeface="Trebuchet MS"/>
              </a:rPr>
              <a:t>Socialización de la propuesta “Apoyo para la construcción de un plan de aula y/o planes de clase”.</a:t>
            </a:r>
          </a:p>
          <a:p>
            <a:pPr marL="457200" marR="0" lvl="0" indent="-342900" algn="l" rtl="0">
              <a:lnSpc>
                <a:spcPct val="100000"/>
              </a:lnSpc>
              <a:spcBef>
                <a:spcPts val="0"/>
              </a:spcBef>
              <a:spcAft>
                <a:spcPts val="0"/>
              </a:spcAft>
              <a:buFont typeface="Trebuchet MS"/>
              <a:buChar char="●"/>
            </a:pPr>
            <a:endParaRPr sz="1800">
              <a:latin typeface="Trebuchet MS"/>
              <a:ea typeface="Trebuchet MS"/>
              <a:cs typeface="Trebuchet MS"/>
              <a:sym typeface="Trebuchet MS"/>
            </a:endParaRPr>
          </a:p>
          <a:p>
            <a:pPr marL="457200" marR="0" lvl="0" indent="-342900" algn="l" rtl="0">
              <a:lnSpc>
                <a:spcPct val="100000"/>
              </a:lnSpc>
              <a:spcBef>
                <a:spcPts val="0"/>
              </a:spcBef>
              <a:spcAft>
                <a:spcPts val="0"/>
              </a:spcAft>
              <a:buSzPct val="100000"/>
              <a:buFont typeface="Trebuchet MS"/>
              <a:buChar char="●"/>
            </a:pPr>
            <a:r>
              <a:rPr lang="en-US" sz="1800">
                <a:latin typeface="Trebuchet MS"/>
                <a:ea typeface="Trebuchet MS"/>
                <a:cs typeface="Trebuchet MS"/>
                <a:sym typeface="Trebuchet MS"/>
              </a:rPr>
              <a:t>Revisión, ajuste y actualización de planes de aula y/o planes de clase en el marco de los elementos y herramientas trabajadas en el encuentro.</a:t>
            </a:r>
          </a:p>
          <a:p>
            <a:pPr marR="0" lvl="0" algn="l" rtl="0">
              <a:lnSpc>
                <a:spcPct val="100000"/>
              </a:lnSpc>
              <a:spcBef>
                <a:spcPts val="0"/>
              </a:spcBef>
              <a:spcAft>
                <a:spcPts val="0"/>
              </a:spcAft>
              <a:buNone/>
            </a:pPr>
            <a:endParaRPr sz="1800" b="1">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Font typeface="Arial"/>
              <a:buNone/>
            </a:pPr>
            <a:endParaRPr sz="1800" b="1">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Font typeface="Arial"/>
              <a:buNone/>
            </a:pPr>
            <a:endParaRPr sz="1800" b="1">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Font typeface="Arial"/>
              <a:buNone/>
            </a:pPr>
            <a:endParaRPr sz="1800" b="1">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Font typeface="Arial"/>
              <a:buNone/>
            </a:pPr>
            <a:endParaRPr sz="1800" b="1"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660066"/>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rgbClr val="660066"/>
              </a:buClr>
              <a:buFont typeface="Noto Sans Symbols"/>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rgbClr val="006600"/>
              </a:buClr>
              <a:buFont typeface="Noto Sans Symbols"/>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rgbClr val="000099"/>
              </a:buClr>
              <a:buFont typeface="Noto Sans Symbols"/>
              <a:buNone/>
            </a:pPr>
            <a:endParaRPr sz="3000" b="0" i="0" u="none" strike="noStrike" cap="none">
              <a:solidFill>
                <a:schemeClr val="dk1"/>
              </a:solidFill>
              <a:highlight>
                <a:srgbClr val="FFFFFF"/>
              </a:highlight>
              <a:latin typeface="Calibri"/>
              <a:ea typeface="Calibri"/>
              <a:cs typeface="Calibri"/>
              <a:sym typeface="Calibri"/>
            </a:endParaRPr>
          </a:p>
          <a:p>
            <a:pPr marL="457200" marR="0" lvl="0" indent="-419100" algn="l" rtl="0">
              <a:lnSpc>
                <a:spcPct val="100000"/>
              </a:lnSpc>
              <a:spcBef>
                <a:spcPts val="0"/>
              </a:spcBef>
              <a:spcAft>
                <a:spcPts val="0"/>
              </a:spcAft>
              <a:buClr>
                <a:schemeClr val="lt1"/>
              </a:buClr>
              <a:buFont typeface="Calibri"/>
              <a:buNone/>
            </a:pPr>
            <a:endParaRPr sz="3000" b="0" i="0" u="none" strike="noStrike" cap="none">
              <a:solidFill>
                <a:schemeClr val="dk1"/>
              </a:solidFill>
              <a:highlight>
                <a:srgbClr val="FFFFFF"/>
              </a:highlight>
              <a:latin typeface="Calibri"/>
              <a:ea typeface="Calibri"/>
              <a:cs typeface="Calibri"/>
              <a:sym typeface="Calibri"/>
            </a:endParaRPr>
          </a:p>
        </p:txBody>
      </p:sp>
      <p:pic>
        <p:nvPicPr>
          <p:cNvPr id="1478" name="Shape 1478" descr="https://userscontent2.emaze.com/images/6706a404-bfdc-4b22-b25e-1f35862d32a4/b800e27e-f995-4c10-8475-933cd3c2ba1b.jpg"/>
          <p:cNvPicPr preferRelativeResize="0"/>
          <p:nvPr/>
        </p:nvPicPr>
        <p:blipFill rotWithShape="1">
          <a:blip r:embed="rId3">
            <a:alphaModFix/>
          </a:blip>
          <a:srcRect/>
          <a:stretch/>
        </p:blipFill>
        <p:spPr>
          <a:xfrm>
            <a:off x="6809382" y="2216850"/>
            <a:ext cx="4908899" cy="3270899"/>
          </a:xfrm>
          <a:prstGeom prst="rect">
            <a:avLst/>
          </a:prstGeom>
          <a:noFill/>
          <a:ln>
            <a:noFill/>
          </a:ln>
        </p:spPr>
      </p:pic>
      <p:pic>
        <p:nvPicPr>
          <p:cNvPr id="1479" name="Shape 1479" descr="bandera-01.png"/>
          <p:cNvPicPr preferRelativeResize="0"/>
          <p:nvPr/>
        </p:nvPicPr>
        <p:blipFill rotWithShape="1">
          <a:blip r:embed="rId4">
            <a:alphaModFix/>
          </a:blip>
          <a:srcRect/>
          <a:stretch/>
        </p:blipFill>
        <p:spPr>
          <a:xfrm>
            <a:off x="8138160" y="6100947"/>
            <a:ext cx="4053900" cy="758350"/>
          </a:xfrm>
          <a:prstGeom prst="rect">
            <a:avLst/>
          </a:prstGeom>
          <a:noFill/>
          <a:ln>
            <a:noFill/>
          </a:ln>
        </p:spPr>
      </p:pic>
      <p:sp>
        <p:nvSpPr>
          <p:cNvPr id="1480" name="Shape 1480"/>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1481" name="Shape 1481"/>
          <p:cNvSpPr txBox="1"/>
          <p:nvPr/>
        </p:nvSpPr>
        <p:spPr>
          <a:xfrm>
            <a:off x="9482928" y="-39407"/>
            <a:ext cx="2243121" cy="607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4000" b="1" i="0" u="none" strike="noStrike" cap="none">
                <a:solidFill>
                  <a:schemeClr val="lt1"/>
                </a:solidFill>
                <a:latin typeface="Trebuchet MS"/>
                <a:ea typeface="Trebuchet MS"/>
                <a:cs typeface="Trebuchet MS"/>
                <a:sym typeface="Trebuchet MS"/>
              </a:rPr>
              <a:t>Cierre</a:t>
            </a:r>
          </a:p>
        </p:txBody>
      </p:sp>
      <p:grpSp>
        <p:nvGrpSpPr>
          <p:cNvPr id="1482" name="Shape 1482"/>
          <p:cNvGrpSpPr/>
          <p:nvPr/>
        </p:nvGrpSpPr>
        <p:grpSpPr>
          <a:xfrm>
            <a:off x="-6922" y="6152167"/>
            <a:ext cx="6315504" cy="669564"/>
            <a:chOff x="-12878" y="5911991"/>
            <a:chExt cx="6689444" cy="883912"/>
          </a:xfrm>
        </p:grpSpPr>
        <p:pic>
          <p:nvPicPr>
            <p:cNvPr id="1483" name="Shape 1483"/>
            <p:cNvPicPr preferRelativeResize="0"/>
            <p:nvPr/>
          </p:nvPicPr>
          <p:blipFill rotWithShape="1">
            <a:blip r:embed="rId5">
              <a:alphaModFix/>
            </a:blip>
            <a:srcRect/>
            <a:stretch/>
          </p:blipFill>
          <p:spPr>
            <a:xfrm>
              <a:off x="-12878" y="5911991"/>
              <a:ext cx="3185100" cy="883800"/>
            </a:xfrm>
            <a:prstGeom prst="rect">
              <a:avLst/>
            </a:prstGeom>
            <a:noFill/>
            <a:ln>
              <a:noFill/>
            </a:ln>
          </p:spPr>
        </p:pic>
        <p:pic>
          <p:nvPicPr>
            <p:cNvPr id="1484" name="Shape 1484" descr="http://aprende.colombiaaprende.edu.co/sites/default/files/naspublic/styles/300_200/public/naspublic/orig_image/jornada_unica.png?itok=S0v9r2Wz"/>
            <p:cNvPicPr preferRelativeResize="0"/>
            <p:nvPr/>
          </p:nvPicPr>
          <p:blipFill rotWithShape="1">
            <a:blip r:embed="rId6">
              <a:alphaModFix/>
            </a:blip>
            <a:srcRect t="19787" b="15036"/>
            <a:stretch/>
          </p:blipFill>
          <p:spPr>
            <a:xfrm>
              <a:off x="4948866" y="6076453"/>
              <a:ext cx="1727700" cy="706800"/>
            </a:xfrm>
            <a:prstGeom prst="rect">
              <a:avLst/>
            </a:prstGeom>
            <a:noFill/>
            <a:ln>
              <a:noFill/>
            </a:ln>
          </p:spPr>
        </p:pic>
        <p:pic>
          <p:nvPicPr>
            <p:cNvPr id="1485" name="Shape 1485"/>
            <p:cNvPicPr preferRelativeResize="0"/>
            <p:nvPr/>
          </p:nvPicPr>
          <p:blipFill rotWithShape="1">
            <a:blip r:embed="rId7">
              <a:alphaModFix/>
            </a:blip>
            <a:srcRect/>
            <a:stretch/>
          </p:blipFill>
          <p:spPr>
            <a:xfrm>
              <a:off x="3172282" y="6126333"/>
              <a:ext cx="968100" cy="656999"/>
            </a:xfrm>
            <a:prstGeom prst="rect">
              <a:avLst/>
            </a:prstGeom>
            <a:noFill/>
            <a:ln>
              <a:noFill/>
            </a:ln>
          </p:spPr>
        </p:pic>
        <p:pic>
          <p:nvPicPr>
            <p:cNvPr id="1486" name="Shape 1486"/>
            <p:cNvPicPr preferRelativeResize="0"/>
            <p:nvPr/>
          </p:nvPicPr>
          <p:blipFill rotWithShape="1">
            <a:blip r:embed="rId8">
              <a:alphaModFix/>
            </a:blip>
            <a:srcRect l="16108" t="16474" r="16546" b="3901"/>
            <a:stretch/>
          </p:blipFill>
          <p:spPr>
            <a:xfrm>
              <a:off x="4181655" y="6005103"/>
              <a:ext cx="767100" cy="790800"/>
            </a:xfrm>
            <a:prstGeom prst="rect">
              <a:avLst/>
            </a:prstGeom>
            <a:noFill/>
            <a:ln>
              <a:noFill/>
            </a:ln>
          </p:spPr>
        </p:pic>
      </p:grpSp>
      <p:pic>
        <p:nvPicPr>
          <p:cNvPr id="1487" name="Shape 1487"/>
          <p:cNvPicPr preferRelativeResize="0"/>
          <p:nvPr/>
        </p:nvPicPr>
        <p:blipFill rotWithShape="1">
          <a:blip r:embed="rId9">
            <a:alphaModFix/>
          </a:blip>
          <a:srcRect/>
          <a:stretch/>
        </p:blipFill>
        <p:spPr>
          <a:xfrm>
            <a:off x="6190089" y="6152092"/>
            <a:ext cx="1351500" cy="66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492" name="Shape 1492"/>
          <p:cNvGrpSpPr/>
          <p:nvPr/>
        </p:nvGrpSpPr>
        <p:grpSpPr>
          <a:xfrm>
            <a:off x="8253407" y="6021673"/>
            <a:ext cx="3892800" cy="757271"/>
            <a:chOff x="6189257" y="6093296"/>
            <a:chExt cx="2919235" cy="757499"/>
          </a:xfrm>
        </p:grpSpPr>
        <p:sp>
          <p:nvSpPr>
            <p:cNvPr id="1493" name="Shape 1493"/>
            <p:cNvSpPr/>
            <p:nvPr/>
          </p:nvSpPr>
          <p:spPr>
            <a:xfrm>
              <a:off x="7590492" y="6093296"/>
              <a:ext cx="1517999" cy="757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94" name="Shape 1494"/>
            <p:cNvSpPr/>
            <p:nvPr/>
          </p:nvSpPr>
          <p:spPr>
            <a:xfrm>
              <a:off x="6189257" y="6294092"/>
              <a:ext cx="1401299" cy="355800"/>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495" name="Shape 1495"/>
          <p:cNvSpPr txBox="1"/>
          <p:nvPr/>
        </p:nvSpPr>
        <p:spPr>
          <a:xfrm>
            <a:off x="651975" y="4655525"/>
            <a:ext cx="7897800" cy="12197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hlink"/>
              </a:buClr>
              <a:buSzPct val="25000"/>
              <a:buFont typeface="Arial"/>
              <a:buNone/>
            </a:pPr>
            <a:r>
              <a:rPr lang="en-US" sz="2400" b="0" i="0" u="sng" strike="noStrike" cap="none">
                <a:solidFill>
                  <a:schemeClr val="hlink"/>
                </a:solidFill>
                <a:latin typeface="Arial"/>
                <a:ea typeface="Arial"/>
                <a:cs typeface="Arial"/>
                <a:sym typeface="Arial"/>
                <a:hlinkClick r:id="rId3"/>
              </a:rPr>
              <a:t>http://aprende.colombiaaprende.edu.co/es/siemprediae</a:t>
            </a:r>
          </a:p>
        </p:txBody>
      </p:sp>
      <p:pic>
        <p:nvPicPr>
          <p:cNvPr id="1496" name="Shape 1496"/>
          <p:cNvPicPr preferRelativeResize="0"/>
          <p:nvPr/>
        </p:nvPicPr>
        <p:blipFill rotWithShape="1">
          <a:blip r:embed="rId4">
            <a:alphaModFix/>
          </a:blip>
          <a:srcRect l="6979" t="9795" r="4774" b="19069"/>
          <a:stretch/>
        </p:blipFill>
        <p:spPr>
          <a:xfrm>
            <a:off x="651975" y="189525"/>
            <a:ext cx="8460900" cy="4452900"/>
          </a:xfrm>
          <a:prstGeom prst="rect">
            <a:avLst/>
          </a:prstGeom>
          <a:noFill/>
          <a:ln>
            <a:noFill/>
          </a:ln>
        </p:spPr>
      </p:pic>
      <p:pic>
        <p:nvPicPr>
          <p:cNvPr id="1497" name="Shape 1497"/>
          <p:cNvPicPr preferRelativeResize="0"/>
          <p:nvPr/>
        </p:nvPicPr>
        <p:blipFill rotWithShape="1">
          <a:blip r:embed="rId5">
            <a:alphaModFix/>
          </a:blip>
          <a:srcRect/>
          <a:stretch/>
        </p:blipFill>
        <p:spPr>
          <a:xfrm>
            <a:off x="9551367" y="2368775"/>
            <a:ext cx="1777799" cy="1284899"/>
          </a:xfrm>
          <a:prstGeom prst="rect">
            <a:avLst/>
          </a:prstGeom>
          <a:noFill/>
          <a:ln>
            <a:noFill/>
          </a:ln>
        </p:spPr>
      </p:pic>
      <p:pic>
        <p:nvPicPr>
          <p:cNvPr id="1498" name="Shape 1498"/>
          <p:cNvPicPr preferRelativeResize="0"/>
          <p:nvPr/>
        </p:nvPicPr>
        <p:blipFill rotWithShape="1">
          <a:blip r:embed="rId6">
            <a:alphaModFix/>
          </a:blip>
          <a:srcRect/>
          <a:stretch/>
        </p:blipFill>
        <p:spPr>
          <a:xfrm>
            <a:off x="9549328" y="3748723"/>
            <a:ext cx="1494300" cy="2272499"/>
          </a:xfrm>
          <a:prstGeom prst="rect">
            <a:avLst/>
          </a:prstGeom>
          <a:noFill/>
          <a:ln>
            <a:noFill/>
          </a:ln>
        </p:spPr>
      </p:pic>
      <p:pic>
        <p:nvPicPr>
          <p:cNvPr id="1499" name="Shape 1499"/>
          <p:cNvPicPr preferRelativeResize="0"/>
          <p:nvPr/>
        </p:nvPicPr>
        <p:blipFill rotWithShape="1">
          <a:blip r:embed="rId7">
            <a:alphaModFix/>
          </a:blip>
          <a:srcRect/>
          <a:stretch/>
        </p:blipFill>
        <p:spPr>
          <a:xfrm>
            <a:off x="9246564" y="1101937"/>
            <a:ext cx="1671299" cy="1219799"/>
          </a:xfrm>
          <a:prstGeom prst="rect">
            <a:avLst/>
          </a:prstGeom>
          <a:noFill/>
          <a:ln>
            <a:noFill/>
          </a:ln>
        </p:spPr>
      </p:pic>
      <p:pic>
        <p:nvPicPr>
          <p:cNvPr id="1500" name="Shape 1500" descr="bandera-01.png"/>
          <p:cNvPicPr preferRelativeResize="0"/>
          <p:nvPr/>
        </p:nvPicPr>
        <p:blipFill rotWithShape="1">
          <a:blip r:embed="rId8">
            <a:alphaModFix/>
          </a:blip>
          <a:srcRect/>
          <a:stretch/>
        </p:blipFill>
        <p:spPr>
          <a:xfrm>
            <a:off x="8138160" y="6100947"/>
            <a:ext cx="4053900" cy="758350"/>
          </a:xfrm>
          <a:prstGeom prst="rect">
            <a:avLst/>
          </a:prstGeom>
          <a:noFill/>
          <a:ln>
            <a:noFill/>
          </a:ln>
        </p:spPr>
      </p:pic>
      <p:grpSp>
        <p:nvGrpSpPr>
          <p:cNvPr id="1501" name="Shape 1501"/>
          <p:cNvGrpSpPr/>
          <p:nvPr/>
        </p:nvGrpSpPr>
        <p:grpSpPr>
          <a:xfrm>
            <a:off x="-6922" y="6152167"/>
            <a:ext cx="6315504" cy="669564"/>
            <a:chOff x="-12878" y="5911991"/>
            <a:chExt cx="6689444" cy="883912"/>
          </a:xfrm>
        </p:grpSpPr>
        <p:pic>
          <p:nvPicPr>
            <p:cNvPr id="1502" name="Shape 1502"/>
            <p:cNvPicPr preferRelativeResize="0"/>
            <p:nvPr/>
          </p:nvPicPr>
          <p:blipFill rotWithShape="1">
            <a:blip r:embed="rId9">
              <a:alphaModFix/>
            </a:blip>
            <a:srcRect/>
            <a:stretch/>
          </p:blipFill>
          <p:spPr>
            <a:xfrm>
              <a:off x="-12878" y="5911991"/>
              <a:ext cx="3185100" cy="883800"/>
            </a:xfrm>
            <a:prstGeom prst="rect">
              <a:avLst/>
            </a:prstGeom>
            <a:noFill/>
            <a:ln>
              <a:noFill/>
            </a:ln>
          </p:spPr>
        </p:pic>
        <p:pic>
          <p:nvPicPr>
            <p:cNvPr id="1503" name="Shape 1503" descr="http://aprende.colombiaaprende.edu.co/sites/default/files/naspublic/styles/300_200/public/naspublic/orig_image/jornada_unica.png?itok=S0v9r2Wz"/>
            <p:cNvPicPr preferRelativeResize="0"/>
            <p:nvPr/>
          </p:nvPicPr>
          <p:blipFill rotWithShape="1">
            <a:blip r:embed="rId10">
              <a:alphaModFix/>
            </a:blip>
            <a:srcRect t="19787" b="15036"/>
            <a:stretch/>
          </p:blipFill>
          <p:spPr>
            <a:xfrm>
              <a:off x="4948866" y="6076453"/>
              <a:ext cx="1727700" cy="706800"/>
            </a:xfrm>
            <a:prstGeom prst="rect">
              <a:avLst/>
            </a:prstGeom>
            <a:noFill/>
            <a:ln>
              <a:noFill/>
            </a:ln>
          </p:spPr>
        </p:pic>
        <p:pic>
          <p:nvPicPr>
            <p:cNvPr id="1504" name="Shape 1504"/>
            <p:cNvPicPr preferRelativeResize="0"/>
            <p:nvPr/>
          </p:nvPicPr>
          <p:blipFill rotWithShape="1">
            <a:blip r:embed="rId11">
              <a:alphaModFix/>
            </a:blip>
            <a:srcRect/>
            <a:stretch/>
          </p:blipFill>
          <p:spPr>
            <a:xfrm>
              <a:off x="3172282" y="6126333"/>
              <a:ext cx="968100" cy="656999"/>
            </a:xfrm>
            <a:prstGeom prst="rect">
              <a:avLst/>
            </a:prstGeom>
            <a:noFill/>
            <a:ln>
              <a:noFill/>
            </a:ln>
          </p:spPr>
        </p:pic>
        <p:pic>
          <p:nvPicPr>
            <p:cNvPr id="1505" name="Shape 1505"/>
            <p:cNvPicPr preferRelativeResize="0"/>
            <p:nvPr/>
          </p:nvPicPr>
          <p:blipFill rotWithShape="1">
            <a:blip r:embed="rId12">
              <a:alphaModFix/>
            </a:blip>
            <a:srcRect l="16108" t="16474" r="16546" b="3901"/>
            <a:stretch/>
          </p:blipFill>
          <p:spPr>
            <a:xfrm>
              <a:off x="4181655" y="6005103"/>
              <a:ext cx="767100" cy="790800"/>
            </a:xfrm>
            <a:prstGeom prst="rect">
              <a:avLst/>
            </a:prstGeom>
            <a:noFill/>
            <a:ln>
              <a:noFill/>
            </a:ln>
          </p:spPr>
        </p:pic>
      </p:grpSp>
      <p:pic>
        <p:nvPicPr>
          <p:cNvPr id="1506" name="Shape 1506"/>
          <p:cNvPicPr preferRelativeResize="0"/>
          <p:nvPr/>
        </p:nvPicPr>
        <p:blipFill rotWithShape="1">
          <a:blip r:embed="rId13">
            <a:alphaModFix/>
          </a:blip>
          <a:srcRect/>
          <a:stretch/>
        </p:blipFill>
        <p:spPr>
          <a:xfrm>
            <a:off x="6190089" y="6152092"/>
            <a:ext cx="1351500" cy="669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grpSp>
        <p:nvGrpSpPr>
          <p:cNvPr id="1511" name="Shape 1511"/>
          <p:cNvGrpSpPr/>
          <p:nvPr/>
        </p:nvGrpSpPr>
        <p:grpSpPr>
          <a:xfrm>
            <a:off x="8253407" y="6021673"/>
            <a:ext cx="3892800" cy="757271"/>
            <a:chOff x="6189257" y="6093296"/>
            <a:chExt cx="2919235" cy="757499"/>
          </a:xfrm>
        </p:grpSpPr>
        <p:sp>
          <p:nvSpPr>
            <p:cNvPr id="1512" name="Shape 1512"/>
            <p:cNvSpPr/>
            <p:nvPr/>
          </p:nvSpPr>
          <p:spPr>
            <a:xfrm>
              <a:off x="7590492" y="6093296"/>
              <a:ext cx="1517999" cy="757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13" name="Shape 1513"/>
            <p:cNvSpPr/>
            <p:nvPr/>
          </p:nvSpPr>
          <p:spPr>
            <a:xfrm>
              <a:off x="6189257" y="6294092"/>
              <a:ext cx="1401299" cy="355800"/>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pic>
        <p:nvPicPr>
          <p:cNvPr id="1514" name="Shape 1514"/>
          <p:cNvPicPr preferRelativeResize="0"/>
          <p:nvPr/>
        </p:nvPicPr>
        <p:blipFill rotWithShape="1">
          <a:blip r:embed="rId3">
            <a:alphaModFix/>
          </a:blip>
          <a:srcRect/>
          <a:stretch/>
        </p:blipFill>
        <p:spPr>
          <a:xfrm>
            <a:off x="9549328" y="2182627"/>
            <a:ext cx="1777799" cy="1284899"/>
          </a:xfrm>
          <a:prstGeom prst="rect">
            <a:avLst/>
          </a:prstGeom>
          <a:noFill/>
          <a:ln>
            <a:noFill/>
          </a:ln>
        </p:spPr>
      </p:pic>
      <p:pic>
        <p:nvPicPr>
          <p:cNvPr id="1515" name="Shape 1515"/>
          <p:cNvPicPr preferRelativeResize="0"/>
          <p:nvPr/>
        </p:nvPicPr>
        <p:blipFill rotWithShape="1">
          <a:blip r:embed="rId4">
            <a:alphaModFix/>
          </a:blip>
          <a:srcRect/>
          <a:stretch/>
        </p:blipFill>
        <p:spPr>
          <a:xfrm>
            <a:off x="9374804" y="3709535"/>
            <a:ext cx="1494300" cy="2272499"/>
          </a:xfrm>
          <a:prstGeom prst="rect">
            <a:avLst/>
          </a:prstGeom>
          <a:noFill/>
          <a:ln>
            <a:noFill/>
          </a:ln>
        </p:spPr>
      </p:pic>
      <p:pic>
        <p:nvPicPr>
          <p:cNvPr id="1516" name="Shape 1516"/>
          <p:cNvPicPr preferRelativeResize="0"/>
          <p:nvPr/>
        </p:nvPicPr>
        <p:blipFill rotWithShape="1">
          <a:blip r:embed="rId5">
            <a:alphaModFix/>
          </a:blip>
          <a:srcRect/>
          <a:stretch/>
        </p:blipFill>
        <p:spPr>
          <a:xfrm>
            <a:off x="8832521" y="867779"/>
            <a:ext cx="1671299" cy="1219799"/>
          </a:xfrm>
          <a:prstGeom prst="rect">
            <a:avLst/>
          </a:prstGeom>
          <a:noFill/>
          <a:ln>
            <a:noFill/>
          </a:ln>
        </p:spPr>
      </p:pic>
      <p:pic>
        <p:nvPicPr>
          <p:cNvPr id="1517" name="Shape 1517" descr="bandera-01.png"/>
          <p:cNvPicPr preferRelativeResize="0"/>
          <p:nvPr/>
        </p:nvPicPr>
        <p:blipFill rotWithShape="1">
          <a:blip r:embed="rId6">
            <a:alphaModFix/>
          </a:blip>
          <a:srcRect/>
          <a:stretch/>
        </p:blipFill>
        <p:spPr>
          <a:xfrm>
            <a:off x="8138160" y="6100947"/>
            <a:ext cx="4053900" cy="758350"/>
          </a:xfrm>
          <a:prstGeom prst="rect">
            <a:avLst/>
          </a:prstGeom>
          <a:noFill/>
          <a:ln>
            <a:noFill/>
          </a:ln>
        </p:spPr>
      </p:pic>
      <p:sp>
        <p:nvSpPr>
          <p:cNvPr id="1518" name="Shape 1518"/>
          <p:cNvSpPr txBox="1"/>
          <p:nvPr/>
        </p:nvSpPr>
        <p:spPr>
          <a:xfrm>
            <a:off x="415572" y="1079533"/>
            <a:ext cx="8325134" cy="446275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Cualquier duda, información o apoyo relacionado con el componente pedagógico, comunicarse con:</a:t>
            </a:r>
          </a:p>
          <a:p>
            <a:pPr marL="0" marR="0" lvl="0" indent="0" algn="ctr" rtl="0">
              <a:lnSpc>
                <a:spcPct val="100000"/>
              </a:lnSpc>
              <a:spcBef>
                <a:spcPts val="0"/>
              </a:spcBef>
              <a:spcAft>
                <a:spcPts val="0"/>
              </a:spcAft>
              <a:buClr>
                <a:srgbClr val="000000"/>
              </a:buClr>
              <a:buFont typeface="Arial"/>
              <a:buNone/>
            </a:pPr>
            <a:endParaRPr/>
          </a:p>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Yuliana Salas </a:t>
            </a:r>
          </a:p>
          <a:p>
            <a:pPr marL="0" marR="0" lvl="0" indent="0" algn="ctr" rtl="0">
              <a:lnSpc>
                <a:spcPct val="100000"/>
              </a:lnSpc>
              <a:spcBef>
                <a:spcPts val="0"/>
              </a:spcBef>
              <a:spcAft>
                <a:spcPts val="0"/>
              </a:spcAft>
              <a:buClr>
                <a:srgbClr val="000000"/>
              </a:buClr>
              <a:buSzPct val="25000"/>
              <a:buFont typeface="Arial"/>
              <a:buNone/>
            </a:pPr>
            <a:r>
              <a:rPr lang="en-US" sz="1800" b="1" i="0" u="sng" strike="noStrike" cap="none">
                <a:solidFill>
                  <a:schemeClr val="hlink"/>
                </a:solidFill>
                <a:latin typeface="Arial"/>
                <a:ea typeface="Arial"/>
                <a:cs typeface="Arial"/>
                <a:sym typeface="Arial"/>
                <a:hlinkClick r:id="rId7"/>
              </a:rPr>
              <a:t>ysalas@mineducacion.gov.co</a:t>
            </a:r>
          </a:p>
          <a:p>
            <a:pPr marL="0" marR="0" lvl="0" indent="0" algn="ctr" rtl="0">
              <a:lnSpc>
                <a:spcPct val="100000"/>
              </a:lnSpc>
              <a:spcBef>
                <a:spcPts val="0"/>
              </a:spcBef>
              <a:spcAft>
                <a:spcPts val="0"/>
              </a:spcAft>
              <a:buClr>
                <a:srgbClr val="000000"/>
              </a:buClr>
              <a:buFont typeface="Arial"/>
              <a:buNone/>
            </a:pPr>
            <a:endParaRPr sz="1800" b="1"/>
          </a:p>
          <a:p>
            <a:pPr lvl="0" algn="ctr" rtl="0">
              <a:spcBef>
                <a:spcPts val="0"/>
              </a:spcBef>
              <a:buClr>
                <a:schemeClr val="dk1"/>
              </a:buClr>
              <a:buSzPct val="25000"/>
              <a:buFont typeface="Arial"/>
              <a:buNone/>
            </a:pPr>
            <a:r>
              <a:rPr lang="en-US" sz="1800" b="1">
                <a:solidFill>
                  <a:schemeClr val="dk1"/>
                </a:solidFill>
              </a:rPr>
              <a:t>Patricia Elena Arrieta Aguas</a:t>
            </a:r>
          </a:p>
          <a:p>
            <a:pPr lvl="0" algn="ctr" rtl="0">
              <a:spcBef>
                <a:spcPts val="0"/>
              </a:spcBef>
              <a:buClr>
                <a:schemeClr val="dk1"/>
              </a:buClr>
              <a:buSzPct val="25000"/>
              <a:buFont typeface="Arial"/>
              <a:buNone/>
            </a:pPr>
            <a:r>
              <a:rPr lang="en-US" sz="1800" b="1" u="sng">
                <a:solidFill>
                  <a:schemeClr val="accent5"/>
                </a:solidFill>
                <a:hlinkClick r:id="rId8"/>
              </a:rPr>
              <a:t>parrieta@mineducacion.gov.co</a:t>
            </a:r>
          </a:p>
          <a:p>
            <a:pPr marL="0" marR="0" lvl="0" indent="0" algn="ctr" rtl="0">
              <a:lnSpc>
                <a:spcPct val="100000"/>
              </a:lnSpc>
              <a:spcBef>
                <a:spcPts val="0"/>
              </a:spcBef>
              <a:spcAft>
                <a:spcPts val="0"/>
              </a:spcAft>
              <a:buClr>
                <a:srgbClr val="000000"/>
              </a:buClr>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Diana Patricia Hernández Enciso</a:t>
            </a:r>
          </a:p>
          <a:p>
            <a:pPr marL="0" marR="0" lvl="0" indent="0" algn="ctr" rtl="0">
              <a:lnSpc>
                <a:spcPct val="100000"/>
              </a:lnSpc>
              <a:spcBef>
                <a:spcPts val="0"/>
              </a:spcBef>
              <a:spcAft>
                <a:spcPts val="0"/>
              </a:spcAft>
              <a:buClr>
                <a:srgbClr val="000000"/>
              </a:buClr>
              <a:buSzPct val="25000"/>
              <a:buFont typeface="Arial"/>
              <a:buNone/>
            </a:pPr>
            <a:r>
              <a:rPr lang="en-US" sz="1800" b="1" i="0" u="sng" strike="noStrike" cap="none">
                <a:solidFill>
                  <a:schemeClr val="hlink"/>
                </a:solidFill>
                <a:latin typeface="Arial"/>
                <a:ea typeface="Arial"/>
                <a:cs typeface="Arial"/>
                <a:sym typeface="Arial"/>
                <a:hlinkClick r:id="rId9"/>
              </a:rPr>
              <a:t>dphernandez@mineducacion.gov.co</a:t>
            </a:r>
          </a:p>
          <a:p>
            <a:pPr marL="0" marR="0" lvl="0" indent="0" algn="ctr" rtl="0">
              <a:lnSpc>
                <a:spcPct val="100000"/>
              </a:lnSpc>
              <a:spcBef>
                <a:spcPts val="0"/>
              </a:spcBef>
              <a:spcAft>
                <a:spcPts val="0"/>
              </a:spcAft>
              <a:buClr>
                <a:srgbClr val="000000"/>
              </a:buClr>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EQUIPO DE ACOMPAÑAMIENTO PEDAGÓGICO Y FORMACIÓN</a:t>
            </a:r>
          </a:p>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DIRECCIÓN DE CALIDAD</a:t>
            </a: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grpSp>
        <p:nvGrpSpPr>
          <p:cNvPr id="1519" name="Shape 1519"/>
          <p:cNvGrpSpPr/>
          <p:nvPr/>
        </p:nvGrpSpPr>
        <p:grpSpPr>
          <a:xfrm>
            <a:off x="-6922" y="6152167"/>
            <a:ext cx="6315504" cy="669564"/>
            <a:chOff x="-12878" y="5911991"/>
            <a:chExt cx="6689444" cy="883912"/>
          </a:xfrm>
        </p:grpSpPr>
        <p:pic>
          <p:nvPicPr>
            <p:cNvPr id="1520" name="Shape 1520"/>
            <p:cNvPicPr preferRelativeResize="0"/>
            <p:nvPr/>
          </p:nvPicPr>
          <p:blipFill rotWithShape="1">
            <a:blip r:embed="rId10">
              <a:alphaModFix/>
            </a:blip>
            <a:srcRect/>
            <a:stretch/>
          </p:blipFill>
          <p:spPr>
            <a:xfrm>
              <a:off x="-12878" y="5911991"/>
              <a:ext cx="3185100" cy="883800"/>
            </a:xfrm>
            <a:prstGeom prst="rect">
              <a:avLst/>
            </a:prstGeom>
            <a:noFill/>
            <a:ln>
              <a:noFill/>
            </a:ln>
          </p:spPr>
        </p:pic>
        <p:pic>
          <p:nvPicPr>
            <p:cNvPr id="1521" name="Shape 1521" descr="http://aprende.colombiaaprende.edu.co/sites/default/files/naspublic/styles/300_200/public/naspublic/orig_image/jornada_unica.png?itok=S0v9r2Wz"/>
            <p:cNvPicPr preferRelativeResize="0"/>
            <p:nvPr/>
          </p:nvPicPr>
          <p:blipFill rotWithShape="1">
            <a:blip r:embed="rId11">
              <a:alphaModFix/>
            </a:blip>
            <a:srcRect t="19787" b="15036"/>
            <a:stretch/>
          </p:blipFill>
          <p:spPr>
            <a:xfrm>
              <a:off x="4948866" y="6076453"/>
              <a:ext cx="1727700" cy="706800"/>
            </a:xfrm>
            <a:prstGeom prst="rect">
              <a:avLst/>
            </a:prstGeom>
            <a:noFill/>
            <a:ln>
              <a:noFill/>
            </a:ln>
          </p:spPr>
        </p:pic>
        <p:pic>
          <p:nvPicPr>
            <p:cNvPr id="1522" name="Shape 1522"/>
            <p:cNvPicPr preferRelativeResize="0"/>
            <p:nvPr/>
          </p:nvPicPr>
          <p:blipFill rotWithShape="1">
            <a:blip r:embed="rId12">
              <a:alphaModFix/>
            </a:blip>
            <a:srcRect/>
            <a:stretch/>
          </p:blipFill>
          <p:spPr>
            <a:xfrm>
              <a:off x="3172282" y="6126333"/>
              <a:ext cx="968100" cy="656999"/>
            </a:xfrm>
            <a:prstGeom prst="rect">
              <a:avLst/>
            </a:prstGeom>
            <a:noFill/>
            <a:ln>
              <a:noFill/>
            </a:ln>
          </p:spPr>
        </p:pic>
        <p:pic>
          <p:nvPicPr>
            <p:cNvPr id="1523" name="Shape 1523"/>
            <p:cNvPicPr preferRelativeResize="0"/>
            <p:nvPr/>
          </p:nvPicPr>
          <p:blipFill rotWithShape="1">
            <a:blip r:embed="rId13">
              <a:alphaModFix/>
            </a:blip>
            <a:srcRect l="16108" t="16474" r="16546" b="3901"/>
            <a:stretch/>
          </p:blipFill>
          <p:spPr>
            <a:xfrm>
              <a:off x="4181655" y="6005103"/>
              <a:ext cx="767100" cy="790800"/>
            </a:xfrm>
            <a:prstGeom prst="rect">
              <a:avLst/>
            </a:prstGeom>
            <a:noFill/>
            <a:ln>
              <a:noFill/>
            </a:ln>
          </p:spPr>
        </p:pic>
      </p:grpSp>
      <p:pic>
        <p:nvPicPr>
          <p:cNvPr id="1524" name="Shape 1524"/>
          <p:cNvPicPr preferRelativeResize="0"/>
          <p:nvPr/>
        </p:nvPicPr>
        <p:blipFill rotWithShape="1">
          <a:blip r:embed="rId14">
            <a:alphaModFix/>
          </a:blip>
          <a:srcRect/>
          <a:stretch/>
        </p:blipFill>
        <p:spPr>
          <a:xfrm>
            <a:off x="6190089" y="6152092"/>
            <a:ext cx="1351500" cy="66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Shape 1529"/>
          <p:cNvSpPr txBox="1"/>
          <p:nvPr/>
        </p:nvSpPr>
        <p:spPr>
          <a:xfrm>
            <a:off x="3978160" y="3898928"/>
            <a:ext cx="3647999" cy="5019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FFFFFF"/>
              </a:buClr>
              <a:buSzPct val="25000"/>
              <a:buFont typeface="Questrial"/>
              <a:buNone/>
            </a:pPr>
            <a:r>
              <a:rPr lang="en-US" sz="8000" b="1" i="0" u="none" strike="noStrike" cap="none">
                <a:solidFill>
                  <a:srgbClr val="FFFFFF"/>
                </a:solidFill>
                <a:latin typeface="Questrial"/>
                <a:ea typeface="Questrial"/>
                <a:cs typeface="Questrial"/>
                <a:sym typeface="Questrial"/>
              </a:rPr>
              <a:t>GRACIAS</a:t>
            </a:r>
          </a:p>
        </p:txBody>
      </p:sp>
      <p:sp>
        <p:nvSpPr>
          <p:cNvPr id="1530" name="Shape 1530"/>
          <p:cNvSpPr/>
          <p:nvPr/>
        </p:nvSpPr>
        <p:spPr>
          <a:xfrm>
            <a:off x="1767509" y="1377537"/>
            <a:ext cx="8657099" cy="1325399"/>
          </a:xfrm>
          <a:prstGeom prst="roundRect">
            <a:avLst>
              <a:gd name="adj" fmla="val 50000"/>
            </a:avLst>
          </a:prstGeom>
          <a:solidFill>
            <a:srgbClr val="17365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6600" b="1" i="0" u="none" strike="noStrike" cap="none">
                <a:solidFill>
                  <a:schemeClr val="dk1"/>
                </a:solidFill>
                <a:latin typeface="Questrial"/>
                <a:ea typeface="Questrial"/>
                <a:cs typeface="Questrial"/>
                <a:sym typeface="Questrial"/>
              </a:rPr>
              <a:t>¡ GRACIAS ! </a:t>
            </a:r>
          </a:p>
        </p:txBody>
      </p:sp>
      <p:grpSp>
        <p:nvGrpSpPr>
          <p:cNvPr id="1531" name="Shape 1531"/>
          <p:cNvGrpSpPr/>
          <p:nvPr/>
        </p:nvGrpSpPr>
        <p:grpSpPr>
          <a:xfrm>
            <a:off x="1101869" y="3045345"/>
            <a:ext cx="8691677" cy="1355491"/>
            <a:chOff x="-12877" y="5911991"/>
            <a:chExt cx="6689508" cy="883920"/>
          </a:xfrm>
        </p:grpSpPr>
        <p:pic>
          <p:nvPicPr>
            <p:cNvPr id="1532" name="Shape 1532"/>
            <p:cNvPicPr preferRelativeResize="0"/>
            <p:nvPr/>
          </p:nvPicPr>
          <p:blipFill rotWithShape="1">
            <a:blip r:embed="rId3">
              <a:alphaModFix/>
            </a:blip>
            <a:srcRect/>
            <a:stretch/>
          </p:blipFill>
          <p:spPr>
            <a:xfrm>
              <a:off x="-12877" y="5911991"/>
              <a:ext cx="3185160" cy="883920"/>
            </a:xfrm>
            <a:prstGeom prst="rect">
              <a:avLst/>
            </a:prstGeom>
            <a:noFill/>
            <a:ln>
              <a:noFill/>
            </a:ln>
          </p:spPr>
        </p:pic>
        <p:pic>
          <p:nvPicPr>
            <p:cNvPr id="1533" name="Shape 1533" descr="http://aprende.colombiaaprende.edu.co/sites/default/files/naspublic/styles/300_200/public/naspublic/orig_image/jornada_unica.png?itok=S0v9r2Wz"/>
            <p:cNvPicPr preferRelativeResize="0"/>
            <p:nvPr/>
          </p:nvPicPr>
          <p:blipFill rotWithShape="1">
            <a:blip r:embed="rId4">
              <a:alphaModFix/>
            </a:blip>
            <a:srcRect t="19785" b="15040"/>
            <a:stretch/>
          </p:blipFill>
          <p:spPr>
            <a:xfrm>
              <a:off x="4948866" y="6076453"/>
              <a:ext cx="1727764" cy="706890"/>
            </a:xfrm>
            <a:prstGeom prst="rect">
              <a:avLst/>
            </a:prstGeom>
            <a:noFill/>
            <a:ln>
              <a:noFill/>
            </a:ln>
          </p:spPr>
        </p:pic>
        <p:pic>
          <p:nvPicPr>
            <p:cNvPr id="1534" name="Shape 1534"/>
            <p:cNvPicPr preferRelativeResize="0"/>
            <p:nvPr/>
          </p:nvPicPr>
          <p:blipFill rotWithShape="1">
            <a:blip r:embed="rId5">
              <a:alphaModFix/>
            </a:blip>
            <a:srcRect/>
            <a:stretch/>
          </p:blipFill>
          <p:spPr>
            <a:xfrm>
              <a:off x="3172283" y="6126340"/>
              <a:ext cx="968100" cy="657000"/>
            </a:xfrm>
            <a:prstGeom prst="rect">
              <a:avLst/>
            </a:prstGeom>
            <a:noFill/>
            <a:ln>
              <a:noFill/>
            </a:ln>
          </p:spPr>
        </p:pic>
        <p:pic>
          <p:nvPicPr>
            <p:cNvPr id="1535" name="Shape 1535"/>
            <p:cNvPicPr preferRelativeResize="0"/>
            <p:nvPr/>
          </p:nvPicPr>
          <p:blipFill rotWithShape="1">
            <a:blip r:embed="rId6">
              <a:alphaModFix/>
            </a:blip>
            <a:srcRect l="16107" t="16474" r="16549" b="3901"/>
            <a:stretch/>
          </p:blipFill>
          <p:spPr>
            <a:xfrm>
              <a:off x="4181655" y="6005103"/>
              <a:ext cx="767210" cy="790807"/>
            </a:xfrm>
            <a:prstGeom prst="rect">
              <a:avLst/>
            </a:prstGeom>
            <a:noFill/>
            <a:ln>
              <a:noFill/>
            </a:ln>
          </p:spPr>
        </p:pic>
      </p:grpSp>
      <p:pic>
        <p:nvPicPr>
          <p:cNvPr id="1536" name="Shape 1536"/>
          <p:cNvPicPr preferRelativeResize="0"/>
          <p:nvPr/>
        </p:nvPicPr>
        <p:blipFill rotWithShape="1">
          <a:blip r:embed="rId7">
            <a:alphaModFix/>
          </a:blip>
          <a:srcRect/>
          <a:stretch/>
        </p:blipFill>
        <p:spPr>
          <a:xfrm>
            <a:off x="9460109" y="3417989"/>
            <a:ext cx="1589100" cy="828900"/>
          </a:xfrm>
          <a:prstGeom prst="rect">
            <a:avLst/>
          </a:prstGeom>
          <a:noFill/>
          <a:ln>
            <a:noFill/>
          </a:ln>
        </p:spPr>
      </p:pic>
      <p:pic>
        <p:nvPicPr>
          <p:cNvPr id="1537" name="Shape 1537" descr="bandera-01.png"/>
          <p:cNvPicPr preferRelativeResize="0"/>
          <p:nvPr/>
        </p:nvPicPr>
        <p:blipFill rotWithShape="1">
          <a:blip r:embed="rId8">
            <a:alphaModFix/>
          </a:blip>
          <a:srcRect/>
          <a:stretch/>
        </p:blipFill>
        <p:spPr>
          <a:xfrm>
            <a:off x="8138160" y="6100946"/>
            <a:ext cx="4053900" cy="758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676" name="Shape 676"/>
          <p:cNvSpPr txBox="1"/>
          <p:nvPr/>
        </p:nvSpPr>
        <p:spPr>
          <a:xfrm>
            <a:off x="5539066" y="53139"/>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200" b="1" i="0" u="none" strike="noStrike" cap="none">
                <a:solidFill>
                  <a:srgbClr val="FFFFFF"/>
                </a:solidFill>
                <a:latin typeface="Trebuchet MS"/>
                <a:ea typeface="Trebuchet MS"/>
                <a:cs typeface="Trebuchet MS"/>
                <a:sym typeface="Trebuchet MS"/>
              </a:rPr>
              <a:t>Bienvenida y sensibilización</a:t>
            </a:r>
          </a:p>
        </p:txBody>
      </p:sp>
      <p:sp>
        <p:nvSpPr>
          <p:cNvPr id="677" name="Shape 677" descr="Resultado de imagen para carros clasicos"/>
          <p:cNvSpPr/>
          <p:nvPr/>
        </p:nvSpPr>
        <p:spPr>
          <a:xfrm>
            <a:off x="2115325" y="1019600"/>
            <a:ext cx="8230800" cy="3228900"/>
          </a:xfrm>
          <a:prstGeom prst="rect">
            <a:avLst/>
          </a:prstGeom>
          <a:noFill/>
          <a:ln>
            <a:noFill/>
          </a:ln>
        </p:spPr>
        <p:txBody>
          <a:bodyPr lIns="91425" tIns="45700" rIns="91425" bIns="45700" anchor="t" anchorCtr="0">
            <a:noAutofit/>
          </a:bodyPr>
          <a:lstStyle/>
          <a:p>
            <a:pPr lvl="0" algn="just" rtl="0">
              <a:lnSpc>
                <a:spcPct val="115000"/>
              </a:lnSpc>
              <a:spcBef>
                <a:spcPts val="0"/>
              </a:spcBef>
              <a:buClr>
                <a:srgbClr val="000000"/>
              </a:buClr>
              <a:buSzPct val="45833"/>
              <a:buFont typeface="Arial"/>
              <a:buNone/>
            </a:pPr>
            <a:r>
              <a:rPr lang="en-US" sz="2400" dirty="0">
                <a:highlight>
                  <a:srgbClr val="FFFFFF"/>
                </a:highlight>
                <a:latin typeface="Calibri"/>
                <a:ea typeface="Calibri"/>
                <a:cs typeface="Calibri"/>
                <a:sym typeface="Calibri"/>
              </a:rPr>
              <a:t> </a:t>
            </a:r>
          </a:p>
          <a:p>
            <a:pPr lvl="0" algn="ctr" rtl="0">
              <a:lnSpc>
                <a:spcPct val="115000"/>
              </a:lnSpc>
              <a:spcBef>
                <a:spcPts val="0"/>
              </a:spcBef>
              <a:buClr>
                <a:srgbClr val="000000"/>
              </a:buClr>
              <a:buSzPct val="45833"/>
              <a:buFont typeface="Arial"/>
              <a:buNone/>
            </a:pPr>
            <a:r>
              <a:rPr lang="en-US" sz="2400" b="1" i="1" dirty="0">
                <a:latin typeface="Trebuchet MS"/>
                <a:ea typeface="Trebuchet MS"/>
                <a:cs typeface="Trebuchet MS"/>
                <a:sym typeface="Trebuchet MS"/>
              </a:rPr>
              <a:t>“Solo 3 de </a:t>
            </a:r>
            <a:r>
              <a:rPr lang="en-US" sz="2400" b="1" i="1" dirty="0" err="1">
                <a:latin typeface="Trebuchet MS"/>
                <a:ea typeface="Trebuchet MS"/>
                <a:cs typeface="Trebuchet MS"/>
                <a:sym typeface="Trebuchet MS"/>
              </a:rPr>
              <a:t>cada</a:t>
            </a:r>
            <a:r>
              <a:rPr lang="en-US" sz="2400" b="1" i="1" dirty="0">
                <a:latin typeface="Trebuchet MS"/>
                <a:ea typeface="Trebuchet MS"/>
                <a:cs typeface="Trebuchet MS"/>
                <a:sym typeface="Trebuchet MS"/>
              </a:rPr>
              <a:t> 1000 </a:t>
            </a:r>
            <a:r>
              <a:rPr lang="en-US" sz="2400" b="1" i="1" dirty="0" err="1">
                <a:latin typeface="Trebuchet MS"/>
                <a:ea typeface="Trebuchet MS"/>
                <a:cs typeface="Trebuchet MS"/>
                <a:sym typeface="Trebuchet MS"/>
              </a:rPr>
              <a:t>jóvenes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colombianos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logran</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hacer</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una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lectura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crítica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en</a:t>
            </a:r>
            <a:r>
              <a:rPr lang="en-US" sz="2400" b="1" i="1" dirty="0">
                <a:latin typeface="Trebuchet MS"/>
                <a:ea typeface="Trebuchet MS"/>
                <a:cs typeface="Trebuchet MS"/>
                <a:sym typeface="Trebuchet MS"/>
              </a:rPr>
              <a:t> un </a:t>
            </a:r>
            <a:r>
              <a:rPr lang="en-US" sz="2400" b="1" i="1" dirty="0" err="1">
                <a:latin typeface="Trebuchet MS"/>
                <a:ea typeface="Trebuchet MS"/>
                <a:cs typeface="Trebuchet MS"/>
                <a:sym typeface="Trebuchet MS"/>
              </a:rPr>
              <a:t>texto</a:t>
            </a:r>
            <a:r>
              <a:rPr lang="en-US" sz="2400" b="1" i="1" dirty="0">
                <a:latin typeface="Trebuchet MS"/>
                <a:ea typeface="Trebuchet MS"/>
                <a:cs typeface="Trebuchet MS"/>
                <a:sym typeface="Trebuchet MS"/>
              </a:rPr>
              <a:t> breve y la </a:t>
            </a:r>
            <a:r>
              <a:rPr lang="en-US" sz="2400" b="1" i="1" dirty="0" err="1">
                <a:latin typeface="Trebuchet MS"/>
                <a:ea typeface="Trebuchet MS"/>
                <a:cs typeface="Trebuchet MS"/>
                <a:sym typeface="Trebuchet MS"/>
              </a:rPr>
              <a:t>mitad</a:t>
            </a:r>
            <a:r>
              <a:rPr lang="en-US" sz="2400" b="1" i="1" dirty="0">
                <a:latin typeface="Trebuchet MS"/>
                <a:ea typeface="Trebuchet MS"/>
                <a:cs typeface="Trebuchet MS"/>
                <a:sym typeface="Trebuchet MS"/>
              </a:rPr>
              <a:t> de </a:t>
            </a:r>
            <a:r>
              <a:rPr lang="en-US" sz="2400" b="1" i="1" dirty="0" err="1">
                <a:latin typeface="Trebuchet MS"/>
                <a:ea typeface="Trebuchet MS"/>
                <a:cs typeface="Trebuchet MS"/>
                <a:sym typeface="Trebuchet MS"/>
              </a:rPr>
              <a:t>los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estudiantes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registraron</a:t>
            </a:r>
            <a:r>
              <a:rPr lang="en-US" sz="2400" b="1" i="1" dirty="0">
                <a:latin typeface="Trebuchet MS"/>
                <a:ea typeface="Trebuchet MS"/>
                <a:cs typeface="Trebuchet MS"/>
                <a:sym typeface="Trebuchet MS"/>
              </a:rPr>
              <a:t> un </a:t>
            </a:r>
            <a:r>
              <a:rPr lang="en-US" sz="2400" b="1" i="1" dirty="0" err="1">
                <a:latin typeface="Trebuchet MS"/>
                <a:ea typeface="Trebuchet MS"/>
                <a:cs typeface="Trebuchet MS"/>
                <a:sym typeface="Trebuchet MS"/>
              </a:rPr>
              <a:t>nivel</a:t>
            </a:r>
            <a:r>
              <a:rPr lang="en-US" sz="2400" b="1" i="1" dirty="0">
                <a:latin typeface="Trebuchet MS"/>
                <a:ea typeface="Trebuchet MS"/>
                <a:cs typeface="Trebuchet MS"/>
                <a:sym typeface="Trebuchet MS"/>
              </a:rPr>
              <a:t> de </a:t>
            </a:r>
            <a:r>
              <a:rPr lang="en-US" sz="2400" b="1" i="1" dirty="0" err="1">
                <a:latin typeface="Trebuchet MS"/>
                <a:ea typeface="Trebuchet MS"/>
                <a:cs typeface="Trebuchet MS"/>
                <a:sym typeface="Trebuchet MS"/>
              </a:rPr>
              <a:t>lectura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propio</a:t>
            </a:r>
            <a:r>
              <a:rPr lang="en-US" sz="2400" b="1" i="1" dirty="0">
                <a:latin typeface="Trebuchet MS"/>
                <a:ea typeface="Trebuchet MS"/>
                <a:cs typeface="Trebuchet MS"/>
                <a:sym typeface="Trebuchet MS"/>
              </a:rPr>
              <a:t> de un </a:t>
            </a:r>
            <a:r>
              <a:rPr lang="en-US" sz="2400" b="1" i="1" dirty="0" err="1">
                <a:latin typeface="Trebuchet MS"/>
                <a:ea typeface="Trebuchet MS"/>
                <a:cs typeface="Trebuchet MS"/>
                <a:sym typeface="Trebuchet MS"/>
              </a:rPr>
              <a:t>niño</a:t>
            </a:r>
            <a:r>
              <a:rPr lang="en-US" sz="2400" b="1" i="1" dirty="0">
                <a:latin typeface="Trebuchet MS"/>
                <a:ea typeface="Trebuchet MS"/>
                <a:cs typeface="Trebuchet MS"/>
                <a:sym typeface="Trebuchet MS"/>
              </a:rPr>
              <a:t> de </a:t>
            </a:r>
            <a:r>
              <a:rPr lang="en-US" sz="2400" b="1" i="1" dirty="0" err="1">
                <a:latin typeface="Trebuchet MS"/>
                <a:ea typeface="Trebuchet MS"/>
                <a:cs typeface="Trebuchet MS"/>
                <a:sym typeface="Trebuchet MS"/>
              </a:rPr>
              <a:t>siete</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años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caracterizado</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por</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una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lectura</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fragmentada</a:t>
            </a:r>
            <a:r>
              <a:rPr lang="en-US" sz="2400" b="1" i="1" dirty="0">
                <a:latin typeface="Trebuchet MS"/>
                <a:ea typeface="Trebuchet MS"/>
                <a:cs typeface="Trebuchet MS"/>
                <a:sym typeface="Trebuchet MS"/>
              </a:rPr>
              <a:t> y gran </a:t>
            </a:r>
            <a:r>
              <a:rPr lang="en-US" sz="2400" b="1" i="1" dirty="0" err="1">
                <a:latin typeface="Trebuchet MS"/>
                <a:ea typeface="Trebuchet MS"/>
                <a:cs typeface="Trebuchet MS"/>
                <a:sym typeface="Trebuchet MS"/>
              </a:rPr>
              <a:t>dificultad</a:t>
            </a:r>
            <a:r>
              <a:rPr lang="en-US" sz="2400" b="1" i="1" dirty="0">
                <a:latin typeface="Trebuchet MS"/>
                <a:ea typeface="Trebuchet MS"/>
                <a:cs typeface="Trebuchet MS"/>
                <a:sym typeface="Trebuchet MS"/>
              </a:rPr>
              <a:t> para </a:t>
            </a:r>
            <a:r>
              <a:rPr lang="en-US" sz="2400" b="1" i="1" dirty="0" err="1">
                <a:latin typeface="Trebuchet MS"/>
                <a:ea typeface="Trebuchet MS"/>
                <a:cs typeface="Trebuchet MS"/>
                <a:sym typeface="Trebuchet MS"/>
              </a:rPr>
              <a:t>captar</a:t>
            </a:r>
            <a:r>
              <a:rPr lang="en-US" sz="2400" b="1" i="1" dirty="0">
                <a:latin typeface="Trebuchet MS"/>
                <a:ea typeface="Trebuchet MS"/>
                <a:cs typeface="Trebuchet MS"/>
                <a:sym typeface="Trebuchet MS"/>
              </a:rPr>
              <a:t> las ideas </a:t>
            </a:r>
            <a:r>
              <a:rPr lang="en-US" sz="2400" b="1" i="1" dirty="0" err="1">
                <a:latin typeface="Trebuchet MS"/>
                <a:ea typeface="Trebuchet MS"/>
                <a:cs typeface="Trebuchet MS"/>
                <a:sym typeface="Trebuchet MS"/>
              </a:rPr>
              <a:t>principales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aún</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en</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textos</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muy</a:t>
            </a:r>
            <a:r>
              <a:rPr lang="en-US" sz="2400" b="1" i="1" dirty="0">
                <a:latin typeface="Trebuchet MS"/>
                <a:ea typeface="Trebuchet MS"/>
                <a:cs typeface="Trebuchet MS"/>
                <a:sym typeface="Trebuchet MS"/>
              </a:rPr>
              <a:t> </a:t>
            </a:r>
            <a:r>
              <a:rPr lang="en-US" sz="2400" b="1" i="1" dirty="0" err="1">
                <a:latin typeface="Trebuchet MS"/>
                <a:ea typeface="Trebuchet MS"/>
                <a:cs typeface="Trebuchet MS"/>
                <a:sym typeface="Trebuchet MS"/>
              </a:rPr>
              <a:t>cortos</a:t>
            </a:r>
            <a:r>
              <a:rPr lang="en-US" sz="2400" b="1" i="1" dirty="0">
                <a:latin typeface="Trebuchet MS"/>
                <a:ea typeface="Trebuchet MS"/>
                <a:cs typeface="Trebuchet MS"/>
                <a:sym typeface="Trebuchet MS"/>
              </a:rPr>
              <a:t>”</a:t>
            </a:r>
          </a:p>
          <a:p>
            <a:pPr lvl="0" algn="ctr" rtl="0">
              <a:lnSpc>
                <a:spcPct val="115000"/>
              </a:lnSpc>
              <a:spcBef>
                <a:spcPts val="0"/>
              </a:spcBef>
              <a:buClr>
                <a:srgbClr val="000000"/>
              </a:buClr>
              <a:buFont typeface="Arial"/>
              <a:buNone/>
            </a:pPr>
            <a:endParaRPr sz="2400" dirty="0">
              <a:latin typeface="Trebuchet MS"/>
              <a:ea typeface="Trebuchet MS"/>
              <a:cs typeface="Trebuchet MS"/>
              <a:sym typeface="Trebuchet MS"/>
            </a:endParaRPr>
          </a:p>
          <a:p>
            <a:pPr lvl="0" algn="ctr" rtl="0">
              <a:lnSpc>
                <a:spcPct val="115000"/>
              </a:lnSpc>
              <a:spcBef>
                <a:spcPts val="0"/>
              </a:spcBef>
              <a:buClr>
                <a:srgbClr val="000000"/>
              </a:buClr>
              <a:buSzPct val="45833"/>
              <a:buFont typeface="Arial"/>
              <a:buNone/>
            </a:pPr>
            <a:r>
              <a:rPr lang="en-US" sz="2400" dirty="0">
                <a:latin typeface="Trebuchet MS"/>
                <a:ea typeface="Trebuchet MS"/>
                <a:cs typeface="Trebuchet MS"/>
                <a:sym typeface="Trebuchet MS"/>
              </a:rPr>
              <a:t>(</a:t>
            </a:r>
            <a:r>
              <a:rPr lang="en-US" sz="2400" dirty="0" err="1">
                <a:latin typeface="Trebuchet MS"/>
                <a:ea typeface="Trebuchet MS"/>
                <a:cs typeface="Trebuchet MS"/>
                <a:sym typeface="Trebuchet MS"/>
              </a:rPr>
              <a:t>Tomado</a:t>
            </a:r>
            <a:r>
              <a:rPr lang="en-US" sz="2400" dirty="0">
                <a:latin typeface="Trebuchet MS"/>
                <a:ea typeface="Trebuchet MS"/>
                <a:cs typeface="Trebuchet MS"/>
                <a:sym typeface="Trebuchet MS"/>
              </a:rPr>
              <a:t> de </a:t>
            </a:r>
            <a:r>
              <a:rPr lang="en-US" sz="2400" dirty="0" err="1">
                <a:latin typeface="Trebuchet MS"/>
                <a:ea typeface="Trebuchet MS"/>
                <a:cs typeface="Trebuchet MS"/>
                <a:sym typeface="Trebuchet MS"/>
              </a:rPr>
              <a:t>Informe</a:t>
            </a:r>
            <a:r>
              <a:rPr lang="en-US" sz="2400" dirty="0">
                <a:latin typeface="Trebuchet MS"/>
                <a:ea typeface="Trebuchet MS"/>
                <a:cs typeface="Trebuchet MS"/>
                <a:sym typeface="Trebuchet MS"/>
              </a:rPr>
              <a:t> </a:t>
            </a:r>
            <a:r>
              <a:rPr lang="en-US" sz="2400" dirty="0" err="1">
                <a:latin typeface="Trebuchet MS"/>
                <a:ea typeface="Trebuchet MS"/>
                <a:cs typeface="Trebuchet MS"/>
                <a:sym typeface="Trebuchet MS"/>
              </a:rPr>
              <a:t>Objetivos</a:t>
            </a:r>
            <a:r>
              <a:rPr lang="en-US" sz="2400" dirty="0">
                <a:latin typeface="Trebuchet MS"/>
                <a:ea typeface="Trebuchet MS"/>
                <a:cs typeface="Trebuchet MS"/>
                <a:sym typeface="Trebuchet MS"/>
              </a:rPr>
              <a:t> de </a:t>
            </a:r>
            <a:r>
              <a:rPr lang="en-US" sz="2400" dirty="0" err="1">
                <a:latin typeface="Trebuchet MS"/>
                <a:ea typeface="Trebuchet MS"/>
                <a:cs typeface="Trebuchet MS"/>
                <a:sym typeface="Trebuchet MS"/>
              </a:rPr>
              <a:t>Desarrollo</a:t>
            </a:r>
            <a:r>
              <a:rPr lang="en-US" sz="2400" dirty="0">
                <a:latin typeface="Trebuchet MS"/>
                <a:ea typeface="Trebuchet MS"/>
                <a:cs typeface="Trebuchet MS"/>
                <a:sym typeface="Trebuchet MS"/>
              </a:rPr>
              <a:t> </a:t>
            </a:r>
            <a:r>
              <a:rPr lang="en-US" sz="2400" dirty="0" err="1">
                <a:latin typeface="Trebuchet MS"/>
                <a:ea typeface="Trebuchet MS"/>
                <a:cs typeface="Trebuchet MS"/>
                <a:sym typeface="Trebuchet MS"/>
              </a:rPr>
              <a:t>Sostenible</a:t>
            </a:r>
            <a:r>
              <a:rPr lang="en-US" sz="2400" dirty="0">
                <a:latin typeface="Trebuchet MS"/>
                <a:ea typeface="Trebuchet MS"/>
                <a:cs typeface="Trebuchet MS"/>
                <a:sym typeface="Trebuchet MS"/>
              </a:rPr>
              <a:t>, Colombia, 2016)</a:t>
            </a:r>
          </a:p>
          <a:p>
            <a:pPr marL="0" marR="0" lvl="0" indent="0" algn="l" rtl="0">
              <a:lnSpc>
                <a:spcPct val="100000"/>
              </a:lnSpc>
              <a:spcBef>
                <a:spcPts val="0"/>
              </a:spcBef>
              <a:spcAft>
                <a:spcPts val="0"/>
              </a:spcAft>
              <a:buClr>
                <a:srgbClr val="000000"/>
              </a:buClr>
              <a:buFont typeface="Arial"/>
              <a:buNone/>
            </a:pPr>
            <a:endParaRPr sz="2400" dirty="0">
              <a:latin typeface="Trebuchet MS"/>
              <a:ea typeface="Trebuchet MS"/>
              <a:cs typeface="Trebuchet MS"/>
              <a:sym typeface="Trebuchet MS"/>
            </a:endParaRPr>
          </a:p>
        </p:txBody>
      </p:sp>
      <p:grpSp>
        <p:nvGrpSpPr>
          <p:cNvPr id="678" name="Shape 678"/>
          <p:cNvGrpSpPr/>
          <p:nvPr/>
        </p:nvGrpSpPr>
        <p:grpSpPr>
          <a:xfrm>
            <a:off x="-6922" y="6152167"/>
            <a:ext cx="6315504" cy="669564"/>
            <a:chOff x="-12878" y="5911991"/>
            <a:chExt cx="6689444" cy="883912"/>
          </a:xfrm>
        </p:grpSpPr>
        <p:pic>
          <p:nvPicPr>
            <p:cNvPr id="679" name="Shape 679"/>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680" name="Shape 680" descr="http://aprende.colombiaaprende.edu.co/sites/default/files/naspublic/styles/300_200/public/naspublic/orig_image/jornada_unica.png?itok=S0v9r2Wz"/>
            <p:cNvPicPr preferRelativeResize="0"/>
            <p:nvPr/>
          </p:nvPicPr>
          <p:blipFill rotWithShape="1">
            <a:blip r:embed="rId4">
              <a:alphaModFix/>
            </a:blip>
            <a:srcRect t="19787" b="15036"/>
            <a:stretch/>
          </p:blipFill>
          <p:spPr>
            <a:xfrm>
              <a:off x="4948866" y="6076453"/>
              <a:ext cx="1727700" cy="706800"/>
            </a:xfrm>
            <a:prstGeom prst="rect">
              <a:avLst/>
            </a:prstGeom>
            <a:noFill/>
            <a:ln>
              <a:noFill/>
            </a:ln>
          </p:spPr>
        </p:pic>
        <p:pic>
          <p:nvPicPr>
            <p:cNvPr id="681" name="Shape 681"/>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682" name="Shape 682"/>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683" name="Shape 683"/>
          <p:cNvPicPr preferRelativeResize="0"/>
          <p:nvPr/>
        </p:nvPicPr>
        <p:blipFill rotWithShape="1">
          <a:blip r:embed="rId7">
            <a:alphaModFix/>
          </a:blip>
          <a:srcRect/>
          <a:stretch/>
        </p:blipFill>
        <p:spPr>
          <a:xfrm>
            <a:off x="6190089" y="6152092"/>
            <a:ext cx="1351500" cy="66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689" name="Shape 689"/>
          <p:cNvSpPr txBox="1"/>
          <p:nvPr/>
        </p:nvSpPr>
        <p:spPr>
          <a:xfrm>
            <a:off x="6033182" y="77500"/>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690" name="Shape 690"/>
          <p:cNvSpPr/>
          <p:nvPr/>
        </p:nvSpPr>
        <p:spPr>
          <a:xfrm rot="-5400000">
            <a:off x="7623461" y="-381342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691" name="Shape 691"/>
          <p:cNvSpPr txBox="1"/>
          <p:nvPr/>
        </p:nvSpPr>
        <p:spPr>
          <a:xfrm>
            <a:off x="5539066" y="53139"/>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200" b="1" i="0" u="none" strike="noStrike" cap="none">
                <a:solidFill>
                  <a:srgbClr val="FFFFFF"/>
                </a:solidFill>
                <a:latin typeface="Trebuchet MS"/>
                <a:ea typeface="Trebuchet MS"/>
                <a:cs typeface="Trebuchet MS"/>
                <a:sym typeface="Trebuchet MS"/>
              </a:rPr>
              <a:t>Bienvenida y sensibilización</a:t>
            </a:r>
          </a:p>
        </p:txBody>
      </p:sp>
      <p:sp>
        <p:nvSpPr>
          <p:cNvPr id="692" name="Shape 692"/>
          <p:cNvSpPr txBox="1"/>
          <p:nvPr/>
        </p:nvSpPr>
        <p:spPr>
          <a:xfrm>
            <a:off x="650875" y="2116475"/>
            <a:ext cx="6191100" cy="3000000"/>
          </a:xfrm>
          <a:prstGeom prst="rect">
            <a:avLst/>
          </a:prstGeom>
          <a:noFill/>
          <a:ln>
            <a:noFill/>
          </a:ln>
        </p:spPr>
        <p:txBody>
          <a:bodyPr lIns="91425" tIns="91425" rIns="91425" bIns="91425" anchor="ctr" anchorCtr="0">
            <a:noAutofit/>
          </a:bodyPr>
          <a:lstStyle/>
          <a:p>
            <a:pPr marL="190500" lvl="0" algn="just" rtl="0">
              <a:lnSpc>
                <a:spcPct val="115000"/>
              </a:lnSpc>
              <a:spcBef>
                <a:spcPts val="0"/>
              </a:spcBef>
              <a:buNone/>
            </a:pPr>
            <a:r>
              <a:rPr lang="en-US" sz="1100" dirty="0">
                <a:latin typeface="Calibri"/>
                <a:ea typeface="Calibri"/>
                <a:cs typeface="Calibri"/>
                <a:sym typeface="Calibri"/>
              </a:rPr>
              <a:t> </a:t>
            </a:r>
          </a:p>
          <a:p>
            <a:pPr marL="190500" lvl="0" algn="just" rtl="0">
              <a:lnSpc>
                <a:spcPct val="115000"/>
              </a:lnSpc>
              <a:spcBef>
                <a:spcPts val="0"/>
              </a:spcBef>
              <a:buNone/>
            </a:pPr>
            <a:endParaRPr sz="1100" dirty="0">
              <a:latin typeface="Calibri"/>
              <a:ea typeface="Calibri"/>
              <a:cs typeface="Calibri"/>
              <a:sym typeface="Calibri"/>
            </a:endParaRPr>
          </a:p>
          <a:p>
            <a:pPr marL="190500" lvl="0" algn="just" rtl="0">
              <a:lnSpc>
                <a:spcPct val="115000"/>
              </a:lnSpc>
              <a:spcBef>
                <a:spcPts val="0"/>
              </a:spcBef>
              <a:buNone/>
            </a:pPr>
            <a:endParaRPr sz="1100" dirty="0">
              <a:latin typeface="Calibri"/>
              <a:ea typeface="Calibri"/>
              <a:cs typeface="Calibri"/>
              <a:sym typeface="Calibri"/>
            </a:endParaRPr>
          </a:p>
          <a:p>
            <a:pPr marL="190500" lvl="0" algn="ctr" rtl="0">
              <a:lnSpc>
                <a:spcPct val="115000"/>
              </a:lnSpc>
              <a:spcBef>
                <a:spcPts val="0"/>
              </a:spcBef>
              <a:buNone/>
            </a:pPr>
            <a:r>
              <a:rPr lang="en-US" sz="3200" b="1" i="1" dirty="0">
                <a:latin typeface="Trebuchet MS"/>
                <a:ea typeface="Trebuchet MS"/>
                <a:cs typeface="Trebuchet MS"/>
                <a:sym typeface="Trebuchet MS"/>
              </a:rPr>
              <a:t>¿</a:t>
            </a:r>
            <a:r>
              <a:rPr lang="en-US" sz="3200" b="1" i="1" dirty="0" err="1">
                <a:latin typeface="Trebuchet MS"/>
                <a:ea typeface="Trebuchet MS"/>
                <a:cs typeface="Trebuchet MS"/>
                <a:sym typeface="Trebuchet MS"/>
              </a:rPr>
              <a:t>Cómo</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ven</a:t>
            </a:r>
            <a:r>
              <a:rPr lang="en-US" sz="3200" b="1" i="1" dirty="0">
                <a:latin typeface="Trebuchet MS"/>
                <a:ea typeface="Trebuchet MS"/>
                <a:cs typeface="Trebuchet MS"/>
                <a:sym typeface="Trebuchet MS"/>
              </a:rPr>
              <a:t> a </a:t>
            </a:r>
            <a:r>
              <a:rPr lang="en-US" sz="3200" b="1" i="1" dirty="0" err="1">
                <a:latin typeface="Trebuchet MS"/>
                <a:ea typeface="Trebuchet MS"/>
                <a:cs typeface="Trebuchet MS"/>
                <a:sym typeface="Trebuchet MS"/>
              </a:rPr>
              <a:t>sus</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estudiantes</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respecto</a:t>
            </a:r>
            <a:r>
              <a:rPr lang="en-US" sz="3200" b="1" i="1" dirty="0">
                <a:latin typeface="Trebuchet MS"/>
                <a:ea typeface="Trebuchet MS"/>
                <a:cs typeface="Trebuchet MS"/>
                <a:sym typeface="Trebuchet MS"/>
              </a:rPr>
              <a:t> a </a:t>
            </a:r>
            <a:r>
              <a:rPr lang="en-US" sz="3200" b="1" i="1" dirty="0" err="1">
                <a:latin typeface="Trebuchet MS"/>
                <a:ea typeface="Trebuchet MS"/>
                <a:cs typeface="Trebuchet MS"/>
                <a:sym typeface="Trebuchet MS"/>
              </a:rPr>
              <a:t>esta</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afirmación</a:t>
            </a:r>
            <a:r>
              <a:rPr lang="en-US" sz="3200" b="1" i="1" dirty="0">
                <a:latin typeface="Trebuchet MS"/>
                <a:ea typeface="Trebuchet MS"/>
                <a:cs typeface="Trebuchet MS"/>
                <a:sym typeface="Trebuchet MS"/>
              </a:rPr>
              <a:t>?</a:t>
            </a:r>
          </a:p>
          <a:p>
            <a:pPr marL="190500" lvl="0" algn="ctr" rtl="0">
              <a:lnSpc>
                <a:spcPct val="115000"/>
              </a:lnSpc>
              <a:spcBef>
                <a:spcPts val="0"/>
              </a:spcBef>
              <a:buNone/>
            </a:pPr>
            <a:endParaRPr sz="3200" dirty="0">
              <a:latin typeface="Trebuchet MS"/>
              <a:ea typeface="Trebuchet MS"/>
              <a:cs typeface="Trebuchet MS"/>
              <a:sym typeface="Trebuchet MS"/>
            </a:endParaRPr>
          </a:p>
          <a:p>
            <a:pPr marL="190500" lvl="0" algn="ctr" rtl="0">
              <a:lnSpc>
                <a:spcPct val="115000"/>
              </a:lnSpc>
              <a:spcBef>
                <a:spcPts val="0"/>
              </a:spcBef>
              <a:buNone/>
            </a:pPr>
            <a:r>
              <a:rPr lang="en-US" sz="3200" b="1" i="1" dirty="0">
                <a:latin typeface="Trebuchet MS"/>
                <a:ea typeface="Trebuchet MS"/>
                <a:cs typeface="Trebuchet MS"/>
                <a:sym typeface="Trebuchet MS"/>
              </a:rPr>
              <a:t>¿</a:t>
            </a:r>
            <a:r>
              <a:rPr lang="en-US" sz="3200" b="1" i="1" dirty="0" err="1">
                <a:latin typeface="Trebuchet MS"/>
                <a:ea typeface="Trebuchet MS"/>
                <a:cs typeface="Trebuchet MS"/>
                <a:sym typeface="Trebuchet MS"/>
              </a:rPr>
              <a:t>Qué</a:t>
            </a:r>
            <a:r>
              <a:rPr lang="en-US" sz="3200" b="1" i="1" dirty="0">
                <a:latin typeface="Trebuchet MS"/>
                <a:ea typeface="Trebuchet MS"/>
                <a:cs typeface="Trebuchet MS"/>
                <a:sym typeface="Trebuchet MS"/>
              </a:rPr>
              <a:t> ha </a:t>
            </a:r>
            <a:r>
              <a:rPr lang="en-US" sz="3200" b="1" i="1" dirty="0" err="1">
                <a:latin typeface="Trebuchet MS"/>
                <a:ea typeface="Trebuchet MS"/>
                <a:cs typeface="Trebuchet MS"/>
                <a:sym typeface="Trebuchet MS"/>
              </a:rPr>
              <a:t>hecho</a:t>
            </a:r>
            <a:r>
              <a:rPr lang="en-US" sz="3200" b="1" i="1" dirty="0">
                <a:latin typeface="Trebuchet MS"/>
                <a:ea typeface="Trebuchet MS"/>
                <a:cs typeface="Trebuchet MS"/>
                <a:sym typeface="Trebuchet MS"/>
              </a:rPr>
              <a:t> el EE </a:t>
            </a:r>
            <a:r>
              <a:rPr lang="en-US" sz="3200" b="1" i="1" dirty="0" smtClean="0">
                <a:latin typeface="Trebuchet MS"/>
                <a:ea typeface="Trebuchet MS"/>
                <a:cs typeface="Trebuchet MS"/>
                <a:sym typeface="Trebuchet MS"/>
              </a:rPr>
              <a:t>, de que </a:t>
            </a:r>
            <a:r>
              <a:rPr lang="en-US" sz="3200" b="1" i="1" dirty="0" err="1" smtClean="0">
                <a:latin typeface="Trebuchet MS"/>
                <a:ea typeface="Trebuchet MS"/>
                <a:cs typeface="Trebuchet MS"/>
                <a:sym typeface="Trebuchet MS"/>
              </a:rPr>
              <a:t>manera</a:t>
            </a:r>
            <a:r>
              <a:rPr lang="en-US" sz="3200" b="1" i="1" dirty="0" smtClean="0">
                <a:latin typeface="Trebuchet MS"/>
                <a:ea typeface="Trebuchet MS"/>
                <a:cs typeface="Trebuchet MS"/>
                <a:sym typeface="Trebuchet MS"/>
              </a:rPr>
              <a:t> </a:t>
            </a:r>
            <a:r>
              <a:rPr lang="en-US" sz="3200" b="1" i="1" dirty="0" err="1">
                <a:latin typeface="Trebuchet MS"/>
                <a:ea typeface="Trebuchet MS"/>
                <a:cs typeface="Trebuchet MS"/>
                <a:sym typeface="Trebuchet MS"/>
              </a:rPr>
              <a:t>han</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abordado</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este</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tema</a:t>
            </a:r>
            <a:r>
              <a:rPr lang="en-US" sz="3200" b="1" i="1" dirty="0">
                <a:latin typeface="Trebuchet MS"/>
                <a:ea typeface="Trebuchet MS"/>
                <a:cs typeface="Trebuchet MS"/>
                <a:sym typeface="Trebuchet MS"/>
              </a:rPr>
              <a:t> </a:t>
            </a:r>
            <a:r>
              <a:rPr lang="en-US" sz="3200" b="1" i="1" dirty="0" err="1">
                <a:latin typeface="Trebuchet MS"/>
                <a:ea typeface="Trebuchet MS"/>
                <a:cs typeface="Trebuchet MS"/>
                <a:sym typeface="Trebuchet MS"/>
              </a:rPr>
              <a:t>en</a:t>
            </a:r>
            <a:r>
              <a:rPr lang="en-US" sz="3200" b="1" i="1" dirty="0">
                <a:latin typeface="Trebuchet MS"/>
                <a:ea typeface="Trebuchet MS"/>
                <a:cs typeface="Trebuchet MS"/>
                <a:sym typeface="Trebuchet MS"/>
              </a:rPr>
              <a:t> la </a:t>
            </a:r>
            <a:r>
              <a:rPr lang="en-US" sz="3200" b="1" i="1" dirty="0" err="1">
                <a:latin typeface="Trebuchet MS"/>
                <a:ea typeface="Trebuchet MS"/>
                <a:cs typeface="Trebuchet MS"/>
                <a:sym typeface="Trebuchet MS"/>
              </a:rPr>
              <a:t>institución</a:t>
            </a:r>
            <a:r>
              <a:rPr lang="en-US" sz="3200" b="1" i="1" dirty="0">
                <a:latin typeface="Trebuchet MS"/>
                <a:ea typeface="Trebuchet MS"/>
                <a:cs typeface="Trebuchet MS"/>
                <a:sym typeface="Trebuchet MS"/>
              </a:rPr>
              <a:t>?</a:t>
            </a:r>
          </a:p>
          <a:p>
            <a:pPr marL="190500" lvl="0" algn="ctr" rtl="0">
              <a:lnSpc>
                <a:spcPct val="115000"/>
              </a:lnSpc>
              <a:spcBef>
                <a:spcPts val="0"/>
              </a:spcBef>
              <a:buNone/>
            </a:pPr>
            <a:endParaRPr sz="3200" dirty="0">
              <a:latin typeface="Trebuchet MS"/>
              <a:ea typeface="Trebuchet MS"/>
              <a:cs typeface="Trebuchet MS"/>
              <a:sym typeface="Trebuchet MS"/>
            </a:endParaRPr>
          </a:p>
          <a:p>
            <a:pPr marL="190500" lvl="0" algn="ctr" rtl="0">
              <a:lnSpc>
                <a:spcPct val="115000"/>
              </a:lnSpc>
              <a:spcBef>
                <a:spcPts val="0"/>
              </a:spcBef>
              <a:buNone/>
            </a:pPr>
            <a:endParaRPr sz="3600" dirty="0">
              <a:latin typeface="Trebuchet MS"/>
              <a:ea typeface="Trebuchet MS"/>
              <a:cs typeface="Trebuchet MS"/>
              <a:sym typeface="Trebuchet MS"/>
            </a:endParaRPr>
          </a:p>
        </p:txBody>
      </p:sp>
      <p:grpSp>
        <p:nvGrpSpPr>
          <p:cNvPr id="693" name="Shape 693"/>
          <p:cNvGrpSpPr/>
          <p:nvPr/>
        </p:nvGrpSpPr>
        <p:grpSpPr>
          <a:xfrm>
            <a:off x="-6922" y="6152167"/>
            <a:ext cx="6315504" cy="669564"/>
            <a:chOff x="-12878" y="5911991"/>
            <a:chExt cx="6689444" cy="883912"/>
          </a:xfrm>
        </p:grpSpPr>
        <p:pic>
          <p:nvPicPr>
            <p:cNvPr id="694" name="Shape 694"/>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695" name="Shape 695" descr="http://aprende.colombiaaprende.edu.co/sites/default/files/naspublic/styles/300_200/public/naspublic/orig_image/jornada_unica.png?itok=S0v9r2Wz"/>
            <p:cNvPicPr preferRelativeResize="0"/>
            <p:nvPr/>
          </p:nvPicPr>
          <p:blipFill rotWithShape="1">
            <a:blip r:embed="rId4">
              <a:alphaModFix/>
            </a:blip>
            <a:srcRect t="19787" b="15036"/>
            <a:stretch/>
          </p:blipFill>
          <p:spPr>
            <a:xfrm>
              <a:off x="4948866" y="6076453"/>
              <a:ext cx="1727700" cy="706800"/>
            </a:xfrm>
            <a:prstGeom prst="rect">
              <a:avLst/>
            </a:prstGeom>
            <a:noFill/>
            <a:ln>
              <a:noFill/>
            </a:ln>
          </p:spPr>
        </p:pic>
        <p:pic>
          <p:nvPicPr>
            <p:cNvPr id="696" name="Shape 696"/>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697" name="Shape 697"/>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698" name="Shape 698"/>
          <p:cNvPicPr preferRelativeResize="0"/>
          <p:nvPr/>
        </p:nvPicPr>
        <p:blipFill rotWithShape="1">
          <a:blip r:embed="rId7">
            <a:alphaModFix/>
          </a:blip>
          <a:srcRect/>
          <a:stretch/>
        </p:blipFill>
        <p:spPr>
          <a:xfrm>
            <a:off x="6190089" y="6152092"/>
            <a:ext cx="1351500" cy="669600"/>
          </a:xfrm>
          <a:prstGeom prst="rect">
            <a:avLst/>
          </a:prstGeom>
          <a:noFill/>
          <a:ln>
            <a:noFill/>
          </a:ln>
        </p:spPr>
      </p:pic>
      <p:pic>
        <p:nvPicPr>
          <p:cNvPr id="699" name="Shape 699"/>
          <p:cNvPicPr preferRelativeResize="0"/>
          <p:nvPr/>
        </p:nvPicPr>
        <p:blipFill>
          <a:blip r:embed="rId8">
            <a:alphaModFix/>
          </a:blip>
          <a:stretch>
            <a:fillRect/>
          </a:stretch>
        </p:blipFill>
        <p:spPr>
          <a:xfrm>
            <a:off x="7224100" y="1079850"/>
            <a:ext cx="4248150" cy="476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p:nvPr/>
        </p:nvSpPr>
        <p:spPr>
          <a:xfrm>
            <a:off x="-1" y="2914666"/>
            <a:ext cx="12192000" cy="1389600"/>
          </a:xfrm>
          <a:prstGeom prst="rect">
            <a:avLst/>
          </a:prstGeom>
          <a:solidFill>
            <a:srgbClr val="17365D"/>
          </a:solidFill>
          <a:ln w="9525" cap="flat" cmpd="sng">
            <a:solidFill>
              <a:srgbClr val="17365D"/>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Calibri"/>
              <a:ea typeface="Calibri"/>
              <a:cs typeface="Calibri"/>
              <a:sym typeface="Calibri"/>
            </a:endParaRPr>
          </a:p>
        </p:txBody>
      </p:sp>
      <p:grpSp>
        <p:nvGrpSpPr>
          <p:cNvPr id="705" name="Shape 705"/>
          <p:cNvGrpSpPr/>
          <p:nvPr/>
        </p:nvGrpSpPr>
        <p:grpSpPr>
          <a:xfrm>
            <a:off x="-397817" y="130840"/>
            <a:ext cx="5248820" cy="6596229"/>
            <a:chOff x="-3" y="-1"/>
            <a:chExt cx="2534804" cy="3103669"/>
          </a:xfrm>
        </p:grpSpPr>
        <p:sp>
          <p:nvSpPr>
            <p:cNvPr id="706" name="Shape 706"/>
            <p:cNvSpPr/>
            <p:nvPr/>
          </p:nvSpPr>
          <p:spPr>
            <a:xfrm>
              <a:off x="945075" y="1419654"/>
              <a:ext cx="102000" cy="216900"/>
            </a:xfrm>
            <a:custGeom>
              <a:avLst/>
              <a:gdLst/>
              <a:ahLst/>
              <a:cxnLst/>
              <a:rect l="0" t="0" r="0" b="0"/>
              <a:pathLst>
                <a:path w="120000" h="120000" extrusionOk="0">
                  <a:moveTo>
                    <a:pt x="69348" y="84638"/>
                  </a:moveTo>
                  <a:cubicBezTo>
                    <a:pt x="67194" y="85572"/>
                    <a:pt x="64824" y="86645"/>
                    <a:pt x="63722" y="87379"/>
                  </a:cubicBezTo>
                  <a:cubicBezTo>
                    <a:pt x="62042" y="88447"/>
                    <a:pt x="60673" y="91054"/>
                    <a:pt x="58937" y="92083"/>
                  </a:cubicBezTo>
                  <a:cubicBezTo>
                    <a:pt x="57151" y="93128"/>
                    <a:pt x="51681" y="94446"/>
                    <a:pt x="49839" y="95469"/>
                  </a:cubicBezTo>
                  <a:cubicBezTo>
                    <a:pt x="48003" y="96537"/>
                    <a:pt x="45638" y="99011"/>
                    <a:pt x="44636" y="100262"/>
                  </a:cubicBezTo>
                  <a:cubicBezTo>
                    <a:pt x="43741" y="101374"/>
                    <a:pt x="43218" y="103759"/>
                    <a:pt x="42116" y="104826"/>
                  </a:cubicBezTo>
                  <a:cubicBezTo>
                    <a:pt x="40430" y="106478"/>
                    <a:pt x="35539" y="109486"/>
                    <a:pt x="32545" y="110759"/>
                  </a:cubicBezTo>
                  <a:cubicBezTo>
                    <a:pt x="30548" y="111626"/>
                    <a:pt x="24711" y="112538"/>
                    <a:pt x="23130" y="113567"/>
                  </a:cubicBezTo>
                  <a:cubicBezTo>
                    <a:pt x="21873" y="114412"/>
                    <a:pt x="22607" y="116641"/>
                    <a:pt x="21294" y="117464"/>
                  </a:cubicBezTo>
                  <a:cubicBezTo>
                    <a:pt x="20187" y="118198"/>
                    <a:pt x="16615" y="119182"/>
                    <a:pt x="14723" y="119494"/>
                  </a:cubicBezTo>
                  <a:cubicBezTo>
                    <a:pt x="12514" y="119872"/>
                    <a:pt x="7678" y="120050"/>
                    <a:pt x="5308" y="119983"/>
                  </a:cubicBezTo>
                  <a:cubicBezTo>
                    <a:pt x="4206" y="119938"/>
                    <a:pt x="1997" y="119649"/>
                    <a:pt x="211" y="119405"/>
                  </a:cubicBezTo>
                  <a:cubicBezTo>
                    <a:pt x="261" y="118509"/>
                    <a:pt x="105" y="117397"/>
                    <a:pt x="0" y="116397"/>
                  </a:cubicBezTo>
                  <a:cubicBezTo>
                    <a:pt x="945" y="116419"/>
                    <a:pt x="1841" y="116397"/>
                    <a:pt x="2364" y="116330"/>
                  </a:cubicBezTo>
                  <a:cubicBezTo>
                    <a:pt x="3995" y="116063"/>
                    <a:pt x="6677" y="114968"/>
                    <a:pt x="7728" y="114345"/>
                  </a:cubicBezTo>
                  <a:cubicBezTo>
                    <a:pt x="8936" y="113633"/>
                    <a:pt x="9620" y="111804"/>
                    <a:pt x="10883" y="111092"/>
                  </a:cubicBezTo>
                  <a:cubicBezTo>
                    <a:pt x="12146" y="110375"/>
                    <a:pt x="16247" y="109552"/>
                    <a:pt x="17505" y="108818"/>
                  </a:cubicBezTo>
                  <a:cubicBezTo>
                    <a:pt x="18979" y="107951"/>
                    <a:pt x="20610" y="105855"/>
                    <a:pt x="21294" y="104826"/>
                  </a:cubicBezTo>
                  <a:cubicBezTo>
                    <a:pt x="21979" y="103937"/>
                    <a:pt x="23397" y="102085"/>
                    <a:pt x="23080" y="101151"/>
                  </a:cubicBezTo>
                  <a:cubicBezTo>
                    <a:pt x="22869" y="100662"/>
                    <a:pt x="20660" y="99950"/>
                    <a:pt x="20821" y="99456"/>
                  </a:cubicBezTo>
                  <a:cubicBezTo>
                    <a:pt x="20927" y="99011"/>
                    <a:pt x="23186" y="98544"/>
                    <a:pt x="23553" y="98143"/>
                  </a:cubicBezTo>
                  <a:cubicBezTo>
                    <a:pt x="24026" y="97654"/>
                    <a:pt x="23553" y="96581"/>
                    <a:pt x="23765" y="96070"/>
                  </a:cubicBezTo>
                  <a:cubicBezTo>
                    <a:pt x="24026" y="95380"/>
                    <a:pt x="25551" y="94107"/>
                    <a:pt x="25868" y="93417"/>
                  </a:cubicBezTo>
                  <a:cubicBezTo>
                    <a:pt x="26341" y="92150"/>
                    <a:pt x="26447" y="89520"/>
                    <a:pt x="25868" y="88247"/>
                  </a:cubicBezTo>
                  <a:cubicBezTo>
                    <a:pt x="25395" y="87290"/>
                    <a:pt x="22607" y="85617"/>
                    <a:pt x="22346" y="84638"/>
                  </a:cubicBezTo>
                  <a:cubicBezTo>
                    <a:pt x="22134" y="83727"/>
                    <a:pt x="23236" y="81853"/>
                    <a:pt x="23920" y="80963"/>
                  </a:cubicBezTo>
                  <a:cubicBezTo>
                    <a:pt x="24499" y="80224"/>
                    <a:pt x="26024" y="78756"/>
                    <a:pt x="27231" y="78155"/>
                  </a:cubicBezTo>
                  <a:cubicBezTo>
                    <a:pt x="28444" y="77572"/>
                    <a:pt x="31388" y="76571"/>
                    <a:pt x="33174" y="76326"/>
                  </a:cubicBezTo>
                  <a:cubicBezTo>
                    <a:pt x="34960" y="76082"/>
                    <a:pt x="38961" y="76148"/>
                    <a:pt x="40797" y="76326"/>
                  </a:cubicBezTo>
                  <a:cubicBezTo>
                    <a:pt x="42900" y="76526"/>
                    <a:pt x="46372" y="77800"/>
                    <a:pt x="48476" y="77866"/>
                  </a:cubicBezTo>
                  <a:cubicBezTo>
                    <a:pt x="50262" y="77933"/>
                    <a:pt x="53940" y="77483"/>
                    <a:pt x="55259" y="76993"/>
                  </a:cubicBezTo>
                  <a:cubicBezTo>
                    <a:pt x="56728" y="76437"/>
                    <a:pt x="57885" y="74742"/>
                    <a:pt x="58519" y="73963"/>
                  </a:cubicBezTo>
                  <a:cubicBezTo>
                    <a:pt x="59148" y="73185"/>
                    <a:pt x="59465" y="71489"/>
                    <a:pt x="60461" y="70800"/>
                  </a:cubicBezTo>
                  <a:cubicBezTo>
                    <a:pt x="61196" y="70310"/>
                    <a:pt x="64039" y="69843"/>
                    <a:pt x="64512" y="69326"/>
                  </a:cubicBezTo>
                  <a:cubicBezTo>
                    <a:pt x="65141" y="68570"/>
                    <a:pt x="62776" y="66902"/>
                    <a:pt x="63461" y="66163"/>
                  </a:cubicBezTo>
                  <a:cubicBezTo>
                    <a:pt x="63933" y="65607"/>
                    <a:pt x="67033" y="65140"/>
                    <a:pt x="67611" y="64606"/>
                  </a:cubicBezTo>
                  <a:cubicBezTo>
                    <a:pt x="68557" y="63800"/>
                    <a:pt x="68296" y="61887"/>
                    <a:pt x="67979" y="60992"/>
                  </a:cubicBezTo>
                  <a:cubicBezTo>
                    <a:pt x="67561" y="59969"/>
                    <a:pt x="64774" y="58117"/>
                    <a:pt x="64512" y="57094"/>
                  </a:cubicBezTo>
                  <a:cubicBezTo>
                    <a:pt x="64301" y="56449"/>
                    <a:pt x="64929" y="55132"/>
                    <a:pt x="65352" y="54509"/>
                  </a:cubicBezTo>
                  <a:cubicBezTo>
                    <a:pt x="66037" y="53531"/>
                    <a:pt x="69030" y="51835"/>
                    <a:pt x="69503" y="50834"/>
                  </a:cubicBezTo>
                  <a:cubicBezTo>
                    <a:pt x="69976" y="49961"/>
                    <a:pt x="70399" y="47982"/>
                    <a:pt x="69192" y="47264"/>
                  </a:cubicBezTo>
                  <a:cubicBezTo>
                    <a:pt x="68402" y="46797"/>
                    <a:pt x="64718" y="46931"/>
                    <a:pt x="64145" y="46419"/>
                  </a:cubicBezTo>
                  <a:cubicBezTo>
                    <a:pt x="63511" y="45797"/>
                    <a:pt x="65247" y="44412"/>
                    <a:pt x="66248" y="43901"/>
                  </a:cubicBezTo>
                  <a:cubicBezTo>
                    <a:pt x="67294" y="43345"/>
                    <a:pt x="71189" y="43033"/>
                    <a:pt x="72135" y="42433"/>
                  </a:cubicBezTo>
                  <a:cubicBezTo>
                    <a:pt x="73710" y="41449"/>
                    <a:pt x="73293" y="38952"/>
                    <a:pt x="73710" y="37796"/>
                  </a:cubicBezTo>
                  <a:cubicBezTo>
                    <a:pt x="74239" y="36323"/>
                    <a:pt x="75919" y="33448"/>
                    <a:pt x="75813" y="31958"/>
                  </a:cubicBezTo>
                  <a:cubicBezTo>
                    <a:pt x="75657" y="30596"/>
                    <a:pt x="74606" y="27788"/>
                    <a:pt x="72820" y="26654"/>
                  </a:cubicBezTo>
                  <a:cubicBezTo>
                    <a:pt x="71818" y="25987"/>
                    <a:pt x="67773" y="25425"/>
                    <a:pt x="66771" y="24758"/>
                  </a:cubicBezTo>
                  <a:cubicBezTo>
                    <a:pt x="65825" y="24135"/>
                    <a:pt x="64718" y="22551"/>
                    <a:pt x="65352" y="21883"/>
                  </a:cubicBezTo>
                  <a:cubicBezTo>
                    <a:pt x="65875" y="21327"/>
                    <a:pt x="68663" y="20749"/>
                    <a:pt x="69871" y="20482"/>
                  </a:cubicBezTo>
                  <a:cubicBezTo>
                    <a:pt x="71295" y="20143"/>
                    <a:pt x="74606" y="19965"/>
                    <a:pt x="75813" y="19520"/>
                  </a:cubicBezTo>
                  <a:cubicBezTo>
                    <a:pt x="77655" y="18831"/>
                    <a:pt x="79024" y="16713"/>
                    <a:pt x="80337" y="15823"/>
                  </a:cubicBezTo>
                  <a:cubicBezTo>
                    <a:pt x="82017" y="14661"/>
                    <a:pt x="86436" y="12615"/>
                    <a:pt x="88010" y="11408"/>
                  </a:cubicBezTo>
                  <a:cubicBezTo>
                    <a:pt x="89696" y="10074"/>
                    <a:pt x="91377" y="7022"/>
                    <a:pt x="93007" y="5660"/>
                  </a:cubicBezTo>
                  <a:cubicBezTo>
                    <a:pt x="94320" y="4636"/>
                    <a:pt x="97264" y="2629"/>
                    <a:pt x="99317" y="1829"/>
                  </a:cubicBezTo>
                  <a:cubicBezTo>
                    <a:pt x="100842" y="1223"/>
                    <a:pt x="104469" y="44"/>
                    <a:pt x="106623" y="0"/>
                  </a:cubicBezTo>
                  <a:cubicBezTo>
                    <a:pt x="107936" y="-44"/>
                    <a:pt x="110357" y="555"/>
                    <a:pt x="111408" y="889"/>
                  </a:cubicBezTo>
                  <a:cubicBezTo>
                    <a:pt x="112883" y="1362"/>
                    <a:pt x="115509" y="2563"/>
                    <a:pt x="116349" y="3274"/>
                  </a:cubicBezTo>
                  <a:cubicBezTo>
                    <a:pt x="117401" y="4169"/>
                    <a:pt x="118191" y="6193"/>
                    <a:pt x="118297" y="7200"/>
                  </a:cubicBezTo>
                  <a:cubicBezTo>
                    <a:pt x="118558" y="8801"/>
                    <a:pt x="116511" y="12009"/>
                    <a:pt x="117034" y="13594"/>
                  </a:cubicBezTo>
                  <a:cubicBezTo>
                    <a:pt x="117245" y="14394"/>
                    <a:pt x="119187" y="15801"/>
                    <a:pt x="119504" y="16579"/>
                  </a:cubicBezTo>
                  <a:cubicBezTo>
                    <a:pt x="120139" y="18208"/>
                    <a:pt x="120189" y="21550"/>
                    <a:pt x="119504" y="23151"/>
                  </a:cubicBezTo>
                  <a:cubicBezTo>
                    <a:pt x="118770" y="24802"/>
                    <a:pt x="115459" y="27899"/>
                    <a:pt x="113723" y="29417"/>
                  </a:cubicBezTo>
                  <a:cubicBezTo>
                    <a:pt x="111831" y="31152"/>
                    <a:pt x="107624" y="34610"/>
                    <a:pt x="104887" y="36145"/>
                  </a:cubicBezTo>
                  <a:cubicBezTo>
                    <a:pt x="102683" y="37351"/>
                    <a:pt x="96162" y="39041"/>
                    <a:pt x="94532" y="40404"/>
                  </a:cubicBezTo>
                  <a:cubicBezTo>
                    <a:pt x="92901" y="41805"/>
                    <a:pt x="92478" y="45085"/>
                    <a:pt x="92745" y="46642"/>
                  </a:cubicBezTo>
                  <a:cubicBezTo>
                    <a:pt x="92851" y="47576"/>
                    <a:pt x="95055" y="49316"/>
                    <a:pt x="94955" y="50228"/>
                  </a:cubicBezTo>
                  <a:cubicBezTo>
                    <a:pt x="94849" y="51056"/>
                    <a:pt x="93324" y="52569"/>
                    <a:pt x="92323" y="53286"/>
                  </a:cubicBezTo>
                  <a:cubicBezTo>
                    <a:pt x="91427" y="53931"/>
                    <a:pt x="88277" y="54887"/>
                    <a:pt x="87643" y="55599"/>
                  </a:cubicBezTo>
                  <a:cubicBezTo>
                    <a:pt x="86013" y="57406"/>
                    <a:pt x="87120" y="61420"/>
                    <a:pt x="87381" y="63333"/>
                  </a:cubicBezTo>
                  <a:cubicBezTo>
                    <a:pt x="87593" y="64762"/>
                    <a:pt x="87593" y="67725"/>
                    <a:pt x="89223" y="68970"/>
                  </a:cubicBezTo>
                  <a:cubicBezTo>
                    <a:pt x="90114" y="69643"/>
                    <a:pt x="93742" y="70333"/>
                    <a:pt x="94793" y="70955"/>
                  </a:cubicBezTo>
                  <a:cubicBezTo>
                    <a:pt x="95633" y="71445"/>
                    <a:pt x="97425" y="72629"/>
                    <a:pt x="96896" y="73163"/>
                  </a:cubicBezTo>
                  <a:cubicBezTo>
                    <a:pt x="96162" y="73941"/>
                    <a:pt x="91377" y="74052"/>
                    <a:pt x="89746" y="74497"/>
                  </a:cubicBezTo>
                  <a:cubicBezTo>
                    <a:pt x="87905" y="74986"/>
                    <a:pt x="84544" y="76171"/>
                    <a:pt x="83331" y="76927"/>
                  </a:cubicBezTo>
                  <a:cubicBezTo>
                    <a:pt x="81912" y="77844"/>
                    <a:pt x="81494" y="80202"/>
                    <a:pt x="79914" y="81074"/>
                  </a:cubicBezTo>
                  <a:cubicBezTo>
                    <a:pt x="78601" y="81853"/>
                    <a:pt x="74344" y="82698"/>
                    <a:pt x="72608" y="83348"/>
                  </a:cubicBezTo>
                  <a:cubicBezTo>
                    <a:pt x="71768" y="83682"/>
                    <a:pt x="70555" y="84127"/>
                    <a:pt x="69348" y="8463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07" name="Shape 707"/>
            <p:cNvSpPr/>
            <p:nvPr/>
          </p:nvSpPr>
          <p:spPr>
            <a:xfrm>
              <a:off x="326321" y="1393012"/>
              <a:ext cx="368400" cy="367200"/>
            </a:xfrm>
            <a:custGeom>
              <a:avLst/>
              <a:gdLst/>
              <a:ahLst/>
              <a:cxnLst/>
              <a:rect l="0" t="0" r="0" b="0"/>
              <a:pathLst>
                <a:path w="120000" h="120000" extrusionOk="0">
                  <a:moveTo>
                    <a:pt x="119844" y="54183"/>
                  </a:moveTo>
                  <a:cubicBezTo>
                    <a:pt x="119877" y="55039"/>
                    <a:pt x="120166" y="56328"/>
                    <a:pt x="119860" y="56945"/>
                  </a:cubicBezTo>
                  <a:cubicBezTo>
                    <a:pt x="119538" y="57562"/>
                    <a:pt x="118091" y="58263"/>
                    <a:pt x="117541" y="58724"/>
                  </a:cubicBezTo>
                  <a:cubicBezTo>
                    <a:pt x="116589" y="59524"/>
                    <a:pt x="114837" y="61258"/>
                    <a:pt x="113919" y="62076"/>
                  </a:cubicBezTo>
                  <a:cubicBezTo>
                    <a:pt x="113084" y="62815"/>
                    <a:pt x="111287" y="64154"/>
                    <a:pt x="110531" y="64944"/>
                  </a:cubicBezTo>
                  <a:cubicBezTo>
                    <a:pt x="109713" y="65811"/>
                    <a:pt x="108205" y="67656"/>
                    <a:pt x="107682" y="68696"/>
                  </a:cubicBezTo>
                  <a:cubicBezTo>
                    <a:pt x="107198" y="69613"/>
                    <a:pt x="106803" y="71642"/>
                    <a:pt x="106470" y="72598"/>
                  </a:cubicBezTo>
                  <a:cubicBezTo>
                    <a:pt x="106236" y="73242"/>
                    <a:pt x="105785" y="74521"/>
                    <a:pt x="105446" y="75127"/>
                  </a:cubicBezTo>
                  <a:cubicBezTo>
                    <a:pt x="104934" y="76072"/>
                    <a:pt x="103566" y="77784"/>
                    <a:pt x="102981" y="78690"/>
                  </a:cubicBezTo>
                  <a:cubicBezTo>
                    <a:pt x="102408" y="79596"/>
                    <a:pt x="101140" y="81374"/>
                    <a:pt x="100862" y="82386"/>
                  </a:cubicBezTo>
                  <a:cubicBezTo>
                    <a:pt x="100556" y="83453"/>
                    <a:pt x="100801" y="85676"/>
                    <a:pt x="100762" y="86783"/>
                  </a:cubicBezTo>
                  <a:cubicBezTo>
                    <a:pt x="100728" y="87822"/>
                    <a:pt x="100700" y="89912"/>
                    <a:pt x="100567" y="90951"/>
                  </a:cubicBezTo>
                  <a:cubicBezTo>
                    <a:pt x="100367" y="92597"/>
                    <a:pt x="99738" y="95843"/>
                    <a:pt x="99271" y="97438"/>
                  </a:cubicBezTo>
                  <a:cubicBezTo>
                    <a:pt x="98776" y="99067"/>
                    <a:pt x="97312" y="102185"/>
                    <a:pt x="96700" y="103791"/>
                  </a:cubicBezTo>
                  <a:cubicBezTo>
                    <a:pt x="96378" y="104642"/>
                    <a:pt x="95738" y="106198"/>
                    <a:pt x="95388" y="107315"/>
                  </a:cubicBezTo>
                  <a:cubicBezTo>
                    <a:pt x="94642" y="107577"/>
                    <a:pt x="93808" y="107827"/>
                    <a:pt x="93368" y="107866"/>
                  </a:cubicBezTo>
                  <a:cubicBezTo>
                    <a:pt x="92567" y="107960"/>
                    <a:pt x="90931" y="107843"/>
                    <a:pt x="90175" y="107615"/>
                  </a:cubicBezTo>
                  <a:cubicBezTo>
                    <a:pt x="89223" y="107326"/>
                    <a:pt x="87560" y="106265"/>
                    <a:pt x="86742" y="105737"/>
                  </a:cubicBezTo>
                  <a:cubicBezTo>
                    <a:pt x="86008" y="105275"/>
                    <a:pt x="84828" y="103919"/>
                    <a:pt x="83983" y="103658"/>
                  </a:cubicBezTo>
                  <a:cubicBezTo>
                    <a:pt x="83076" y="103358"/>
                    <a:pt x="81090" y="103697"/>
                    <a:pt x="80127" y="103697"/>
                  </a:cubicBezTo>
                  <a:cubicBezTo>
                    <a:pt x="79015" y="103708"/>
                    <a:pt x="76795" y="103908"/>
                    <a:pt x="75716" y="103697"/>
                  </a:cubicBezTo>
                  <a:cubicBezTo>
                    <a:pt x="74881" y="103524"/>
                    <a:pt x="73407" y="102713"/>
                    <a:pt x="72617" y="102396"/>
                  </a:cubicBezTo>
                  <a:cubicBezTo>
                    <a:pt x="71860" y="102079"/>
                    <a:pt x="70397" y="101329"/>
                    <a:pt x="69579" y="101173"/>
                  </a:cubicBezTo>
                  <a:cubicBezTo>
                    <a:pt x="69218" y="101107"/>
                    <a:pt x="68411" y="101012"/>
                    <a:pt x="68077" y="101173"/>
                  </a:cubicBezTo>
                  <a:cubicBezTo>
                    <a:pt x="67771" y="101329"/>
                    <a:pt x="67421" y="101924"/>
                    <a:pt x="67332" y="102224"/>
                  </a:cubicBezTo>
                  <a:cubicBezTo>
                    <a:pt x="67187" y="102630"/>
                    <a:pt x="67287" y="103513"/>
                    <a:pt x="67332" y="103947"/>
                  </a:cubicBezTo>
                  <a:cubicBezTo>
                    <a:pt x="67376" y="104497"/>
                    <a:pt x="67888" y="105603"/>
                    <a:pt x="67727" y="106131"/>
                  </a:cubicBezTo>
                  <a:cubicBezTo>
                    <a:pt x="67566" y="106698"/>
                    <a:pt x="66314" y="107404"/>
                    <a:pt x="66091" y="107960"/>
                  </a:cubicBezTo>
                  <a:cubicBezTo>
                    <a:pt x="65930" y="108366"/>
                    <a:pt x="66180" y="109261"/>
                    <a:pt x="66091" y="109694"/>
                  </a:cubicBezTo>
                  <a:cubicBezTo>
                    <a:pt x="65991" y="110261"/>
                    <a:pt x="65524" y="111351"/>
                    <a:pt x="65229" y="111879"/>
                  </a:cubicBezTo>
                  <a:cubicBezTo>
                    <a:pt x="64834" y="112551"/>
                    <a:pt x="64033" y="114052"/>
                    <a:pt x="63276" y="114391"/>
                  </a:cubicBezTo>
                  <a:cubicBezTo>
                    <a:pt x="62648" y="114652"/>
                    <a:pt x="61157" y="114113"/>
                    <a:pt x="60472" y="114258"/>
                  </a:cubicBezTo>
                  <a:cubicBezTo>
                    <a:pt x="59988" y="114352"/>
                    <a:pt x="59198" y="115180"/>
                    <a:pt x="58703" y="115103"/>
                  </a:cubicBezTo>
                  <a:cubicBezTo>
                    <a:pt x="58280" y="115036"/>
                    <a:pt x="57930" y="114141"/>
                    <a:pt x="57579" y="113930"/>
                  </a:cubicBezTo>
                  <a:cubicBezTo>
                    <a:pt x="57273" y="113746"/>
                    <a:pt x="56511" y="113407"/>
                    <a:pt x="56161" y="113513"/>
                  </a:cubicBezTo>
                  <a:cubicBezTo>
                    <a:pt x="55799" y="113602"/>
                    <a:pt x="55504" y="114363"/>
                    <a:pt x="55215" y="114575"/>
                  </a:cubicBezTo>
                  <a:cubicBezTo>
                    <a:pt x="54803" y="114891"/>
                    <a:pt x="53796" y="115247"/>
                    <a:pt x="53329" y="115497"/>
                  </a:cubicBezTo>
                  <a:cubicBezTo>
                    <a:pt x="52673" y="115864"/>
                    <a:pt x="51504" y="116865"/>
                    <a:pt x="50759" y="117087"/>
                  </a:cubicBezTo>
                  <a:cubicBezTo>
                    <a:pt x="50353" y="117220"/>
                    <a:pt x="49446" y="117231"/>
                    <a:pt x="49023" y="117154"/>
                  </a:cubicBezTo>
                  <a:cubicBezTo>
                    <a:pt x="48511" y="117076"/>
                    <a:pt x="47632" y="116548"/>
                    <a:pt x="47137" y="116442"/>
                  </a:cubicBezTo>
                  <a:cubicBezTo>
                    <a:pt x="46920" y="116392"/>
                    <a:pt x="46420" y="116259"/>
                    <a:pt x="46230" y="116375"/>
                  </a:cubicBezTo>
                  <a:cubicBezTo>
                    <a:pt x="45997" y="116509"/>
                    <a:pt x="46041" y="117115"/>
                    <a:pt x="45869" y="117287"/>
                  </a:cubicBezTo>
                  <a:cubicBezTo>
                    <a:pt x="45618" y="117537"/>
                    <a:pt x="44745" y="117576"/>
                    <a:pt x="44522" y="117837"/>
                  </a:cubicBezTo>
                  <a:cubicBezTo>
                    <a:pt x="44261" y="118165"/>
                    <a:pt x="44584" y="119099"/>
                    <a:pt x="44305" y="119405"/>
                  </a:cubicBezTo>
                  <a:cubicBezTo>
                    <a:pt x="43966" y="119783"/>
                    <a:pt x="42798" y="120022"/>
                    <a:pt x="42275" y="119994"/>
                  </a:cubicBezTo>
                  <a:cubicBezTo>
                    <a:pt x="41707" y="119972"/>
                    <a:pt x="40623" y="119521"/>
                    <a:pt x="40172" y="119221"/>
                  </a:cubicBezTo>
                  <a:cubicBezTo>
                    <a:pt x="39515" y="118771"/>
                    <a:pt x="38742" y="117432"/>
                    <a:pt x="38141" y="116931"/>
                  </a:cubicBezTo>
                  <a:cubicBezTo>
                    <a:pt x="37574" y="116442"/>
                    <a:pt x="36317" y="115525"/>
                    <a:pt x="35571" y="115325"/>
                  </a:cubicBezTo>
                  <a:cubicBezTo>
                    <a:pt x="34959" y="115180"/>
                    <a:pt x="33674" y="115325"/>
                    <a:pt x="33062" y="115431"/>
                  </a:cubicBezTo>
                  <a:cubicBezTo>
                    <a:pt x="32433" y="115536"/>
                    <a:pt x="31237" y="116009"/>
                    <a:pt x="30636" y="116209"/>
                  </a:cubicBezTo>
                  <a:cubicBezTo>
                    <a:pt x="30269" y="116337"/>
                    <a:pt x="29568" y="116759"/>
                    <a:pt x="29190" y="116731"/>
                  </a:cubicBezTo>
                  <a:cubicBezTo>
                    <a:pt x="28795" y="116709"/>
                    <a:pt x="28211" y="116170"/>
                    <a:pt x="27849" y="116047"/>
                  </a:cubicBezTo>
                  <a:cubicBezTo>
                    <a:pt x="27248" y="115853"/>
                    <a:pt x="25947" y="115797"/>
                    <a:pt x="25335" y="115653"/>
                  </a:cubicBezTo>
                  <a:cubicBezTo>
                    <a:pt x="24445" y="115442"/>
                    <a:pt x="22764" y="114697"/>
                    <a:pt x="21858" y="114547"/>
                  </a:cubicBezTo>
                  <a:cubicBezTo>
                    <a:pt x="21157" y="114447"/>
                    <a:pt x="19682" y="114363"/>
                    <a:pt x="18998" y="114547"/>
                  </a:cubicBezTo>
                  <a:cubicBezTo>
                    <a:pt x="18703" y="114630"/>
                    <a:pt x="18280" y="115180"/>
                    <a:pt x="17974" y="115141"/>
                  </a:cubicBezTo>
                  <a:cubicBezTo>
                    <a:pt x="17496" y="115075"/>
                    <a:pt x="16951" y="114180"/>
                    <a:pt x="16706" y="113802"/>
                  </a:cubicBezTo>
                  <a:cubicBezTo>
                    <a:pt x="16456" y="113391"/>
                    <a:pt x="16383" y="112407"/>
                    <a:pt x="16061" y="112034"/>
                  </a:cubicBezTo>
                  <a:cubicBezTo>
                    <a:pt x="15744" y="111667"/>
                    <a:pt x="14675" y="111378"/>
                    <a:pt x="14308" y="111062"/>
                  </a:cubicBezTo>
                  <a:cubicBezTo>
                    <a:pt x="14108" y="110878"/>
                    <a:pt x="13947" y="110311"/>
                    <a:pt x="13696" y="110183"/>
                  </a:cubicBezTo>
                  <a:cubicBezTo>
                    <a:pt x="13157" y="109878"/>
                    <a:pt x="11771" y="109828"/>
                    <a:pt x="11154" y="110011"/>
                  </a:cubicBezTo>
                  <a:cubicBezTo>
                    <a:pt x="10848" y="110117"/>
                    <a:pt x="10497" y="110723"/>
                    <a:pt x="10180" y="110800"/>
                  </a:cubicBezTo>
                  <a:cubicBezTo>
                    <a:pt x="9785" y="110895"/>
                    <a:pt x="8906" y="110667"/>
                    <a:pt x="8584" y="110445"/>
                  </a:cubicBezTo>
                  <a:cubicBezTo>
                    <a:pt x="8161" y="110144"/>
                    <a:pt x="7766" y="109194"/>
                    <a:pt x="7577" y="108749"/>
                  </a:cubicBezTo>
                  <a:cubicBezTo>
                    <a:pt x="7404" y="108366"/>
                    <a:pt x="7332" y="107538"/>
                    <a:pt x="7143" y="107182"/>
                  </a:cubicBezTo>
                  <a:cubicBezTo>
                    <a:pt x="6909" y="106748"/>
                    <a:pt x="6030" y="106092"/>
                    <a:pt x="5824" y="105642"/>
                  </a:cubicBezTo>
                  <a:cubicBezTo>
                    <a:pt x="5635" y="105225"/>
                    <a:pt x="5769" y="104264"/>
                    <a:pt x="5624" y="103813"/>
                  </a:cubicBezTo>
                  <a:cubicBezTo>
                    <a:pt x="5463" y="103380"/>
                    <a:pt x="5068" y="102485"/>
                    <a:pt x="4673" y="102185"/>
                  </a:cubicBezTo>
                  <a:cubicBezTo>
                    <a:pt x="4116" y="101762"/>
                    <a:pt x="2570" y="101618"/>
                    <a:pt x="1885" y="101407"/>
                  </a:cubicBezTo>
                  <a:cubicBezTo>
                    <a:pt x="1490" y="101279"/>
                    <a:pt x="639" y="100973"/>
                    <a:pt x="0" y="100751"/>
                  </a:cubicBezTo>
                  <a:cubicBezTo>
                    <a:pt x="522" y="100395"/>
                    <a:pt x="1006" y="100078"/>
                    <a:pt x="1357" y="99828"/>
                  </a:cubicBezTo>
                  <a:cubicBezTo>
                    <a:pt x="2364" y="99117"/>
                    <a:pt x="4511" y="97872"/>
                    <a:pt x="5563" y="97210"/>
                  </a:cubicBezTo>
                  <a:cubicBezTo>
                    <a:pt x="6453" y="96671"/>
                    <a:pt x="8411" y="95754"/>
                    <a:pt x="9095" y="95003"/>
                  </a:cubicBezTo>
                  <a:cubicBezTo>
                    <a:pt x="9507" y="94553"/>
                    <a:pt x="10236" y="93436"/>
                    <a:pt x="10102" y="92869"/>
                  </a:cubicBezTo>
                  <a:cubicBezTo>
                    <a:pt x="10002" y="92408"/>
                    <a:pt x="8734" y="92013"/>
                    <a:pt x="8617" y="91568"/>
                  </a:cubicBezTo>
                  <a:cubicBezTo>
                    <a:pt x="8467" y="91029"/>
                    <a:pt x="9040" y="89923"/>
                    <a:pt x="9390" y="89478"/>
                  </a:cubicBezTo>
                  <a:cubicBezTo>
                    <a:pt x="9796" y="88939"/>
                    <a:pt x="11154" y="88294"/>
                    <a:pt x="11655" y="87822"/>
                  </a:cubicBezTo>
                  <a:cubicBezTo>
                    <a:pt x="12222" y="87294"/>
                    <a:pt x="12984" y="85927"/>
                    <a:pt x="13641" y="85476"/>
                  </a:cubicBezTo>
                  <a:cubicBezTo>
                    <a:pt x="14342" y="85004"/>
                    <a:pt x="16077" y="84648"/>
                    <a:pt x="16878" y="84348"/>
                  </a:cubicBezTo>
                  <a:cubicBezTo>
                    <a:pt x="17652" y="84042"/>
                    <a:pt x="19376" y="83609"/>
                    <a:pt x="19933" y="83042"/>
                  </a:cubicBezTo>
                  <a:cubicBezTo>
                    <a:pt x="20311" y="82636"/>
                    <a:pt x="20150" y="81335"/>
                    <a:pt x="20606" y="80991"/>
                  </a:cubicBezTo>
                  <a:cubicBezTo>
                    <a:pt x="20895" y="80780"/>
                    <a:pt x="21847" y="81113"/>
                    <a:pt x="22108" y="80863"/>
                  </a:cubicBezTo>
                  <a:cubicBezTo>
                    <a:pt x="22475" y="80507"/>
                    <a:pt x="22431" y="79295"/>
                    <a:pt x="22108" y="78901"/>
                  </a:cubicBezTo>
                  <a:cubicBezTo>
                    <a:pt x="21819" y="78556"/>
                    <a:pt x="20545" y="78728"/>
                    <a:pt x="20267" y="78389"/>
                  </a:cubicBezTo>
                  <a:cubicBezTo>
                    <a:pt x="19671" y="77650"/>
                    <a:pt x="19905" y="75610"/>
                    <a:pt x="20267" y="74771"/>
                  </a:cubicBezTo>
                  <a:cubicBezTo>
                    <a:pt x="20517" y="74193"/>
                    <a:pt x="22052" y="73531"/>
                    <a:pt x="22152" y="72903"/>
                  </a:cubicBezTo>
                  <a:cubicBezTo>
                    <a:pt x="22208" y="72536"/>
                    <a:pt x="21585" y="71875"/>
                    <a:pt x="21424" y="71519"/>
                  </a:cubicBezTo>
                  <a:cubicBezTo>
                    <a:pt x="21318" y="71297"/>
                    <a:pt x="20968" y="70836"/>
                    <a:pt x="21057" y="70613"/>
                  </a:cubicBezTo>
                  <a:cubicBezTo>
                    <a:pt x="21157" y="70352"/>
                    <a:pt x="21819" y="70035"/>
                    <a:pt x="22108" y="70063"/>
                  </a:cubicBezTo>
                  <a:cubicBezTo>
                    <a:pt x="22403" y="70074"/>
                    <a:pt x="22781" y="70585"/>
                    <a:pt x="23015" y="70747"/>
                  </a:cubicBezTo>
                  <a:cubicBezTo>
                    <a:pt x="23376" y="70997"/>
                    <a:pt x="24111" y="71536"/>
                    <a:pt x="24545" y="71653"/>
                  </a:cubicBezTo>
                  <a:cubicBezTo>
                    <a:pt x="24739" y="71703"/>
                    <a:pt x="25207" y="71536"/>
                    <a:pt x="25335" y="71653"/>
                  </a:cubicBezTo>
                  <a:cubicBezTo>
                    <a:pt x="25613" y="71903"/>
                    <a:pt x="25379" y="72703"/>
                    <a:pt x="25335" y="73059"/>
                  </a:cubicBezTo>
                  <a:cubicBezTo>
                    <a:pt x="25324" y="73309"/>
                    <a:pt x="25396" y="73904"/>
                    <a:pt x="25162" y="74032"/>
                  </a:cubicBezTo>
                  <a:cubicBezTo>
                    <a:pt x="24840" y="74232"/>
                    <a:pt x="24005" y="73615"/>
                    <a:pt x="23643" y="73743"/>
                  </a:cubicBezTo>
                  <a:cubicBezTo>
                    <a:pt x="23482" y="73798"/>
                    <a:pt x="23260" y="74087"/>
                    <a:pt x="23232" y="74232"/>
                  </a:cubicBezTo>
                  <a:cubicBezTo>
                    <a:pt x="23176" y="74571"/>
                    <a:pt x="23376" y="75349"/>
                    <a:pt x="23671" y="75571"/>
                  </a:cubicBezTo>
                  <a:cubicBezTo>
                    <a:pt x="24122" y="75888"/>
                    <a:pt x="25379" y="75716"/>
                    <a:pt x="25963" y="75733"/>
                  </a:cubicBezTo>
                  <a:cubicBezTo>
                    <a:pt x="26403" y="75744"/>
                    <a:pt x="27382" y="75966"/>
                    <a:pt x="27732" y="75733"/>
                  </a:cubicBezTo>
                  <a:cubicBezTo>
                    <a:pt x="28111" y="75494"/>
                    <a:pt x="28300" y="74571"/>
                    <a:pt x="28317" y="74165"/>
                  </a:cubicBezTo>
                  <a:cubicBezTo>
                    <a:pt x="28317" y="73770"/>
                    <a:pt x="27994" y="72992"/>
                    <a:pt x="27805" y="72636"/>
                  </a:cubicBezTo>
                  <a:cubicBezTo>
                    <a:pt x="27616" y="72259"/>
                    <a:pt x="26881" y="71642"/>
                    <a:pt x="26798" y="71230"/>
                  </a:cubicBezTo>
                  <a:cubicBezTo>
                    <a:pt x="26681" y="70708"/>
                    <a:pt x="27221" y="69652"/>
                    <a:pt x="27221" y="69112"/>
                  </a:cubicBezTo>
                  <a:cubicBezTo>
                    <a:pt x="27221" y="68840"/>
                    <a:pt x="26954" y="68312"/>
                    <a:pt x="27015" y="68034"/>
                  </a:cubicBezTo>
                  <a:cubicBezTo>
                    <a:pt x="27070" y="67695"/>
                    <a:pt x="27365" y="66928"/>
                    <a:pt x="27732" y="66822"/>
                  </a:cubicBezTo>
                  <a:cubicBezTo>
                    <a:pt x="27966" y="66761"/>
                    <a:pt x="28356" y="67195"/>
                    <a:pt x="28606" y="67195"/>
                  </a:cubicBezTo>
                  <a:cubicBezTo>
                    <a:pt x="28984" y="67178"/>
                    <a:pt x="29774" y="66889"/>
                    <a:pt x="29980" y="66600"/>
                  </a:cubicBezTo>
                  <a:cubicBezTo>
                    <a:pt x="30197" y="66311"/>
                    <a:pt x="30269" y="65483"/>
                    <a:pt x="30052" y="65194"/>
                  </a:cubicBezTo>
                  <a:cubicBezTo>
                    <a:pt x="29774" y="64838"/>
                    <a:pt x="28695" y="64644"/>
                    <a:pt x="28211" y="64682"/>
                  </a:cubicBezTo>
                  <a:cubicBezTo>
                    <a:pt x="27771" y="64705"/>
                    <a:pt x="27015" y="65638"/>
                    <a:pt x="26681" y="65388"/>
                  </a:cubicBezTo>
                  <a:cubicBezTo>
                    <a:pt x="26342" y="65127"/>
                    <a:pt x="27410" y="64249"/>
                    <a:pt x="27265" y="63865"/>
                  </a:cubicBezTo>
                  <a:cubicBezTo>
                    <a:pt x="27176" y="63654"/>
                    <a:pt x="26681" y="63404"/>
                    <a:pt x="26431" y="63404"/>
                  </a:cubicBezTo>
                  <a:cubicBezTo>
                    <a:pt x="26063" y="63393"/>
                    <a:pt x="25513" y="63904"/>
                    <a:pt x="25162" y="63982"/>
                  </a:cubicBezTo>
                  <a:cubicBezTo>
                    <a:pt x="24589" y="64115"/>
                    <a:pt x="23232" y="63682"/>
                    <a:pt x="22837" y="64049"/>
                  </a:cubicBezTo>
                  <a:cubicBezTo>
                    <a:pt x="22559" y="64327"/>
                    <a:pt x="22620" y="65244"/>
                    <a:pt x="22870" y="65522"/>
                  </a:cubicBezTo>
                  <a:cubicBezTo>
                    <a:pt x="23115" y="65783"/>
                    <a:pt x="24166" y="65483"/>
                    <a:pt x="24356" y="65783"/>
                  </a:cubicBezTo>
                  <a:cubicBezTo>
                    <a:pt x="24650" y="66233"/>
                    <a:pt x="23994" y="67339"/>
                    <a:pt x="23599" y="67706"/>
                  </a:cubicBezTo>
                  <a:cubicBezTo>
                    <a:pt x="23143" y="68112"/>
                    <a:pt x="21830" y="68401"/>
                    <a:pt x="21201" y="68523"/>
                  </a:cubicBezTo>
                  <a:cubicBezTo>
                    <a:pt x="19933" y="68757"/>
                    <a:pt x="17301" y="68901"/>
                    <a:pt x="16016" y="68757"/>
                  </a:cubicBezTo>
                  <a:cubicBezTo>
                    <a:pt x="15054" y="68640"/>
                    <a:pt x="12789" y="68445"/>
                    <a:pt x="12322" y="67678"/>
                  </a:cubicBezTo>
                  <a:cubicBezTo>
                    <a:pt x="12133" y="67362"/>
                    <a:pt x="12867" y="66617"/>
                    <a:pt x="12717" y="66272"/>
                  </a:cubicBezTo>
                  <a:cubicBezTo>
                    <a:pt x="12589" y="65955"/>
                    <a:pt x="11827" y="65638"/>
                    <a:pt x="11493" y="65522"/>
                  </a:cubicBezTo>
                  <a:cubicBezTo>
                    <a:pt x="11026" y="65349"/>
                    <a:pt x="9785" y="65616"/>
                    <a:pt x="9535" y="65233"/>
                  </a:cubicBezTo>
                  <a:cubicBezTo>
                    <a:pt x="9301" y="64877"/>
                    <a:pt x="9869" y="64049"/>
                    <a:pt x="10147" y="63732"/>
                  </a:cubicBezTo>
                  <a:cubicBezTo>
                    <a:pt x="10486" y="63337"/>
                    <a:pt x="11593" y="62970"/>
                    <a:pt x="12005" y="62615"/>
                  </a:cubicBezTo>
                  <a:cubicBezTo>
                    <a:pt x="12250" y="62392"/>
                    <a:pt x="12517" y="61720"/>
                    <a:pt x="12834" y="61575"/>
                  </a:cubicBezTo>
                  <a:cubicBezTo>
                    <a:pt x="13318" y="61353"/>
                    <a:pt x="14575" y="61853"/>
                    <a:pt x="15043" y="61575"/>
                  </a:cubicBezTo>
                  <a:cubicBezTo>
                    <a:pt x="15349" y="61403"/>
                    <a:pt x="15549" y="60719"/>
                    <a:pt x="15627" y="60408"/>
                  </a:cubicBezTo>
                  <a:cubicBezTo>
                    <a:pt x="15727" y="59969"/>
                    <a:pt x="15315" y="58985"/>
                    <a:pt x="15627" y="58640"/>
                  </a:cubicBezTo>
                  <a:cubicBezTo>
                    <a:pt x="15860" y="58379"/>
                    <a:pt x="16806" y="58579"/>
                    <a:pt x="17112" y="58379"/>
                  </a:cubicBezTo>
                  <a:cubicBezTo>
                    <a:pt x="17407" y="58185"/>
                    <a:pt x="17813" y="57562"/>
                    <a:pt x="17802" y="57234"/>
                  </a:cubicBezTo>
                  <a:cubicBezTo>
                    <a:pt x="17785" y="56895"/>
                    <a:pt x="17290" y="56250"/>
                    <a:pt x="16968" y="56067"/>
                  </a:cubicBezTo>
                  <a:cubicBezTo>
                    <a:pt x="16717" y="55922"/>
                    <a:pt x="16050" y="56089"/>
                    <a:pt x="15799" y="55934"/>
                  </a:cubicBezTo>
                  <a:cubicBezTo>
                    <a:pt x="15627" y="55817"/>
                    <a:pt x="15549" y="55367"/>
                    <a:pt x="15404" y="55211"/>
                  </a:cubicBezTo>
                  <a:cubicBezTo>
                    <a:pt x="15082" y="54922"/>
                    <a:pt x="14264" y="54405"/>
                    <a:pt x="13813" y="54394"/>
                  </a:cubicBezTo>
                  <a:cubicBezTo>
                    <a:pt x="13463" y="54394"/>
                    <a:pt x="12823" y="54800"/>
                    <a:pt x="12573" y="55028"/>
                  </a:cubicBezTo>
                  <a:cubicBezTo>
                    <a:pt x="12033" y="55511"/>
                    <a:pt x="11538" y="56895"/>
                    <a:pt x="11054" y="57434"/>
                  </a:cubicBezTo>
                  <a:cubicBezTo>
                    <a:pt x="10731" y="57801"/>
                    <a:pt x="9769" y="58274"/>
                    <a:pt x="9490" y="58668"/>
                  </a:cubicBezTo>
                  <a:cubicBezTo>
                    <a:pt x="9212" y="59063"/>
                    <a:pt x="9012" y="60013"/>
                    <a:pt x="8906" y="60469"/>
                  </a:cubicBezTo>
                  <a:cubicBezTo>
                    <a:pt x="8817" y="60931"/>
                    <a:pt x="8906" y="61881"/>
                    <a:pt x="8778" y="62326"/>
                  </a:cubicBezTo>
                  <a:cubicBezTo>
                    <a:pt x="8689" y="62587"/>
                    <a:pt x="8439" y="63154"/>
                    <a:pt x="8194" y="63298"/>
                  </a:cubicBezTo>
                  <a:cubicBezTo>
                    <a:pt x="7883" y="63499"/>
                    <a:pt x="7065" y="63615"/>
                    <a:pt x="6748" y="63471"/>
                  </a:cubicBezTo>
                  <a:cubicBezTo>
                    <a:pt x="6130" y="63209"/>
                    <a:pt x="5707" y="61931"/>
                    <a:pt x="5329" y="61447"/>
                  </a:cubicBezTo>
                  <a:cubicBezTo>
                    <a:pt x="4878" y="60892"/>
                    <a:pt x="3927" y="59786"/>
                    <a:pt x="3371" y="59324"/>
                  </a:cubicBezTo>
                  <a:cubicBezTo>
                    <a:pt x="2892" y="58930"/>
                    <a:pt x="1268" y="58602"/>
                    <a:pt x="1223" y="58023"/>
                  </a:cubicBezTo>
                  <a:cubicBezTo>
                    <a:pt x="1196" y="57590"/>
                    <a:pt x="2453" y="57273"/>
                    <a:pt x="2642" y="56878"/>
                  </a:cubicBezTo>
                  <a:cubicBezTo>
                    <a:pt x="2803" y="56551"/>
                    <a:pt x="2892" y="55722"/>
                    <a:pt x="2642" y="55444"/>
                  </a:cubicBezTo>
                  <a:cubicBezTo>
                    <a:pt x="2614" y="55422"/>
                    <a:pt x="2586" y="55394"/>
                    <a:pt x="2542" y="55367"/>
                  </a:cubicBezTo>
                  <a:cubicBezTo>
                    <a:pt x="2687" y="54961"/>
                    <a:pt x="2859" y="54405"/>
                    <a:pt x="2876" y="54144"/>
                  </a:cubicBezTo>
                  <a:cubicBezTo>
                    <a:pt x="2904" y="53777"/>
                    <a:pt x="2570" y="53065"/>
                    <a:pt x="2614" y="52710"/>
                  </a:cubicBezTo>
                  <a:cubicBezTo>
                    <a:pt x="2659" y="52410"/>
                    <a:pt x="2876" y="51804"/>
                    <a:pt x="3126" y="51620"/>
                  </a:cubicBezTo>
                  <a:cubicBezTo>
                    <a:pt x="3360" y="51448"/>
                    <a:pt x="4016" y="51526"/>
                    <a:pt x="4278" y="51420"/>
                  </a:cubicBezTo>
                  <a:cubicBezTo>
                    <a:pt x="4528" y="51331"/>
                    <a:pt x="4906" y="50975"/>
                    <a:pt x="5157" y="50881"/>
                  </a:cubicBezTo>
                  <a:cubicBezTo>
                    <a:pt x="5518" y="50736"/>
                    <a:pt x="6364" y="50775"/>
                    <a:pt x="6675" y="50581"/>
                  </a:cubicBezTo>
                  <a:cubicBezTo>
                    <a:pt x="6892" y="50436"/>
                    <a:pt x="7109" y="50003"/>
                    <a:pt x="7215" y="49792"/>
                  </a:cubicBezTo>
                  <a:cubicBezTo>
                    <a:pt x="7343" y="49514"/>
                    <a:pt x="7388" y="48869"/>
                    <a:pt x="7593" y="48630"/>
                  </a:cubicBezTo>
                  <a:cubicBezTo>
                    <a:pt x="7810" y="48396"/>
                    <a:pt x="8439" y="48091"/>
                    <a:pt x="8778" y="48052"/>
                  </a:cubicBezTo>
                  <a:cubicBezTo>
                    <a:pt x="9184" y="48002"/>
                    <a:pt x="10091" y="48146"/>
                    <a:pt x="10381" y="48424"/>
                  </a:cubicBezTo>
                  <a:cubicBezTo>
                    <a:pt x="10559" y="48591"/>
                    <a:pt x="10486" y="49158"/>
                    <a:pt x="10586" y="49380"/>
                  </a:cubicBezTo>
                  <a:cubicBezTo>
                    <a:pt x="10748" y="49669"/>
                    <a:pt x="11115" y="50331"/>
                    <a:pt x="11465" y="50397"/>
                  </a:cubicBezTo>
                  <a:cubicBezTo>
                    <a:pt x="11710" y="50447"/>
                    <a:pt x="12178" y="50103"/>
                    <a:pt x="12356" y="49947"/>
                  </a:cubicBezTo>
                  <a:cubicBezTo>
                    <a:pt x="12689" y="49630"/>
                    <a:pt x="13157" y="48858"/>
                    <a:pt x="13273" y="48435"/>
                  </a:cubicBezTo>
                  <a:cubicBezTo>
                    <a:pt x="13390" y="48052"/>
                    <a:pt x="13140" y="47212"/>
                    <a:pt x="13273" y="46829"/>
                  </a:cubicBezTo>
                  <a:cubicBezTo>
                    <a:pt x="13363" y="46607"/>
                    <a:pt x="13641" y="46201"/>
                    <a:pt x="13858" y="46067"/>
                  </a:cubicBezTo>
                  <a:cubicBezTo>
                    <a:pt x="14030" y="45962"/>
                    <a:pt x="14497" y="45867"/>
                    <a:pt x="14703" y="45934"/>
                  </a:cubicBezTo>
                  <a:cubicBezTo>
                    <a:pt x="14937" y="46028"/>
                    <a:pt x="15243" y="46423"/>
                    <a:pt x="15304" y="46634"/>
                  </a:cubicBezTo>
                  <a:cubicBezTo>
                    <a:pt x="15432" y="47012"/>
                    <a:pt x="15143" y="47791"/>
                    <a:pt x="15143" y="48185"/>
                  </a:cubicBezTo>
                  <a:cubicBezTo>
                    <a:pt x="15143" y="48530"/>
                    <a:pt x="15082" y="49291"/>
                    <a:pt x="15304" y="49564"/>
                  </a:cubicBezTo>
                  <a:cubicBezTo>
                    <a:pt x="15610" y="49958"/>
                    <a:pt x="16689" y="50264"/>
                    <a:pt x="17184" y="50381"/>
                  </a:cubicBezTo>
                  <a:cubicBezTo>
                    <a:pt x="17507" y="50447"/>
                    <a:pt x="18164" y="50475"/>
                    <a:pt x="18470" y="50397"/>
                  </a:cubicBezTo>
                  <a:cubicBezTo>
                    <a:pt x="18792" y="50331"/>
                    <a:pt x="19321" y="49908"/>
                    <a:pt x="19638" y="49830"/>
                  </a:cubicBezTo>
                  <a:cubicBezTo>
                    <a:pt x="20105" y="49725"/>
                    <a:pt x="21084" y="49764"/>
                    <a:pt x="21568" y="49814"/>
                  </a:cubicBezTo>
                  <a:cubicBezTo>
                    <a:pt x="22253" y="49880"/>
                    <a:pt x="23643" y="50119"/>
                    <a:pt x="24283" y="50381"/>
                  </a:cubicBezTo>
                  <a:cubicBezTo>
                    <a:pt x="24973" y="50659"/>
                    <a:pt x="26286" y="51437"/>
                    <a:pt x="26798" y="51948"/>
                  </a:cubicBezTo>
                  <a:cubicBezTo>
                    <a:pt x="27043" y="52198"/>
                    <a:pt x="27221" y="52921"/>
                    <a:pt x="27510" y="53132"/>
                  </a:cubicBezTo>
                  <a:cubicBezTo>
                    <a:pt x="27933" y="53421"/>
                    <a:pt x="29057" y="53555"/>
                    <a:pt x="29585" y="53616"/>
                  </a:cubicBezTo>
                  <a:cubicBezTo>
                    <a:pt x="30125" y="53682"/>
                    <a:pt x="31221" y="53760"/>
                    <a:pt x="31760" y="53682"/>
                  </a:cubicBezTo>
                  <a:cubicBezTo>
                    <a:pt x="32183" y="53616"/>
                    <a:pt x="32990" y="53277"/>
                    <a:pt x="33396" y="53132"/>
                  </a:cubicBezTo>
                  <a:cubicBezTo>
                    <a:pt x="33763" y="52988"/>
                    <a:pt x="34475" y="52604"/>
                    <a:pt x="34870" y="52537"/>
                  </a:cubicBezTo>
                  <a:cubicBezTo>
                    <a:pt x="35337" y="52471"/>
                    <a:pt x="36333" y="52498"/>
                    <a:pt x="36767" y="52671"/>
                  </a:cubicBezTo>
                  <a:cubicBezTo>
                    <a:pt x="37118" y="52815"/>
                    <a:pt x="37674" y="53354"/>
                    <a:pt x="37880" y="53643"/>
                  </a:cubicBezTo>
                  <a:cubicBezTo>
                    <a:pt x="38141" y="54027"/>
                    <a:pt x="38114" y="55078"/>
                    <a:pt x="38509" y="55339"/>
                  </a:cubicBezTo>
                  <a:cubicBezTo>
                    <a:pt x="39137" y="55778"/>
                    <a:pt x="40945" y="55233"/>
                    <a:pt x="41691" y="55472"/>
                  </a:cubicBezTo>
                  <a:cubicBezTo>
                    <a:pt x="42653" y="55789"/>
                    <a:pt x="44317" y="56945"/>
                    <a:pt x="44962" y="57657"/>
                  </a:cubicBezTo>
                  <a:cubicBezTo>
                    <a:pt x="45312" y="58062"/>
                    <a:pt x="45413" y="59235"/>
                    <a:pt x="45869" y="59552"/>
                  </a:cubicBezTo>
                  <a:cubicBezTo>
                    <a:pt x="46247" y="59824"/>
                    <a:pt x="47326" y="59841"/>
                    <a:pt x="47821" y="59880"/>
                  </a:cubicBezTo>
                  <a:cubicBezTo>
                    <a:pt x="48756" y="59958"/>
                    <a:pt x="50703" y="60169"/>
                    <a:pt x="51593" y="59880"/>
                  </a:cubicBezTo>
                  <a:cubicBezTo>
                    <a:pt x="52294" y="59658"/>
                    <a:pt x="53240" y="58513"/>
                    <a:pt x="53885" y="58157"/>
                  </a:cubicBezTo>
                  <a:cubicBezTo>
                    <a:pt x="54280" y="57918"/>
                    <a:pt x="55154" y="57551"/>
                    <a:pt x="55621" y="57473"/>
                  </a:cubicBezTo>
                  <a:cubicBezTo>
                    <a:pt x="56205" y="57351"/>
                    <a:pt x="57418" y="57579"/>
                    <a:pt x="58019" y="57473"/>
                  </a:cubicBezTo>
                  <a:cubicBezTo>
                    <a:pt x="58603" y="57351"/>
                    <a:pt x="59738" y="56906"/>
                    <a:pt x="60222" y="56589"/>
                  </a:cubicBezTo>
                  <a:cubicBezTo>
                    <a:pt x="60851" y="56173"/>
                    <a:pt x="61696" y="54989"/>
                    <a:pt x="62253" y="54499"/>
                  </a:cubicBezTo>
                  <a:cubicBezTo>
                    <a:pt x="62764" y="54066"/>
                    <a:pt x="63816" y="53221"/>
                    <a:pt x="64428" y="52910"/>
                  </a:cubicBezTo>
                  <a:cubicBezTo>
                    <a:pt x="64895" y="52671"/>
                    <a:pt x="65974" y="52448"/>
                    <a:pt x="66458" y="52248"/>
                  </a:cubicBezTo>
                  <a:cubicBezTo>
                    <a:pt x="66937" y="52054"/>
                    <a:pt x="67860" y="51592"/>
                    <a:pt x="68267" y="51303"/>
                  </a:cubicBezTo>
                  <a:cubicBezTo>
                    <a:pt x="68723" y="50987"/>
                    <a:pt x="69713" y="50353"/>
                    <a:pt x="69874" y="49869"/>
                  </a:cubicBezTo>
                  <a:cubicBezTo>
                    <a:pt x="70019" y="49397"/>
                    <a:pt x="69730" y="48357"/>
                    <a:pt x="69407" y="47963"/>
                  </a:cubicBezTo>
                  <a:cubicBezTo>
                    <a:pt x="69073" y="47551"/>
                    <a:pt x="67916" y="47196"/>
                    <a:pt x="67404" y="46990"/>
                  </a:cubicBezTo>
                  <a:cubicBezTo>
                    <a:pt x="66892" y="46779"/>
                    <a:pt x="65713" y="46607"/>
                    <a:pt x="65301" y="46262"/>
                  </a:cubicBezTo>
                  <a:cubicBezTo>
                    <a:pt x="64834" y="45895"/>
                    <a:pt x="64328" y="44828"/>
                    <a:pt x="64166" y="44289"/>
                  </a:cubicBezTo>
                  <a:cubicBezTo>
                    <a:pt x="64016" y="43816"/>
                    <a:pt x="64094" y="42832"/>
                    <a:pt x="64061" y="42360"/>
                  </a:cubicBezTo>
                  <a:cubicBezTo>
                    <a:pt x="64050" y="41910"/>
                    <a:pt x="64150" y="40987"/>
                    <a:pt x="63977" y="40570"/>
                  </a:cubicBezTo>
                  <a:cubicBezTo>
                    <a:pt x="63771" y="40098"/>
                    <a:pt x="62731" y="39475"/>
                    <a:pt x="62514" y="39003"/>
                  </a:cubicBezTo>
                  <a:cubicBezTo>
                    <a:pt x="62325" y="38597"/>
                    <a:pt x="62369" y="37685"/>
                    <a:pt x="62325" y="37241"/>
                  </a:cubicBezTo>
                  <a:cubicBezTo>
                    <a:pt x="62280" y="36596"/>
                    <a:pt x="61796" y="35190"/>
                    <a:pt x="62208" y="34650"/>
                  </a:cubicBezTo>
                  <a:cubicBezTo>
                    <a:pt x="62397" y="34411"/>
                    <a:pt x="63143" y="34334"/>
                    <a:pt x="63465" y="34278"/>
                  </a:cubicBezTo>
                  <a:cubicBezTo>
                    <a:pt x="63944" y="34217"/>
                    <a:pt x="64968" y="34489"/>
                    <a:pt x="65390" y="34278"/>
                  </a:cubicBezTo>
                  <a:cubicBezTo>
                    <a:pt x="65974" y="34006"/>
                    <a:pt x="66559" y="32850"/>
                    <a:pt x="66865" y="32333"/>
                  </a:cubicBezTo>
                  <a:cubicBezTo>
                    <a:pt x="67243" y="31688"/>
                    <a:pt x="67788" y="30320"/>
                    <a:pt x="68033" y="29637"/>
                  </a:cubicBezTo>
                  <a:cubicBezTo>
                    <a:pt x="68267" y="28981"/>
                    <a:pt x="68589" y="27625"/>
                    <a:pt x="68778" y="26952"/>
                  </a:cubicBezTo>
                  <a:cubicBezTo>
                    <a:pt x="68956" y="26363"/>
                    <a:pt x="69246" y="25162"/>
                    <a:pt x="69507" y="24612"/>
                  </a:cubicBezTo>
                  <a:cubicBezTo>
                    <a:pt x="69963" y="23612"/>
                    <a:pt x="71293" y="21822"/>
                    <a:pt x="71905" y="20888"/>
                  </a:cubicBezTo>
                  <a:cubicBezTo>
                    <a:pt x="72912" y="19326"/>
                    <a:pt x="74636" y="15985"/>
                    <a:pt x="75977" y="14629"/>
                  </a:cubicBezTo>
                  <a:cubicBezTo>
                    <a:pt x="76751" y="13851"/>
                    <a:pt x="78664" y="12639"/>
                    <a:pt x="79688" y="12156"/>
                  </a:cubicBezTo>
                  <a:cubicBezTo>
                    <a:pt x="80606" y="11694"/>
                    <a:pt x="82709" y="11300"/>
                    <a:pt x="83616" y="10827"/>
                  </a:cubicBezTo>
                  <a:cubicBezTo>
                    <a:pt x="84578" y="10327"/>
                    <a:pt x="86303" y="9065"/>
                    <a:pt x="87004" y="8298"/>
                  </a:cubicBezTo>
                  <a:cubicBezTo>
                    <a:pt x="87749" y="7498"/>
                    <a:pt x="88812" y="5619"/>
                    <a:pt x="89251" y="4646"/>
                  </a:cubicBezTo>
                  <a:cubicBezTo>
                    <a:pt x="89574" y="3957"/>
                    <a:pt x="90058" y="2156"/>
                    <a:pt x="90292" y="1261"/>
                  </a:cubicBezTo>
                  <a:cubicBezTo>
                    <a:pt x="90481" y="1250"/>
                    <a:pt x="90670" y="1222"/>
                    <a:pt x="90787" y="1195"/>
                  </a:cubicBezTo>
                  <a:cubicBezTo>
                    <a:pt x="91148" y="1117"/>
                    <a:pt x="91766" y="711"/>
                    <a:pt x="92100" y="578"/>
                  </a:cubicBezTo>
                  <a:cubicBezTo>
                    <a:pt x="92522" y="405"/>
                    <a:pt x="93385" y="66"/>
                    <a:pt x="93835" y="27"/>
                  </a:cubicBezTo>
                  <a:cubicBezTo>
                    <a:pt x="94408" y="-38"/>
                    <a:pt x="95621" y="0"/>
                    <a:pt x="96116" y="250"/>
                  </a:cubicBezTo>
                  <a:cubicBezTo>
                    <a:pt x="96639" y="511"/>
                    <a:pt x="97268" y="1489"/>
                    <a:pt x="97574" y="1945"/>
                  </a:cubicBezTo>
                  <a:cubicBezTo>
                    <a:pt x="97924" y="2501"/>
                    <a:pt x="98336" y="3751"/>
                    <a:pt x="98698" y="4302"/>
                  </a:cubicBezTo>
                  <a:cubicBezTo>
                    <a:pt x="99020" y="4802"/>
                    <a:pt x="99955" y="5658"/>
                    <a:pt x="100294" y="6158"/>
                  </a:cubicBezTo>
                  <a:cubicBezTo>
                    <a:pt x="100556" y="6564"/>
                    <a:pt x="100717" y="7592"/>
                    <a:pt x="101123" y="7881"/>
                  </a:cubicBezTo>
                  <a:cubicBezTo>
                    <a:pt x="101490" y="8154"/>
                    <a:pt x="102497" y="8209"/>
                    <a:pt x="102981" y="8209"/>
                  </a:cubicBezTo>
                  <a:cubicBezTo>
                    <a:pt x="103415" y="8220"/>
                    <a:pt x="104350" y="7759"/>
                    <a:pt x="104745" y="7948"/>
                  </a:cubicBezTo>
                  <a:cubicBezTo>
                    <a:pt x="105157" y="8154"/>
                    <a:pt x="105418" y="9076"/>
                    <a:pt x="105474" y="9482"/>
                  </a:cubicBezTo>
                  <a:cubicBezTo>
                    <a:pt x="105518" y="9760"/>
                    <a:pt x="105446" y="10355"/>
                    <a:pt x="105301" y="10588"/>
                  </a:cubicBezTo>
                  <a:cubicBezTo>
                    <a:pt x="105123" y="10838"/>
                    <a:pt x="104422" y="11050"/>
                    <a:pt x="104278" y="11311"/>
                  </a:cubicBezTo>
                  <a:cubicBezTo>
                    <a:pt x="104089" y="11644"/>
                    <a:pt x="104089" y="12456"/>
                    <a:pt x="104205" y="12812"/>
                  </a:cubicBezTo>
                  <a:cubicBezTo>
                    <a:pt x="104305" y="13117"/>
                    <a:pt x="104734" y="13668"/>
                    <a:pt x="105040" y="13823"/>
                  </a:cubicBezTo>
                  <a:cubicBezTo>
                    <a:pt x="105490" y="14051"/>
                    <a:pt x="106586" y="14179"/>
                    <a:pt x="107065" y="14023"/>
                  </a:cubicBezTo>
                  <a:cubicBezTo>
                    <a:pt x="107460" y="13890"/>
                    <a:pt x="107872" y="13117"/>
                    <a:pt x="108233" y="12945"/>
                  </a:cubicBezTo>
                  <a:cubicBezTo>
                    <a:pt x="108511" y="12812"/>
                    <a:pt x="109229" y="12589"/>
                    <a:pt x="109507" y="12745"/>
                  </a:cubicBezTo>
                  <a:cubicBezTo>
                    <a:pt x="109741" y="12878"/>
                    <a:pt x="109769" y="13473"/>
                    <a:pt x="109796" y="13718"/>
                  </a:cubicBezTo>
                  <a:cubicBezTo>
                    <a:pt x="109830" y="14101"/>
                    <a:pt x="109435" y="14902"/>
                    <a:pt x="109652" y="15218"/>
                  </a:cubicBezTo>
                  <a:cubicBezTo>
                    <a:pt x="109974" y="15707"/>
                    <a:pt x="111388" y="15919"/>
                    <a:pt x="112005" y="16074"/>
                  </a:cubicBezTo>
                  <a:cubicBezTo>
                    <a:pt x="112823" y="16286"/>
                    <a:pt x="114486" y="16586"/>
                    <a:pt x="115332" y="16625"/>
                  </a:cubicBezTo>
                  <a:cubicBezTo>
                    <a:pt x="116061" y="16652"/>
                    <a:pt x="117524" y="16324"/>
                    <a:pt x="118242" y="16402"/>
                  </a:cubicBezTo>
                  <a:cubicBezTo>
                    <a:pt x="118475" y="16419"/>
                    <a:pt x="118764" y="16497"/>
                    <a:pt x="119070" y="16586"/>
                  </a:cubicBezTo>
                  <a:cubicBezTo>
                    <a:pt x="119260" y="17458"/>
                    <a:pt x="119410" y="18442"/>
                    <a:pt x="119187" y="18892"/>
                  </a:cubicBezTo>
                  <a:cubicBezTo>
                    <a:pt x="118942" y="19376"/>
                    <a:pt x="117741" y="19887"/>
                    <a:pt x="117201" y="20115"/>
                  </a:cubicBezTo>
                  <a:cubicBezTo>
                    <a:pt x="116356" y="20454"/>
                    <a:pt x="114542" y="20821"/>
                    <a:pt x="113624" y="20927"/>
                  </a:cubicBezTo>
                  <a:cubicBezTo>
                    <a:pt x="112984" y="21010"/>
                    <a:pt x="111666" y="20877"/>
                    <a:pt x="111009" y="20927"/>
                  </a:cubicBezTo>
                  <a:cubicBezTo>
                    <a:pt x="110470" y="20982"/>
                    <a:pt x="109257" y="20982"/>
                    <a:pt x="108878" y="21321"/>
                  </a:cubicBezTo>
                  <a:cubicBezTo>
                    <a:pt x="108662" y="21533"/>
                    <a:pt x="108628" y="22205"/>
                    <a:pt x="108645" y="22494"/>
                  </a:cubicBezTo>
                  <a:cubicBezTo>
                    <a:pt x="108662" y="23045"/>
                    <a:pt x="109140" y="24084"/>
                    <a:pt x="109229" y="24623"/>
                  </a:cubicBezTo>
                  <a:cubicBezTo>
                    <a:pt x="109346" y="25429"/>
                    <a:pt x="109418" y="27047"/>
                    <a:pt x="109318" y="27847"/>
                  </a:cubicBezTo>
                  <a:cubicBezTo>
                    <a:pt x="109246" y="28492"/>
                    <a:pt x="108689" y="29742"/>
                    <a:pt x="108645" y="30387"/>
                  </a:cubicBezTo>
                  <a:cubicBezTo>
                    <a:pt x="108545" y="31666"/>
                    <a:pt x="108862" y="34228"/>
                    <a:pt x="109229" y="35462"/>
                  </a:cubicBezTo>
                  <a:cubicBezTo>
                    <a:pt x="109552" y="36596"/>
                    <a:pt x="110687" y="38714"/>
                    <a:pt x="111260" y="39764"/>
                  </a:cubicBezTo>
                  <a:cubicBezTo>
                    <a:pt x="111872" y="40898"/>
                    <a:pt x="113435" y="42988"/>
                    <a:pt x="113958" y="44161"/>
                  </a:cubicBezTo>
                  <a:cubicBezTo>
                    <a:pt x="114648" y="45662"/>
                    <a:pt x="115260" y="48897"/>
                    <a:pt x="115888" y="50420"/>
                  </a:cubicBezTo>
                  <a:cubicBezTo>
                    <a:pt x="116267" y="51315"/>
                    <a:pt x="116867" y="53316"/>
                    <a:pt x="117730" y="53855"/>
                  </a:cubicBezTo>
                  <a:cubicBezTo>
                    <a:pt x="118108" y="54094"/>
                    <a:pt x="119026" y="54172"/>
                    <a:pt x="119844" y="5418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08" name="Shape 708"/>
            <p:cNvSpPr/>
            <p:nvPr/>
          </p:nvSpPr>
          <p:spPr>
            <a:xfrm>
              <a:off x="659429" y="1443783"/>
              <a:ext cx="99600" cy="114900"/>
            </a:xfrm>
            <a:custGeom>
              <a:avLst/>
              <a:gdLst/>
              <a:ahLst/>
              <a:cxnLst/>
              <a:rect l="0" t="0" r="0" b="0"/>
              <a:pathLst>
                <a:path w="120000" h="120000" extrusionOk="0">
                  <a:moveTo>
                    <a:pt x="41322" y="118822"/>
                  </a:moveTo>
                  <a:cubicBezTo>
                    <a:pt x="41266" y="119161"/>
                    <a:pt x="41266" y="119577"/>
                    <a:pt x="41266" y="120000"/>
                  </a:cubicBezTo>
                  <a:cubicBezTo>
                    <a:pt x="38259" y="119955"/>
                    <a:pt x="34877" y="119705"/>
                    <a:pt x="33483" y="118950"/>
                  </a:cubicBezTo>
                  <a:cubicBezTo>
                    <a:pt x="30313" y="117227"/>
                    <a:pt x="28109" y="110844"/>
                    <a:pt x="26715" y="107988"/>
                  </a:cubicBezTo>
                  <a:cubicBezTo>
                    <a:pt x="24405" y="103122"/>
                    <a:pt x="22150" y="92794"/>
                    <a:pt x="19623" y="88005"/>
                  </a:cubicBezTo>
                  <a:cubicBezTo>
                    <a:pt x="17692" y="84266"/>
                    <a:pt x="11945" y="77594"/>
                    <a:pt x="9686" y="73983"/>
                  </a:cubicBezTo>
                  <a:cubicBezTo>
                    <a:pt x="7593" y="70622"/>
                    <a:pt x="3403" y="63861"/>
                    <a:pt x="2220" y="60250"/>
                  </a:cubicBezTo>
                  <a:cubicBezTo>
                    <a:pt x="881" y="56305"/>
                    <a:pt x="-301" y="48116"/>
                    <a:pt x="72" y="44044"/>
                  </a:cubicBezTo>
                  <a:cubicBezTo>
                    <a:pt x="234" y="41988"/>
                    <a:pt x="2276" y="38000"/>
                    <a:pt x="2544" y="35938"/>
                  </a:cubicBezTo>
                  <a:cubicBezTo>
                    <a:pt x="2923" y="33377"/>
                    <a:pt x="2650" y="28216"/>
                    <a:pt x="2220" y="25655"/>
                  </a:cubicBezTo>
                  <a:cubicBezTo>
                    <a:pt x="1902" y="23933"/>
                    <a:pt x="128" y="20616"/>
                    <a:pt x="72" y="18850"/>
                  </a:cubicBezTo>
                  <a:cubicBezTo>
                    <a:pt x="22" y="17927"/>
                    <a:pt x="128" y="15788"/>
                    <a:pt x="931" y="15116"/>
                  </a:cubicBezTo>
                  <a:cubicBezTo>
                    <a:pt x="2332" y="14022"/>
                    <a:pt x="6790" y="14022"/>
                    <a:pt x="8776" y="13855"/>
                  </a:cubicBezTo>
                  <a:cubicBezTo>
                    <a:pt x="11192" y="13688"/>
                    <a:pt x="16024" y="14105"/>
                    <a:pt x="18390" y="13855"/>
                  </a:cubicBezTo>
                  <a:cubicBezTo>
                    <a:pt x="21771" y="13522"/>
                    <a:pt x="28433" y="12344"/>
                    <a:pt x="31546" y="11250"/>
                  </a:cubicBezTo>
                  <a:cubicBezTo>
                    <a:pt x="33533" y="10538"/>
                    <a:pt x="37935" y="8900"/>
                    <a:pt x="38850" y="7350"/>
                  </a:cubicBezTo>
                  <a:cubicBezTo>
                    <a:pt x="39654" y="5922"/>
                    <a:pt x="39118" y="2772"/>
                    <a:pt x="38420" y="0"/>
                  </a:cubicBezTo>
                  <a:cubicBezTo>
                    <a:pt x="40892" y="672"/>
                    <a:pt x="43738" y="1677"/>
                    <a:pt x="45512" y="2016"/>
                  </a:cubicBezTo>
                  <a:cubicBezTo>
                    <a:pt x="48252" y="2516"/>
                    <a:pt x="53887" y="3233"/>
                    <a:pt x="56682" y="3444"/>
                  </a:cubicBezTo>
                  <a:cubicBezTo>
                    <a:pt x="59204" y="3655"/>
                    <a:pt x="64310" y="3611"/>
                    <a:pt x="66832" y="3655"/>
                  </a:cubicBezTo>
                  <a:cubicBezTo>
                    <a:pt x="71022" y="3777"/>
                    <a:pt x="79397" y="3822"/>
                    <a:pt x="83481" y="4283"/>
                  </a:cubicBezTo>
                  <a:cubicBezTo>
                    <a:pt x="85791" y="4577"/>
                    <a:pt x="90249" y="5838"/>
                    <a:pt x="92559" y="6044"/>
                  </a:cubicBezTo>
                  <a:cubicBezTo>
                    <a:pt x="94601" y="6255"/>
                    <a:pt x="98736" y="6505"/>
                    <a:pt x="100722" y="6044"/>
                  </a:cubicBezTo>
                  <a:cubicBezTo>
                    <a:pt x="102547" y="5666"/>
                    <a:pt x="105342" y="3400"/>
                    <a:pt x="107111" y="2938"/>
                  </a:cubicBezTo>
                  <a:cubicBezTo>
                    <a:pt x="109259" y="2394"/>
                    <a:pt x="113934" y="2561"/>
                    <a:pt x="116189" y="2516"/>
                  </a:cubicBezTo>
                  <a:cubicBezTo>
                    <a:pt x="116992" y="2516"/>
                    <a:pt x="118554" y="2516"/>
                    <a:pt x="120000" y="2561"/>
                  </a:cubicBezTo>
                  <a:cubicBezTo>
                    <a:pt x="119787" y="3694"/>
                    <a:pt x="119626" y="4872"/>
                    <a:pt x="119570" y="5627"/>
                  </a:cubicBezTo>
                  <a:cubicBezTo>
                    <a:pt x="119358" y="8061"/>
                    <a:pt x="120217" y="13016"/>
                    <a:pt x="119570" y="15411"/>
                  </a:cubicBezTo>
                  <a:cubicBezTo>
                    <a:pt x="119196" y="16755"/>
                    <a:pt x="117963" y="19438"/>
                    <a:pt x="116724" y="20405"/>
                  </a:cubicBezTo>
                  <a:cubicBezTo>
                    <a:pt x="115006" y="21705"/>
                    <a:pt x="110012" y="22422"/>
                    <a:pt x="107808" y="23177"/>
                  </a:cubicBezTo>
                  <a:cubicBezTo>
                    <a:pt x="106145" y="23722"/>
                    <a:pt x="102653" y="24772"/>
                    <a:pt x="101046" y="25527"/>
                  </a:cubicBezTo>
                  <a:cubicBezTo>
                    <a:pt x="97982" y="27000"/>
                    <a:pt x="92559" y="30733"/>
                    <a:pt x="89870" y="32622"/>
                  </a:cubicBezTo>
                  <a:cubicBezTo>
                    <a:pt x="86327" y="35100"/>
                    <a:pt x="78967" y="40055"/>
                    <a:pt x="76339" y="43161"/>
                  </a:cubicBezTo>
                  <a:cubicBezTo>
                    <a:pt x="74403" y="45472"/>
                    <a:pt x="71719" y="50722"/>
                    <a:pt x="71022" y="53450"/>
                  </a:cubicBezTo>
                  <a:cubicBezTo>
                    <a:pt x="70325" y="56261"/>
                    <a:pt x="71719" y="62138"/>
                    <a:pt x="71022" y="64955"/>
                  </a:cubicBezTo>
                  <a:cubicBezTo>
                    <a:pt x="70057" y="68733"/>
                    <a:pt x="65760" y="75788"/>
                    <a:pt x="63556" y="79272"/>
                  </a:cubicBezTo>
                  <a:cubicBezTo>
                    <a:pt x="61620" y="82255"/>
                    <a:pt x="56733" y="87838"/>
                    <a:pt x="54640" y="90777"/>
                  </a:cubicBezTo>
                  <a:cubicBezTo>
                    <a:pt x="52118" y="94427"/>
                    <a:pt x="47013" y="101733"/>
                    <a:pt x="45244" y="105638"/>
                  </a:cubicBezTo>
                  <a:cubicBezTo>
                    <a:pt x="43794" y="108833"/>
                    <a:pt x="41807" y="115466"/>
                    <a:pt x="41322" y="11882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09" name="Shape 709"/>
            <p:cNvSpPr/>
            <p:nvPr/>
          </p:nvSpPr>
          <p:spPr>
            <a:xfrm>
              <a:off x="698085" y="435750"/>
              <a:ext cx="239400" cy="346200"/>
            </a:xfrm>
            <a:custGeom>
              <a:avLst/>
              <a:gdLst/>
              <a:ahLst/>
              <a:cxnLst/>
              <a:rect l="0" t="0" r="0" b="0"/>
              <a:pathLst>
                <a:path w="120000" h="120000" extrusionOk="0">
                  <a:moveTo>
                    <a:pt x="13657" y="317"/>
                  </a:moveTo>
                  <a:cubicBezTo>
                    <a:pt x="13835" y="467"/>
                    <a:pt x="14035" y="606"/>
                    <a:pt x="14174" y="679"/>
                  </a:cubicBezTo>
                  <a:cubicBezTo>
                    <a:pt x="14486" y="829"/>
                    <a:pt x="15209" y="1068"/>
                    <a:pt x="15587" y="1096"/>
                  </a:cubicBezTo>
                  <a:cubicBezTo>
                    <a:pt x="16221" y="1124"/>
                    <a:pt x="17367" y="718"/>
                    <a:pt x="17974" y="679"/>
                  </a:cubicBezTo>
                  <a:cubicBezTo>
                    <a:pt x="18558" y="623"/>
                    <a:pt x="19798" y="484"/>
                    <a:pt x="20293" y="679"/>
                  </a:cubicBezTo>
                  <a:cubicBezTo>
                    <a:pt x="20878" y="913"/>
                    <a:pt x="21395" y="1809"/>
                    <a:pt x="21395" y="2237"/>
                  </a:cubicBezTo>
                  <a:cubicBezTo>
                    <a:pt x="21417" y="2672"/>
                    <a:pt x="20427" y="3423"/>
                    <a:pt x="20427" y="3858"/>
                  </a:cubicBezTo>
                  <a:cubicBezTo>
                    <a:pt x="20427" y="4320"/>
                    <a:pt x="20944" y="5283"/>
                    <a:pt x="21484" y="5617"/>
                  </a:cubicBezTo>
                  <a:cubicBezTo>
                    <a:pt x="21756" y="5784"/>
                    <a:pt x="22680" y="5812"/>
                    <a:pt x="22969" y="5979"/>
                  </a:cubicBezTo>
                  <a:cubicBezTo>
                    <a:pt x="23420" y="6240"/>
                    <a:pt x="23804" y="7025"/>
                    <a:pt x="23937" y="7398"/>
                  </a:cubicBezTo>
                  <a:cubicBezTo>
                    <a:pt x="24093" y="7816"/>
                    <a:pt x="23982" y="8656"/>
                    <a:pt x="24093" y="9057"/>
                  </a:cubicBezTo>
                  <a:cubicBezTo>
                    <a:pt x="24188" y="9380"/>
                    <a:pt x="24727" y="9993"/>
                    <a:pt x="24683" y="10315"/>
                  </a:cubicBezTo>
                  <a:cubicBezTo>
                    <a:pt x="24610" y="10750"/>
                    <a:pt x="23620" y="11473"/>
                    <a:pt x="23353" y="11874"/>
                  </a:cubicBezTo>
                  <a:cubicBezTo>
                    <a:pt x="23103" y="12253"/>
                    <a:pt x="22652" y="13032"/>
                    <a:pt x="22608" y="13455"/>
                  </a:cubicBezTo>
                  <a:cubicBezTo>
                    <a:pt x="22519" y="14107"/>
                    <a:pt x="22407" y="15588"/>
                    <a:pt x="23125" y="16077"/>
                  </a:cubicBezTo>
                  <a:cubicBezTo>
                    <a:pt x="23598" y="16395"/>
                    <a:pt x="25178" y="16439"/>
                    <a:pt x="25873" y="16450"/>
                  </a:cubicBezTo>
                  <a:cubicBezTo>
                    <a:pt x="26797" y="16467"/>
                    <a:pt x="28616" y="16022"/>
                    <a:pt x="29517" y="16077"/>
                  </a:cubicBezTo>
                  <a:cubicBezTo>
                    <a:pt x="30529" y="16133"/>
                    <a:pt x="32332" y="16868"/>
                    <a:pt x="33322" y="16951"/>
                  </a:cubicBezTo>
                  <a:cubicBezTo>
                    <a:pt x="34290" y="17035"/>
                    <a:pt x="36315" y="16506"/>
                    <a:pt x="37194" y="16773"/>
                  </a:cubicBezTo>
                  <a:cubicBezTo>
                    <a:pt x="37823" y="16951"/>
                    <a:pt x="38607" y="17736"/>
                    <a:pt x="38768" y="18154"/>
                  </a:cubicBezTo>
                  <a:cubicBezTo>
                    <a:pt x="39013" y="18839"/>
                    <a:pt x="38407" y="20258"/>
                    <a:pt x="38023" y="20915"/>
                  </a:cubicBezTo>
                  <a:cubicBezTo>
                    <a:pt x="37711" y="21444"/>
                    <a:pt x="36604" y="22352"/>
                    <a:pt x="36226" y="22853"/>
                  </a:cubicBezTo>
                  <a:cubicBezTo>
                    <a:pt x="35887" y="23326"/>
                    <a:pt x="35547" y="24389"/>
                    <a:pt x="35119" y="24835"/>
                  </a:cubicBezTo>
                  <a:cubicBezTo>
                    <a:pt x="34741" y="25235"/>
                    <a:pt x="33522" y="25809"/>
                    <a:pt x="33189" y="26215"/>
                  </a:cubicBezTo>
                  <a:cubicBezTo>
                    <a:pt x="32666" y="26828"/>
                    <a:pt x="32081" y="28169"/>
                    <a:pt x="32059" y="28848"/>
                  </a:cubicBezTo>
                  <a:cubicBezTo>
                    <a:pt x="32037" y="29411"/>
                    <a:pt x="32376" y="30563"/>
                    <a:pt x="32805" y="31070"/>
                  </a:cubicBezTo>
                  <a:cubicBezTo>
                    <a:pt x="33116" y="31443"/>
                    <a:pt x="33995" y="32395"/>
                    <a:pt x="34668" y="32311"/>
                  </a:cubicBezTo>
                  <a:cubicBezTo>
                    <a:pt x="35280" y="32228"/>
                    <a:pt x="35480" y="31265"/>
                    <a:pt x="35480" y="30875"/>
                  </a:cubicBezTo>
                  <a:cubicBezTo>
                    <a:pt x="35503" y="30608"/>
                    <a:pt x="34763" y="30062"/>
                    <a:pt x="34963" y="29812"/>
                  </a:cubicBezTo>
                  <a:cubicBezTo>
                    <a:pt x="35236" y="29478"/>
                    <a:pt x="36604" y="29327"/>
                    <a:pt x="37194" y="29266"/>
                  </a:cubicBezTo>
                  <a:cubicBezTo>
                    <a:pt x="37867" y="29199"/>
                    <a:pt x="39219" y="29439"/>
                    <a:pt x="39892" y="29355"/>
                  </a:cubicBezTo>
                  <a:cubicBezTo>
                    <a:pt x="40298" y="29299"/>
                    <a:pt x="40971" y="28960"/>
                    <a:pt x="41377" y="28893"/>
                  </a:cubicBezTo>
                  <a:cubicBezTo>
                    <a:pt x="42774" y="28681"/>
                    <a:pt x="45722" y="28643"/>
                    <a:pt x="47113" y="28848"/>
                  </a:cubicBezTo>
                  <a:cubicBezTo>
                    <a:pt x="48960" y="29127"/>
                    <a:pt x="52359" y="30340"/>
                    <a:pt x="53822" y="31109"/>
                  </a:cubicBezTo>
                  <a:cubicBezTo>
                    <a:pt x="55263" y="31877"/>
                    <a:pt x="57037" y="34037"/>
                    <a:pt x="58434" y="34850"/>
                  </a:cubicBezTo>
                  <a:cubicBezTo>
                    <a:pt x="58973" y="35156"/>
                    <a:pt x="60208" y="35685"/>
                    <a:pt x="60887" y="35852"/>
                  </a:cubicBezTo>
                  <a:cubicBezTo>
                    <a:pt x="62100" y="36175"/>
                    <a:pt x="64848" y="36203"/>
                    <a:pt x="66038" y="36548"/>
                  </a:cubicBezTo>
                  <a:cubicBezTo>
                    <a:pt x="67028" y="36854"/>
                    <a:pt x="68514" y="37929"/>
                    <a:pt x="69459" y="38307"/>
                  </a:cubicBezTo>
                  <a:cubicBezTo>
                    <a:pt x="70294" y="38624"/>
                    <a:pt x="72319" y="38936"/>
                    <a:pt x="73036" y="39365"/>
                  </a:cubicBezTo>
                  <a:cubicBezTo>
                    <a:pt x="74049" y="39966"/>
                    <a:pt x="74906" y="41725"/>
                    <a:pt x="75712" y="42449"/>
                  </a:cubicBezTo>
                  <a:cubicBezTo>
                    <a:pt x="76658" y="43301"/>
                    <a:pt x="79451" y="44637"/>
                    <a:pt x="80101" y="45589"/>
                  </a:cubicBezTo>
                  <a:cubicBezTo>
                    <a:pt x="80758" y="46491"/>
                    <a:pt x="80869" y="48517"/>
                    <a:pt x="80780" y="49508"/>
                  </a:cubicBezTo>
                  <a:cubicBezTo>
                    <a:pt x="80708" y="50382"/>
                    <a:pt x="79768" y="52086"/>
                    <a:pt x="79584" y="52965"/>
                  </a:cubicBezTo>
                  <a:cubicBezTo>
                    <a:pt x="79495" y="53466"/>
                    <a:pt x="79339" y="54496"/>
                    <a:pt x="79517" y="54986"/>
                  </a:cubicBezTo>
                  <a:cubicBezTo>
                    <a:pt x="79768" y="55671"/>
                    <a:pt x="81069" y="56868"/>
                    <a:pt x="81609" y="57486"/>
                  </a:cubicBezTo>
                  <a:cubicBezTo>
                    <a:pt x="82599" y="58627"/>
                    <a:pt x="84691" y="60887"/>
                    <a:pt x="85776" y="62001"/>
                  </a:cubicBezTo>
                  <a:cubicBezTo>
                    <a:pt x="86427" y="62686"/>
                    <a:pt x="87890" y="63966"/>
                    <a:pt x="88452" y="64679"/>
                  </a:cubicBezTo>
                  <a:cubicBezTo>
                    <a:pt x="89169" y="65558"/>
                    <a:pt x="89892" y="67496"/>
                    <a:pt x="90771" y="68320"/>
                  </a:cubicBezTo>
                  <a:cubicBezTo>
                    <a:pt x="91534" y="69060"/>
                    <a:pt x="93514" y="70413"/>
                    <a:pt x="94799" y="70819"/>
                  </a:cubicBezTo>
                  <a:cubicBezTo>
                    <a:pt x="95967" y="71181"/>
                    <a:pt x="98804" y="70958"/>
                    <a:pt x="99995" y="71276"/>
                  </a:cubicBezTo>
                  <a:cubicBezTo>
                    <a:pt x="102109" y="71821"/>
                    <a:pt x="105552" y="73775"/>
                    <a:pt x="107238" y="74739"/>
                  </a:cubicBezTo>
                  <a:cubicBezTo>
                    <a:pt x="109085" y="75780"/>
                    <a:pt x="112706" y="77984"/>
                    <a:pt x="114080" y="79298"/>
                  </a:cubicBezTo>
                  <a:cubicBezTo>
                    <a:pt x="115321" y="80467"/>
                    <a:pt x="117140" y="83089"/>
                    <a:pt x="117591" y="84459"/>
                  </a:cubicBezTo>
                  <a:cubicBezTo>
                    <a:pt x="117841" y="85266"/>
                    <a:pt x="118175" y="87009"/>
                    <a:pt x="117546" y="87732"/>
                  </a:cubicBezTo>
                  <a:cubicBezTo>
                    <a:pt x="117051" y="88295"/>
                    <a:pt x="114620" y="88573"/>
                    <a:pt x="114080" y="89113"/>
                  </a:cubicBezTo>
                  <a:cubicBezTo>
                    <a:pt x="113135" y="90121"/>
                    <a:pt x="113585" y="92587"/>
                    <a:pt x="113519" y="93745"/>
                  </a:cubicBezTo>
                  <a:cubicBezTo>
                    <a:pt x="113452" y="95003"/>
                    <a:pt x="113201" y="97497"/>
                    <a:pt x="113519" y="98722"/>
                  </a:cubicBezTo>
                  <a:cubicBezTo>
                    <a:pt x="113836" y="99869"/>
                    <a:pt x="115048" y="102057"/>
                    <a:pt x="115883" y="103092"/>
                  </a:cubicBezTo>
                  <a:cubicBezTo>
                    <a:pt x="116261" y="103593"/>
                    <a:pt x="117435" y="104473"/>
                    <a:pt x="117886" y="104957"/>
                  </a:cubicBezTo>
                  <a:cubicBezTo>
                    <a:pt x="118492" y="105631"/>
                    <a:pt x="119955" y="106956"/>
                    <a:pt x="120000" y="107718"/>
                  </a:cubicBezTo>
                  <a:cubicBezTo>
                    <a:pt x="120044" y="108364"/>
                    <a:pt x="118737" y="109505"/>
                    <a:pt x="118559" y="110146"/>
                  </a:cubicBezTo>
                  <a:cubicBezTo>
                    <a:pt x="118381" y="110730"/>
                    <a:pt x="119143" y="112072"/>
                    <a:pt x="118559" y="112562"/>
                  </a:cubicBezTo>
                  <a:cubicBezTo>
                    <a:pt x="118153" y="112896"/>
                    <a:pt x="116645" y="112990"/>
                    <a:pt x="115994" y="113046"/>
                  </a:cubicBezTo>
                  <a:cubicBezTo>
                    <a:pt x="115321" y="113102"/>
                    <a:pt x="113880" y="112768"/>
                    <a:pt x="113296" y="112979"/>
                  </a:cubicBezTo>
                  <a:cubicBezTo>
                    <a:pt x="112845" y="113146"/>
                    <a:pt x="112617" y="113859"/>
                    <a:pt x="112417" y="114148"/>
                  </a:cubicBezTo>
                  <a:cubicBezTo>
                    <a:pt x="111966" y="114833"/>
                    <a:pt x="111538" y="116325"/>
                    <a:pt x="110843" y="116926"/>
                  </a:cubicBezTo>
                  <a:cubicBezTo>
                    <a:pt x="110253" y="117439"/>
                    <a:pt x="108545" y="118251"/>
                    <a:pt x="107600" y="118513"/>
                  </a:cubicBezTo>
                  <a:cubicBezTo>
                    <a:pt x="106993" y="118680"/>
                    <a:pt x="105575" y="118652"/>
                    <a:pt x="104924" y="118791"/>
                  </a:cubicBezTo>
                  <a:cubicBezTo>
                    <a:pt x="104089" y="118964"/>
                    <a:pt x="102648" y="119688"/>
                    <a:pt x="101797" y="119827"/>
                  </a:cubicBezTo>
                  <a:cubicBezTo>
                    <a:pt x="100785" y="119977"/>
                    <a:pt x="98554" y="120133"/>
                    <a:pt x="97653" y="119827"/>
                  </a:cubicBezTo>
                  <a:cubicBezTo>
                    <a:pt x="97475" y="119771"/>
                    <a:pt x="97297" y="119660"/>
                    <a:pt x="97113" y="119532"/>
                  </a:cubicBezTo>
                  <a:cubicBezTo>
                    <a:pt x="96351" y="119031"/>
                    <a:pt x="95650" y="118112"/>
                    <a:pt x="95428" y="117611"/>
                  </a:cubicBezTo>
                  <a:cubicBezTo>
                    <a:pt x="95177" y="117066"/>
                    <a:pt x="94977" y="115824"/>
                    <a:pt x="95428" y="115334"/>
                  </a:cubicBezTo>
                  <a:cubicBezTo>
                    <a:pt x="95739" y="114972"/>
                    <a:pt x="97341" y="114850"/>
                    <a:pt x="97653" y="114499"/>
                  </a:cubicBezTo>
                  <a:cubicBezTo>
                    <a:pt x="98103" y="114026"/>
                    <a:pt x="98126" y="112757"/>
                    <a:pt x="97653" y="112283"/>
                  </a:cubicBezTo>
                  <a:cubicBezTo>
                    <a:pt x="97319" y="111944"/>
                    <a:pt x="95967" y="111571"/>
                    <a:pt x="95316" y="111599"/>
                  </a:cubicBezTo>
                  <a:cubicBezTo>
                    <a:pt x="94799" y="111610"/>
                    <a:pt x="94031" y="112200"/>
                    <a:pt x="93514" y="112283"/>
                  </a:cubicBezTo>
                  <a:cubicBezTo>
                    <a:pt x="92412" y="112489"/>
                    <a:pt x="89915" y="112629"/>
                    <a:pt x="88902" y="112283"/>
                  </a:cubicBezTo>
                  <a:cubicBezTo>
                    <a:pt x="87778" y="111905"/>
                    <a:pt x="87055" y="110162"/>
                    <a:pt x="86154" y="109589"/>
                  </a:cubicBezTo>
                  <a:cubicBezTo>
                    <a:pt x="84830" y="108765"/>
                    <a:pt x="81676" y="107429"/>
                    <a:pt x="79901" y="107106"/>
                  </a:cubicBezTo>
                  <a:cubicBezTo>
                    <a:pt x="78755" y="106900"/>
                    <a:pt x="76324" y="107301"/>
                    <a:pt x="75195" y="107106"/>
                  </a:cubicBezTo>
                  <a:cubicBezTo>
                    <a:pt x="74344" y="106956"/>
                    <a:pt x="73036" y="106059"/>
                    <a:pt x="72180" y="105920"/>
                  </a:cubicBezTo>
                  <a:cubicBezTo>
                    <a:pt x="71440" y="105809"/>
                    <a:pt x="69777" y="105781"/>
                    <a:pt x="69165" y="106059"/>
                  </a:cubicBezTo>
                  <a:cubicBezTo>
                    <a:pt x="68380" y="106421"/>
                    <a:pt x="68469" y="107885"/>
                    <a:pt x="67818" y="108347"/>
                  </a:cubicBezTo>
                  <a:cubicBezTo>
                    <a:pt x="66600" y="109183"/>
                    <a:pt x="62912" y="109895"/>
                    <a:pt x="61226" y="110357"/>
                  </a:cubicBezTo>
                  <a:cubicBezTo>
                    <a:pt x="59535" y="110803"/>
                    <a:pt x="56114" y="112144"/>
                    <a:pt x="54295" y="111944"/>
                  </a:cubicBezTo>
                  <a:cubicBezTo>
                    <a:pt x="53438" y="111849"/>
                    <a:pt x="52019" y="111014"/>
                    <a:pt x="51658" y="110508"/>
                  </a:cubicBezTo>
                  <a:cubicBezTo>
                    <a:pt x="51185" y="109895"/>
                    <a:pt x="51864" y="108448"/>
                    <a:pt x="51569" y="107791"/>
                  </a:cubicBezTo>
                  <a:cubicBezTo>
                    <a:pt x="51391" y="107373"/>
                    <a:pt x="50718" y="106549"/>
                    <a:pt x="50172" y="106271"/>
                  </a:cubicBezTo>
                  <a:cubicBezTo>
                    <a:pt x="49677" y="106020"/>
                    <a:pt x="48420" y="105753"/>
                    <a:pt x="47791" y="105770"/>
                  </a:cubicBezTo>
                  <a:cubicBezTo>
                    <a:pt x="47252" y="105770"/>
                    <a:pt x="46351" y="106199"/>
                    <a:pt x="45856" y="106271"/>
                  </a:cubicBezTo>
                  <a:cubicBezTo>
                    <a:pt x="44954" y="106382"/>
                    <a:pt x="43063" y="106421"/>
                    <a:pt x="42184" y="106271"/>
                  </a:cubicBezTo>
                  <a:cubicBezTo>
                    <a:pt x="41444" y="106143"/>
                    <a:pt x="40070" y="105614"/>
                    <a:pt x="39575" y="105252"/>
                  </a:cubicBezTo>
                  <a:cubicBezTo>
                    <a:pt x="38946" y="104790"/>
                    <a:pt x="38273" y="103593"/>
                    <a:pt x="38090" y="102992"/>
                  </a:cubicBezTo>
                  <a:cubicBezTo>
                    <a:pt x="37823" y="102045"/>
                    <a:pt x="38451" y="100091"/>
                    <a:pt x="38318" y="99128"/>
                  </a:cubicBezTo>
                  <a:cubicBezTo>
                    <a:pt x="38067" y="97469"/>
                    <a:pt x="36270" y="94318"/>
                    <a:pt x="35998" y="92670"/>
                  </a:cubicBezTo>
                  <a:cubicBezTo>
                    <a:pt x="35887" y="91902"/>
                    <a:pt x="35976" y="90382"/>
                    <a:pt x="36087" y="89620"/>
                  </a:cubicBezTo>
                  <a:cubicBezTo>
                    <a:pt x="36154" y="89113"/>
                    <a:pt x="36810" y="88100"/>
                    <a:pt x="36604" y="87593"/>
                  </a:cubicBezTo>
                  <a:cubicBezTo>
                    <a:pt x="36382" y="87081"/>
                    <a:pt x="35119" y="86268"/>
                    <a:pt x="34446" y="85934"/>
                  </a:cubicBezTo>
                  <a:cubicBezTo>
                    <a:pt x="33862" y="85645"/>
                    <a:pt x="32221" y="85478"/>
                    <a:pt x="31770" y="85099"/>
                  </a:cubicBezTo>
                  <a:cubicBezTo>
                    <a:pt x="31297" y="84737"/>
                    <a:pt x="30913" y="83702"/>
                    <a:pt x="31158" y="83256"/>
                  </a:cubicBezTo>
                  <a:cubicBezTo>
                    <a:pt x="31386" y="82867"/>
                    <a:pt x="32643" y="82377"/>
                    <a:pt x="33255" y="82199"/>
                  </a:cubicBezTo>
                  <a:cubicBezTo>
                    <a:pt x="34223" y="81920"/>
                    <a:pt x="36426" y="81753"/>
                    <a:pt x="37505" y="81697"/>
                  </a:cubicBezTo>
                  <a:cubicBezTo>
                    <a:pt x="39013" y="81597"/>
                    <a:pt x="42117" y="81892"/>
                    <a:pt x="43602" y="81697"/>
                  </a:cubicBezTo>
                  <a:cubicBezTo>
                    <a:pt x="45132" y="81486"/>
                    <a:pt x="48192" y="80818"/>
                    <a:pt x="49277" y="80122"/>
                  </a:cubicBezTo>
                  <a:cubicBezTo>
                    <a:pt x="50579" y="79270"/>
                    <a:pt x="51797" y="76871"/>
                    <a:pt x="52019" y="75696"/>
                  </a:cubicBezTo>
                  <a:cubicBezTo>
                    <a:pt x="52225" y="74711"/>
                    <a:pt x="52064" y="72601"/>
                    <a:pt x="51279" y="71738"/>
                  </a:cubicBezTo>
                  <a:cubicBezTo>
                    <a:pt x="50668" y="71053"/>
                    <a:pt x="48531" y="70062"/>
                    <a:pt x="47341" y="69839"/>
                  </a:cubicBezTo>
                  <a:cubicBezTo>
                    <a:pt x="46167" y="69633"/>
                    <a:pt x="43697" y="70173"/>
                    <a:pt x="42501" y="70079"/>
                  </a:cubicBezTo>
                  <a:cubicBezTo>
                    <a:pt x="41872" y="70023"/>
                    <a:pt x="40454" y="69856"/>
                    <a:pt x="40114" y="69522"/>
                  </a:cubicBezTo>
                  <a:cubicBezTo>
                    <a:pt x="39486" y="68921"/>
                    <a:pt x="40838" y="67356"/>
                    <a:pt x="40409" y="66705"/>
                  </a:cubicBezTo>
                  <a:cubicBezTo>
                    <a:pt x="39825" y="65826"/>
                    <a:pt x="37144" y="64640"/>
                    <a:pt x="35864" y="64122"/>
                  </a:cubicBezTo>
                  <a:cubicBezTo>
                    <a:pt x="34763" y="63688"/>
                    <a:pt x="32310" y="63120"/>
                    <a:pt x="31091" y="62842"/>
                  </a:cubicBezTo>
                  <a:cubicBezTo>
                    <a:pt x="29834" y="62546"/>
                    <a:pt x="27180" y="62196"/>
                    <a:pt x="25962" y="61862"/>
                  </a:cubicBezTo>
                  <a:cubicBezTo>
                    <a:pt x="24794" y="61544"/>
                    <a:pt x="22407" y="60871"/>
                    <a:pt x="21617" y="60247"/>
                  </a:cubicBezTo>
                  <a:cubicBezTo>
                    <a:pt x="20538" y="59368"/>
                    <a:pt x="20766" y="56829"/>
                    <a:pt x="19615" y="55961"/>
                  </a:cubicBezTo>
                  <a:cubicBezTo>
                    <a:pt x="18129" y="54836"/>
                    <a:pt x="13562" y="53717"/>
                    <a:pt x="11359" y="53244"/>
                  </a:cubicBezTo>
                  <a:cubicBezTo>
                    <a:pt x="9446" y="52826"/>
                    <a:pt x="5101" y="53032"/>
                    <a:pt x="3460" y="52325"/>
                  </a:cubicBezTo>
                  <a:cubicBezTo>
                    <a:pt x="2063" y="51724"/>
                    <a:pt x="267" y="49759"/>
                    <a:pt x="16" y="48723"/>
                  </a:cubicBezTo>
                  <a:cubicBezTo>
                    <a:pt x="-116" y="48100"/>
                    <a:pt x="578" y="46647"/>
                    <a:pt x="1051" y="45795"/>
                  </a:cubicBezTo>
                  <a:cubicBezTo>
                    <a:pt x="2108" y="45895"/>
                    <a:pt x="3526" y="46062"/>
                    <a:pt x="4294" y="45923"/>
                  </a:cubicBezTo>
                  <a:cubicBezTo>
                    <a:pt x="5173" y="45756"/>
                    <a:pt x="6564" y="44943"/>
                    <a:pt x="7154" y="44498"/>
                  </a:cubicBezTo>
                  <a:cubicBezTo>
                    <a:pt x="7827" y="43969"/>
                    <a:pt x="8611" y="42661"/>
                    <a:pt x="9084" y="42043"/>
                  </a:cubicBezTo>
                  <a:cubicBezTo>
                    <a:pt x="9829" y="41107"/>
                    <a:pt x="11676" y="39298"/>
                    <a:pt x="12055" y="38279"/>
                  </a:cubicBezTo>
                  <a:cubicBezTo>
                    <a:pt x="12394" y="37400"/>
                    <a:pt x="12438" y="35518"/>
                    <a:pt x="12055" y="34655"/>
                  </a:cubicBezTo>
                  <a:cubicBezTo>
                    <a:pt x="11537" y="33497"/>
                    <a:pt x="9039" y="31599"/>
                    <a:pt x="8138" y="30535"/>
                  </a:cubicBezTo>
                  <a:cubicBezTo>
                    <a:pt x="7576" y="29856"/>
                    <a:pt x="7037" y="28281"/>
                    <a:pt x="6136" y="27763"/>
                  </a:cubicBezTo>
                  <a:cubicBezTo>
                    <a:pt x="5713" y="27524"/>
                    <a:pt x="4583" y="27290"/>
                    <a:pt x="3999" y="27273"/>
                  </a:cubicBezTo>
                  <a:cubicBezTo>
                    <a:pt x="3549" y="27273"/>
                    <a:pt x="2698" y="27596"/>
                    <a:pt x="2225" y="27596"/>
                  </a:cubicBezTo>
                  <a:cubicBezTo>
                    <a:pt x="1752" y="27596"/>
                    <a:pt x="695" y="27524"/>
                    <a:pt x="445" y="27273"/>
                  </a:cubicBezTo>
                  <a:cubicBezTo>
                    <a:pt x="105" y="26967"/>
                    <a:pt x="467" y="26132"/>
                    <a:pt x="828" y="25826"/>
                  </a:cubicBezTo>
                  <a:cubicBezTo>
                    <a:pt x="1234" y="25475"/>
                    <a:pt x="2787" y="25297"/>
                    <a:pt x="3348" y="25029"/>
                  </a:cubicBezTo>
                  <a:cubicBezTo>
                    <a:pt x="4272" y="24595"/>
                    <a:pt x="5935" y="23549"/>
                    <a:pt x="6519" y="22925"/>
                  </a:cubicBezTo>
                  <a:cubicBezTo>
                    <a:pt x="7376" y="21990"/>
                    <a:pt x="8500" y="19880"/>
                    <a:pt x="8478" y="18811"/>
                  </a:cubicBezTo>
                  <a:cubicBezTo>
                    <a:pt x="8478" y="18221"/>
                    <a:pt x="7309" y="17146"/>
                    <a:pt x="7354" y="16562"/>
                  </a:cubicBezTo>
                  <a:cubicBezTo>
                    <a:pt x="7443" y="15766"/>
                    <a:pt x="8795" y="14329"/>
                    <a:pt x="9490" y="13650"/>
                  </a:cubicBezTo>
                  <a:cubicBezTo>
                    <a:pt x="10096" y="13060"/>
                    <a:pt x="11988" y="12186"/>
                    <a:pt x="12438" y="11540"/>
                  </a:cubicBezTo>
                  <a:cubicBezTo>
                    <a:pt x="12778" y="11095"/>
                    <a:pt x="12483" y="10048"/>
                    <a:pt x="12845" y="9603"/>
                  </a:cubicBezTo>
                  <a:cubicBezTo>
                    <a:pt x="13273" y="9057"/>
                    <a:pt x="14714" y="8111"/>
                    <a:pt x="15632" y="7871"/>
                  </a:cubicBezTo>
                  <a:cubicBezTo>
                    <a:pt x="15971" y="7788"/>
                    <a:pt x="16805" y="7999"/>
                    <a:pt x="17139" y="7871"/>
                  </a:cubicBezTo>
                  <a:cubicBezTo>
                    <a:pt x="17545" y="7732"/>
                    <a:pt x="18063" y="7192"/>
                    <a:pt x="18085" y="6914"/>
                  </a:cubicBezTo>
                  <a:cubicBezTo>
                    <a:pt x="18152" y="6352"/>
                    <a:pt x="17367" y="5238"/>
                    <a:pt x="16694" y="4876"/>
                  </a:cubicBezTo>
                  <a:cubicBezTo>
                    <a:pt x="16038" y="4498"/>
                    <a:pt x="14080" y="4514"/>
                    <a:pt x="13340" y="4219"/>
                  </a:cubicBezTo>
                  <a:cubicBezTo>
                    <a:pt x="12778" y="3969"/>
                    <a:pt x="11899" y="3273"/>
                    <a:pt x="11559" y="2894"/>
                  </a:cubicBezTo>
                  <a:cubicBezTo>
                    <a:pt x="11181" y="2477"/>
                    <a:pt x="10547" y="1514"/>
                    <a:pt x="10591" y="1024"/>
                  </a:cubicBezTo>
                  <a:cubicBezTo>
                    <a:pt x="10636" y="762"/>
                    <a:pt x="10931" y="150"/>
                    <a:pt x="11337" y="22"/>
                  </a:cubicBezTo>
                  <a:cubicBezTo>
                    <a:pt x="11832" y="-116"/>
                    <a:pt x="13000" y="523"/>
                    <a:pt x="13518" y="372"/>
                  </a:cubicBezTo>
                  <a:cubicBezTo>
                    <a:pt x="13562" y="356"/>
                    <a:pt x="13607" y="345"/>
                    <a:pt x="13657" y="3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0" name="Shape 710"/>
            <p:cNvSpPr/>
            <p:nvPr/>
          </p:nvSpPr>
          <p:spPr>
            <a:xfrm>
              <a:off x="1123241" y="595306"/>
              <a:ext cx="324000" cy="444900"/>
            </a:xfrm>
            <a:custGeom>
              <a:avLst/>
              <a:gdLst/>
              <a:ahLst/>
              <a:cxnLst/>
              <a:rect l="0" t="0" r="0" b="0"/>
              <a:pathLst>
                <a:path w="120000" h="120000" extrusionOk="0">
                  <a:moveTo>
                    <a:pt x="120000" y="111064"/>
                  </a:moveTo>
                  <a:cubicBezTo>
                    <a:pt x="119766" y="111237"/>
                    <a:pt x="119533" y="111376"/>
                    <a:pt x="119372" y="111454"/>
                  </a:cubicBezTo>
                  <a:cubicBezTo>
                    <a:pt x="118888" y="111660"/>
                    <a:pt x="117761" y="111916"/>
                    <a:pt x="117194" y="111982"/>
                  </a:cubicBezTo>
                  <a:cubicBezTo>
                    <a:pt x="116416" y="112083"/>
                    <a:pt x="114772" y="112155"/>
                    <a:pt x="114011" y="111982"/>
                  </a:cubicBezTo>
                  <a:cubicBezTo>
                    <a:pt x="113627" y="111899"/>
                    <a:pt x="113116" y="111454"/>
                    <a:pt x="112733" y="111343"/>
                  </a:cubicBezTo>
                  <a:cubicBezTo>
                    <a:pt x="112288" y="111204"/>
                    <a:pt x="111238" y="111009"/>
                    <a:pt x="110761" y="111092"/>
                  </a:cubicBezTo>
                  <a:cubicBezTo>
                    <a:pt x="110394" y="111170"/>
                    <a:pt x="109800" y="111571"/>
                    <a:pt x="109650" y="111799"/>
                  </a:cubicBezTo>
                  <a:cubicBezTo>
                    <a:pt x="109416" y="112144"/>
                    <a:pt x="109916" y="112989"/>
                    <a:pt x="109650" y="113329"/>
                  </a:cubicBezTo>
                  <a:cubicBezTo>
                    <a:pt x="109450" y="113590"/>
                    <a:pt x="108555" y="113835"/>
                    <a:pt x="108205" y="114030"/>
                  </a:cubicBezTo>
                  <a:cubicBezTo>
                    <a:pt x="107955" y="114174"/>
                    <a:pt x="107611" y="114564"/>
                    <a:pt x="107311" y="114653"/>
                  </a:cubicBezTo>
                  <a:cubicBezTo>
                    <a:pt x="106961" y="114748"/>
                    <a:pt x="106083" y="114803"/>
                    <a:pt x="105783" y="114653"/>
                  </a:cubicBezTo>
                  <a:cubicBezTo>
                    <a:pt x="105450" y="114486"/>
                    <a:pt x="105650" y="113785"/>
                    <a:pt x="105316" y="113629"/>
                  </a:cubicBezTo>
                  <a:cubicBezTo>
                    <a:pt x="105038" y="113479"/>
                    <a:pt x="104172" y="113524"/>
                    <a:pt x="103844" y="113629"/>
                  </a:cubicBezTo>
                  <a:cubicBezTo>
                    <a:pt x="103277" y="113796"/>
                    <a:pt x="102533" y="114508"/>
                    <a:pt x="102233" y="114870"/>
                  </a:cubicBezTo>
                  <a:cubicBezTo>
                    <a:pt x="101800" y="115410"/>
                    <a:pt x="101705" y="116678"/>
                    <a:pt x="101288" y="117229"/>
                  </a:cubicBezTo>
                  <a:cubicBezTo>
                    <a:pt x="100938" y="117674"/>
                    <a:pt x="99961" y="118470"/>
                    <a:pt x="99383" y="118792"/>
                  </a:cubicBezTo>
                  <a:cubicBezTo>
                    <a:pt x="98783" y="119137"/>
                    <a:pt x="97455" y="119738"/>
                    <a:pt x="96694" y="119877"/>
                  </a:cubicBezTo>
                  <a:cubicBezTo>
                    <a:pt x="95883" y="120016"/>
                    <a:pt x="94122" y="120061"/>
                    <a:pt x="93344" y="119877"/>
                  </a:cubicBezTo>
                  <a:cubicBezTo>
                    <a:pt x="92661" y="119716"/>
                    <a:pt x="91783" y="118898"/>
                    <a:pt x="91138" y="118692"/>
                  </a:cubicBezTo>
                  <a:cubicBezTo>
                    <a:pt x="90638" y="118520"/>
                    <a:pt x="89511" y="118381"/>
                    <a:pt x="88944" y="118336"/>
                  </a:cubicBezTo>
                  <a:cubicBezTo>
                    <a:pt x="88650" y="118303"/>
                    <a:pt x="87733" y="118291"/>
                    <a:pt x="87733" y="118291"/>
                  </a:cubicBezTo>
                  <a:lnTo>
                    <a:pt x="87733" y="119031"/>
                  </a:lnTo>
                  <a:cubicBezTo>
                    <a:pt x="87238" y="118892"/>
                    <a:pt x="86688" y="118781"/>
                    <a:pt x="86361" y="118725"/>
                  </a:cubicBezTo>
                  <a:cubicBezTo>
                    <a:pt x="85711" y="118609"/>
                    <a:pt x="84250" y="118942"/>
                    <a:pt x="83672" y="118725"/>
                  </a:cubicBezTo>
                  <a:cubicBezTo>
                    <a:pt x="83305" y="118586"/>
                    <a:pt x="82955" y="118024"/>
                    <a:pt x="82844" y="117763"/>
                  </a:cubicBezTo>
                  <a:cubicBezTo>
                    <a:pt x="82661" y="117284"/>
                    <a:pt x="83022" y="116289"/>
                    <a:pt x="82844" y="115821"/>
                  </a:cubicBezTo>
                  <a:cubicBezTo>
                    <a:pt x="82711" y="115465"/>
                    <a:pt x="81811" y="114531"/>
                    <a:pt x="81811" y="114531"/>
                  </a:cubicBezTo>
                  <a:lnTo>
                    <a:pt x="72822" y="114531"/>
                  </a:lnTo>
                  <a:lnTo>
                    <a:pt x="71794" y="113412"/>
                  </a:lnTo>
                  <a:lnTo>
                    <a:pt x="65572" y="113412"/>
                  </a:lnTo>
                  <a:lnTo>
                    <a:pt x="62572" y="111259"/>
                  </a:lnTo>
                  <a:cubicBezTo>
                    <a:pt x="62572" y="111259"/>
                    <a:pt x="60877" y="110931"/>
                    <a:pt x="60300" y="110859"/>
                  </a:cubicBezTo>
                  <a:cubicBezTo>
                    <a:pt x="59833" y="110803"/>
                    <a:pt x="58688" y="110964"/>
                    <a:pt x="58372" y="110725"/>
                  </a:cubicBezTo>
                  <a:cubicBezTo>
                    <a:pt x="57977" y="110436"/>
                    <a:pt x="58194" y="109534"/>
                    <a:pt x="58372" y="109167"/>
                  </a:cubicBezTo>
                  <a:cubicBezTo>
                    <a:pt x="58538" y="108806"/>
                    <a:pt x="59255" y="108199"/>
                    <a:pt x="59683" y="107949"/>
                  </a:cubicBezTo>
                  <a:cubicBezTo>
                    <a:pt x="59966" y="107788"/>
                    <a:pt x="61027" y="107504"/>
                    <a:pt x="61027" y="107504"/>
                  </a:cubicBezTo>
                  <a:lnTo>
                    <a:pt x="60433" y="95831"/>
                  </a:lnTo>
                  <a:cubicBezTo>
                    <a:pt x="60433" y="95831"/>
                    <a:pt x="58011" y="94157"/>
                    <a:pt x="57377" y="93517"/>
                  </a:cubicBezTo>
                  <a:cubicBezTo>
                    <a:pt x="56933" y="93066"/>
                    <a:pt x="56250" y="92087"/>
                    <a:pt x="55983" y="91581"/>
                  </a:cubicBezTo>
                  <a:cubicBezTo>
                    <a:pt x="55705" y="91047"/>
                    <a:pt x="55672" y="89867"/>
                    <a:pt x="55238" y="89378"/>
                  </a:cubicBezTo>
                  <a:cubicBezTo>
                    <a:pt x="54888" y="88977"/>
                    <a:pt x="53677" y="88415"/>
                    <a:pt x="53133" y="88109"/>
                  </a:cubicBezTo>
                  <a:cubicBezTo>
                    <a:pt x="52383" y="87698"/>
                    <a:pt x="50611" y="87069"/>
                    <a:pt x="50011" y="86557"/>
                  </a:cubicBezTo>
                  <a:cubicBezTo>
                    <a:pt x="49700" y="86290"/>
                    <a:pt x="49316" y="85628"/>
                    <a:pt x="49216" y="85289"/>
                  </a:cubicBezTo>
                  <a:cubicBezTo>
                    <a:pt x="49083" y="84816"/>
                    <a:pt x="49533" y="83792"/>
                    <a:pt x="49216" y="83352"/>
                  </a:cubicBezTo>
                  <a:cubicBezTo>
                    <a:pt x="49100" y="83163"/>
                    <a:pt x="48572" y="82896"/>
                    <a:pt x="48272" y="82818"/>
                  </a:cubicBezTo>
                  <a:cubicBezTo>
                    <a:pt x="47855" y="82713"/>
                    <a:pt x="46894" y="82729"/>
                    <a:pt x="46466" y="82818"/>
                  </a:cubicBezTo>
                  <a:cubicBezTo>
                    <a:pt x="46116" y="82885"/>
                    <a:pt x="45566" y="83263"/>
                    <a:pt x="45238" y="83352"/>
                  </a:cubicBezTo>
                  <a:cubicBezTo>
                    <a:pt x="44788" y="83480"/>
                    <a:pt x="43811" y="83642"/>
                    <a:pt x="43327" y="83620"/>
                  </a:cubicBezTo>
                  <a:cubicBezTo>
                    <a:pt x="42866" y="83597"/>
                    <a:pt x="42000" y="83319"/>
                    <a:pt x="41572" y="83197"/>
                  </a:cubicBezTo>
                  <a:cubicBezTo>
                    <a:pt x="41122" y="83069"/>
                    <a:pt x="39827" y="82601"/>
                    <a:pt x="39827" y="82601"/>
                  </a:cubicBezTo>
                  <a:lnTo>
                    <a:pt x="31966" y="82601"/>
                  </a:lnTo>
                  <a:cubicBezTo>
                    <a:pt x="31966" y="82601"/>
                    <a:pt x="30772" y="83252"/>
                    <a:pt x="30438" y="83514"/>
                  </a:cubicBezTo>
                  <a:cubicBezTo>
                    <a:pt x="29911" y="83959"/>
                    <a:pt x="28927" y="84910"/>
                    <a:pt x="28716" y="85455"/>
                  </a:cubicBezTo>
                  <a:cubicBezTo>
                    <a:pt x="28566" y="85789"/>
                    <a:pt x="29027" y="86568"/>
                    <a:pt x="28716" y="86852"/>
                  </a:cubicBezTo>
                  <a:cubicBezTo>
                    <a:pt x="28316" y="87186"/>
                    <a:pt x="26855" y="87330"/>
                    <a:pt x="26194" y="87330"/>
                  </a:cubicBezTo>
                  <a:cubicBezTo>
                    <a:pt x="25083" y="87342"/>
                    <a:pt x="22938" y="86841"/>
                    <a:pt x="21911" y="86557"/>
                  </a:cubicBezTo>
                  <a:cubicBezTo>
                    <a:pt x="21183" y="86351"/>
                    <a:pt x="19938" y="85606"/>
                    <a:pt x="19161" y="85472"/>
                  </a:cubicBezTo>
                  <a:cubicBezTo>
                    <a:pt x="18544" y="85389"/>
                    <a:pt x="17266" y="85639"/>
                    <a:pt x="16638" y="85583"/>
                  </a:cubicBezTo>
                  <a:cubicBezTo>
                    <a:pt x="15544" y="85494"/>
                    <a:pt x="13355" y="85044"/>
                    <a:pt x="12405" y="84671"/>
                  </a:cubicBezTo>
                  <a:cubicBezTo>
                    <a:pt x="11177" y="84198"/>
                    <a:pt x="9172" y="82841"/>
                    <a:pt x="8244" y="82145"/>
                  </a:cubicBezTo>
                  <a:cubicBezTo>
                    <a:pt x="7600" y="81667"/>
                    <a:pt x="6666" y="80521"/>
                    <a:pt x="5972" y="80076"/>
                  </a:cubicBezTo>
                  <a:cubicBezTo>
                    <a:pt x="5522" y="79792"/>
                    <a:pt x="4477" y="79347"/>
                    <a:pt x="3916" y="79163"/>
                  </a:cubicBezTo>
                  <a:cubicBezTo>
                    <a:pt x="3333" y="78968"/>
                    <a:pt x="1988" y="78829"/>
                    <a:pt x="1444" y="78601"/>
                  </a:cubicBezTo>
                  <a:cubicBezTo>
                    <a:pt x="1061" y="78429"/>
                    <a:pt x="216" y="77711"/>
                    <a:pt x="216" y="77711"/>
                  </a:cubicBezTo>
                  <a:lnTo>
                    <a:pt x="0" y="77711"/>
                  </a:lnTo>
                  <a:cubicBezTo>
                    <a:pt x="133" y="77461"/>
                    <a:pt x="283" y="77221"/>
                    <a:pt x="466" y="77149"/>
                  </a:cubicBezTo>
                  <a:cubicBezTo>
                    <a:pt x="1244" y="76799"/>
                    <a:pt x="3316" y="76966"/>
                    <a:pt x="4194" y="77149"/>
                  </a:cubicBezTo>
                  <a:cubicBezTo>
                    <a:pt x="5261" y="77366"/>
                    <a:pt x="6833" y="78484"/>
                    <a:pt x="7827" y="78796"/>
                  </a:cubicBezTo>
                  <a:cubicBezTo>
                    <a:pt x="8905" y="79130"/>
                    <a:pt x="11194" y="79719"/>
                    <a:pt x="12388" y="79686"/>
                  </a:cubicBezTo>
                  <a:cubicBezTo>
                    <a:pt x="13288" y="79664"/>
                    <a:pt x="14977" y="79141"/>
                    <a:pt x="15744" y="78829"/>
                  </a:cubicBezTo>
                  <a:cubicBezTo>
                    <a:pt x="16922" y="78340"/>
                    <a:pt x="19111" y="77127"/>
                    <a:pt x="19855" y="76359"/>
                  </a:cubicBezTo>
                  <a:cubicBezTo>
                    <a:pt x="20305" y="75892"/>
                    <a:pt x="20305" y="74668"/>
                    <a:pt x="20850" y="74245"/>
                  </a:cubicBezTo>
                  <a:cubicBezTo>
                    <a:pt x="21066" y="74067"/>
                    <a:pt x="21861" y="73995"/>
                    <a:pt x="22044" y="73811"/>
                  </a:cubicBezTo>
                  <a:cubicBezTo>
                    <a:pt x="22377" y="73494"/>
                    <a:pt x="22411" y="72659"/>
                    <a:pt x="22327" y="72270"/>
                  </a:cubicBezTo>
                  <a:cubicBezTo>
                    <a:pt x="22277" y="71975"/>
                    <a:pt x="21750" y="71458"/>
                    <a:pt x="21666" y="71163"/>
                  </a:cubicBezTo>
                  <a:cubicBezTo>
                    <a:pt x="21583" y="70807"/>
                    <a:pt x="21583" y="70056"/>
                    <a:pt x="21777" y="69722"/>
                  </a:cubicBezTo>
                  <a:cubicBezTo>
                    <a:pt x="21961" y="69427"/>
                    <a:pt x="22627" y="68932"/>
                    <a:pt x="23038" y="68754"/>
                  </a:cubicBezTo>
                  <a:cubicBezTo>
                    <a:pt x="23722" y="68476"/>
                    <a:pt x="25511" y="68498"/>
                    <a:pt x="26177" y="68181"/>
                  </a:cubicBezTo>
                  <a:cubicBezTo>
                    <a:pt x="26538" y="68008"/>
                    <a:pt x="27038" y="67469"/>
                    <a:pt x="27155" y="67185"/>
                  </a:cubicBezTo>
                  <a:cubicBezTo>
                    <a:pt x="27305" y="66857"/>
                    <a:pt x="27188" y="66189"/>
                    <a:pt x="27155" y="65850"/>
                  </a:cubicBezTo>
                  <a:cubicBezTo>
                    <a:pt x="27122" y="65449"/>
                    <a:pt x="27222" y="64581"/>
                    <a:pt x="26888" y="64236"/>
                  </a:cubicBezTo>
                  <a:cubicBezTo>
                    <a:pt x="26344" y="63680"/>
                    <a:pt x="24333" y="63162"/>
                    <a:pt x="23422" y="62879"/>
                  </a:cubicBezTo>
                  <a:cubicBezTo>
                    <a:pt x="22677" y="62651"/>
                    <a:pt x="20983" y="62467"/>
                    <a:pt x="20305" y="62166"/>
                  </a:cubicBezTo>
                  <a:cubicBezTo>
                    <a:pt x="19788" y="61938"/>
                    <a:pt x="18994" y="61299"/>
                    <a:pt x="18694" y="60937"/>
                  </a:cubicBezTo>
                  <a:cubicBezTo>
                    <a:pt x="17966" y="60041"/>
                    <a:pt x="17150" y="58022"/>
                    <a:pt x="17005" y="57004"/>
                  </a:cubicBezTo>
                  <a:cubicBezTo>
                    <a:pt x="16838" y="55930"/>
                    <a:pt x="17038" y="53760"/>
                    <a:pt x="17500" y="52731"/>
                  </a:cubicBezTo>
                  <a:cubicBezTo>
                    <a:pt x="17783" y="52091"/>
                    <a:pt x="18911" y="50934"/>
                    <a:pt x="19472" y="50366"/>
                  </a:cubicBezTo>
                  <a:cubicBezTo>
                    <a:pt x="19872" y="49977"/>
                    <a:pt x="20916" y="49315"/>
                    <a:pt x="21233" y="48892"/>
                  </a:cubicBezTo>
                  <a:cubicBezTo>
                    <a:pt x="21666" y="48319"/>
                    <a:pt x="22061" y="47028"/>
                    <a:pt x="22161" y="46388"/>
                  </a:cubicBezTo>
                  <a:cubicBezTo>
                    <a:pt x="22277" y="45643"/>
                    <a:pt x="22277" y="44102"/>
                    <a:pt x="21944" y="43373"/>
                  </a:cubicBezTo>
                  <a:cubicBezTo>
                    <a:pt x="21750" y="42944"/>
                    <a:pt x="21066" y="42088"/>
                    <a:pt x="20522" y="41804"/>
                  </a:cubicBezTo>
                  <a:cubicBezTo>
                    <a:pt x="20155" y="41620"/>
                    <a:pt x="19227" y="41448"/>
                    <a:pt x="18761" y="41448"/>
                  </a:cubicBezTo>
                  <a:cubicBezTo>
                    <a:pt x="18311" y="41437"/>
                    <a:pt x="17333" y="41531"/>
                    <a:pt x="17005" y="41726"/>
                  </a:cubicBezTo>
                  <a:cubicBezTo>
                    <a:pt x="16638" y="41943"/>
                    <a:pt x="16322" y="42594"/>
                    <a:pt x="16288" y="42911"/>
                  </a:cubicBezTo>
                  <a:cubicBezTo>
                    <a:pt x="16238" y="43312"/>
                    <a:pt x="16805" y="44057"/>
                    <a:pt x="16838" y="44447"/>
                  </a:cubicBezTo>
                  <a:cubicBezTo>
                    <a:pt x="16888" y="44981"/>
                    <a:pt x="16838" y="46088"/>
                    <a:pt x="16505" y="46572"/>
                  </a:cubicBezTo>
                  <a:cubicBezTo>
                    <a:pt x="16288" y="46878"/>
                    <a:pt x="15611" y="47440"/>
                    <a:pt x="15127" y="47573"/>
                  </a:cubicBezTo>
                  <a:cubicBezTo>
                    <a:pt x="14600" y="47724"/>
                    <a:pt x="13305" y="47712"/>
                    <a:pt x="12822" y="47495"/>
                  </a:cubicBezTo>
                  <a:cubicBezTo>
                    <a:pt x="12111" y="47173"/>
                    <a:pt x="11594" y="45954"/>
                    <a:pt x="11444" y="45381"/>
                  </a:cubicBezTo>
                  <a:cubicBezTo>
                    <a:pt x="11277" y="44719"/>
                    <a:pt x="11444" y="43345"/>
                    <a:pt x="11727" y="42694"/>
                  </a:cubicBezTo>
                  <a:cubicBezTo>
                    <a:pt x="11877" y="42355"/>
                    <a:pt x="12588" y="41782"/>
                    <a:pt x="12722" y="41448"/>
                  </a:cubicBezTo>
                  <a:cubicBezTo>
                    <a:pt x="12872" y="41025"/>
                    <a:pt x="13105" y="40090"/>
                    <a:pt x="12772" y="39723"/>
                  </a:cubicBezTo>
                  <a:cubicBezTo>
                    <a:pt x="12605" y="39540"/>
                    <a:pt x="11927" y="39373"/>
                    <a:pt x="11611" y="39334"/>
                  </a:cubicBezTo>
                  <a:cubicBezTo>
                    <a:pt x="11294" y="39278"/>
                    <a:pt x="10616" y="39362"/>
                    <a:pt x="10300" y="39334"/>
                  </a:cubicBezTo>
                  <a:cubicBezTo>
                    <a:pt x="9938" y="39278"/>
                    <a:pt x="9205" y="39133"/>
                    <a:pt x="8922" y="38972"/>
                  </a:cubicBezTo>
                  <a:cubicBezTo>
                    <a:pt x="8477" y="38705"/>
                    <a:pt x="8027" y="37943"/>
                    <a:pt x="7827" y="37576"/>
                  </a:cubicBezTo>
                  <a:cubicBezTo>
                    <a:pt x="7550" y="37030"/>
                    <a:pt x="7183" y="35884"/>
                    <a:pt x="7166" y="35311"/>
                  </a:cubicBezTo>
                  <a:cubicBezTo>
                    <a:pt x="7166" y="34994"/>
                    <a:pt x="7333" y="34365"/>
                    <a:pt x="7450" y="34059"/>
                  </a:cubicBezTo>
                  <a:cubicBezTo>
                    <a:pt x="7633" y="33509"/>
                    <a:pt x="8044" y="32402"/>
                    <a:pt x="8427" y="31906"/>
                  </a:cubicBezTo>
                  <a:cubicBezTo>
                    <a:pt x="8872" y="31339"/>
                    <a:pt x="10066" y="30321"/>
                    <a:pt x="10800" y="29898"/>
                  </a:cubicBezTo>
                  <a:cubicBezTo>
                    <a:pt x="11150" y="29692"/>
                    <a:pt x="12144" y="29497"/>
                    <a:pt x="12438" y="29258"/>
                  </a:cubicBezTo>
                  <a:cubicBezTo>
                    <a:pt x="12922" y="28869"/>
                    <a:pt x="13255" y="27873"/>
                    <a:pt x="13438" y="27394"/>
                  </a:cubicBezTo>
                  <a:cubicBezTo>
                    <a:pt x="13550" y="27072"/>
                    <a:pt x="13422" y="26343"/>
                    <a:pt x="13700" y="26059"/>
                  </a:cubicBezTo>
                  <a:cubicBezTo>
                    <a:pt x="14066" y="25725"/>
                    <a:pt x="15527" y="25603"/>
                    <a:pt x="15905" y="25280"/>
                  </a:cubicBezTo>
                  <a:cubicBezTo>
                    <a:pt x="16372" y="24857"/>
                    <a:pt x="16488" y="23750"/>
                    <a:pt x="16555" y="23233"/>
                  </a:cubicBezTo>
                  <a:cubicBezTo>
                    <a:pt x="16638" y="22593"/>
                    <a:pt x="16555" y="21291"/>
                    <a:pt x="16388" y="20651"/>
                  </a:cubicBezTo>
                  <a:cubicBezTo>
                    <a:pt x="16222" y="19900"/>
                    <a:pt x="15311" y="18493"/>
                    <a:pt x="15194" y="17747"/>
                  </a:cubicBezTo>
                  <a:cubicBezTo>
                    <a:pt x="15044" y="16890"/>
                    <a:pt x="15227" y="15155"/>
                    <a:pt x="15411" y="14309"/>
                  </a:cubicBezTo>
                  <a:cubicBezTo>
                    <a:pt x="15611" y="13385"/>
                    <a:pt x="16638" y="11611"/>
                    <a:pt x="16788" y="10687"/>
                  </a:cubicBezTo>
                  <a:cubicBezTo>
                    <a:pt x="16855" y="10186"/>
                    <a:pt x="16622" y="9179"/>
                    <a:pt x="16672" y="8679"/>
                  </a:cubicBezTo>
                  <a:cubicBezTo>
                    <a:pt x="16722" y="8217"/>
                    <a:pt x="16772" y="7238"/>
                    <a:pt x="17166" y="6848"/>
                  </a:cubicBezTo>
                  <a:cubicBezTo>
                    <a:pt x="17483" y="6537"/>
                    <a:pt x="18577" y="6164"/>
                    <a:pt x="19144" y="6058"/>
                  </a:cubicBezTo>
                  <a:cubicBezTo>
                    <a:pt x="19622" y="5969"/>
                    <a:pt x="20633" y="6125"/>
                    <a:pt x="21116" y="6058"/>
                  </a:cubicBezTo>
                  <a:cubicBezTo>
                    <a:pt x="21316" y="6036"/>
                    <a:pt x="21650" y="5947"/>
                    <a:pt x="21977" y="5852"/>
                  </a:cubicBezTo>
                  <a:cubicBezTo>
                    <a:pt x="22844" y="6297"/>
                    <a:pt x="24716" y="5897"/>
                    <a:pt x="25394" y="5886"/>
                  </a:cubicBezTo>
                  <a:cubicBezTo>
                    <a:pt x="27683" y="5830"/>
                    <a:pt x="32316" y="5407"/>
                    <a:pt x="34405" y="4812"/>
                  </a:cubicBezTo>
                  <a:cubicBezTo>
                    <a:pt x="35650" y="4450"/>
                    <a:pt x="37522" y="3076"/>
                    <a:pt x="38750" y="2698"/>
                  </a:cubicBezTo>
                  <a:cubicBezTo>
                    <a:pt x="39266" y="2531"/>
                    <a:pt x="40444" y="2514"/>
                    <a:pt x="40938" y="2336"/>
                  </a:cubicBezTo>
                  <a:cubicBezTo>
                    <a:pt x="41672" y="2069"/>
                    <a:pt x="42716" y="1168"/>
                    <a:pt x="43361" y="834"/>
                  </a:cubicBezTo>
                  <a:cubicBezTo>
                    <a:pt x="43727" y="634"/>
                    <a:pt x="44455" y="233"/>
                    <a:pt x="44905" y="150"/>
                  </a:cubicBezTo>
                  <a:cubicBezTo>
                    <a:pt x="45516" y="27"/>
                    <a:pt x="46977" y="-111"/>
                    <a:pt x="47477" y="150"/>
                  </a:cubicBezTo>
                  <a:cubicBezTo>
                    <a:pt x="48305" y="573"/>
                    <a:pt x="48038" y="2186"/>
                    <a:pt x="48522" y="2804"/>
                  </a:cubicBezTo>
                  <a:cubicBezTo>
                    <a:pt x="48850" y="3215"/>
                    <a:pt x="50144" y="3794"/>
                    <a:pt x="50394" y="4233"/>
                  </a:cubicBezTo>
                  <a:cubicBezTo>
                    <a:pt x="50577" y="4562"/>
                    <a:pt x="50444" y="5285"/>
                    <a:pt x="50394" y="5635"/>
                  </a:cubicBezTo>
                  <a:cubicBezTo>
                    <a:pt x="50311" y="6114"/>
                    <a:pt x="49666" y="7032"/>
                    <a:pt x="49783" y="7499"/>
                  </a:cubicBezTo>
                  <a:cubicBezTo>
                    <a:pt x="49916" y="7955"/>
                    <a:pt x="50727" y="8812"/>
                    <a:pt x="51322" y="9074"/>
                  </a:cubicBezTo>
                  <a:cubicBezTo>
                    <a:pt x="51755" y="9268"/>
                    <a:pt x="52850" y="9374"/>
                    <a:pt x="53366" y="9318"/>
                  </a:cubicBezTo>
                  <a:cubicBezTo>
                    <a:pt x="54144" y="9257"/>
                    <a:pt x="55455" y="8629"/>
                    <a:pt x="56150" y="8389"/>
                  </a:cubicBezTo>
                  <a:cubicBezTo>
                    <a:pt x="56716" y="8217"/>
                    <a:pt x="57761" y="7761"/>
                    <a:pt x="58355" y="7672"/>
                  </a:cubicBezTo>
                  <a:cubicBezTo>
                    <a:pt x="59416" y="7533"/>
                    <a:pt x="61711" y="7566"/>
                    <a:pt x="62688" y="7855"/>
                  </a:cubicBezTo>
                  <a:cubicBezTo>
                    <a:pt x="63416" y="8072"/>
                    <a:pt x="64527" y="8879"/>
                    <a:pt x="64944" y="9318"/>
                  </a:cubicBezTo>
                  <a:cubicBezTo>
                    <a:pt x="65655" y="10092"/>
                    <a:pt x="66600" y="12723"/>
                    <a:pt x="66600" y="12723"/>
                  </a:cubicBezTo>
                  <a:lnTo>
                    <a:pt x="73983" y="32891"/>
                  </a:lnTo>
                  <a:lnTo>
                    <a:pt x="94488" y="46333"/>
                  </a:lnTo>
                  <a:cubicBezTo>
                    <a:pt x="94488" y="46333"/>
                    <a:pt x="95150" y="48458"/>
                    <a:pt x="95233" y="49187"/>
                  </a:cubicBezTo>
                  <a:cubicBezTo>
                    <a:pt x="95366" y="50149"/>
                    <a:pt x="95083" y="52091"/>
                    <a:pt x="95233" y="53059"/>
                  </a:cubicBezTo>
                  <a:cubicBezTo>
                    <a:pt x="95416" y="54133"/>
                    <a:pt x="96627" y="56225"/>
                    <a:pt x="96644" y="57310"/>
                  </a:cubicBezTo>
                  <a:cubicBezTo>
                    <a:pt x="96644" y="58228"/>
                    <a:pt x="95450" y="59986"/>
                    <a:pt x="95483" y="60909"/>
                  </a:cubicBezTo>
                  <a:cubicBezTo>
                    <a:pt x="95500" y="61382"/>
                    <a:pt x="96327" y="62261"/>
                    <a:pt x="96227" y="62740"/>
                  </a:cubicBezTo>
                  <a:cubicBezTo>
                    <a:pt x="96144" y="63118"/>
                    <a:pt x="95450" y="63824"/>
                    <a:pt x="94983" y="64086"/>
                  </a:cubicBezTo>
                  <a:cubicBezTo>
                    <a:pt x="94222" y="64509"/>
                    <a:pt x="92050" y="64681"/>
                    <a:pt x="91283" y="65104"/>
                  </a:cubicBezTo>
                  <a:cubicBezTo>
                    <a:pt x="90538" y="65516"/>
                    <a:pt x="89494" y="66640"/>
                    <a:pt x="89227" y="67252"/>
                  </a:cubicBezTo>
                  <a:cubicBezTo>
                    <a:pt x="88800" y="68192"/>
                    <a:pt x="89227" y="70200"/>
                    <a:pt x="89144" y="71174"/>
                  </a:cubicBezTo>
                  <a:cubicBezTo>
                    <a:pt x="88911" y="73550"/>
                    <a:pt x="87538" y="78267"/>
                    <a:pt x="87572" y="80637"/>
                  </a:cubicBezTo>
                  <a:cubicBezTo>
                    <a:pt x="87588" y="81483"/>
                    <a:pt x="87983" y="83152"/>
                    <a:pt x="88233" y="83981"/>
                  </a:cubicBezTo>
                  <a:cubicBezTo>
                    <a:pt x="88383" y="84476"/>
                    <a:pt x="88994" y="85455"/>
                    <a:pt x="89061" y="85962"/>
                  </a:cubicBezTo>
                  <a:cubicBezTo>
                    <a:pt x="89127" y="86713"/>
                    <a:pt x="88133" y="88209"/>
                    <a:pt x="88483" y="88922"/>
                  </a:cubicBezTo>
                  <a:cubicBezTo>
                    <a:pt x="88816" y="89628"/>
                    <a:pt x="91072" y="90452"/>
                    <a:pt x="91533" y="91125"/>
                  </a:cubicBezTo>
                  <a:cubicBezTo>
                    <a:pt x="91783" y="91492"/>
                    <a:pt x="91633" y="92338"/>
                    <a:pt x="91783" y="92738"/>
                  </a:cubicBezTo>
                  <a:cubicBezTo>
                    <a:pt x="91900" y="93094"/>
                    <a:pt x="92066" y="93912"/>
                    <a:pt x="92511" y="94140"/>
                  </a:cubicBezTo>
                  <a:cubicBezTo>
                    <a:pt x="93477" y="94624"/>
                    <a:pt x="96161" y="94374"/>
                    <a:pt x="97372" y="94407"/>
                  </a:cubicBezTo>
                  <a:cubicBezTo>
                    <a:pt x="98733" y="94441"/>
                    <a:pt x="101472" y="94518"/>
                    <a:pt x="102816" y="94407"/>
                  </a:cubicBezTo>
                  <a:cubicBezTo>
                    <a:pt x="103827" y="94313"/>
                    <a:pt x="105750" y="93617"/>
                    <a:pt x="106761" y="93706"/>
                  </a:cubicBezTo>
                  <a:cubicBezTo>
                    <a:pt x="107855" y="93801"/>
                    <a:pt x="109933" y="94569"/>
                    <a:pt x="110561" y="95158"/>
                  </a:cubicBezTo>
                  <a:cubicBezTo>
                    <a:pt x="111322" y="95882"/>
                    <a:pt x="111355" y="97768"/>
                    <a:pt x="111455" y="98647"/>
                  </a:cubicBezTo>
                  <a:cubicBezTo>
                    <a:pt x="111555" y="99320"/>
                    <a:pt x="111161" y="100700"/>
                    <a:pt x="111455" y="101339"/>
                  </a:cubicBezTo>
                  <a:cubicBezTo>
                    <a:pt x="112022" y="102508"/>
                    <a:pt x="114705" y="104349"/>
                    <a:pt x="115755" y="105367"/>
                  </a:cubicBezTo>
                  <a:cubicBezTo>
                    <a:pt x="116483" y="106107"/>
                    <a:pt x="118127" y="107515"/>
                    <a:pt x="118638" y="108327"/>
                  </a:cubicBezTo>
                  <a:cubicBezTo>
                    <a:pt x="118905" y="108772"/>
                    <a:pt x="118905" y="109774"/>
                    <a:pt x="119205" y="110219"/>
                  </a:cubicBezTo>
                  <a:cubicBezTo>
                    <a:pt x="119372" y="110441"/>
                    <a:pt x="119666" y="110758"/>
                    <a:pt x="120000" y="11106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1" name="Shape 711"/>
            <p:cNvSpPr/>
            <p:nvPr/>
          </p:nvSpPr>
          <p:spPr>
            <a:xfrm>
              <a:off x="697410" y="312532"/>
              <a:ext cx="402900" cy="705600"/>
            </a:xfrm>
            <a:custGeom>
              <a:avLst/>
              <a:gdLst/>
              <a:ahLst/>
              <a:cxnLst/>
              <a:rect l="0" t="0" r="0" b="0"/>
              <a:pathLst>
                <a:path w="120000" h="120000" extrusionOk="0">
                  <a:moveTo>
                    <a:pt x="116573" y="85033"/>
                  </a:moveTo>
                  <a:cubicBezTo>
                    <a:pt x="116050" y="85211"/>
                    <a:pt x="114821" y="85255"/>
                    <a:pt x="114398" y="85444"/>
                  </a:cubicBezTo>
                  <a:cubicBezTo>
                    <a:pt x="113875" y="85694"/>
                    <a:pt x="113369" y="86394"/>
                    <a:pt x="113141" y="86738"/>
                  </a:cubicBezTo>
                  <a:cubicBezTo>
                    <a:pt x="112824" y="87244"/>
                    <a:pt x="112301" y="88311"/>
                    <a:pt x="112424" y="88838"/>
                  </a:cubicBezTo>
                  <a:cubicBezTo>
                    <a:pt x="112513" y="89327"/>
                    <a:pt x="113581" y="90172"/>
                    <a:pt x="113875" y="90638"/>
                  </a:cubicBezTo>
                  <a:cubicBezTo>
                    <a:pt x="114332" y="91372"/>
                    <a:pt x="114849" y="92888"/>
                    <a:pt x="115260" y="93622"/>
                  </a:cubicBezTo>
                  <a:cubicBezTo>
                    <a:pt x="115572" y="94177"/>
                    <a:pt x="116556" y="95233"/>
                    <a:pt x="116651" y="95800"/>
                  </a:cubicBezTo>
                  <a:cubicBezTo>
                    <a:pt x="116746" y="96333"/>
                    <a:pt x="116251" y="97411"/>
                    <a:pt x="116061" y="97933"/>
                  </a:cubicBezTo>
                  <a:cubicBezTo>
                    <a:pt x="115744" y="98844"/>
                    <a:pt x="115277" y="100694"/>
                    <a:pt x="114532" y="101533"/>
                  </a:cubicBezTo>
                  <a:cubicBezTo>
                    <a:pt x="113942" y="102211"/>
                    <a:pt x="111795" y="103294"/>
                    <a:pt x="111089" y="103944"/>
                  </a:cubicBezTo>
                  <a:cubicBezTo>
                    <a:pt x="110633" y="104361"/>
                    <a:pt x="109821" y="105238"/>
                    <a:pt x="109698" y="105711"/>
                  </a:cubicBezTo>
                  <a:cubicBezTo>
                    <a:pt x="109581" y="106138"/>
                    <a:pt x="110138" y="107005"/>
                    <a:pt x="110099" y="107438"/>
                  </a:cubicBezTo>
                  <a:cubicBezTo>
                    <a:pt x="110032" y="108016"/>
                    <a:pt x="109270" y="109111"/>
                    <a:pt x="109097" y="109677"/>
                  </a:cubicBezTo>
                  <a:cubicBezTo>
                    <a:pt x="108992" y="110044"/>
                    <a:pt x="108897" y="110555"/>
                    <a:pt x="108808" y="111094"/>
                  </a:cubicBezTo>
                  <a:lnTo>
                    <a:pt x="90553" y="120000"/>
                  </a:lnTo>
                  <a:lnTo>
                    <a:pt x="83255" y="120000"/>
                  </a:lnTo>
                  <a:lnTo>
                    <a:pt x="82226" y="117216"/>
                  </a:lnTo>
                  <a:cubicBezTo>
                    <a:pt x="82226" y="117216"/>
                    <a:pt x="81442" y="116555"/>
                    <a:pt x="81270" y="116316"/>
                  </a:cubicBezTo>
                  <a:cubicBezTo>
                    <a:pt x="81030" y="115955"/>
                    <a:pt x="81108" y="115138"/>
                    <a:pt x="80747" y="114805"/>
                  </a:cubicBezTo>
                  <a:cubicBezTo>
                    <a:pt x="80546" y="114627"/>
                    <a:pt x="79773" y="114444"/>
                    <a:pt x="79584" y="114266"/>
                  </a:cubicBezTo>
                  <a:cubicBezTo>
                    <a:pt x="79317" y="114016"/>
                    <a:pt x="79184" y="113438"/>
                    <a:pt x="79250" y="113161"/>
                  </a:cubicBezTo>
                  <a:cubicBezTo>
                    <a:pt x="79334" y="112777"/>
                    <a:pt x="80213" y="112122"/>
                    <a:pt x="80346" y="111755"/>
                  </a:cubicBezTo>
                  <a:cubicBezTo>
                    <a:pt x="80452" y="111444"/>
                    <a:pt x="80441" y="110800"/>
                    <a:pt x="80307" y="110494"/>
                  </a:cubicBezTo>
                  <a:cubicBezTo>
                    <a:pt x="80229" y="110288"/>
                    <a:pt x="79679" y="109927"/>
                    <a:pt x="79679" y="109711"/>
                  </a:cubicBezTo>
                  <a:cubicBezTo>
                    <a:pt x="79695" y="109516"/>
                    <a:pt x="80040" y="109127"/>
                    <a:pt x="80307" y="108988"/>
                  </a:cubicBezTo>
                  <a:cubicBezTo>
                    <a:pt x="80680" y="108794"/>
                    <a:pt x="81826" y="108716"/>
                    <a:pt x="82204" y="108527"/>
                  </a:cubicBezTo>
                  <a:cubicBezTo>
                    <a:pt x="82671" y="108294"/>
                    <a:pt x="83294" y="107666"/>
                    <a:pt x="83361" y="107338"/>
                  </a:cubicBezTo>
                  <a:cubicBezTo>
                    <a:pt x="83400" y="107122"/>
                    <a:pt x="83177" y="106666"/>
                    <a:pt x="82938" y="106488"/>
                  </a:cubicBezTo>
                  <a:cubicBezTo>
                    <a:pt x="82671" y="106311"/>
                    <a:pt x="81893" y="106044"/>
                    <a:pt x="81470" y="106016"/>
                  </a:cubicBezTo>
                  <a:cubicBezTo>
                    <a:pt x="81069" y="105983"/>
                    <a:pt x="80185" y="106105"/>
                    <a:pt x="79879" y="106250"/>
                  </a:cubicBezTo>
                  <a:cubicBezTo>
                    <a:pt x="79545" y="106405"/>
                    <a:pt x="79373" y="106894"/>
                    <a:pt x="79250" y="107122"/>
                  </a:cubicBezTo>
                  <a:cubicBezTo>
                    <a:pt x="79095" y="107416"/>
                    <a:pt x="79184" y="108094"/>
                    <a:pt x="78828" y="108338"/>
                  </a:cubicBezTo>
                  <a:cubicBezTo>
                    <a:pt x="78466" y="108583"/>
                    <a:pt x="77142" y="108677"/>
                    <a:pt x="76664" y="108866"/>
                  </a:cubicBezTo>
                  <a:cubicBezTo>
                    <a:pt x="76436" y="108955"/>
                    <a:pt x="76169" y="109250"/>
                    <a:pt x="75902" y="109311"/>
                  </a:cubicBezTo>
                  <a:cubicBezTo>
                    <a:pt x="75501" y="109405"/>
                    <a:pt x="74528" y="109405"/>
                    <a:pt x="74116" y="109322"/>
                  </a:cubicBezTo>
                  <a:cubicBezTo>
                    <a:pt x="73660" y="109233"/>
                    <a:pt x="73037" y="108811"/>
                    <a:pt x="72687" y="108627"/>
                  </a:cubicBezTo>
                  <a:cubicBezTo>
                    <a:pt x="71953" y="108233"/>
                    <a:pt x="70434" y="107461"/>
                    <a:pt x="69872" y="106994"/>
                  </a:cubicBezTo>
                  <a:cubicBezTo>
                    <a:pt x="69606" y="106772"/>
                    <a:pt x="69177" y="106277"/>
                    <a:pt x="69088" y="106016"/>
                  </a:cubicBezTo>
                  <a:cubicBezTo>
                    <a:pt x="68938" y="105638"/>
                    <a:pt x="68888" y="104855"/>
                    <a:pt x="69088" y="104483"/>
                  </a:cubicBezTo>
                  <a:cubicBezTo>
                    <a:pt x="69233" y="104177"/>
                    <a:pt x="69967" y="103638"/>
                    <a:pt x="70301" y="103372"/>
                  </a:cubicBezTo>
                  <a:cubicBezTo>
                    <a:pt x="70490" y="103216"/>
                    <a:pt x="70996" y="102972"/>
                    <a:pt x="71102" y="102805"/>
                  </a:cubicBezTo>
                  <a:cubicBezTo>
                    <a:pt x="71246" y="102577"/>
                    <a:pt x="71180" y="102066"/>
                    <a:pt x="71102" y="101822"/>
                  </a:cubicBezTo>
                  <a:cubicBezTo>
                    <a:pt x="71046" y="101661"/>
                    <a:pt x="70690" y="101366"/>
                    <a:pt x="70673" y="101194"/>
                  </a:cubicBezTo>
                  <a:cubicBezTo>
                    <a:pt x="70623" y="100822"/>
                    <a:pt x="70835" y="100038"/>
                    <a:pt x="71263" y="99733"/>
                  </a:cubicBezTo>
                  <a:cubicBezTo>
                    <a:pt x="71664" y="99477"/>
                    <a:pt x="72954" y="99250"/>
                    <a:pt x="73555" y="99127"/>
                  </a:cubicBezTo>
                  <a:cubicBezTo>
                    <a:pt x="74105" y="99011"/>
                    <a:pt x="75329" y="98938"/>
                    <a:pt x="75835" y="98783"/>
                  </a:cubicBezTo>
                  <a:cubicBezTo>
                    <a:pt x="76252" y="98661"/>
                    <a:pt x="77064" y="98311"/>
                    <a:pt x="77159" y="98072"/>
                  </a:cubicBezTo>
                  <a:cubicBezTo>
                    <a:pt x="77265" y="97838"/>
                    <a:pt x="76903" y="97327"/>
                    <a:pt x="76569" y="97155"/>
                  </a:cubicBezTo>
                  <a:cubicBezTo>
                    <a:pt x="76169" y="96950"/>
                    <a:pt x="74879" y="96972"/>
                    <a:pt x="74450" y="96783"/>
                  </a:cubicBezTo>
                  <a:cubicBezTo>
                    <a:pt x="74089" y="96627"/>
                    <a:pt x="73822" y="96122"/>
                    <a:pt x="73516" y="95938"/>
                  </a:cubicBezTo>
                  <a:cubicBezTo>
                    <a:pt x="73343" y="95827"/>
                    <a:pt x="72798" y="95688"/>
                    <a:pt x="72687" y="95561"/>
                  </a:cubicBezTo>
                  <a:cubicBezTo>
                    <a:pt x="72198" y="94950"/>
                    <a:pt x="72998" y="93583"/>
                    <a:pt x="72943" y="92927"/>
                  </a:cubicBezTo>
                  <a:cubicBezTo>
                    <a:pt x="72904" y="92377"/>
                    <a:pt x="72704" y="91283"/>
                    <a:pt x="72420" y="90755"/>
                  </a:cubicBezTo>
                  <a:cubicBezTo>
                    <a:pt x="72209" y="90366"/>
                    <a:pt x="71636" y="89594"/>
                    <a:pt x="71141" y="89283"/>
                  </a:cubicBezTo>
                  <a:cubicBezTo>
                    <a:pt x="70596" y="88933"/>
                    <a:pt x="68938" y="88566"/>
                    <a:pt x="68354" y="88244"/>
                  </a:cubicBezTo>
                  <a:cubicBezTo>
                    <a:pt x="67781" y="87922"/>
                    <a:pt x="67191" y="87066"/>
                    <a:pt x="66591" y="86772"/>
                  </a:cubicBezTo>
                  <a:cubicBezTo>
                    <a:pt x="65990" y="86477"/>
                    <a:pt x="64444" y="86127"/>
                    <a:pt x="63710" y="85933"/>
                  </a:cubicBezTo>
                  <a:cubicBezTo>
                    <a:pt x="63120" y="85772"/>
                    <a:pt x="61857" y="85527"/>
                    <a:pt x="61279" y="85344"/>
                  </a:cubicBezTo>
                  <a:cubicBezTo>
                    <a:pt x="60572" y="85116"/>
                    <a:pt x="59304" y="84544"/>
                    <a:pt x="58642" y="84283"/>
                  </a:cubicBezTo>
                  <a:cubicBezTo>
                    <a:pt x="58042" y="84050"/>
                    <a:pt x="56801" y="83611"/>
                    <a:pt x="56251" y="83350"/>
                  </a:cubicBezTo>
                  <a:cubicBezTo>
                    <a:pt x="55811" y="83144"/>
                    <a:pt x="55116" y="82644"/>
                    <a:pt x="54665" y="82450"/>
                  </a:cubicBezTo>
                  <a:cubicBezTo>
                    <a:pt x="54610" y="82427"/>
                    <a:pt x="54532" y="82400"/>
                    <a:pt x="54448" y="82366"/>
                  </a:cubicBezTo>
                  <a:cubicBezTo>
                    <a:pt x="55010" y="82227"/>
                    <a:pt x="55667" y="82050"/>
                    <a:pt x="56000" y="81905"/>
                  </a:cubicBezTo>
                  <a:cubicBezTo>
                    <a:pt x="56490" y="81683"/>
                    <a:pt x="57330" y="81127"/>
                    <a:pt x="57585" y="80811"/>
                  </a:cubicBezTo>
                  <a:cubicBezTo>
                    <a:pt x="57797" y="80538"/>
                    <a:pt x="57663" y="79916"/>
                    <a:pt x="57880" y="79644"/>
                  </a:cubicBezTo>
                  <a:cubicBezTo>
                    <a:pt x="57880" y="79644"/>
                    <a:pt x="57891" y="79644"/>
                    <a:pt x="57891" y="79633"/>
                  </a:cubicBezTo>
                  <a:cubicBezTo>
                    <a:pt x="57997" y="79694"/>
                    <a:pt x="58108" y="79750"/>
                    <a:pt x="58214" y="79777"/>
                  </a:cubicBezTo>
                  <a:cubicBezTo>
                    <a:pt x="58748" y="79927"/>
                    <a:pt x="60066" y="79855"/>
                    <a:pt x="60667" y="79777"/>
                  </a:cubicBezTo>
                  <a:cubicBezTo>
                    <a:pt x="61173" y="79711"/>
                    <a:pt x="62030" y="79355"/>
                    <a:pt x="62525" y="79272"/>
                  </a:cubicBezTo>
                  <a:cubicBezTo>
                    <a:pt x="62909" y="79205"/>
                    <a:pt x="63748" y="79216"/>
                    <a:pt x="64110" y="79133"/>
                  </a:cubicBezTo>
                  <a:cubicBezTo>
                    <a:pt x="64672" y="79005"/>
                    <a:pt x="65684" y="78611"/>
                    <a:pt x="66029" y="78355"/>
                  </a:cubicBezTo>
                  <a:cubicBezTo>
                    <a:pt x="66446" y="78061"/>
                    <a:pt x="66696" y="77327"/>
                    <a:pt x="66963" y="76994"/>
                  </a:cubicBezTo>
                  <a:cubicBezTo>
                    <a:pt x="67086" y="76850"/>
                    <a:pt x="67219" y="76500"/>
                    <a:pt x="67486" y="76416"/>
                  </a:cubicBezTo>
                  <a:cubicBezTo>
                    <a:pt x="67831" y="76316"/>
                    <a:pt x="68688" y="76477"/>
                    <a:pt x="69088" y="76450"/>
                  </a:cubicBezTo>
                  <a:cubicBezTo>
                    <a:pt x="69472" y="76427"/>
                    <a:pt x="70368" y="76377"/>
                    <a:pt x="70607" y="76211"/>
                  </a:cubicBezTo>
                  <a:cubicBezTo>
                    <a:pt x="70957" y="75972"/>
                    <a:pt x="70501" y="75316"/>
                    <a:pt x="70607" y="75027"/>
                  </a:cubicBezTo>
                  <a:cubicBezTo>
                    <a:pt x="70712" y="74716"/>
                    <a:pt x="71486" y="74155"/>
                    <a:pt x="71463" y="73838"/>
                  </a:cubicBezTo>
                  <a:cubicBezTo>
                    <a:pt x="71435" y="73461"/>
                    <a:pt x="70568" y="72811"/>
                    <a:pt x="70206" y="72483"/>
                  </a:cubicBezTo>
                  <a:cubicBezTo>
                    <a:pt x="69939" y="72244"/>
                    <a:pt x="69244" y="71811"/>
                    <a:pt x="69021" y="71566"/>
                  </a:cubicBezTo>
                  <a:cubicBezTo>
                    <a:pt x="68526" y="71061"/>
                    <a:pt x="67803" y="69983"/>
                    <a:pt x="67620" y="69422"/>
                  </a:cubicBezTo>
                  <a:cubicBezTo>
                    <a:pt x="67431" y="68822"/>
                    <a:pt x="67581" y="67594"/>
                    <a:pt x="67620" y="66983"/>
                  </a:cubicBezTo>
                  <a:cubicBezTo>
                    <a:pt x="67659" y="66411"/>
                    <a:pt x="67392" y="65200"/>
                    <a:pt x="67954" y="64711"/>
                  </a:cubicBezTo>
                  <a:cubicBezTo>
                    <a:pt x="68271" y="64438"/>
                    <a:pt x="69711" y="64305"/>
                    <a:pt x="70006" y="64033"/>
                  </a:cubicBezTo>
                  <a:cubicBezTo>
                    <a:pt x="70379" y="63677"/>
                    <a:pt x="70178" y="62822"/>
                    <a:pt x="70034" y="62422"/>
                  </a:cubicBezTo>
                  <a:cubicBezTo>
                    <a:pt x="69767" y="61750"/>
                    <a:pt x="68688" y="60466"/>
                    <a:pt x="67954" y="59888"/>
                  </a:cubicBezTo>
                  <a:cubicBezTo>
                    <a:pt x="67136" y="59244"/>
                    <a:pt x="64989" y="58166"/>
                    <a:pt x="63899" y="57650"/>
                  </a:cubicBezTo>
                  <a:cubicBezTo>
                    <a:pt x="62897" y="57177"/>
                    <a:pt x="60856" y="56222"/>
                    <a:pt x="59599" y="55955"/>
                  </a:cubicBezTo>
                  <a:cubicBezTo>
                    <a:pt x="58881" y="55800"/>
                    <a:pt x="57213" y="55905"/>
                    <a:pt x="56518" y="55727"/>
                  </a:cubicBezTo>
                  <a:cubicBezTo>
                    <a:pt x="55756" y="55533"/>
                    <a:pt x="54582" y="54866"/>
                    <a:pt x="54131" y="54505"/>
                  </a:cubicBezTo>
                  <a:cubicBezTo>
                    <a:pt x="53608" y="54100"/>
                    <a:pt x="53180" y="53150"/>
                    <a:pt x="52757" y="52716"/>
                  </a:cubicBezTo>
                  <a:cubicBezTo>
                    <a:pt x="52424" y="52366"/>
                    <a:pt x="51556" y="51738"/>
                    <a:pt x="51167" y="51405"/>
                  </a:cubicBezTo>
                  <a:cubicBezTo>
                    <a:pt x="50527" y="50855"/>
                    <a:pt x="49287" y="49750"/>
                    <a:pt x="48703" y="49188"/>
                  </a:cubicBezTo>
                  <a:cubicBezTo>
                    <a:pt x="48380" y="48883"/>
                    <a:pt x="47607" y="48294"/>
                    <a:pt x="47457" y="47961"/>
                  </a:cubicBezTo>
                  <a:cubicBezTo>
                    <a:pt x="47351" y="47722"/>
                    <a:pt x="47445" y="47216"/>
                    <a:pt x="47501" y="46966"/>
                  </a:cubicBezTo>
                  <a:cubicBezTo>
                    <a:pt x="47607" y="46538"/>
                    <a:pt x="48169" y="45705"/>
                    <a:pt x="48208" y="45272"/>
                  </a:cubicBezTo>
                  <a:cubicBezTo>
                    <a:pt x="48258" y="44788"/>
                    <a:pt x="48191" y="43794"/>
                    <a:pt x="47807" y="43350"/>
                  </a:cubicBezTo>
                  <a:cubicBezTo>
                    <a:pt x="47418" y="42883"/>
                    <a:pt x="45766" y="42227"/>
                    <a:pt x="45204" y="41811"/>
                  </a:cubicBezTo>
                  <a:cubicBezTo>
                    <a:pt x="44726" y="41455"/>
                    <a:pt x="44219" y="40588"/>
                    <a:pt x="43619" y="40294"/>
                  </a:cubicBezTo>
                  <a:cubicBezTo>
                    <a:pt x="43190" y="40083"/>
                    <a:pt x="41989" y="39933"/>
                    <a:pt x="41494" y="39777"/>
                  </a:cubicBezTo>
                  <a:cubicBezTo>
                    <a:pt x="40938" y="39588"/>
                    <a:pt x="40053" y="39066"/>
                    <a:pt x="39469" y="38916"/>
                  </a:cubicBezTo>
                  <a:cubicBezTo>
                    <a:pt x="38763" y="38744"/>
                    <a:pt x="37133" y="38727"/>
                    <a:pt x="36410" y="38572"/>
                  </a:cubicBezTo>
                  <a:cubicBezTo>
                    <a:pt x="36010" y="38488"/>
                    <a:pt x="35275" y="38227"/>
                    <a:pt x="34958" y="38077"/>
                  </a:cubicBezTo>
                  <a:cubicBezTo>
                    <a:pt x="34129" y="37683"/>
                    <a:pt x="33078" y="36622"/>
                    <a:pt x="32222" y="36244"/>
                  </a:cubicBezTo>
                  <a:cubicBezTo>
                    <a:pt x="31354" y="35866"/>
                    <a:pt x="29340" y="35272"/>
                    <a:pt x="28245" y="35138"/>
                  </a:cubicBezTo>
                  <a:cubicBezTo>
                    <a:pt x="27421" y="35033"/>
                    <a:pt x="25669" y="35055"/>
                    <a:pt x="24846" y="35155"/>
                  </a:cubicBezTo>
                  <a:cubicBezTo>
                    <a:pt x="24607" y="35188"/>
                    <a:pt x="24206" y="35355"/>
                    <a:pt x="23962" y="35383"/>
                  </a:cubicBezTo>
                  <a:cubicBezTo>
                    <a:pt x="23561" y="35422"/>
                    <a:pt x="22766" y="35305"/>
                    <a:pt x="22365" y="35338"/>
                  </a:cubicBezTo>
                  <a:cubicBezTo>
                    <a:pt x="22015" y="35366"/>
                    <a:pt x="21203" y="35444"/>
                    <a:pt x="21041" y="35611"/>
                  </a:cubicBezTo>
                  <a:cubicBezTo>
                    <a:pt x="20925" y="35733"/>
                    <a:pt x="21364" y="36000"/>
                    <a:pt x="21347" y="36127"/>
                  </a:cubicBezTo>
                  <a:cubicBezTo>
                    <a:pt x="21347" y="36322"/>
                    <a:pt x="21231" y="36794"/>
                    <a:pt x="20869" y="36833"/>
                  </a:cubicBezTo>
                  <a:cubicBezTo>
                    <a:pt x="20469" y="36872"/>
                    <a:pt x="19946" y="36411"/>
                    <a:pt x="19762" y="36222"/>
                  </a:cubicBezTo>
                  <a:cubicBezTo>
                    <a:pt x="19506" y="35977"/>
                    <a:pt x="19306" y="35411"/>
                    <a:pt x="19323" y="35138"/>
                  </a:cubicBezTo>
                  <a:cubicBezTo>
                    <a:pt x="19334" y="34800"/>
                    <a:pt x="19679" y="34144"/>
                    <a:pt x="19990" y="33844"/>
                  </a:cubicBezTo>
                  <a:cubicBezTo>
                    <a:pt x="20190" y="33644"/>
                    <a:pt x="20908" y="33361"/>
                    <a:pt x="21136" y="33166"/>
                  </a:cubicBezTo>
                  <a:cubicBezTo>
                    <a:pt x="21386" y="32944"/>
                    <a:pt x="21587" y="32427"/>
                    <a:pt x="21787" y="32194"/>
                  </a:cubicBezTo>
                  <a:cubicBezTo>
                    <a:pt x="22015" y="31944"/>
                    <a:pt x="22671" y="31500"/>
                    <a:pt x="22855" y="31244"/>
                  </a:cubicBezTo>
                  <a:cubicBezTo>
                    <a:pt x="23083" y="30922"/>
                    <a:pt x="23444" y="30222"/>
                    <a:pt x="23294" y="29888"/>
                  </a:cubicBezTo>
                  <a:cubicBezTo>
                    <a:pt x="23205" y="29683"/>
                    <a:pt x="22738" y="29300"/>
                    <a:pt x="22365" y="29211"/>
                  </a:cubicBezTo>
                  <a:cubicBezTo>
                    <a:pt x="21842" y="29077"/>
                    <a:pt x="20641" y="29338"/>
                    <a:pt x="20068" y="29300"/>
                  </a:cubicBezTo>
                  <a:cubicBezTo>
                    <a:pt x="19479" y="29255"/>
                    <a:pt x="18416" y="28894"/>
                    <a:pt x="17815" y="28866"/>
                  </a:cubicBezTo>
                  <a:cubicBezTo>
                    <a:pt x="17281" y="28838"/>
                    <a:pt x="16197" y="29061"/>
                    <a:pt x="15652" y="29050"/>
                  </a:cubicBezTo>
                  <a:cubicBezTo>
                    <a:pt x="15240" y="29044"/>
                    <a:pt x="14306" y="29022"/>
                    <a:pt x="14022" y="28866"/>
                  </a:cubicBezTo>
                  <a:cubicBezTo>
                    <a:pt x="13599" y="28627"/>
                    <a:pt x="13666" y="27900"/>
                    <a:pt x="13716" y="27583"/>
                  </a:cubicBezTo>
                  <a:cubicBezTo>
                    <a:pt x="13744" y="27377"/>
                    <a:pt x="14011" y="26994"/>
                    <a:pt x="14155" y="26805"/>
                  </a:cubicBezTo>
                  <a:cubicBezTo>
                    <a:pt x="14317" y="26611"/>
                    <a:pt x="14906" y="26255"/>
                    <a:pt x="14945" y="26038"/>
                  </a:cubicBezTo>
                  <a:cubicBezTo>
                    <a:pt x="14973" y="25883"/>
                    <a:pt x="14650" y="25583"/>
                    <a:pt x="14600" y="25422"/>
                  </a:cubicBezTo>
                  <a:cubicBezTo>
                    <a:pt x="14534" y="25227"/>
                    <a:pt x="14600" y="24816"/>
                    <a:pt x="14506" y="24611"/>
                  </a:cubicBezTo>
                  <a:cubicBezTo>
                    <a:pt x="14422" y="24427"/>
                    <a:pt x="14200" y="24044"/>
                    <a:pt x="13933" y="23911"/>
                  </a:cubicBezTo>
                  <a:cubicBezTo>
                    <a:pt x="13755" y="23827"/>
                    <a:pt x="13210" y="23816"/>
                    <a:pt x="13049" y="23733"/>
                  </a:cubicBezTo>
                  <a:cubicBezTo>
                    <a:pt x="12731" y="23572"/>
                    <a:pt x="12426" y="23100"/>
                    <a:pt x="12426" y="22872"/>
                  </a:cubicBezTo>
                  <a:cubicBezTo>
                    <a:pt x="12426" y="22661"/>
                    <a:pt x="13010" y="22288"/>
                    <a:pt x="12998" y="22077"/>
                  </a:cubicBezTo>
                  <a:cubicBezTo>
                    <a:pt x="12998" y="21866"/>
                    <a:pt x="12693" y="21427"/>
                    <a:pt x="12342" y="21311"/>
                  </a:cubicBezTo>
                  <a:cubicBezTo>
                    <a:pt x="12047" y="21216"/>
                    <a:pt x="11313" y="21283"/>
                    <a:pt x="10968" y="21311"/>
                  </a:cubicBezTo>
                  <a:cubicBezTo>
                    <a:pt x="10607" y="21333"/>
                    <a:pt x="9928" y="21533"/>
                    <a:pt x="9555" y="21516"/>
                  </a:cubicBezTo>
                  <a:cubicBezTo>
                    <a:pt x="9327" y="21505"/>
                    <a:pt x="8899" y="21388"/>
                    <a:pt x="8716" y="21311"/>
                  </a:cubicBezTo>
                  <a:cubicBezTo>
                    <a:pt x="8632" y="21277"/>
                    <a:pt x="8515" y="21211"/>
                    <a:pt x="8410" y="21133"/>
                  </a:cubicBezTo>
                  <a:cubicBezTo>
                    <a:pt x="8677" y="20988"/>
                    <a:pt x="8688" y="20544"/>
                    <a:pt x="8955" y="20416"/>
                  </a:cubicBezTo>
                  <a:cubicBezTo>
                    <a:pt x="9116" y="20338"/>
                    <a:pt x="9567" y="20305"/>
                    <a:pt x="9783" y="20266"/>
                  </a:cubicBezTo>
                  <a:cubicBezTo>
                    <a:pt x="10184" y="20183"/>
                    <a:pt x="11130" y="20105"/>
                    <a:pt x="11369" y="19922"/>
                  </a:cubicBezTo>
                  <a:cubicBezTo>
                    <a:pt x="11597" y="19744"/>
                    <a:pt x="11513" y="19272"/>
                    <a:pt x="11369" y="19072"/>
                  </a:cubicBezTo>
                  <a:cubicBezTo>
                    <a:pt x="11274" y="18955"/>
                    <a:pt x="10796" y="18822"/>
                    <a:pt x="10701" y="18705"/>
                  </a:cubicBezTo>
                  <a:cubicBezTo>
                    <a:pt x="10568" y="18500"/>
                    <a:pt x="10902" y="18038"/>
                    <a:pt x="10768" y="17833"/>
                  </a:cubicBezTo>
                  <a:cubicBezTo>
                    <a:pt x="10718" y="17744"/>
                    <a:pt x="10490" y="17572"/>
                    <a:pt x="10317" y="17550"/>
                  </a:cubicBezTo>
                  <a:cubicBezTo>
                    <a:pt x="9700" y="17450"/>
                    <a:pt x="8432" y="17766"/>
                    <a:pt x="7876" y="17916"/>
                  </a:cubicBezTo>
                  <a:cubicBezTo>
                    <a:pt x="7420" y="18038"/>
                    <a:pt x="6702" y="18427"/>
                    <a:pt x="6285" y="18594"/>
                  </a:cubicBezTo>
                  <a:cubicBezTo>
                    <a:pt x="5845" y="18772"/>
                    <a:pt x="4911" y="19105"/>
                    <a:pt x="4483" y="19300"/>
                  </a:cubicBezTo>
                  <a:cubicBezTo>
                    <a:pt x="4110" y="19450"/>
                    <a:pt x="3348" y="19755"/>
                    <a:pt x="3070" y="19950"/>
                  </a:cubicBezTo>
                  <a:cubicBezTo>
                    <a:pt x="2736" y="20177"/>
                    <a:pt x="2553" y="20800"/>
                    <a:pt x="2096" y="20950"/>
                  </a:cubicBezTo>
                  <a:cubicBezTo>
                    <a:pt x="1763" y="21050"/>
                    <a:pt x="856" y="21066"/>
                    <a:pt x="550" y="20950"/>
                  </a:cubicBezTo>
                  <a:cubicBezTo>
                    <a:pt x="216" y="20827"/>
                    <a:pt x="-77" y="20361"/>
                    <a:pt x="16" y="20155"/>
                  </a:cubicBezTo>
                  <a:cubicBezTo>
                    <a:pt x="94" y="19961"/>
                    <a:pt x="734" y="19677"/>
                    <a:pt x="1084" y="19588"/>
                  </a:cubicBezTo>
                  <a:cubicBezTo>
                    <a:pt x="1429" y="19500"/>
                    <a:pt x="2325" y="19577"/>
                    <a:pt x="2669" y="19477"/>
                  </a:cubicBezTo>
                  <a:cubicBezTo>
                    <a:pt x="3059" y="19361"/>
                    <a:pt x="3431" y="18900"/>
                    <a:pt x="3776" y="18750"/>
                  </a:cubicBezTo>
                  <a:cubicBezTo>
                    <a:pt x="4166" y="18583"/>
                    <a:pt x="5434" y="18483"/>
                    <a:pt x="5578" y="18233"/>
                  </a:cubicBezTo>
                  <a:cubicBezTo>
                    <a:pt x="5712" y="18005"/>
                    <a:pt x="4766" y="17627"/>
                    <a:pt x="4700" y="17394"/>
                  </a:cubicBezTo>
                  <a:cubicBezTo>
                    <a:pt x="4661" y="17255"/>
                    <a:pt x="4700" y="16916"/>
                    <a:pt x="4922" y="16827"/>
                  </a:cubicBezTo>
                  <a:cubicBezTo>
                    <a:pt x="5234" y="16700"/>
                    <a:pt x="6218" y="16950"/>
                    <a:pt x="6552" y="16827"/>
                  </a:cubicBezTo>
                  <a:cubicBezTo>
                    <a:pt x="6741" y="16761"/>
                    <a:pt x="6886" y="16494"/>
                    <a:pt x="6858" y="16377"/>
                  </a:cubicBezTo>
                  <a:cubicBezTo>
                    <a:pt x="6836" y="16233"/>
                    <a:pt x="6190" y="16016"/>
                    <a:pt x="6285" y="15877"/>
                  </a:cubicBezTo>
                  <a:cubicBezTo>
                    <a:pt x="6352" y="15788"/>
                    <a:pt x="6808" y="15766"/>
                    <a:pt x="6991" y="15766"/>
                  </a:cubicBezTo>
                  <a:cubicBezTo>
                    <a:pt x="7230" y="15766"/>
                    <a:pt x="7698" y="15827"/>
                    <a:pt x="7876" y="15905"/>
                  </a:cubicBezTo>
                  <a:cubicBezTo>
                    <a:pt x="8115" y="16000"/>
                    <a:pt x="8165" y="16388"/>
                    <a:pt x="8449" y="16444"/>
                  </a:cubicBezTo>
                  <a:cubicBezTo>
                    <a:pt x="8766" y="16500"/>
                    <a:pt x="9405" y="16288"/>
                    <a:pt x="9689" y="16200"/>
                  </a:cubicBezTo>
                  <a:cubicBezTo>
                    <a:pt x="10167" y="16044"/>
                    <a:pt x="11063" y="15650"/>
                    <a:pt x="11369" y="15405"/>
                  </a:cubicBezTo>
                  <a:cubicBezTo>
                    <a:pt x="11691" y="15144"/>
                    <a:pt x="11981" y="14527"/>
                    <a:pt x="12075" y="14227"/>
                  </a:cubicBezTo>
                  <a:cubicBezTo>
                    <a:pt x="12114" y="14083"/>
                    <a:pt x="12275" y="13744"/>
                    <a:pt x="12075" y="13638"/>
                  </a:cubicBezTo>
                  <a:cubicBezTo>
                    <a:pt x="11847" y="13522"/>
                    <a:pt x="11102" y="13605"/>
                    <a:pt x="10796" y="13638"/>
                  </a:cubicBezTo>
                  <a:cubicBezTo>
                    <a:pt x="10384" y="13688"/>
                    <a:pt x="9583" y="13888"/>
                    <a:pt x="9250" y="14022"/>
                  </a:cubicBezTo>
                  <a:cubicBezTo>
                    <a:pt x="8927" y="14161"/>
                    <a:pt x="8632" y="14600"/>
                    <a:pt x="8276" y="14700"/>
                  </a:cubicBezTo>
                  <a:cubicBezTo>
                    <a:pt x="7898" y="14811"/>
                    <a:pt x="6874" y="14922"/>
                    <a:pt x="6552" y="14766"/>
                  </a:cubicBezTo>
                  <a:cubicBezTo>
                    <a:pt x="6190" y="14600"/>
                    <a:pt x="6474" y="14000"/>
                    <a:pt x="6591" y="13750"/>
                  </a:cubicBezTo>
                  <a:cubicBezTo>
                    <a:pt x="6808" y="13316"/>
                    <a:pt x="7609" y="12483"/>
                    <a:pt x="8193" y="12150"/>
                  </a:cubicBezTo>
                  <a:cubicBezTo>
                    <a:pt x="8727" y="11838"/>
                    <a:pt x="10262" y="11505"/>
                    <a:pt x="10890" y="11238"/>
                  </a:cubicBezTo>
                  <a:cubicBezTo>
                    <a:pt x="11369" y="11038"/>
                    <a:pt x="12303" y="10594"/>
                    <a:pt x="12609" y="10311"/>
                  </a:cubicBezTo>
                  <a:cubicBezTo>
                    <a:pt x="12826" y="10116"/>
                    <a:pt x="13049" y="9655"/>
                    <a:pt x="13049" y="9433"/>
                  </a:cubicBezTo>
                  <a:cubicBezTo>
                    <a:pt x="13049" y="9038"/>
                    <a:pt x="12693" y="8261"/>
                    <a:pt x="12342" y="7911"/>
                  </a:cubicBezTo>
                  <a:cubicBezTo>
                    <a:pt x="12159" y="7733"/>
                    <a:pt x="11302" y="7505"/>
                    <a:pt x="11274" y="7300"/>
                  </a:cubicBezTo>
                  <a:cubicBezTo>
                    <a:pt x="11246" y="7061"/>
                    <a:pt x="11914" y="6605"/>
                    <a:pt x="12342" y="6488"/>
                  </a:cubicBezTo>
                  <a:cubicBezTo>
                    <a:pt x="12759" y="6377"/>
                    <a:pt x="13799" y="6611"/>
                    <a:pt x="14200" y="6488"/>
                  </a:cubicBezTo>
                  <a:cubicBezTo>
                    <a:pt x="14773" y="6316"/>
                    <a:pt x="15023" y="5544"/>
                    <a:pt x="15479" y="5288"/>
                  </a:cubicBezTo>
                  <a:cubicBezTo>
                    <a:pt x="15730" y="5138"/>
                    <a:pt x="16453" y="4961"/>
                    <a:pt x="16759" y="4838"/>
                  </a:cubicBezTo>
                  <a:cubicBezTo>
                    <a:pt x="17548" y="4522"/>
                    <a:pt x="18883" y="3722"/>
                    <a:pt x="19762" y="3477"/>
                  </a:cubicBezTo>
                  <a:cubicBezTo>
                    <a:pt x="20613" y="3250"/>
                    <a:pt x="22682" y="3266"/>
                    <a:pt x="23472" y="2983"/>
                  </a:cubicBezTo>
                  <a:cubicBezTo>
                    <a:pt x="24245" y="2705"/>
                    <a:pt x="25180" y="1822"/>
                    <a:pt x="25630" y="1394"/>
                  </a:cubicBezTo>
                  <a:cubicBezTo>
                    <a:pt x="25936" y="1116"/>
                    <a:pt x="26181" y="433"/>
                    <a:pt x="26659" y="216"/>
                  </a:cubicBezTo>
                  <a:cubicBezTo>
                    <a:pt x="26954" y="94"/>
                    <a:pt x="27622" y="50"/>
                    <a:pt x="28178" y="0"/>
                  </a:cubicBezTo>
                  <a:cubicBezTo>
                    <a:pt x="28156" y="388"/>
                    <a:pt x="28111" y="877"/>
                    <a:pt x="28022" y="1100"/>
                  </a:cubicBezTo>
                  <a:cubicBezTo>
                    <a:pt x="27900" y="1411"/>
                    <a:pt x="27327" y="1972"/>
                    <a:pt x="27232" y="2277"/>
                  </a:cubicBezTo>
                  <a:cubicBezTo>
                    <a:pt x="27110" y="2644"/>
                    <a:pt x="27099" y="3394"/>
                    <a:pt x="27271" y="3750"/>
                  </a:cubicBezTo>
                  <a:cubicBezTo>
                    <a:pt x="27377" y="3966"/>
                    <a:pt x="27955" y="4344"/>
                    <a:pt x="28072" y="4566"/>
                  </a:cubicBezTo>
                  <a:cubicBezTo>
                    <a:pt x="28261" y="4938"/>
                    <a:pt x="28578" y="5777"/>
                    <a:pt x="28245" y="6127"/>
                  </a:cubicBezTo>
                  <a:cubicBezTo>
                    <a:pt x="28022" y="6355"/>
                    <a:pt x="26848" y="6488"/>
                    <a:pt x="26604" y="6711"/>
                  </a:cubicBezTo>
                  <a:cubicBezTo>
                    <a:pt x="26259" y="7072"/>
                    <a:pt x="26392" y="7916"/>
                    <a:pt x="26604" y="8300"/>
                  </a:cubicBezTo>
                  <a:cubicBezTo>
                    <a:pt x="26726" y="8511"/>
                    <a:pt x="27299" y="8877"/>
                    <a:pt x="27538" y="9066"/>
                  </a:cubicBezTo>
                  <a:cubicBezTo>
                    <a:pt x="27861" y="9344"/>
                    <a:pt x="28378" y="9927"/>
                    <a:pt x="28823" y="10155"/>
                  </a:cubicBezTo>
                  <a:cubicBezTo>
                    <a:pt x="29168" y="10333"/>
                    <a:pt x="30102" y="10555"/>
                    <a:pt x="30542" y="10677"/>
                  </a:cubicBezTo>
                  <a:cubicBezTo>
                    <a:pt x="31115" y="10838"/>
                    <a:pt x="32394" y="11072"/>
                    <a:pt x="32878" y="11305"/>
                  </a:cubicBezTo>
                  <a:cubicBezTo>
                    <a:pt x="33479" y="11594"/>
                    <a:pt x="33851" y="12533"/>
                    <a:pt x="34558" y="12738"/>
                  </a:cubicBezTo>
                  <a:cubicBezTo>
                    <a:pt x="34903" y="12833"/>
                    <a:pt x="35759" y="12738"/>
                    <a:pt x="36143" y="12738"/>
                  </a:cubicBezTo>
                  <a:cubicBezTo>
                    <a:pt x="36588" y="12738"/>
                    <a:pt x="37467" y="12661"/>
                    <a:pt x="37867" y="12738"/>
                  </a:cubicBezTo>
                  <a:cubicBezTo>
                    <a:pt x="38362" y="12816"/>
                    <a:pt x="39041" y="13277"/>
                    <a:pt x="39508" y="13394"/>
                  </a:cubicBezTo>
                  <a:cubicBezTo>
                    <a:pt x="40053" y="13527"/>
                    <a:pt x="41377" y="13522"/>
                    <a:pt x="41894" y="13688"/>
                  </a:cubicBezTo>
                  <a:cubicBezTo>
                    <a:pt x="42629" y="13922"/>
                    <a:pt x="43507" y="14733"/>
                    <a:pt x="44153" y="15044"/>
                  </a:cubicBezTo>
                  <a:cubicBezTo>
                    <a:pt x="44792" y="15355"/>
                    <a:pt x="46327" y="15844"/>
                    <a:pt x="46978" y="16150"/>
                  </a:cubicBezTo>
                  <a:cubicBezTo>
                    <a:pt x="47340" y="16322"/>
                    <a:pt x="48018" y="16722"/>
                    <a:pt x="48580" y="17055"/>
                  </a:cubicBezTo>
                  <a:cubicBezTo>
                    <a:pt x="48124" y="17444"/>
                    <a:pt x="47685" y="17833"/>
                    <a:pt x="47457" y="18122"/>
                  </a:cubicBezTo>
                  <a:cubicBezTo>
                    <a:pt x="47112" y="18566"/>
                    <a:pt x="46645" y="19516"/>
                    <a:pt x="46528" y="20000"/>
                  </a:cubicBezTo>
                  <a:cubicBezTo>
                    <a:pt x="46461" y="20311"/>
                    <a:pt x="46194" y="20994"/>
                    <a:pt x="46528" y="21261"/>
                  </a:cubicBezTo>
                  <a:cubicBezTo>
                    <a:pt x="46795" y="21466"/>
                    <a:pt x="47818" y="21566"/>
                    <a:pt x="48258" y="21672"/>
                  </a:cubicBezTo>
                  <a:cubicBezTo>
                    <a:pt x="48819" y="21811"/>
                    <a:pt x="49965" y="22077"/>
                    <a:pt x="50499" y="22233"/>
                  </a:cubicBezTo>
                  <a:cubicBezTo>
                    <a:pt x="51183" y="22433"/>
                    <a:pt x="52568" y="22833"/>
                    <a:pt x="53113" y="23116"/>
                  </a:cubicBezTo>
                  <a:cubicBezTo>
                    <a:pt x="53759" y="23461"/>
                    <a:pt x="54827" y="24266"/>
                    <a:pt x="55049" y="24727"/>
                  </a:cubicBezTo>
                  <a:cubicBezTo>
                    <a:pt x="55199" y="25000"/>
                    <a:pt x="55199" y="25611"/>
                    <a:pt x="54932" y="25855"/>
                  </a:cubicBezTo>
                  <a:cubicBezTo>
                    <a:pt x="54649" y="26100"/>
                    <a:pt x="53542" y="26333"/>
                    <a:pt x="53063" y="26494"/>
                  </a:cubicBezTo>
                  <a:cubicBezTo>
                    <a:pt x="52674" y="26616"/>
                    <a:pt x="51767" y="26794"/>
                    <a:pt x="51489" y="26983"/>
                  </a:cubicBezTo>
                  <a:cubicBezTo>
                    <a:pt x="51194" y="27183"/>
                    <a:pt x="51050" y="27705"/>
                    <a:pt x="50994" y="27950"/>
                  </a:cubicBezTo>
                  <a:cubicBezTo>
                    <a:pt x="50889" y="28388"/>
                    <a:pt x="50783" y="29283"/>
                    <a:pt x="50994" y="29716"/>
                  </a:cubicBezTo>
                  <a:cubicBezTo>
                    <a:pt x="51167" y="30077"/>
                    <a:pt x="51940" y="30716"/>
                    <a:pt x="52357" y="31022"/>
                  </a:cubicBezTo>
                  <a:cubicBezTo>
                    <a:pt x="52796" y="31350"/>
                    <a:pt x="54181" y="31844"/>
                    <a:pt x="54409" y="32227"/>
                  </a:cubicBezTo>
                  <a:cubicBezTo>
                    <a:pt x="54599" y="32555"/>
                    <a:pt x="54026" y="33238"/>
                    <a:pt x="54009" y="33583"/>
                  </a:cubicBezTo>
                  <a:cubicBezTo>
                    <a:pt x="53981" y="34050"/>
                    <a:pt x="54026" y="34983"/>
                    <a:pt x="54304" y="35416"/>
                  </a:cubicBezTo>
                  <a:cubicBezTo>
                    <a:pt x="54543" y="35772"/>
                    <a:pt x="55622" y="36338"/>
                    <a:pt x="55889" y="36688"/>
                  </a:cubicBezTo>
                  <a:cubicBezTo>
                    <a:pt x="56239" y="37138"/>
                    <a:pt x="56584" y="38122"/>
                    <a:pt x="56556" y="38605"/>
                  </a:cubicBezTo>
                  <a:cubicBezTo>
                    <a:pt x="56534" y="38983"/>
                    <a:pt x="55878" y="39694"/>
                    <a:pt x="55889" y="40072"/>
                  </a:cubicBezTo>
                  <a:cubicBezTo>
                    <a:pt x="55917" y="40466"/>
                    <a:pt x="56345" y="41250"/>
                    <a:pt x="56718" y="41594"/>
                  </a:cubicBezTo>
                  <a:cubicBezTo>
                    <a:pt x="57079" y="41916"/>
                    <a:pt x="58131" y="42450"/>
                    <a:pt x="58681" y="42700"/>
                  </a:cubicBezTo>
                  <a:cubicBezTo>
                    <a:pt x="59293" y="42977"/>
                    <a:pt x="60695" y="43450"/>
                    <a:pt x="61362" y="43700"/>
                  </a:cubicBezTo>
                  <a:cubicBezTo>
                    <a:pt x="62402" y="44088"/>
                    <a:pt x="64510" y="44838"/>
                    <a:pt x="65495" y="45261"/>
                  </a:cubicBezTo>
                  <a:cubicBezTo>
                    <a:pt x="66446" y="45661"/>
                    <a:pt x="68354" y="46483"/>
                    <a:pt x="69088" y="46988"/>
                  </a:cubicBezTo>
                  <a:cubicBezTo>
                    <a:pt x="69461" y="47250"/>
                    <a:pt x="69861" y="47877"/>
                    <a:pt x="70206" y="48144"/>
                  </a:cubicBezTo>
                  <a:cubicBezTo>
                    <a:pt x="70568" y="48427"/>
                    <a:pt x="71341" y="49011"/>
                    <a:pt x="71931" y="49166"/>
                  </a:cubicBezTo>
                  <a:cubicBezTo>
                    <a:pt x="72409" y="49288"/>
                    <a:pt x="73544" y="49344"/>
                    <a:pt x="74050" y="49266"/>
                  </a:cubicBezTo>
                  <a:cubicBezTo>
                    <a:pt x="74639" y="49177"/>
                    <a:pt x="75396" y="48588"/>
                    <a:pt x="75969" y="48488"/>
                  </a:cubicBezTo>
                  <a:cubicBezTo>
                    <a:pt x="76358" y="48411"/>
                    <a:pt x="77265" y="48383"/>
                    <a:pt x="77626" y="48488"/>
                  </a:cubicBezTo>
                  <a:cubicBezTo>
                    <a:pt x="78171" y="48633"/>
                    <a:pt x="78572" y="49316"/>
                    <a:pt x="79028" y="49533"/>
                  </a:cubicBezTo>
                  <a:cubicBezTo>
                    <a:pt x="79428" y="49738"/>
                    <a:pt x="80385" y="50094"/>
                    <a:pt x="80947" y="50177"/>
                  </a:cubicBezTo>
                  <a:cubicBezTo>
                    <a:pt x="81575" y="50283"/>
                    <a:pt x="82949" y="50105"/>
                    <a:pt x="83589" y="50177"/>
                  </a:cubicBezTo>
                  <a:cubicBezTo>
                    <a:pt x="84056" y="50238"/>
                    <a:pt x="84952" y="50461"/>
                    <a:pt x="85308" y="50622"/>
                  </a:cubicBezTo>
                  <a:cubicBezTo>
                    <a:pt x="85764" y="50827"/>
                    <a:pt x="86164" y="51461"/>
                    <a:pt x="86643" y="51644"/>
                  </a:cubicBezTo>
                  <a:cubicBezTo>
                    <a:pt x="87216" y="51861"/>
                    <a:pt x="88845" y="51855"/>
                    <a:pt x="89418" y="52083"/>
                  </a:cubicBezTo>
                  <a:cubicBezTo>
                    <a:pt x="90036" y="52327"/>
                    <a:pt x="90503" y="53150"/>
                    <a:pt x="91009" y="53444"/>
                  </a:cubicBezTo>
                  <a:cubicBezTo>
                    <a:pt x="91565" y="53761"/>
                    <a:pt x="93100" y="54150"/>
                    <a:pt x="93662" y="54455"/>
                  </a:cubicBezTo>
                  <a:cubicBezTo>
                    <a:pt x="94341" y="54827"/>
                    <a:pt x="95025" y="55877"/>
                    <a:pt x="95848" y="56155"/>
                  </a:cubicBezTo>
                  <a:cubicBezTo>
                    <a:pt x="96571" y="56400"/>
                    <a:pt x="98373" y="56511"/>
                    <a:pt x="99224" y="56461"/>
                  </a:cubicBezTo>
                  <a:cubicBezTo>
                    <a:pt x="99597" y="56438"/>
                    <a:pt x="100242" y="56172"/>
                    <a:pt x="100626" y="56155"/>
                  </a:cubicBezTo>
                  <a:cubicBezTo>
                    <a:pt x="101283" y="56122"/>
                    <a:pt x="102617" y="56272"/>
                    <a:pt x="103202" y="56427"/>
                  </a:cubicBezTo>
                  <a:cubicBezTo>
                    <a:pt x="103908" y="56611"/>
                    <a:pt x="104776" y="57400"/>
                    <a:pt x="105521" y="57550"/>
                  </a:cubicBezTo>
                  <a:cubicBezTo>
                    <a:pt x="106539" y="57755"/>
                    <a:pt x="108819" y="57438"/>
                    <a:pt x="109898" y="57550"/>
                  </a:cubicBezTo>
                  <a:cubicBezTo>
                    <a:pt x="110432" y="57605"/>
                    <a:pt x="111500" y="57838"/>
                    <a:pt x="112357" y="58033"/>
                  </a:cubicBezTo>
                  <a:cubicBezTo>
                    <a:pt x="112329" y="58083"/>
                    <a:pt x="112312" y="58133"/>
                    <a:pt x="112301" y="58172"/>
                  </a:cubicBezTo>
                  <a:cubicBezTo>
                    <a:pt x="112235" y="58505"/>
                    <a:pt x="112635" y="59177"/>
                    <a:pt x="112741" y="59516"/>
                  </a:cubicBezTo>
                  <a:cubicBezTo>
                    <a:pt x="112835" y="59794"/>
                    <a:pt x="112835" y="60383"/>
                    <a:pt x="113074" y="60638"/>
                  </a:cubicBezTo>
                  <a:cubicBezTo>
                    <a:pt x="113408" y="60977"/>
                    <a:pt x="114665" y="61455"/>
                    <a:pt x="115127" y="61761"/>
                  </a:cubicBezTo>
                  <a:cubicBezTo>
                    <a:pt x="115505" y="61988"/>
                    <a:pt x="116212" y="62472"/>
                    <a:pt x="116451" y="62738"/>
                  </a:cubicBezTo>
                  <a:cubicBezTo>
                    <a:pt x="116812" y="63133"/>
                    <a:pt x="117280" y="63977"/>
                    <a:pt x="117318" y="64400"/>
                  </a:cubicBezTo>
                  <a:cubicBezTo>
                    <a:pt x="117369" y="65022"/>
                    <a:pt x="116595" y="66227"/>
                    <a:pt x="116518" y="66850"/>
                  </a:cubicBezTo>
                  <a:cubicBezTo>
                    <a:pt x="116462" y="67372"/>
                    <a:pt x="116506" y="68438"/>
                    <a:pt x="116718" y="68950"/>
                  </a:cubicBezTo>
                  <a:cubicBezTo>
                    <a:pt x="116918" y="69405"/>
                    <a:pt x="117786" y="70238"/>
                    <a:pt x="118053" y="70683"/>
                  </a:cubicBezTo>
                  <a:cubicBezTo>
                    <a:pt x="118453" y="71372"/>
                    <a:pt x="118948" y="72788"/>
                    <a:pt x="119171" y="73505"/>
                  </a:cubicBezTo>
                  <a:cubicBezTo>
                    <a:pt x="119410" y="74216"/>
                    <a:pt x="119810" y="75661"/>
                    <a:pt x="119905" y="76383"/>
                  </a:cubicBezTo>
                  <a:cubicBezTo>
                    <a:pt x="119988" y="77033"/>
                    <a:pt x="120066" y="78350"/>
                    <a:pt x="119905" y="79000"/>
                  </a:cubicBezTo>
                  <a:cubicBezTo>
                    <a:pt x="119744" y="79627"/>
                    <a:pt x="118854" y="80816"/>
                    <a:pt x="118637" y="81444"/>
                  </a:cubicBezTo>
                  <a:cubicBezTo>
                    <a:pt x="118481" y="81955"/>
                    <a:pt x="118614" y="83016"/>
                    <a:pt x="118320" y="83516"/>
                  </a:cubicBezTo>
                  <a:cubicBezTo>
                    <a:pt x="118064" y="83916"/>
                    <a:pt x="117291" y="84727"/>
                    <a:pt x="116651" y="85005"/>
                  </a:cubicBezTo>
                  <a:cubicBezTo>
                    <a:pt x="116623" y="85016"/>
                    <a:pt x="116595" y="85027"/>
                    <a:pt x="116573" y="8503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2" name="Shape 712"/>
            <p:cNvSpPr/>
            <p:nvPr/>
          </p:nvSpPr>
          <p:spPr>
            <a:xfrm>
              <a:off x="1016991" y="299538"/>
              <a:ext cx="272100" cy="591300"/>
            </a:xfrm>
            <a:custGeom>
              <a:avLst/>
              <a:gdLst/>
              <a:ahLst/>
              <a:cxnLst/>
              <a:rect l="0" t="0" r="0" b="0"/>
              <a:pathLst>
                <a:path w="120000" h="120000" extrusionOk="0">
                  <a:moveTo>
                    <a:pt x="25220" y="71877"/>
                  </a:moveTo>
                  <a:cubicBezTo>
                    <a:pt x="25381" y="71616"/>
                    <a:pt x="25753" y="71260"/>
                    <a:pt x="26070" y="71094"/>
                  </a:cubicBezTo>
                  <a:cubicBezTo>
                    <a:pt x="26465" y="70866"/>
                    <a:pt x="27771" y="70605"/>
                    <a:pt x="28227" y="70394"/>
                  </a:cubicBezTo>
                  <a:cubicBezTo>
                    <a:pt x="28699" y="70166"/>
                    <a:pt x="29549" y="69649"/>
                    <a:pt x="29688" y="69354"/>
                  </a:cubicBezTo>
                  <a:cubicBezTo>
                    <a:pt x="29866" y="68949"/>
                    <a:pt x="29472" y="68099"/>
                    <a:pt x="29038" y="67732"/>
                  </a:cubicBezTo>
                  <a:cubicBezTo>
                    <a:pt x="28621" y="67371"/>
                    <a:pt x="27060" y="66865"/>
                    <a:pt x="26448" y="66554"/>
                  </a:cubicBezTo>
                  <a:cubicBezTo>
                    <a:pt x="25915" y="66304"/>
                    <a:pt x="24825" y="65776"/>
                    <a:pt x="24431" y="65487"/>
                  </a:cubicBezTo>
                  <a:cubicBezTo>
                    <a:pt x="23797" y="65037"/>
                    <a:pt x="23425" y="63942"/>
                    <a:pt x="22552" y="63559"/>
                  </a:cubicBezTo>
                  <a:cubicBezTo>
                    <a:pt x="22080" y="63342"/>
                    <a:pt x="20696" y="63142"/>
                    <a:pt x="20001" y="63053"/>
                  </a:cubicBezTo>
                  <a:cubicBezTo>
                    <a:pt x="19368" y="62975"/>
                    <a:pt x="17884" y="63064"/>
                    <a:pt x="17350" y="62897"/>
                  </a:cubicBezTo>
                  <a:cubicBezTo>
                    <a:pt x="16839" y="62714"/>
                    <a:pt x="16444" y="62119"/>
                    <a:pt x="16422" y="61842"/>
                  </a:cubicBezTo>
                  <a:cubicBezTo>
                    <a:pt x="16406" y="61497"/>
                    <a:pt x="17195" y="60864"/>
                    <a:pt x="17350" y="60519"/>
                  </a:cubicBezTo>
                  <a:cubicBezTo>
                    <a:pt x="17550" y="60108"/>
                    <a:pt x="18023" y="59252"/>
                    <a:pt x="17751" y="58846"/>
                  </a:cubicBezTo>
                  <a:cubicBezTo>
                    <a:pt x="17412" y="58319"/>
                    <a:pt x="15433" y="57546"/>
                    <a:pt x="14705" y="57096"/>
                  </a:cubicBezTo>
                  <a:cubicBezTo>
                    <a:pt x="13894" y="56596"/>
                    <a:pt x="12571" y="55496"/>
                    <a:pt x="11559" y="55057"/>
                  </a:cubicBezTo>
                  <a:cubicBezTo>
                    <a:pt x="10653" y="54645"/>
                    <a:pt x="8358" y="54040"/>
                    <a:pt x="7252" y="53712"/>
                  </a:cubicBezTo>
                  <a:cubicBezTo>
                    <a:pt x="6496" y="53501"/>
                    <a:pt x="5018" y="53062"/>
                    <a:pt x="4207" y="52890"/>
                  </a:cubicBezTo>
                  <a:cubicBezTo>
                    <a:pt x="3673" y="52773"/>
                    <a:pt x="2545" y="52617"/>
                    <a:pt x="1989" y="52523"/>
                  </a:cubicBezTo>
                  <a:cubicBezTo>
                    <a:pt x="1517" y="52439"/>
                    <a:pt x="372" y="52356"/>
                    <a:pt x="72" y="52178"/>
                  </a:cubicBezTo>
                  <a:cubicBezTo>
                    <a:pt x="-44" y="52106"/>
                    <a:pt x="-5" y="51917"/>
                    <a:pt x="72" y="51834"/>
                  </a:cubicBezTo>
                  <a:cubicBezTo>
                    <a:pt x="172" y="51728"/>
                    <a:pt x="589" y="51573"/>
                    <a:pt x="805" y="51511"/>
                  </a:cubicBezTo>
                  <a:cubicBezTo>
                    <a:pt x="1239" y="51378"/>
                    <a:pt x="2306" y="51272"/>
                    <a:pt x="2723" y="51139"/>
                  </a:cubicBezTo>
                  <a:cubicBezTo>
                    <a:pt x="3551" y="50889"/>
                    <a:pt x="4896" y="50217"/>
                    <a:pt x="5468" y="49867"/>
                  </a:cubicBezTo>
                  <a:cubicBezTo>
                    <a:pt x="5868" y="49633"/>
                    <a:pt x="6280" y="49061"/>
                    <a:pt x="6758" y="48855"/>
                  </a:cubicBezTo>
                  <a:cubicBezTo>
                    <a:pt x="7369" y="48594"/>
                    <a:pt x="8953" y="48233"/>
                    <a:pt x="9803" y="48127"/>
                  </a:cubicBezTo>
                  <a:cubicBezTo>
                    <a:pt x="10770" y="48005"/>
                    <a:pt x="12826" y="47955"/>
                    <a:pt x="13816" y="48027"/>
                  </a:cubicBezTo>
                  <a:cubicBezTo>
                    <a:pt x="14310" y="48061"/>
                    <a:pt x="15116" y="48300"/>
                    <a:pt x="15594" y="48350"/>
                  </a:cubicBezTo>
                  <a:cubicBezTo>
                    <a:pt x="16167" y="48411"/>
                    <a:pt x="17412" y="48388"/>
                    <a:pt x="18006" y="48455"/>
                  </a:cubicBezTo>
                  <a:cubicBezTo>
                    <a:pt x="18379" y="48494"/>
                    <a:pt x="19073" y="48722"/>
                    <a:pt x="19468" y="48716"/>
                  </a:cubicBezTo>
                  <a:cubicBezTo>
                    <a:pt x="19824" y="48705"/>
                    <a:pt x="20418" y="48494"/>
                    <a:pt x="20752" y="48427"/>
                  </a:cubicBezTo>
                  <a:cubicBezTo>
                    <a:pt x="21307" y="48316"/>
                    <a:pt x="22436" y="48077"/>
                    <a:pt x="23047" y="48027"/>
                  </a:cubicBezTo>
                  <a:cubicBezTo>
                    <a:pt x="23736" y="47972"/>
                    <a:pt x="25181" y="48105"/>
                    <a:pt x="25854" y="48027"/>
                  </a:cubicBezTo>
                  <a:cubicBezTo>
                    <a:pt x="26092" y="48000"/>
                    <a:pt x="26487" y="47827"/>
                    <a:pt x="26743" y="47799"/>
                  </a:cubicBezTo>
                  <a:cubicBezTo>
                    <a:pt x="27476" y="47744"/>
                    <a:pt x="29055" y="47861"/>
                    <a:pt x="29727" y="48005"/>
                  </a:cubicBezTo>
                  <a:cubicBezTo>
                    <a:pt x="30083" y="48088"/>
                    <a:pt x="30422" y="48472"/>
                    <a:pt x="30816" y="48494"/>
                  </a:cubicBezTo>
                  <a:cubicBezTo>
                    <a:pt x="31172" y="48511"/>
                    <a:pt x="31867" y="48300"/>
                    <a:pt x="32045" y="48166"/>
                  </a:cubicBezTo>
                  <a:cubicBezTo>
                    <a:pt x="32578" y="47766"/>
                    <a:pt x="32339" y="46788"/>
                    <a:pt x="32139" y="46349"/>
                  </a:cubicBezTo>
                  <a:cubicBezTo>
                    <a:pt x="31822" y="45693"/>
                    <a:pt x="30322" y="44482"/>
                    <a:pt x="29588" y="43899"/>
                  </a:cubicBezTo>
                  <a:cubicBezTo>
                    <a:pt x="29077" y="43487"/>
                    <a:pt x="27693" y="42743"/>
                    <a:pt x="27315" y="42309"/>
                  </a:cubicBezTo>
                  <a:cubicBezTo>
                    <a:pt x="26943" y="41865"/>
                    <a:pt x="27198" y="40842"/>
                    <a:pt x="26682" y="40409"/>
                  </a:cubicBezTo>
                  <a:cubicBezTo>
                    <a:pt x="26170" y="39975"/>
                    <a:pt x="24192" y="39386"/>
                    <a:pt x="23442" y="39014"/>
                  </a:cubicBezTo>
                  <a:cubicBezTo>
                    <a:pt x="22730" y="38658"/>
                    <a:pt x="21463" y="37886"/>
                    <a:pt x="20791" y="37519"/>
                  </a:cubicBezTo>
                  <a:cubicBezTo>
                    <a:pt x="20101" y="37141"/>
                    <a:pt x="18895" y="36325"/>
                    <a:pt x="18006" y="36041"/>
                  </a:cubicBezTo>
                  <a:cubicBezTo>
                    <a:pt x="17117" y="35752"/>
                    <a:pt x="14783" y="35558"/>
                    <a:pt x="13871" y="35285"/>
                  </a:cubicBezTo>
                  <a:cubicBezTo>
                    <a:pt x="12982" y="35024"/>
                    <a:pt x="11620" y="34307"/>
                    <a:pt x="10965" y="33946"/>
                  </a:cubicBezTo>
                  <a:cubicBezTo>
                    <a:pt x="10059" y="33435"/>
                    <a:pt x="8714" y="32274"/>
                    <a:pt x="7786" y="31757"/>
                  </a:cubicBezTo>
                  <a:cubicBezTo>
                    <a:pt x="7330" y="31507"/>
                    <a:pt x="6007" y="31123"/>
                    <a:pt x="5668" y="30829"/>
                  </a:cubicBezTo>
                  <a:cubicBezTo>
                    <a:pt x="5290" y="30501"/>
                    <a:pt x="5174" y="29756"/>
                    <a:pt x="5235" y="29390"/>
                  </a:cubicBezTo>
                  <a:cubicBezTo>
                    <a:pt x="5290" y="29040"/>
                    <a:pt x="5868" y="28362"/>
                    <a:pt x="6063" y="28017"/>
                  </a:cubicBezTo>
                  <a:cubicBezTo>
                    <a:pt x="6280" y="27650"/>
                    <a:pt x="6635" y="26917"/>
                    <a:pt x="6896" y="26556"/>
                  </a:cubicBezTo>
                  <a:cubicBezTo>
                    <a:pt x="7291" y="26033"/>
                    <a:pt x="8141" y="24989"/>
                    <a:pt x="8814" y="24516"/>
                  </a:cubicBezTo>
                  <a:cubicBezTo>
                    <a:pt x="9486" y="24050"/>
                    <a:pt x="11304" y="23255"/>
                    <a:pt x="12154" y="22849"/>
                  </a:cubicBezTo>
                  <a:cubicBezTo>
                    <a:pt x="12826" y="22527"/>
                    <a:pt x="14388" y="21943"/>
                    <a:pt x="14899" y="21571"/>
                  </a:cubicBezTo>
                  <a:cubicBezTo>
                    <a:pt x="15277" y="21310"/>
                    <a:pt x="15611" y="20710"/>
                    <a:pt x="15833" y="20421"/>
                  </a:cubicBezTo>
                  <a:cubicBezTo>
                    <a:pt x="15989" y="20215"/>
                    <a:pt x="16189" y="19787"/>
                    <a:pt x="16483" y="19615"/>
                  </a:cubicBezTo>
                  <a:cubicBezTo>
                    <a:pt x="17017" y="19271"/>
                    <a:pt x="18679" y="18798"/>
                    <a:pt x="19468" y="18559"/>
                  </a:cubicBezTo>
                  <a:cubicBezTo>
                    <a:pt x="20079" y="18370"/>
                    <a:pt x="21346" y="18020"/>
                    <a:pt x="22019" y="17893"/>
                  </a:cubicBezTo>
                  <a:cubicBezTo>
                    <a:pt x="22552" y="17781"/>
                    <a:pt x="23658" y="17620"/>
                    <a:pt x="24231" y="17587"/>
                  </a:cubicBezTo>
                  <a:cubicBezTo>
                    <a:pt x="24864" y="17537"/>
                    <a:pt x="26170" y="17520"/>
                    <a:pt x="26782" y="17587"/>
                  </a:cubicBezTo>
                  <a:cubicBezTo>
                    <a:pt x="27260" y="17626"/>
                    <a:pt x="28027" y="17915"/>
                    <a:pt x="28505" y="17948"/>
                  </a:cubicBezTo>
                  <a:cubicBezTo>
                    <a:pt x="29155" y="17987"/>
                    <a:pt x="30500" y="17876"/>
                    <a:pt x="31111" y="17765"/>
                  </a:cubicBezTo>
                  <a:cubicBezTo>
                    <a:pt x="32022" y="17615"/>
                    <a:pt x="33523" y="17065"/>
                    <a:pt x="34334" y="16837"/>
                  </a:cubicBezTo>
                  <a:cubicBezTo>
                    <a:pt x="35224" y="16592"/>
                    <a:pt x="36947" y="16087"/>
                    <a:pt x="37875" y="15881"/>
                  </a:cubicBezTo>
                  <a:cubicBezTo>
                    <a:pt x="38786" y="15686"/>
                    <a:pt x="40920" y="15520"/>
                    <a:pt x="41709" y="15253"/>
                  </a:cubicBezTo>
                  <a:cubicBezTo>
                    <a:pt x="42382" y="15025"/>
                    <a:pt x="43093" y="14331"/>
                    <a:pt x="43627" y="14042"/>
                  </a:cubicBezTo>
                  <a:cubicBezTo>
                    <a:pt x="44060" y="13797"/>
                    <a:pt x="44911" y="13291"/>
                    <a:pt x="45483" y="13114"/>
                  </a:cubicBezTo>
                  <a:cubicBezTo>
                    <a:pt x="45961" y="12958"/>
                    <a:pt x="47267" y="12858"/>
                    <a:pt x="47701" y="12686"/>
                  </a:cubicBezTo>
                  <a:cubicBezTo>
                    <a:pt x="48273" y="12452"/>
                    <a:pt x="49045" y="11836"/>
                    <a:pt x="49162" y="11513"/>
                  </a:cubicBezTo>
                  <a:cubicBezTo>
                    <a:pt x="49279" y="11235"/>
                    <a:pt x="48907" y="10669"/>
                    <a:pt x="48768" y="10391"/>
                  </a:cubicBezTo>
                  <a:cubicBezTo>
                    <a:pt x="48551" y="9918"/>
                    <a:pt x="47717" y="8979"/>
                    <a:pt x="47701" y="8490"/>
                  </a:cubicBezTo>
                  <a:cubicBezTo>
                    <a:pt x="47662" y="7918"/>
                    <a:pt x="48295" y="6779"/>
                    <a:pt x="48729" y="6240"/>
                  </a:cubicBezTo>
                  <a:cubicBezTo>
                    <a:pt x="49023" y="5884"/>
                    <a:pt x="49896" y="5195"/>
                    <a:pt x="50351" y="4862"/>
                  </a:cubicBezTo>
                  <a:cubicBezTo>
                    <a:pt x="50685" y="4617"/>
                    <a:pt x="51813" y="4178"/>
                    <a:pt x="51813" y="3889"/>
                  </a:cubicBezTo>
                  <a:cubicBezTo>
                    <a:pt x="51830" y="3700"/>
                    <a:pt x="51296" y="3317"/>
                    <a:pt x="50885" y="3228"/>
                  </a:cubicBezTo>
                  <a:cubicBezTo>
                    <a:pt x="50468" y="3122"/>
                    <a:pt x="49440" y="3189"/>
                    <a:pt x="48968" y="3228"/>
                  </a:cubicBezTo>
                  <a:cubicBezTo>
                    <a:pt x="48529" y="3261"/>
                    <a:pt x="47739" y="3473"/>
                    <a:pt x="47306" y="3506"/>
                  </a:cubicBezTo>
                  <a:cubicBezTo>
                    <a:pt x="46789" y="3545"/>
                    <a:pt x="45744" y="3561"/>
                    <a:pt x="45250" y="3506"/>
                  </a:cubicBezTo>
                  <a:cubicBezTo>
                    <a:pt x="44911" y="3473"/>
                    <a:pt x="44238" y="3345"/>
                    <a:pt x="44060" y="3228"/>
                  </a:cubicBezTo>
                  <a:cubicBezTo>
                    <a:pt x="43788" y="3034"/>
                    <a:pt x="43688" y="2533"/>
                    <a:pt x="43921" y="2328"/>
                  </a:cubicBezTo>
                  <a:cubicBezTo>
                    <a:pt x="44099" y="2167"/>
                    <a:pt x="44972" y="1961"/>
                    <a:pt x="45389" y="1889"/>
                  </a:cubicBezTo>
                  <a:cubicBezTo>
                    <a:pt x="45978" y="1789"/>
                    <a:pt x="47445" y="1928"/>
                    <a:pt x="47895" y="1750"/>
                  </a:cubicBezTo>
                  <a:cubicBezTo>
                    <a:pt x="48056" y="1678"/>
                    <a:pt x="48173" y="1555"/>
                    <a:pt x="48234" y="1416"/>
                  </a:cubicBezTo>
                  <a:cubicBezTo>
                    <a:pt x="48668" y="1383"/>
                    <a:pt x="49145" y="1355"/>
                    <a:pt x="49379" y="1333"/>
                  </a:cubicBezTo>
                  <a:cubicBezTo>
                    <a:pt x="50268" y="1266"/>
                    <a:pt x="52069" y="1122"/>
                    <a:pt x="52958" y="1039"/>
                  </a:cubicBezTo>
                  <a:cubicBezTo>
                    <a:pt x="55014" y="850"/>
                    <a:pt x="59105" y="377"/>
                    <a:pt x="61206" y="250"/>
                  </a:cubicBezTo>
                  <a:cubicBezTo>
                    <a:pt x="63534" y="111"/>
                    <a:pt x="68264" y="11"/>
                    <a:pt x="70615" y="0"/>
                  </a:cubicBezTo>
                  <a:cubicBezTo>
                    <a:pt x="71937" y="0"/>
                    <a:pt x="74588" y="-5"/>
                    <a:pt x="75872" y="111"/>
                  </a:cubicBezTo>
                  <a:cubicBezTo>
                    <a:pt x="76839" y="188"/>
                    <a:pt x="78957" y="388"/>
                    <a:pt x="79551" y="711"/>
                  </a:cubicBezTo>
                  <a:cubicBezTo>
                    <a:pt x="80279" y="1111"/>
                    <a:pt x="80263" y="2206"/>
                    <a:pt x="80046" y="2700"/>
                  </a:cubicBezTo>
                  <a:cubicBezTo>
                    <a:pt x="79924" y="3000"/>
                    <a:pt x="79095" y="3523"/>
                    <a:pt x="78779" y="3789"/>
                  </a:cubicBezTo>
                  <a:cubicBezTo>
                    <a:pt x="78484" y="4039"/>
                    <a:pt x="77573" y="4512"/>
                    <a:pt x="77595" y="4778"/>
                  </a:cubicBezTo>
                  <a:cubicBezTo>
                    <a:pt x="77612" y="4984"/>
                    <a:pt x="78145" y="5395"/>
                    <a:pt x="78579" y="5490"/>
                  </a:cubicBezTo>
                  <a:cubicBezTo>
                    <a:pt x="78918" y="5579"/>
                    <a:pt x="79807" y="5534"/>
                    <a:pt x="80201" y="5490"/>
                  </a:cubicBezTo>
                  <a:cubicBezTo>
                    <a:pt x="80618" y="5456"/>
                    <a:pt x="81485" y="5317"/>
                    <a:pt x="81763" y="5190"/>
                  </a:cubicBezTo>
                  <a:cubicBezTo>
                    <a:pt x="82119" y="5023"/>
                    <a:pt x="82041" y="4484"/>
                    <a:pt x="82458" y="4339"/>
                  </a:cubicBezTo>
                  <a:cubicBezTo>
                    <a:pt x="82930" y="4167"/>
                    <a:pt x="84292" y="4067"/>
                    <a:pt x="84909" y="4117"/>
                  </a:cubicBezTo>
                  <a:cubicBezTo>
                    <a:pt x="85481" y="4162"/>
                    <a:pt x="86587" y="4445"/>
                    <a:pt x="86865" y="4667"/>
                  </a:cubicBezTo>
                  <a:cubicBezTo>
                    <a:pt x="87243" y="4951"/>
                    <a:pt x="86648" y="5662"/>
                    <a:pt x="86865" y="5979"/>
                  </a:cubicBezTo>
                  <a:cubicBezTo>
                    <a:pt x="87104" y="6318"/>
                    <a:pt x="87993" y="6968"/>
                    <a:pt x="88682" y="7173"/>
                  </a:cubicBezTo>
                  <a:cubicBezTo>
                    <a:pt x="89138" y="7307"/>
                    <a:pt x="90266" y="7401"/>
                    <a:pt x="90800" y="7379"/>
                  </a:cubicBezTo>
                  <a:cubicBezTo>
                    <a:pt x="91294" y="7351"/>
                    <a:pt x="92123" y="6979"/>
                    <a:pt x="92617" y="7012"/>
                  </a:cubicBezTo>
                  <a:cubicBezTo>
                    <a:pt x="93228" y="7051"/>
                    <a:pt x="94079" y="7507"/>
                    <a:pt x="94434" y="7724"/>
                  </a:cubicBezTo>
                  <a:cubicBezTo>
                    <a:pt x="94790" y="7935"/>
                    <a:pt x="95346" y="8401"/>
                    <a:pt x="95407" y="8652"/>
                  </a:cubicBezTo>
                  <a:cubicBezTo>
                    <a:pt x="95546" y="9174"/>
                    <a:pt x="94890" y="10213"/>
                    <a:pt x="94434" y="10702"/>
                  </a:cubicBezTo>
                  <a:cubicBezTo>
                    <a:pt x="93940" y="11202"/>
                    <a:pt x="92517" y="12141"/>
                    <a:pt x="91628" y="12541"/>
                  </a:cubicBezTo>
                  <a:cubicBezTo>
                    <a:pt x="90761" y="12941"/>
                    <a:pt x="88088" y="13358"/>
                    <a:pt x="87515" y="13836"/>
                  </a:cubicBezTo>
                  <a:cubicBezTo>
                    <a:pt x="87221" y="14086"/>
                    <a:pt x="87298" y="14670"/>
                    <a:pt x="87515" y="14931"/>
                  </a:cubicBezTo>
                  <a:cubicBezTo>
                    <a:pt x="87732" y="15209"/>
                    <a:pt x="88805" y="15642"/>
                    <a:pt x="89160" y="15898"/>
                  </a:cubicBezTo>
                  <a:cubicBezTo>
                    <a:pt x="89455" y="16109"/>
                    <a:pt x="89672" y="16664"/>
                    <a:pt x="90188" y="16798"/>
                  </a:cubicBezTo>
                  <a:cubicBezTo>
                    <a:pt x="90761" y="16942"/>
                    <a:pt x="92261" y="16892"/>
                    <a:pt x="92895" y="16798"/>
                  </a:cubicBezTo>
                  <a:cubicBezTo>
                    <a:pt x="93312" y="16731"/>
                    <a:pt x="93862" y="16398"/>
                    <a:pt x="94240" y="16287"/>
                  </a:cubicBezTo>
                  <a:cubicBezTo>
                    <a:pt x="94673" y="16164"/>
                    <a:pt x="95624" y="15948"/>
                    <a:pt x="96135" y="15898"/>
                  </a:cubicBezTo>
                  <a:cubicBezTo>
                    <a:pt x="96808" y="15831"/>
                    <a:pt x="98214" y="15831"/>
                    <a:pt x="98886" y="15898"/>
                  </a:cubicBezTo>
                  <a:cubicBezTo>
                    <a:pt x="99536" y="15953"/>
                    <a:pt x="100626" y="16320"/>
                    <a:pt x="101276" y="16370"/>
                  </a:cubicBezTo>
                  <a:cubicBezTo>
                    <a:pt x="102010" y="16426"/>
                    <a:pt x="103588" y="16120"/>
                    <a:pt x="104244" y="16264"/>
                  </a:cubicBezTo>
                  <a:cubicBezTo>
                    <a:pt x="104877" y="16398"/>
                    <a:pt x="105133" y="17059"/>
                    <a:pt x="105666" y="17242"/>
                  </a:cubicBezTo>
                  <a:cubicBezTo>
                    <a:pt x="106083" y="17398"/>
                    <a:pt x="107189" y="17570"/>
                    <a:pt x="107739" y="17615"/>
                  </a:cubicBezTo>
                  <a:cubicBezTo>
                    <a:pt x="108534" y="17676"/>
                    <a:pt x="110196" y="17670"/>
                    <a:pt x="110963" y="17587"/>
                  </a:cubicBezTo>
                  <a:cubicBezTo>
                    <a:pt x="111263" y="17548"/>
                    <a:pt x="111735" y="17365"/>
                    <a:pt x="112030" y="17326"/>
                  </a:cubicBezTo>
                  <a:cubicBezTo>
                    <a:pt x="112686" y="17242"/>
                    <a:pt x="114086" y="17304"/>
                    <a:pt x="114759" y="17242"/>
                  </a:cubicBezTo>
                  <a:cubicBezTo>
                    <a:pt x="115292" y="17203"/>
                    <a:pt x="116304" y="16942"/>
                    <a:pt x="116854" y="16965"/>
                  </a:cubicBezTo>
                  <a:cubicBezTo>
                    <a:pt x="117387" y="16981"/>
                    <a:pt x="118221" y="17320"/>
                    <a:pt x="118716" y="17398"/>
                  </a:cubicBezTo>
                  <a:cubicBezTo>
                    <a:pt x="118994" y="17442"/>
                    <a:pt x="119488" y="17487"/>
                    <a:pt x="120000" y="17537"/>
                  </a:cubicBezTo>
                  <a:cubicBezTo>
                    <a:pt x="119305" y="17809"/>
                    <a:pt x="118716" y="18059"/>
                    <a:pt x="118299" y="18276"/>
                  </a:cubicBezTo>
                  <a:cubicBezTo>
                    <a:pt x="116698" y="19065"/>
                    <a:pt x="113592" y="20699"/>
                    <a:pt x="112586" y="21638"/>
                  </a:cubicBezTo>
                  <a:cubicBezTo>
                    <a:pt x="111852" y="22344"/>
                    <a:pt x="111224" y="23866"/>
                    <a:pt x="111024" y="24639"/>
                  </a:cubicBezTo>
                  <a:cubicBezTo>
                    <a:pt x="110768" y="25600"/>
                    <a:pt x="111519" y="27567"/>
                    <a:pt x="111024" y="28523"/>
                  </a:cubicBezTo>
                  <a:cubicBezTo>
                    <a:pt x="110429" y="29684"/>
                    <a:pt x="107050" y="31712"/>
                    <a:pt x="106317" y="32852"/>
                  </a:cubicBezTo>
                  <a:cubicBezTo>
                    <a:pt x="105805" y="33646"/>
                    <a:pt x="105150" y="35297"/>
                    <a:pt x="105527" y="36097"/>
                  </a:cubicBezTo>
                  <a:cubicBezTo>
                    <a:pt x="105783" y="36636"/>
                    <a:pt x="107545" y="37525"/>
                    <a:pt x="107978" y="38042"/>
                  </a:cubicBezTo>
                  <a:cubicBezTo>
                    <a:pt x="108234" y="38336"/>
                    <a:pt x="108790" y="38964"/>
                    <a:pt x="108573" y="39259"/>
                  </a:cubicBezTo>
                  <a:cubicBezTo>
                    <a:pt x="108095" y="39903"/>
                    <a:pt x="104877" y="40603"/>
                    <a:pt x="103944" y="41159"/>
                  </a:cubicBezTo>
                  <a:cubicBezTo>
                    <a:pt x="102860" y="41831"/>
                    <a:pt x="101593" y="43376"/>
                    <a:pt x="100820" y="44115"/>
                  </a:cubicBezTo>
                  <a:cubicBezTo>
                    <a:pt x="99792" y="45082"/>
                    <a:pt x="98153" y="47083"/>
                    <a:pt x="96791" y="47966"/>
                  </a:cubicBezTo>
                  <a:cubicBezTo>
                    <a:pt x="95463" y="48816"/>
                    <a:pt x="91789" y="50194"/>
                    <a:pt x="90205" y="50961"/>
                  </a:cubicBezTo>
                  <a:cubicBezTo>
                    <a:pt x="87476" y="52284"/>
                    <a:pt x="81724" y="54868"/>
                    <a:pt x="79707" y="56396"/>
                  </a:cubicBezTo>
                  <a:cubicBezTo>
                    <a:pt x="78601" y="57229"/>
                    <a:pt x="77573" y="59108"/>
                    <a:pt x="76761" y="59997"/>
                  </a:cubicBezTo>
                  <a:cubicBezTo>
                    <a:pt x="76033" y="60797"/>
                    <a:pt x="74388" y="62364"/>
                    <a:pt x="73621" y="63159"/>
                  </a:cubicBezTo>
                  <a:cubicBezTo>
                    <a:pt x="73399" y="63375"/>
                    <a:pt x="72060" y="63853"/>
                    <a:pt x="72571" y="64225"/>
                  </a:cubicBezTo>
                  <a:cubicBezTo>
                    <a:pt x="72671" y="64281"/>
                    <a:pt x="72771" y="64331"/>
                    <a:pt x="72904" y="64376"/>
                  </a:cubicBezTo>
                  <a:cubicBezTo>
                    <a:pt x="72510" y="64448"/>
                    <a:pt x="72115" y="64514"/>
                    <a:pt x="71882" y="64531"/>
                  </a:cubicBezTo>
                  <a:cubicBezTo>
                    <a:pt x="71304" y="64576"/>
                    <a:pt x="70098" y="64464"/>
                    <a:pt x="69525" y="64531"/>
                  </a:cubicBezTo>
                  <a:cubicBezTo>
                    <a:pt x="68853" y="64609"/>
                    <a:pt x="67547" y="64887"/>
                    <a:pt x="67174" y="65126"/>
                  </a:cubicBezTo>
                  <a:cubicBezTo>
                    <a:pt x="66696" y="65420"/>
                    <a:pt x="66641" y="66154"/>
                    <a:pt x="66580" y="66504"/>
                  </a:cubicBezTo>
                  <a:cubicBezTo>
                    <a:pt x="66519" y="66882"/>
                    <a:pt x="66796" y="67643"/>
                    <a:pt x="66719" y="68015"/>
                  </a:cubicBezTo>
                  <a:cubicBezTo>
                    <a:pt x="66541" y="68710"/>
                    <a:pt x="65313" y="70049"/>
                    <a:pt x="65079" y="70744"/>
                  </a:cubicBezTo>
                  <a:cubicBezTo>
                    <a:pt x="64862" y="71383"/>
                    <a:pt x="64646" y="72689"/>
                    <a:pt x="64824" y="73333"/>
                  </a:cubicBezTo>
                  <a:cubicBezTo>
                    <a:pt x="64957" y="73900"/>
                    <a:pt x="66046" y="74961"/>
                    <a:pt x="66246" y="75523"/>
                  </a:cubicBezTo>
                  <a:cubicBezTo>
                    <a:pt x="66441" y="76006"/>
                    <a:pt x="66541" y="76984"/>
                    <a:pt x="66441" y="77467"/>
                  </a:cubicBezTo>
                  <a:cubicBezTo>
                    <a:pt x="66363" y="77856"/>
                    <a:pt x="66224" y="78690"/>
                    <a:pt x="65674" y="79012"/>
                  </a:cubicBezTo>
                  <a:cubicBezTo>
                    <a:pt x="65218" y="79257"/>
                    <a:pt x="63479" y="79346"/>
                    <a:pt x="63040" y="79601"/>
                  </a:cubicBezTo>
                  <a:cubicBezTo>
                    <a:pt x="62706" y="79812"/>
                    <a:pt x="62862" y="80357"/>
                    <a:pt x="62723" y="80601"/>
                  </a:cubicBezTo>
                  <a:cubicBezTo>
                    <a:pt x="62506" y="80963"/>
                    <a:pt x="62111" y="81713"/>
                    <a:pt x="61539" y="82007"/>
                  </a:cubicBezTo>
                  <a:cubicBezTo>
                    <a:pt x="61183" y="82185"/>
                    <a:pt x="60000" y="82335"/>
                    <a:pt x="59583" y="82491"/>
                  </a:cubicBezTo>
                  <a:cubicBezTo>
                    <a:pt x="58710" y="82808"/>
                    <a:pt x="57287" y="83574"/>
                    <a:pt x="56754" y="84002"/>
                  </a:cubicBezTo>
                  <a:cubicBezTo>
                    <a:pt x="56298" y="84375"/>
                    <a:pt x="55804" y="85208"/>
                    <a:pt x="55587" y="85625"/>
                  </a:cubicBezTo>
                  <a:cubicBezTo>
                    <a:pt x="55448" y="85853"/>
                    <a:pt x="55253" y="86331"/>
                    <a:pt x="55253" y="86564"/>
                  </a:cubicBezTo>
                  <a:cubicBezTo>
                    <a:pt x="55270" y="86997"/>
                    <a:pt x="55709" y="87864"/>
                    <a:pt x="56042" y="88275"/>
                  </a:cubicBezTo>
                  <a:cubicBezTo>
                    <a:pt x="56281" y="88553"/>
                    <a:pt x="56815" y="89120"/>
                    <a:pt x="57349" y="89326"/>
                  </a:cubicBezTo>
                  <a:cubicBezTo>
                    <a:pt x="57682" y="89448"/>
                    <a:pt x="58555" y="89554"/>
                    <a:pt x="58988" y="89598"/>
                  </a:cubicBezTo>
                  <a:cubicBezTo>
                    <a:pt x="59366" y="89620"/>
                    <a:pt x="60177" y="89554"/>
                    <a:pt x="60550" y="89598"/>
                  </a:cubicBezTo>
                  <a:cubicBezTo>
                    <a:pt x="60928" y="89631"/>
                    <a:pt x="61739" y="89754"/>
                    <a:pt x="61934" y="89893"/>
                  </a:cubicBezTo>
                  <a:cubicBezTo>
                    <a:pt x="62328" y="90170"/>
                    <a:pt x="62056" y="90871"/>
                    <a:pt x="61878" y="91187"/>
                  </a:cubicBezTo>
                  <a:cubicBezTo>
                    <a:pt x="61717" y="91443"/>
                    <a:pt x="60866" y="91876"/>
                    <a:pt x="60689" y="92126"/>
                  </a:cubicBezTo>
                  <a:cubicBezTo>
                    <a:pt x="60355" y="92621"/>
                    <a:pt x="60155" y="93655"/>
                    <a:pt x="60355" y="94155"/>
                  </a:cubicBezTo>
                  <a:cubicBezTo>
                    <a:pt x="60533" y="94588"/>
                    <a:pt x="61144" y="95499"/>
                    <a:pt x="61995" y="95744"/>
                  </a:cubicBezTo>
                  <a:cubicBezTo>
                    <a:pt x="62567" y="95911"/>
                    <a:pt x="64107" y="95916"/>
                    <a:pt x="64740" y="95805"/>
                  </a:cubicBezTo>
                  <a:cubicBezTo>
                    <a:pt x="65313" y="95705"/>
                    <a:pt x="66124" y="95283"/>
                    <a:pt x="66385" y="95055"/>
                  </a:cubicBezTo>
                  <a:cubicBezTo>
                    <a:pt x="66780" y="94683"/>
                    <a:pt x="66835" y="93849"/>
                    <a:pt x="66780" y="93449"/>
                  </a:cubicBezTo>
                  <a:cubicBezTo>
                    <a:pt x="66741" y="93160"/>
                    <a:pt x="66068" y="92593"/>
                    <a:pt x="66124" y="92293"/>
                  </a:cubicBezTo>
                  <a:cubicBezTo>
                    <a:pt x="66163" y="92054"/>
                    <a:pt x="66541" y="91565"/>
                    <a:pt x="66974" y="91404"/>
                  </a:cubicBezTo>
                  <a:cubicBezTo>
                    <a:pt x="67369" y="91254"/>
                    <a:pt x="68536" y="91182"/>
                    <a:pt x="69070" y="91187"/>
                  </a:cubicBezTo>
                  <a:cubicBezTo>
                    <a:pt x="69625" y="91187"/>
                    <a:pt x="70731" y="91321"/>
                    <a:pt x="71165" y="91460"/>
                  </a:cubicBezTo>
                  <a:cubicBezTo>
                    <a:pt x="71821" y="91671"/>
                    <a:pt x="72632" y="92315"/>
                    <a:pt x="72865" y="92643"/>
                  </a:cubicBezTo>
                  <a:cubicBezTo>
                    <a:pt x="73266" y="93188"/>
                    <a:pt x="73266" y="94349"/>
                    <a:pt x="73127" y="94916"/>
                  </a:cubicBezTo>
                  <a:cubicBezTo>
                    <a:pt x="73004" y="95394"/>
                    <a:pt x="72532" y="96366"/>
                    <a:pt x="72015" y="96800"/>
                  </a:cubicBezTo>
                  <a:cubicBezTo>
                    <a:pt x="71643" y="97116"/>
                    <a:pt x="70398" y="97617"/>
                    <a:pt x="69920" y="97911"/>
                  </a:cubicBezTo>
                  <a:cubicBezTo>
                    <a:pt x="69247" y="98333"/>
                    <a:pt x="67902" y="99211"/>
                    <a:pt x="67569" y="99689"/>
                  </a:cubicBezTo>
                  <a:cubicBezTo>
                    <a:pt x="67013" y="100467"/>
                    <a:pt x="66780" y="102101"/>
                    <a:pt x="66974" y="102912"/>
                  </a:cubicBezTo>
                  <a:cubicBezTo>
                    <a:pt x="67152" y="103679"/>
                    <a:pt x="68125" y="105196"/>
                    <a:pt x="68992" y="105874"/>
                  </a:cubicBezTo>
                  <a:cubicBezTo>
                    <a:pt x="69347" y="106146"/>
                    <a:pt x="70298" y="106624"/>
                    <a:pt x="70909" y="106796"/>
                  </a:cubicBezTo>
                  <a:cubicBezTo>
                    <a:pt x="71721" y="107024"/>
                    <a:pt x="73738" y="107163"/>
                    <a:pt x="74627" y="107335"/>
                  </a:cubicBezTo>
                  <a:cubicBezTo>
                    <a:pt x="75716" y="107547"/>
                    <a:pt x="78106" y="107941"/>
                    <a:pt x="78756" y="108358"/>
                  </a:cubicBezTo>
                  <a:cubicBezTo>
                    <a:pt x="79157" y="108619"/>
                    <a:pt x="79034" y="109275"/>
                    <a:pt x="79073" y="109575"/>
                  </a:cubicBezTo>
                  <a:cubicBezTo>
                    <a:pt x="79112" y="109830"/>
                    <a:pt x="79251" y="110336"/>
                    <a:pt x="79073" y="110581"/>
                  </a:cubicBezTo>
                  <a:cubicBezTo>
                    <a:pt x="78934" y="110792"/>
                    <a:pt x="78345" y="111203"/>
                    <a:pt x="77906" y="111331"/>
                  </a:cubicBezTo>
                  <a:cubicBezTo>
                    <a:pt x="77117" y="111570"/>
                    <a:pt x="74983" y="111553"/>
                    <a:pt x="74171" y="111764"/>
                  </a:cubicBezTo>
                  <a:cubicBezTo>
                    <a:pt x="73677" y="111892"/>
                    <a:pt x="72888" y="112270"/>
                    <a:pt x="72671" y="112492"/>
                  </a:cubicBezTo>
                  <a:cubicBezTo>
                    <a:pt x="72432" y="112742"/>
                    <a:pt x="72432" y="113309"/>
                    <a:pt x="72532" y="113576"/>
                  </a:cubicBezTo>
                  <a:cubicBezTo>
                    <a:pt x="72632" y="113798"/>
                    <a:pt x="73266" y="114193"/>
                    <a:pt x="73321" y="114409"/>
                  </a:cubicBezTo>
                  <a:cubicBezTo>
                    <a:pt x="73421" y="114704"/>
                    <a:pt x="73382" y="115332"/>
                    <a:pt x="72988" y="115571"/>
                  </a:cubicBezTo>
                  <a:cubicBezTo>
                    <a:pt x="72771" y="115710"/>
                    <a:pt x="71821" y="115765"/>
                    <a:pt x="71565" y="115899"/>
                  </a:cubicBezTo>
                  <a:cubicBezTo>
                    <a:pt x="70909" y="116215"/>
                    <a:pt x="70909" y="117138"/>
                    <a:pt x="70376" y="117488"/>
                  </a:cubicBezTo>
                  <a:cubicBezTo>
                    <a:pt x="69486" y="118071"/>
                    <a:pt x="66880" y="118983"/>
                    <a:pt x="65474" y="119349"/>
                  </a:cubicBezTo>
                  <a:cubicBezTo>
                    <a:pt x="64562" y="119588"/>
                    <a:pt x="62545" y="119983"/>
                    <a:pt x="61478" y="120000"/>
                  </a:cubicBezTo>
                  <a:cubicBezTo>
                    <a:pt x="60055" y="120022"/>
                    <a:pt x="57326" y="119583"/>
                    <a:pt x="56042" y="119327"/>
                  </a:cubicBezTo>
                  <a:cubicBezTo>
                    <a:pt x="54859" y="119088"/>
                    <a:pt x="52980" y="118249"/>
                    <a:pt x="51713" y="118088"/>
                  </a:cubicBezTo>
                  <a:cubicBezTo>
                    <a:pt x="50668" y="117949"/>
                    <a:pt x="48195" y="117827"/>
                    <a:pt x="47267" y="118088"/>
                  </a:cubicBezTo>
                  <a:cubicBezTo>
                    <a:pt x="47050" y="118144"/>
                    <a:pt x="46872" y="118321"/>
                    <a:pt x="46711" y="118510"/>
                  </a:cubicBezTo>
                  <a:lnTo>
                    <a:pt x="36313" y="118510"/>
                  </a:lnTo>
                  <a:cubicBezTo>
                    <a:pt x="36313" y="118510"/>
                    <a:pt x="36135" y="117566"/>
                    <a:pt x="36313" y="117254"/>
                  </a:cubicBezTo>
                  <a:cubicBezTo>
                    <a:pt x="36452" y="116999"/>
                    <a:pt x="37302" y="116576"/>
                    <a:pt x="37380" y="116321"/>
                  </a:cubicBezTo>
                  <a:cubicBezTo>
                    <a:pt x="37480" y="116087"/>
                    <a:pt x="36947" y="115604"/>
                    <a:pt x="37047" y="115365"/>
                  </a:cubicBezTo>
                  <a:cubicBezTo>
                    <a:pt x="37202" y="114976"/>
                    <a:pt x="38208" y="114265"/>
                    <a:pt x="38803" y="113954"/>
                  </a:cubicBezTo>
                  <a:cubicBezTo>
                    <a:pt x="39675" y="113504"/>
                    <a:pt x="42460" y="113003"/>
                    <a:pt x="43071" y="112492"/>
                  </a:cubicBezTo>
                  <a:cubicBezTo>
                    <a:pt x="43566" y="112098"/>
                    <a:pt x="43566" y="111159"/>
                    <a:pt x="43271" y="110736"/>
                  </a:cubicBezTo>
                  <a:cubicBezTo>
                    <a:pt x="43054" y="110386"/>
                    <a:pt x="41926" y="109786"/>
                    <a:pt x="41376" y="109519"/>
                  </a:cubicBezTo>
                  <a:cubicBezTo>
                    <a:pt x="40859" y="109275"/>
                    <a:pt x="39475" y="108936"/>
                    <a:pt x="39058" y="108669"/>
                  </a:cubicBezTo>
                  <a:cubicBezTo>
                    <a:pt x="38408" y="108236"/>
                    <a:pt x="38369" y="107147"/>
                    <a:pt x="37736" y="106724"/>
                  </a:cubicBezTo>
                  <a:cubicBezTo>
                    <a:pt x="37280" y="106424"/>
                    <a:pt x="35640" y="106063"/>
                    <a:pt x="35185" y="105768"/>
                  </a:cubicBezTo>
                  <a:cubicBezTo>
                    <a:pt x="34751" y="105502"/>
                    <a:pt x="34790" y="104757"/>
                    <a:pt x="34195" y="104551"/>
                  </a:cubicBezTo>
                  <a:cubicBezTo>
                    <a:pt x="33823" y="104424"/>
                    <a:pt x="32656" y="104563"/>
                    <a:pt x="32239" y="104451"/>
                  </a:cubicBezTo>
                  <a:cubicBezTo>
                    <a:pt x="32000" y="104396"/>
                    <a:pt x="31667" y="104251"/>
                    <a:pt x="31467" y="104101"/>
                  </a:cubicBezTo>
                  <a:cubicBezTo>
                    <a:pt x="31506" y="104096"/>
                    <a:pt x="31550" y="104079"/>
                    <a:pt x="31589" y="104068"/>
                  </a:cubicBezTo>
                  <a:cubicBezTo>
                    <a:pt x="32534" y="103735"/>
                    <a:pt x="33684" y="102773"/>
                    <a:pt x="34057" y="102290"/>
                  </a:cubicBezTo>
                  <a:cubicBezTo>
                    <a:pt x="34496" y="101695"/>
                    <a:pt x="34296" y="100428"/>
                    <a:pt x="34535" y="99811"/>
                  </a:cubicBezTo>
                  <a:cubicBezTo>
                    <a:pt x="34851" y="99072"/>
                    <a:pt x="36174" y="97650"/>
                    <a:pt x="36413" y="96900"/>
                  </a:cubicBezTo>
                  <a:cubicBezTo>
                    <a:pt x="36646" y="96122"/>
                    <a:pt x="36530" y="94555"/>
                    <a:pt x="36413" y="93777"/>
                  </a:cubicBezTo>
                  <a:cubicBezTo>
                    <a:pt x="36274" y="92910"/>
                    <a:pt x="35679" y="91187"/>
                    <a:pt x="35324" y="90337"/>
                  </a:cubicBezTo>
                  <a:cubicBezTo>
                    <a:pt x="34990" y="89492"/>
                    <a:pt x="34257" y="87798"/>
                    <a:pt x="33662" y="86975"/>
                  </a:cubicBezTo>
                  <a:cubicBezTo>
                    <a:pt x="33267" y="86442"/>
                    <a:pt x="31984" y="85447"/>
                    <a:pt x="31683" y="84908"/>
                  </a:cubicBezTo>
                  <a:cubicBezTo>
                    <a:pt x="31372" y="84297"/>
                    <a:pt x="31311" y="83019"/>
                    <a:pt x="31389" y="82402"/>
                  </a:cubicBezTo>
                  <a:cubicBezTo>
                    <a:pt x="31506" y="81657"/>
                    <a:pt x="32656" y="80218"/>
                    <a:pt x="32578" y="79473"/>
                  </a:cubicBezTo>
                  <a:cubicBezTo>
                    <a:pt x="32517" y="78968"/>
                    <a:pt x="31822" y="77968"/>
                    <a:pt x="31289" y="77490"/>
                  </a:cubicBezTo>
                  <a:cubicBezTo>
                    <a:pt x="30933" y="77173"/>
                    <a:pt x="29888" y="76601"/>
                    <a:pt x="29333" y="76323"/>
                  </a:cubicBezTo>
                  <a:cubicBezTo>
                    <a:pt x="28643" y="75962"/>
                    <a:pt x="26782" y="75395"/>
                    <a:pt x="26287" y="74984"/>
                  </a:cubicBezTo>
                  <a:cubicBezTo>
                    <a:pt x="25931" y="74683"/>
                    <a:pt x="25931" y="73978"/>
                    <a:pt x="25792" y="73644"/>
                  </a:cubicBezTo>
                  <a:cubicBezTo>
                    <a:pt x="25637" y="73244"/>
                    <a:pt x="25042" y="72444"/>
                    <a:pt x="25142" y="72044"/>
                  </a:cubicBezTo>
                  <a:cubicBezTo>
                    <a:pt x="25164" y="71994"/>
                    <a:pt x="25181" y="71938"/>
                    <a:pt x="25220" y="7187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3" name="Shape 713"/>
            <p:cNvSpPr/>
            <p:nvPr/>
          </p:nvSpPr>
          <p:spPr>
            <a:xfrm>
              <a:off x="575845" y="1299562"/>
              <a:ext cx="186000" cy="150300"/>
            </a:xfrm>
            <a:custGeom>
              <a:avLst/>
              <a:gdLst/>
              <a:ahLst/>
              <a:cxnLst/>
              <a:rect l="0" t="0" r="0" b="0"/>
              <a:pathLst>
                <a:path w="120000" h="120000" extrusionOk="0">
                  <a:moveTo>
                    <a:pt x="38897" y="1672"/>
                  </a:moveTo>
                  <a:cubicBezTo>
                    <a:pt x="39532" y="1349"/>
                    <a:pt x="40111" y="1092"/>
                    <a:pt x="40545" y="964"/>
                  </a:cubicBezTo>
                  <a:cubicBezTo>
                    <a:pt x="41697" y="607"/>
                    <a:pt x="44091" y="-289"/>
                    <a:pt x="45243" y="94"/>
                  </a:cubicBezTo>
                  <a:cubicBezTo>
                    <a:pt x="45994" y="384"/>
                    <a:pt x="46802" y="2247"/>
                    <a:pt x="47520" y="2631"/>
                  </a:cubicBezTo>
                  <a:cubicBezTo>
                    <a:pt x="48616" y="3245"/>
                    <a:pt x="51216" y="3758"/>
                    <a:pt x="52396" y="3407"/>
                  </a:cubicBezTo>
                  <a:cubicBezTo>
                    <a:pt x="53114" y="3178"/>
                    <a:pt x="54066" y="2152"/>
                    <a:pt x="54845" y="1349"/>
                  </a:cubicBezTo>
                  <a:cubicBezTo>
                    <a:pt x="54878" y="2085"/>
                    <a:pt x="54906" y="2793"/>
                    <a:pt x="54906" y="3245"/>
                  </a:cubicBezTo>
                  <a:cubicBezTo>
                    <a:pt x="54878" y="4433"/>
                    <a:pt x="54561" y="6814"/>
                    <a:pt x="54528" y="8001"/>
                  </a:cubicBezTo>
                  <a:cubicBezTo>
                    <a:pt x="54528" y="9769"/>
                    <a:pt x="54528" y="13338"/>
                    <a:pt x="54962" y="15039"/>
                  </a:cubicBezTo>
                  <a:cubicBezTo>
                    <a:pt x="55251" y="16131"/>
                    <a:pt x="56114" y="18412"/>
                    <a:pt x="56983" y="19087"/>
                  </a:cubicBezTo>
                  <a:cubicBezTo>
                    <a:pt x="57617" y="19600"/>
                    <a:pt x="59348" y="19795"/>
                    <a:pt x="60122" y="19633"/>
                  </a:cubicBezTo>
                  <a:cubicBezTo>
                    <a:pt x="61280" y="19444"/>
                    <a:pt x="63267" y="17994"/>
                    <a:pt x="64280" y="17353"/>
                  </a:cubicBezTo>
                  <a:cubicBezTo>
                    <a:pt x="65087" y="16806"/>
                    <a:pt x="66529" y="15328"/>
                    <a:pt x="67419" y="15039"/>
                  </a:cubicBezTo>
                  <a:cubicBezTo>
                    <a:pt x="68950" y="14526"/>
                    <a:pt x="72296" y="14425"/>
                    <a:pt x="73793" y="15039"/>
                  </a:cubicBezTo>
                  <a:cubicBezTo>
                    <a:pt x="74862" y="15423"/>
                    <a:pt x="76392" y="17319"/>
                    <a:pt x="77255" y="18122"/>
                  </a:cubicBezTo>
                  <a:cubicBezTo>
                    <a:pt x="77946" y="18797"/>
                    <a:pt x="79504" y="19957"/>
                    <a:pt x="79966" y="20855"/>
                  </a:cubicBezTo>
                  <a:cubicBezTo>
                    <a:pt x="80283" y="21468"/>
                    <a:pt x="80801" y="22973"/>
                    <a:pt x="80545" y="23620"/>
                  </a:cubicBezTo>
                  <a:cubicBezTo>
                    <a:pt x="80400" y="23938"/>
                    <a:pt x="79621" y="24039"/>
                    <a:pt x="79387" y="24262"/>
                  </a:cubicBezTo>
                  <a:cubicBezTo>
                    <a:pt x="78753" y="24936"/>
                    <a:pt x="78296" y="26927"/>
                    <a:pt x="77745" y="27702"/>
                  </a:cubicBezTo>
                  <a:cubicBezTo>
                    <a:pt x="77283" y="28343"/>
                    <a:pt x="75958" y="29213"/>
                    <a:pt x="75441" y="29855"/>
                  </a:cubicBezTo>
                  <a:cubicBezTo>
                    <a:pt x="74917" y="30529"/>
                    <a:pt x="74400" y="32520"/>
                    <a:pt x="73648" y="32972"/>
                  </a:cubicBezTo>
                  <a:cubicBezTo>
                    <a:pt x="73247" y="33228"/>
                    <a:pt x="72179" y="33133"/>
                    <a:pt x="71717" y="32972"/>
                  </a:cubicBezTo>
                  <a:cubicBezTo>
                    <a:pt x="70882" y="32615"/>
                    <a:pt x="69757" y="30752"/>
                    <a:pt x="68950" y="30334"/>
                  </a:cubicBezTo>
                  <a:cubicBezTo>
                    <a:pt x="68171" y="29949"/>
                    <a:pt x="66468" y="29855"/>
                    <a:pt x="65633" y="29855"/>
                  </a:cubicBezTo>
                  <a:cubicBezTo>
                    <a:pt x="64597" y="29855"/>
                    <a:pt x="62376" y="29855"/>
                    <a:pt x="61480" y="30496"/>
                  </a:cubicBezTo>
                  <a:cubicBezTo>
                    <a:pt x="60645" y="31109"/>
                    <a:pt x="59549" y="33195"/>
                    <a:pt x="59404" y="34321"/>
                  </a:cubicBezTo>
                  <a:cubicBezTo>
                    <a:pt x="59259" y="35604"/>
                    <a:pt x="60701" y="38018"/>
                    <a:pt x="60757" y="39334"/>
                  </a:cubicBezTo>
                  <a:cubicBezTo>
                    <a:pt x="60901" y="41615"/>
                    <a:pt x="60300" y="46210"/>
                    <a:pt x="59549" y="48334"/>
                  </a:cubicBezTo>
                  <a:cubicBezTo>
                    <a:pt x="59114" y="49617"/>
                    <a:pt x="57211" y="51607"/>
                    <a:pt x="56749" y="52862"/>
                  </a:cubicBezTo>
                  <a:cubicBezTo>
                    <a:pt x="56348" y="54050"/>
                    <a:pt x="56604" y="56782"/>
                    <a:pt x="56059" y="57908"/>
                  </a:cubicBezTo>
                  <a:cubicBezTo>
                    <a:pt x="55830" y="58327"/>
                    <a:pt x="55196" y="59191"/>
                    <a:pt x="54762" y="59163"/>
                  </a:cubicBezTo>
                  <a:cubicBezTo>
                    <a:pt x="54183" y="59163"/>
                    <a:pt x="53637" y="57652"/>
                    <a:pt x="53114" y="57423"/>
                  </a:cubicBezTo>
                  <a:cubicBezTo>
                    <a:pt x="52568" y="57167"/>
                    <a:pt x="51244" y="56977"/>
                    <a:pt x="50809" y="57423"/>
                  </a:cubicBezTo>
                  <a:cubicBezTo>
                    <a:pt x="50347" y="57908"/>
                    <a:pt x="50926" y="59676"/>
                    <a:pt x="50609" y="60284"/>
                  </a:cubicBezTo>
                  <a:cubicBezTo>
                    <a:pt x="50203" y="61059"/>
                    <a:pt x="48360" y="61505"/>
                    <a:pt x="47954" y="62280"/>
                  </a:cubicBezTo>
                  <a:cubicBezTo>
                    <a:pt x="46857" y="64433"/>
                    <a:pt x="46919" y="69736"/>
                    <a:pt x="47375" y="72178"/>
                  </a:cubicBezTo>
                  <a:cubicBezTo>
                    <a:pt x="47753" y="74040"/>
                    <a:pt x="49451" y="77576"/>
                    <a:pt x="50609" y="79020"/>
                  </a:cubicBezTo>
                  <a:cubicBezTo>
                    <a:pt x="51733" y="80403"/>
                    <a:pt x="54589" y="82622"/>
                    <a:pt x="56203" y="83230"/>
                  </a:cubicBezTo>
                  <a:cubicBezTo>
                    <a:pt x="57183" y="83615"/>
                    <a:pt x="59493" y="84289"/>
                    <a:pt x="60356" y="83648"/>
                  </a:cubicBezTo>
                  <a:cubicBezTo>
                    <a:pt x="61074" y="83102"/>
                    <a:pt x="61391" y="80855"/>
                    <a:pt x="61335" y="79890"/>
                  </a:cubicBezTo>
                  <a:cubicBezTo>
                    <a:pt x="61280" y="78992"/>
                    <a:pt x="60011" y="77447"/>
                    <a:pt x="59983" y="76550"/>
                  </a:cubicBezTo>
                  <a:cubicBezTo>
                    <a:pt x="59949" y="75328"/>
                    <a:pt x="61107" y="73076"/>
                    <a:pt x="61625" y="72016"/>
                  </a:cubicBezTo>
                  <a:cubicBezTo>
                    <a:pt x="62232" y="70728"/>
                    <a:pt x="63473" y="68096"/>
                    <a:pt x="64508" y="67226"/>
                  </a:cubicBezTo>
                  <a:cubicBezTo>
                    <a:pt x="65198" y="66618"/>
                    <a:pt x="66991" y="65972"/>
                    <a:pt x="67854" y="66039"/>
                  </a:cubicBezTo>
                  <a:cubicBezTo>
                    <a:pt x="68371" y="66039"/>
                    <a:pt x="69440" y="66490"/>
                    <a:pt x="69785" y="66908"/>
                  </a:cubicBezTo>
                  <a:cubicBezTo>
                    <a:pt x="70481" y="67711"/>
                    <a:pt x="70854" y="70053"/>
                    <a:pt x="71143" y="71118"/>
                  </a:cubicBezTo>
                  <a:cubicBezTo>
                    <a:pt x="71544" y="72496"/>
                    <a:pt x="72179" y="75262"/>
                    <a:pt x="72524" y="76611"/>
                  </a:cubicBezTo>
                  <a:cubicBezTo>
                    <a:pt x="72841" y="77927"/>
                    <a:pt x="73014" y="80788"/>
                    <a:pt x="73793" y="81819"/>
                  </a:cubicBezTo>
                  <a:cubicBezTo>
                    <a:pt x="74461" y="82650"/>
                    <a:pt x="76448" y="83520"/>
                    <a:pt x="77456" y="83715"/>
                  </a:cubicBezTo>
                  <a:cubicBezTo>
                    <a:pt x="79421" y="84066"/>
                    <a:pt x="83401" y="82717"/>
                    <a:pt x="85416" y="82684"/>
                  </a:cubicBezTo>
                  <a:cubicBezTo>
                    <a:pt x="87637" y="82622"/>
                    <a:pt x="92079" y="83135"/>
                    <a:pt x="94300" y="83392"/>
                  </a:cubicBezTo>
                  <a:cubicBezTo>
                    <a:pt x="96376" y="83615"/>
                    <a:pt x="100556" y="84005"/>
                    <a:pt x="102605" y="84579"/>
                  </a:cubicBezTo>
                  <a:cubicBezTo>
                    <a:pt x="104191" y="85065"/>
                    <a:pt x="107419" y="86124"/>
                    <a:pt x="108689" y="87312"/>
                  </a:cubicBezTo>
                  <a:cubicBezTo>
                    <a:pt x="110219" y="88756"/>
                    <a:pt x="111372" y="93485"/>
                    <a:pt x="112847" y="95024"/>
                  </a:cubicBezTo>
                  <a:cubicBezTo>
                    <a:pt x="113882" y="96117"/>
                    <a:pt x="116682" y="97176"/>
                    <a:pt x="117918" y="97979"/>
                  </a:cubicBezTo>
                  <a:cubicBezTo>
                    <a:pt x="118324" y="98241"/>
                    <a:pt x="119103" y="98754"/>
                    <a:pt x="119794" y="99267"/>
                  </a:cubicBezTo>
                  <a:cubicBezTo>
                    <a:pt x="119393" y="100070"/>
                    <a:pt x="118931" y="101096"/>
                    <a:pt x="118786" y="101743"/>
                  </a:cubicBezTo>
                  <a:cubicBezTo>
                    <a:pt x="118524" y="102708"/>
                    <a:pt x="118408" y="104793"/>
                    <a:pt x="118552" y="105791"/>
                  </a:cubicBezTo>
                  <a:cubicBezTo>
                    <a:pt x="118725" y="106789"/>
                    <a:pt x="119938" y="108524"/>
                    <a:pt x="119994" y="109550"/>
                  </a:cubicBezTo>
                  <a:cubicBezTo>
                    <a:pt x="120083" y="110866"/>
                    <a:pt x="118959" y="113408"/>
                    <a:pt x="118697" y="114724"/>
                  </a:cubicBezTo>
                  <a:cubicBezTo>
                    <a:pt x="118586" y="115304"/>
                    <a:pt x="118469" y="116236"/>
                    <a:pt x="118324" y="117133"/>
                  </a:cubicBezTo>
                  <a:cubicBezTo>
                    <a:pt x="117545" y="117105"/>
                    <a:pt x="116710" y="117105"/>
                    <a:pt x="116276" y="117105"/>
                  </a:cubicBezTo>
                  <a:cubicBezTo>
                    <a:pt x="115062" y="117133"/>
                    <a:pt x="112557" y="117005"/>
                    <a:pt x="111399" y="117423"/>
                  </a:cubicBezTo>
                  <a:cubicBezTo>
                    <a:pt x="110453" y="117780"/>
                    <a:pt x="108950" y="119514"/>
                    <a:pt x="107971" y="119804"/>
                  </a:cubicBezTo>
                  <a:cubicBezTo>
                    <a:pt x="106902" y="120156"/>
                    <a:pt x="104681" y="119960"/>
                    <a:pt x="103584" y="119804"/>
                  </a:cubicBezTo>
                  <a:cubicBezTo>
                    <a:pt x="102349" y="119643"/>
                    <a:pt x="99955" y="118678"/>
                    <a:pt x="98714" y="118455"/>
                  </a:cubicBezTo>
                  <a:cubicBezTo>
                    <a:pt x="96521" y="118098"/>
                    <a:pt x="92023" y="118065"/>
                    <a:pt x="89774" y="117970"/>
                  </a:cubicBezTo>
                  <a:cubicBezTo>
                    <a:pt x="88416" y="117936"/>
                    <a:pt x="85677" y="117970"/>
                    <a:pt x="84319" y="117808"/>
                  </a:cubicBezTo>
                  <a:cubicBezTo>
                    <a:pt x="82822" y="117646"/>
                    <a:pt x="79794" y="117105"/>
                    <a:pt x="78324" y="116715"/>
                  </a:cubicBezTo>
                  <a:cubicBezTo>
                    <a:pt x="77372" y="116459"/>
                    <a:pt x="75841" y="115689"/>
                    <a:pt x="74517" y="115176"/>
                  </a:cubicBezTo>
                  <a:cubicBezTo>
                    <a:pt x="73910" y="114947"/>
                    <a:pt x="73331" y="114758"/>
                    <a:pt x="72875" y="114724"/>
                  </a:cubicBezTo>
                  <a:cubicBezTo>
                    <a:pt x="71461" y="114529"/>
                    <a:pt x="68577" y="115338"/>
                    <a:pt x="67136" y="115271"/>
                  </a:cubicBezTo>
                  <a:cubicBezTo>
                    <a:pt x="65460" y="115176"/>
                    <a:pt x="62170" y="114434"/>
                    <a:pt x="60556" y="113921"/>
                  </a:cubicBezTo>
                  <a:cubicBezTo>
                    <a:pt x="59348" y="113537"/>
                    <a:pt x="56548" y="113024"/>
                    <a:pt x="55914" y="111830"/>
                  </a:cubicBezTo>
                  <a:cubicBezTo>
                    <a:pt x="55480" y="111061"/>
                    <a:pt x="56259" y="109104"/>
                    <a:pt x="56203" y="108167"/>
                  </a:cubicBezTo>
                  <a:cubicBezTo>
                    <a:pt x="56148" y="107559"/>
                    <a:pt x="56086" y="106115"/>
                    <a:pt x="55624" y="105791"/>
                  </a:cubicBezTo>
                  <a:cubicBezTo>
                    <a:pt x="55079" y="105407"/>
                    <a:pt x="53665" y="105953"/>
                    <a:pt x="53114" y="106271"/>
                  </a:cubicBezTo>
                  <a:cubicBezTo>
                    <a:pt x="52396" y="106689"/>
                    <a:pt x="51589" y="108585"/>
                    <a:pt x="50809" y="108908"/>
                  </a:cubicBezTo>
                  <a:cubicBezTo>
                    <a:pt x="49858" y="109293"/>
                    <a:pt x="47692" y="108970"/>
                    <a:pt x="46802" y="108423"/>
                  </a:cubicBezTo>
                  <a:cubicBezTo>
                    <a:pt x="46195" y="108039"/>
                    <a:pt x="45360" y="106689"/>
                    <a:pt x="45160" y="105953"/>
                  </a:cubicBezTo>
                  <a:cubicBezTo>
                    <a:pt x="44926" y="105083"/>
                    <a:pt x="44926" y="103092"/>
                    <a:pt x="45299" y="102289"/>
                  </a:cubicBezTo>
                  <a:cubicBezTo>
                    <a:pt x="45588" y="101643"/>
                    <a:pt x="46974" y="101130"/>
                    <a:pt x="47319" y="100522"/>
                  </a:cubicBezTo>
                  <a:cubicBezTo>
                    <a:pt x="47609" y="99942"/>
                    <a:pt x="47753" y="98498"/>
                    <a:pt x="47664" y="97823"/>
                  </a:cubicBezTo>
                  <a:cubicBezTo>
                    <a:pt x="47553" y="96825"/>
                    <a:pt x="47030" y="94578"/>
                    <a:pt x="46223" y="94059"/>
                  </a:cubicBezTo>
                  <a:cubicBezTo>
                    <a:pt x="45443" y="93613"/>
                    <a:pt x="43601" y="94734"/>
                    <a:pt x="42733" y="94706"/>
                  </a:cubicBezTo>
                  <a:cubicBezTo>
                    <a:pt x="41781" y="94706"/>
                    <a:pt x="39794" y="94578"/>
                    <a:pt x="39070" y="93903"/>
                  </a:cubicBezTo>
                  <a:cubicBezTo>
                    <a:pt x="38263" y="93195"/>
                    <a:pt x="37946" y="90685"/>
                    <a:pt x="37428" y="89693"/>
                  </a:cubicBezTo>
                  <a:cubicBezTo>
                    <a:pt x="36765" y="88472"/>
                    <a:pt x="34917" y="86381"/>
                    <a:pt x="34283" y="85159"/>
                  </a:cubicBezTo>
                  <a:cubicBezTo>
                    <a:pt x="33565" y="83810"/>
                    <a:pt x="32758" y="80754"/>
                    <a:pt x="32062" y="79405"/>
                  </a:cubicBezTo>
                  <a:cubicBezTo>
                    <a:pt x="31455" y="78284"/>
                    <a:pt x="30219" y="75903"/>
                    <a:pt x="29178" y="75262"/>
                  </a:cubicBezTo>
                  <a:cubicBezTo>
                    <a:pt x="28199" y="74648"/>
                    <a:pt x="25805" y="74553"/>
                    <a:pt x="24681" y="74715"/>
                  </a:cubicBezTo>
                  <a:cubicBezTo>
                    <a:pt x="23785" y="74810"/>
                    <a:pt x="22087" y="75646"/>
                    <a:pt x="21246" y="76065"/>
                  </a:cubicBezTo>
                  <a:cubicBezTo>
                    <a:pt x="20584" y="76388"/>
                    <a:pt x="19376" y="77381"/>
                    <a:pt x="18652" y="77576"/>
                  </a:cubicBezTo>
                  <a:cubicBezTo>
                    <a:pt x="18424" y="77637"/>
                    <a:pt x="18046" y="77704"/>
                    <a:pt x="17673" y="77737"/>
                  </a:cubicBezTo>
                  <a:cubicBezTo>
                    <a:pt x="16893" y="77832"/>
                    <a:pt x="15997" y="77799"/>
                    <a:pt x="15507" y="77576"/>
                  </a:cubicBezTo>
                  <a:cubicBezTo>
                    <a:pt x="14672" y="77191"/>
                    <a:pt x="13520" y="75485"/>
                    <a:pt x="12858" y="74782"/>
                  </a:cubicBezTo>
                  <a:cubicBezTo>
                    <a:pt x="11672" y="73527"/>
                    <a:pt x="9223" y="71118"/>
                    <a:pt x="8099" y="69797"/>
                  </a:cubicBezTo>
                  <a:cubicBezTo>
                    <a:pt x="7264" y="68832"/>
                    <a:pt x="5443" y="67003"/>
                    <a:pt x="5043" y="65749"/>
                  </a:cubicBezTo>
                  <a:cubicBezTo>
                    <a:pt x="4519" y="64237"/>
                    <a:pt x="5243" y="60864"/>
                    <a:pt x="4926" y="59291"/>
                  </a:cubicBezTo>
                  <a:cubicBezTo>
                    <a:pt x="4581" y="57328"/>
                    <a:pt x="2733" y="53827"/>
                    <a:pt x="2154" y="51964"/>
                  </a:cubicBezTo>
                  <a:cubicBezTo>
                    <a:pt x="1491" y="49711"/>
                    <a:pt x="367" y="45150"/>
                    <a:pt x="166" y="42802"/>
                  </a:cubicBezTo>
                  <a:cubicBezTo>
                    <a:pt x="-150" y="39429"/>
                    <a:pt x="-33" y="32520"/>
                    <a:pt x="629" y="29213"/>
                  </a:cubicBezTo>
                  <a:cubicBezTo>
                    <a:pt x="1118" y="26927"/>
                    <a:pt x="2616" y="22399"/>
                    <a:pt x="3974" y="20598"/>
                  </a:cubicBezTo>
                  <a:cubicBezTo>
                    <a:pt x="4837" y="19472"/>
                    <a:pt x="7230" y="18122"/>
                    <a:pt x="8388" y="17414"/>
                  </a:cubicBezTo>
                  <a:cubicBezTo>
                    <a:pt x="9913" y="16483"/>
                    <a:pt x="13203" y="15105"/>
                    <a:pt x="14762" y="14236"/>
                  </a:cubicBezTo>
                  <a:cubicBezTo>
                    <a:pt x="16287" y="13399"/>
                    <a:pt x="19343" y="11827"/>
                    <a:pt x="20701" y="10734"/>
                  </a:cubicBezTo>
                  <a:cubicBezTo>
                    <a:pt x="22198" y="9546"/>
                    <a:pt x="24419" y="6039"/>
                    <a:pt x="26033" y="5074"/>
                  </a:cubicBezTo>
                  <a:cubicBezTo>
                    <a:pt x="27219" y="4399"/>
                    <a:pt x="29958" y="4115"/>
                    <a:pt x="31283" y="3825"/>
                  </a:cubicBezTo>
                  <a:cubicBezTo>
                    <a:pt x="32524" y="3535"/>
                    <a:pt x="35034" y="3245"/>
                    <a:pt x="36248" y="2860"/>
                  </a:cubicBezTo>
                  <a:cubicBezTo>
                    <a:pt x="36938" y="2631"/>
                    <a:pt x="37946" y="2118"/>
                    <a:pt x="38897" y="16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4" name="Shape 714"/>
            <p:cNvSpPr/>
            <p:nvPr/>
          </p:nvSpPr>
          <p:spPr>
            <a:xfrm>
              <a:off x="616125" y="1333625"/>
              <a:ext cx="328800" cy="436199"/>
            </a:xfrm>
            <a:custGeom>
              <a:avLst/>
              <a:gdLst/>
              <a:ahLst/>
              <a:cxnLst/>
              <a:rect l="0" t="0" r="0" b="0"/>
              <a:pathLst>
                <a:path w="120000" h="120000" extrusionOk="0">
                  <a:moveTo>
                    <a:pt x="8087" y="119527"/>
                  </a:moveTo>
                  <a:cubicBezTo>
                    <a:pt x="7971" y="119493"/>
                    <a:pt x="7876" y="119460"/>
                    <a:pt x="7792" y="119438"/>
                  </a:cubicBezTo>
                  <a:cubicBezTo>
                    <a:pt x="7074" y="119182"/>
                    <a:pt x="6078" y="118264"/>
                    <a:pt x="5404" y="117963"/>
                  </a:cubicBezTo>
                  <a:cubicBezTo>
                    <a:pt x="4903" y="117741"/>
                    <a:pt x="3662" y="117557"/>
                    <a:pt x="3183" y="117301"/>
                  </a:cubicBezTo>
                  <a:cubicBezTo>
                    <a:pt x="2616" y="116990"/>
                    <a:pt x="1747" y="116150"/>
                    <a:pt x="1408" y="115694"/>
                  </a:cubicBezTo>
                  <a:cubicBezTo>
                    <a:pt x="885" y="114998"/>
                    <a:pt x="183" y="113485"/>
                    <a:pt x="50" y="112700"/>
                  </a:cubicBezTo>
                  <a:cubicBezTo>
                    <a:pt x="-161" y="111326"/>
                    <a:pt x="361" y="108561"/>
                    <a:pt x="768" y="107210"/>
                  </a:cubicBezTo>
                  <a:cubicBezTo>
                    <a:pt x="801" y="107043"/>
                    <a:pt x="885" y="106853"/>
                    <a:pt x="962" y="106636"/>
                  </a:cubicBezTo>
                  <a:cubicBezTo>
                    <a:pt x="1358" y="105696"/>
                    <a:pt x="2076" y="104389"/>
                    <a:pt x="2438" y="103671"/>
                  </a:cubicBezTo>
                  <a:cubicBezTo>
                    <a:pt x="3122" y="102319"/>
                    <a:pt x="4753" y="99699"/>
                    <a:pt x="5310" y="98325"/>
                  </a:cubicBezTo>
                  <a:cubicBezTo>
                    <a:pt x="5833" y="96984"/>
                    <a:pt x="6534" y="94253"/>
                    <a:pt x="6763" y="92873"/>
                  </a:cubicBezTo>
                  <a:cubicBezTo>
                    <a:pt x="6907" y="92000"/>
                    <a:pt x="6941" y="90236"/>
                    <a:pt x="6974" y="89363"/>
                  </a:cubicBezTo>
                  <a:cubicBezTo>
                    <a:pt x="7024" y="88433"/>
                    <a:pt x="6746" y="86564"/>
                    <a:pt x="7091" y="85668"/>
                  </a:cubicBezTo>
                  <a:cubicBezTo>
                    <a:pt x="7397" y="84817"/>
                    <a:pt x="8822" y="83321"/>
                    <a:pt x="9457" y="82559"/>
                  </a:cubicBezTo>
                  <a:cubicBezTo>
                    <a:pt x="10108" y="81796"/>
                    <a:pt x="11644" y="80356"/>
                    <a:pt x="12218" y="79560"/>
                  </a:cubicBezTo>
                  <a:cubicBezTo>
                    <a:pt x="12591" y="79054"/>
                    <a:pt x="13097" y="77980"/>
                    <a:pt x="13359" y="77435"/>
                  </a:cubicBezTo>
                  <a:cubicBezTo>
                    <a:pt x="13737" y="76628"/>
                    <a:pt x="14177" y="74926"/>
                    <a:pt x="14717" y="74152"/>
                  </a:cubicBezTo>
                  <a:cubicBezTo>
                    <a:pt x="15301" y="73279"/>
                    <a:pt x="16988" y="71727"/>
                    <a:pt x="17901" y="70998"/>
                  </a:cubicBezTo>
                  <a:cubicBezTo>
                    <a:pt x="18753" y="70336"/>
                    <a:pt x="20757" y="69207"/>
                    <a:pt x="21692" y="68584"/>
                  </a:cubicBezTo>
                  <a:cubicBezTo>
                    <a:pt x="22721" y="67899"/>
                    <a:pt x="24681" y="66436"/>
                    <a:pt x="25738" y="65763"/>
                  </a:cubicBezTo>
                  <a:cubicBezTo>
                    <a:pt x="26362" y="65379"/>
                    <a:pt x="27976" y="64789"/>
                    <a:pt x="28338" y="64272"/>
                  </a:cubicBezTo>
                  <a:cubicBezTo>
                    <a:pt x="28677" y="63749"/>
                    <a:pt x="28355" y="62664"/>
                    <a:pt x="28321" y="61947"/>
                  </a:cubicBezTo>
                  <a:cubicBezTo>
                    <a:pt x="28321" y="61835"/>
                    <a:pt x="28321" y="61724"/>
                    <a:pt x="28338" y="61635"/>
                  </a:cubicBezTo>
                  <a:cubicBezTo>
                    <a:pt x="28483" y="60751"/>
                    <a:pt x="29089" y="59004"/>
                    <a:pt x="29529" y="58164"/>
                  </a:cubicBezTo>
                  <a:cubicBezTo>
                    <a:pt x="30069" y="57134"/>
                    <a:pt x="31622" y="55210"/>
                    <a:pt x="32385" y="54247"/>
                  </a:cubicBezTo>
                  <a:cubicBezTo>
                    <a:pt x="33025" y="53474"/>
                    <a:pt x="34511" y="52000"/>
                    <a:pt x="35096" y="51215"/>
                  </a:cubicBezTo>
                  <a:cubicBezTo>
                    <a:pt x="35769" y="50297"/>
                    <a:pt x="37072" y="48439"/>
                    <a:pt x="37367" y="47443"/>
                  </a:cubicBezTo>
                  <a:cubicBezTo>
                    <a:pt x="37578" y="46703"/>
                    <a:pt x="37155" y="45151"/>
                    <a:pt x="37367" y="44411"/>
                  </a:cubicBezTo>
                  <a:cubicBezTo>
                    <a:pt x="37578" y="43694"/>
                    <a:pt x="38396" y="42308"/>
                    <a:pt x="38986" y="41702"/>
                  </a:cubicBezTo>
                  <a:cubicBezTo>
                    <a:pt x="39788" y="40878"/>
                    <a:pt x="42020" y="39577"/>
                    <a:pt x="43100" y="38920"/>
                  </a:cubicBezTo>
                  <a:cubicBezTo>
                    <a:pt x="43918" y="38425"/>
                    <a:pt x="45566" y="37440"/>
                    <a:pt x="46495" y="37051"/>
                  </a:cubicBezTo>
                  <a:cubicBezTo>
                    <a:pt x="46985" y="36856"/>
                    <a:pt x="48048" y="36578"/>
                    <a:pt x="48555" y="36433"/>
                  </a:cubicBezTo>
                  <a:cubicBezTo>
                    <a:pt x="49223" y="36233"/>
                    <a:pt x="50743" y="36044"/>
                    <a:pt x="51266" y="35705"/>
                  </a:cubicBezTo>
                  <a:cubicBezTo>
                    <a:pt x="51644" y="35449"/>
                    <a:pt x="52017" y="34742"/>
                    <a:pt x="52134" y="34386"/>
                  </a:cubicBezTo>
                  <a:cubicBezTo>
                    <a:pt x="52329" y="33757"/>
                    <a:pt x="52067" y="32450"/>
                    <a:pt x="52134" y="31810"/>
                  </a:cubicBezTo>
                  <a:cubicBezTo>
                    <a:pt x="52151" y="31610"/>
                    <a:pt x="52195" y="31299"/>
                    <a:pt x="52262" y="30998"/>
                  </a:cubicBezTo>
                  <a:cubicBezTo>
                    <a:pt x="52346" y="30692"/>
                    <a:pt x="52407" y="30369"/>
                    <a:pt x="52474" y="30169"/>
                  </a:cubicBezTo>
                  <a:cubicBezTo>
                    <a:pt x="52624" y="29719"/>
                    <a:pt x="53259" y="28845"/>
                    <a:pt x="53209" y="28378"/>
                  </a:cubicBezTo>
                  <a:cubicBezTo>
                    <a:pt x="53175" y="28033"/>
                    <a:pt x="52490" y="27438"/>
                    <a:pt x="52396" y="27093"/>
                  </a:cubicBezTo>
                  <a:cubicBezTo>
                    <a:pt x="52312" y="26753"/>
                    <a:pt x="52379" y="26030"/>
                    <a:pt x="52524" y="25691"/>
                  </a:cubicBezTo>
                  <a:cubicBezTo>
                    <a:pt x="52607" y="25479"/>
                    <a:pt x="52869" y="25123"/>
                    <a:pt x="53097" y="24851"/>
                  </a:cubicBezTo>
                  <a:cubicBezTo>
                    <a:pt x="53209" y="24717"/>
                    <a:pt x="53325" y="24606"/>
                    <a:pt x="53403" y="24517"/>
                  </a:cubicBezTo>
                  <a:cubicBezTo>
                    <a:pt x="53765" y="24183"/>
                    <a:pt x="54617" y="23610"/>
                    <a:pt x="55107" y="23376"/>
                  </a:cubicBezTo>
                  <a:cubicBezTo>
                    <a:pt x="55480" y="23187"/>
                    <a:pt x="56392" y="22981"/>
                    <a:pt x="56771" y="22792"/>
                  </a:cubicBezTo>
                  <a:cubicBezTo>
                    <a:pt x="57066" y="22648"/>
                    <a:pt x="57734" y="22336"/>
                    <a:pt x="57801" y="22091"/>
                  </a:cubicBezTo>
                  <a:cubicBezTo>
                    <a:pt x="57912" y="21741"/>
                    <a:pt x="57194" y="21079"/>
                    <a:pt x="56999" y="20734"/>
                  </a:cubicBezTo>
                  <a:cubicBezTo>
                    <a:pt x="56821" y="20422"/>
                    <a:pt x="56365" y="19794"/>
                    <a:pt x="56298" y="19460"/>
                  </a:cubicBezTo>
                  <a:cubicBezTo>
                    <a:pt x="56181" y="18976"/>
                    <a:pt x="56298" y="17991"/>
                    <a:pt x="56459" y="17524"/>
                  </a:cubicBezTo>
                  <a:cubicBezTo>
                    <a:pt x="56593" y="17107"/>
                    <a:pt x="57355" y="16372"/>
                    <a:pt x="57372" y="15944"/>
                  </a:cubicBezTo>
                  <a:cubicBezTo>
                    <a:pt x="57389" y="15488"/>
                    <a:pt x="56621" y="14648"/>
                    <a:pt x="56559" y="14197"/>
                  </a:cubicBezTo>
                  <a:cubicBezTo>
                    <a:pt x="56443" y="13396"/>
                    <a:pt x="56721" y="11771"/>
                    <a:pt x="57099" y="11009"/>
                  </a:cubicBezTo>
                  <a:cubicBezTo>
                    <a:pt x="57344" y="10509"/>
                    <a:pt x="58174" y="9591"/>
                    <a:pt x="58664" y="9184"/>
                  </a:cubicBezTo>
                  <a:cubicBezTo>
                    <a:pt x="58959" y="8929"/>
                    <a:pt x="59643" y="8484"/>
                    <a:pt x="60072" y="8328"/>
                  </a:cubicBezTo>
                  <a:cubicBezTo>
                    <a:pt x="60378" y="8211"/>
                    <a:pt x="61146" y="7966"/>
                    <a:pt x="61491" y="8055"/>
                  </a:cubicBezTo>
                  <a:cubicBezTo>
                    <a:pt x="61686" y="8111"/>
                    <a:pt x="61753" y="8484"/>
                    <a:pt x="61931" y="8573"/>
                  </a:cubicBezTo>
                  <a:cubicBezTo>
                    <a:pt x="62276" y="8751"/>
                    <a:pt x="63206" y="8929"/>
                    <a:pt x="63629" y="8851"/>
                  </a:cubicBezTo>
                  <a:cubicBezTo>
                    <a:pt x="63940" y="8795"/>
                    <a:pt x="64313" y="8406"/>
                    <a:pt x="64558" y="8278"/>
                  </a:cubicBezTo>
                  <a:cubicBezTo>
                    <a:pt x="64954" y="8055"/>
                    <a:pt x="65672" y="7532"/>
                    <a:pt x="66145" y="7454"/>
                  </a:cubicBezTo>
                  <a:cubicBezTo>
                    <a:pt x="66490" y="7388"/>
                    <a:pt x="67286" y="7443"/>
                    <a:pt x="67564" y="7588"/>
                  </a:cubicBezTo>
                  <a:cubicBezTo>
                    <a:pt x="67731" y="7677"/>
                    <a:pt x="67731" y="8022"/>
                    <a:pt x="67893" y="8111"/>
                  </a:cubicBezTo>
                  <a:cubicBezTo>
                    <a:pt x="68171" y="8255"/>
                    <a:pt x="68939" y="8305"/>
                    <a:pt x="69262" y="8244"/>
                  </a:cubicBezTo>
                  <a:cubicBezTo>
                    <a:pt x="69540" y="8200"/>
                    <a:pt x="69919" y="7866"/>
                    <a:pt x="70164" y="7755"/>
                  </a:cubicBezTo>
                  <a:cubicBezTo>
                    <a:pt x="70487" y="7599"/>
                    <a:pt x="71160" y="7282"/>
                    <a:pt x="71533" y="7204"/>
                  </a:cubicBezTo>
                  <a:cubicBezTo>
                    <a:pt x="71895" y="7137"/>
                    <a:pt x="72708" y="7082"/>
                    <a:pt x="73036" y="7204"/>
                  </a:cubicBezTo>
                  <a:cubicBezTo>
                    <a:pt x="73348" y="7310"/>
                    <a:pt x="73543" y="7855"/>
                    <a:pt x="73804" y="8000"/>
                  </a:cubicBezTo>
                  <a:cubicBezTo>
                    <a:pt x="74133" y="8166"/>
                    <a:pt x="74929" y="8461"/>
                    <a:pt x="75307" y="8383"/>
                  </a:cubicBezTo>
                  <a:cubicBezTo>
                    <a:pt x="75697" y="8305"/>
                    <a:pt x="76159" y="7766"/>
                    <a:pt x="76287" y="7499"/>
                  </a:cubicBezTo>
                  <a:cubicBezTo>
                    <a:pt x="76415" y="7237"/>
                    <a:pt x="76431" y="6625"/>
                    <a:pt x="76287" y="6347"/>
                  </a:cubicBezTo>
                  <a:cubicBezTo>
                    <a:pt x="76109" y="6019"/>
                    <a:pt x="75062" y="5607"/>
                    <a:pt x="74945" y="5268"/>
                  </a:cubicBezTo>
                  <a:cubicBezTo>
                    <a:pt x="74784" y="4756"/>
                    <a:pt x="75307" y="3694"/>
                    <a:pt x="75697" y="3254"/>
                  </a:cubicBezTo>
                  <a:cubicBezTo>
                    <a:pt x="76203" y="2675"/>
                    <a:pt x="77756" y="1746"/>
                    <a:pt x="78625" y="1424"/>
                  </a:cubicBezTo>
                  <a:cubicBezTo>
                    <a:pt x="79682" y="1018"/>
                    <a:pt x="82131" y="717"/>
                    <a:pt x="83328" y="539"/>
                  </a:cubicBezTo>
                  <a:cubicBezTo>
                    <a:pt x="84597" y="378"/>
                    <a:pt x="87163" y="133"/>
                    <a:pt x="88472" y="66"/>
                  </a:cubicBezTo>
                  <a:cubicBezTo>
                    <a:pt x="89774" y="11"/>
                    <a:pt x="92390" y="66"/>
                    <a:pt x="93715" y="66"/>
                  </a:cubicBezTo>
                  <a:cubicBezTo>
                    <a:pt x="94511" y="66"/>
                    <a:pt x="96164" y="-77"/>
                    <a:pt x="96944" y="66"/>
                  </a:cubicBezTo>
                  <a:cubicBezTo>
                    <a:pt x="97389" y="155"/>
                    <a:pt x="98107" y="573"/>
                    <a:pt x="98513" y="695"/>
                  </a:cubicBezTo>
                  <a:cubicBezTo>
                    <a:pt x="98908" y="806"/>
                    <a:pt x="99721" y="973"/>
                    <a:pt x="100150" y="1018"/>
                  </a:cubicBezTo>
                  <a:cubicBezTo>
                    <a:pt x="100590" y="1073"/>
                    <a:pt x="101603" y="1095"/>
                    <a:pt x="102304" y="1107"/>
                  </a:cubicBezTo>
                  <a:cubicBezTo>
                    <a:pt x="102220" y="1969"/>
                    <a:pt x="102254" y="2987"/>
                    <a:pt x="102254" y="3582"/>
                  </a:cubicBezTo>
                  <a:cubicBezTo>
                    <a:pt x="102254" y="4778"/>
                    <a:pt x="102660" y="7182"/>
                    <a:pt x="102582" y="8372"/>
                  </a:cubicBezTo>
                  <a:cubicBezTo>
                    <a:pt x="102465" y="9902"/>
                    <a:pt x="101402" y="12890"/>
                    <a:pt x="101274" y="14414"/>
                  </a:cubicBezTo>
                  <a:cubicBezTo>
                    <a:pt x="101174" y="15610"/>
                    <a:pt x="101636" y="18013"/>
                    <a:pt x="101502" y="19204"/>
                  </a:cubicBezTo>
                  <a:cubicBezTo>
                    <a:pt x="101308" y="20745"/>
                    <a:pt x="100423" y="23810"/>
                    <a:pt x="99704" y="25268"/>
                  </a:cubicBezTo>
                  <a:cubicBezTo>
                    <a:pt x="99332" y="26041"/>
                    <a:pt x="98302" y="27515"/>
                    <a:pt x="97650" y="28200"/>
                  </a:cubicBezTo>
                  <a:cubicBezTo>
                    <a:pt x="97289" y="28589"/>
                    <a:pt x="96148" y="29196"/>
                    <a:pt x="95869" y="29630"/>
                  </a:cubicBezTo>
                  <a:cubicBezTo>
                    <a:pt x="95574" y="30080"/>
                    <a:pt x="95474" y="31098"/>
                    <a:pt x="95491" y="31599"/>
                  </a:cubicBezTo>
                  <a:cubicBezTo>
                    <a:pt x="95507" y="32339"/>
                    <a:pt x="96181" y="33791"/>
                    <a:pt x="96198" y="34531"/>
                  </a:cubicBezTo>
                  <a:cubicBezTo>
                    <a:pt x="96209" y="35393"/>
                    <a:pt x="95491" y="37095"/>
                    <a:pt x="95541" y="37969"/>
                  </a:cubicBezTo>
                  <a:cubicBezTo>
                    <a:pt x="95608" y="38876"/>
                    <a:pt x="96782" y="40617"/>
                    <a:pt x="96637" y="41513"/>
                  </a:cubicBezTo>
                  <a:cubicBezTo>
                    <a:pt x="96470" y="42453"/>
                    <a:pt x="94906" y="44100"/>
                    <a:pt x="94300" y="44951"/>
                  </a:cubicBezTo>
                  <a:cubicBezTo>
                    <a:pt x="93698" y="45813"/>
                    <a:pt x="92424" y="47532"/>
                    <a:pt x="91817" y="48394"/>
                  </a:cubicBezTo>
                  <a:cubicBezTo>
                    <a:pt x="91294" y="49134"/>
                    <a:pt x="89941" y="50553"/>
                    <a:pt x="89807" y="51360"/>
                  </a:cubicBezTo>
                  <a:cubicBezTo>
                    <a:pt x="89746" y="51777"/>
                    <a:pt x="89858" y="52762"/>
                    <a:pt x="90347" y="53040"/>
                  </a:cubicBezTo>
                  <a:cubicBezTo>
                    <a:pt x="90726" y="53251"/>
                    <a:pt x="91817" y="53129"/>
                    <a:pt x="92307" y="53073"/>
                  </a:cubicBezTo>
                  <a:cubicBezTo>
                    <a:pt x="92813" y="53018"/>
                    <a:pt x="93726" y="52639"/>
                    <a:pt x="94249" y="52600"/>
                  </a:cubicBezTo>
                  <a:cubicBezTo>
                    <a:pt x="94789" y="52556"/>
                    <a:pt x="95919" y="52611"/>
                    <a:pt x="96409" y="52739"/>
                  </a:cubicBezTo>
                  <a:cubicBezTo>
                    <a:pt x="96799" y="52851"/>
                    <a:pt x="97339" y="53329"/>
                    <a:pt x="97712" y="53485"/>
                  </a:cubicBezTo>
                  <a:cubicBezTo>
                    <a:pt x="98402" y="53746"/>
                    <a:pt x="99983" y="53991"/>
                    <a:pt x="100684" y="54247"/>
                  </a:cubicBezTo>
                  <a:cubicBezTo>
                    <a:pt x="101436" y="54525"/>
                    <a:pt x="102760" y="55254"/>
                    <a:pt x="103445" y="55593"/>
                  </a:cubicBezTo>
                  <a:cubicBezTo>
                    <a:pt x="103968" y="55872"/>
                    <a:pt x="104915" y="56550"/>
                    <a:pt x="105555" y="56689"/>
                  </a:cubicBezTo>
                  <a:cubicBezTo>
                    <a:pt x="106028" y="56801"/>
                    <a:pt x="107074" y="56801"/>
                    <a:pt x="107548" y="56689"/>
                  </a:cubicBezTo>
                  <a:cubicBezTo>
                    <a:pt x="107954" y="56600"/>
                    <a:pt x="108622" y="56228"/>
                    <a:pt x="108900" y="56005"/>
                  </a:cubicBezTo>
                  <a:cubicBezTo>
                    <a:pt x="109440" y="55571"/>
                    <a:pt x="109880" y="54425"/>
                    <a:pt x="110420" y="53991"/>
                  </a:cubicBezTo>
                  <a:cubicBezTo>
                    <a:pt x="110731" y="53724"/>
                    <a:pt x="111516" y="53262"/>
                    <a:pt x="111989" y="53151"/>
                  </a:cubicBezTo>
                  <a:cubicBezTo>
                    <a:pt x="112591" y="53006"/>
                    <a:pt x="113915" y="53084"/>
                    <a:pt x="114517" y="53184"/>
                  </a:cubicBezTo>
                  <a:cubicBezTo>
                    <a:pt x="115073" y="53273"/>
                    <a:pt x="116153" y="53585"/>
                    <a:pt x="116576" y="53847"/>
                  </a:cubicBezTo>
                  <a:cubicBezTo>
                    <a:pt x="117361" y="54314"/>
                    <a:pt x="118341" y="55605"/>
                    <a:pt x="118747" y="56261"/>
                  </a:cubicBezTo>
                  <a:cubicBezTo>
                    <a:pt x="119204" y="57012"/>
                    <a:pt x="119810" y="58625"/>
                    <a:pt x="119927" y="59438"/>
                  </a:cubicBezTo>
                  <a:cubicBezTo>
                    <a:pt x="120005" y="59933"/>
                    <a:pt x="120072" y="60951"/>
                    <a:pt x="119827" y="61418"/>
                  </a:cubicBezTo>
                  <a:cubicBezTo>
                    <a:pt x="119582" y="61891"/>
                    <a:pt x="118291" y="62553"/>
                    <a:pt x="118046" y="63020"/>
                  </a:cubicBezTo>
                  <a:cubicBezTo>
                    <a:pt x="117673" y="63760"/>
                    <a:pt x="118146" y="65368"/>
                    <a:pt x="117934" y="66130"/>
                  </a:cubicBezTo>
                  <a:cubicBezTo>
                    <a:pt x="117817" y="66536"/>
                    <a:pt x="117150" y="67293"/>
                    <a:pt x="117116" y="67710"/>
                  </a:cubicBezTo>
                  <a:cubicBezTo>
                    <a:pt x="117083" y="68189"/>
                    <a:pt x="117689" y="69095"/>
                    <a:pt x="117767" y="69568"/>
                  </a:cubicBezTo>
                  <a:cubicBezTo>
                    <a:pt x="117851" y="70025"/>
                    <a:pt x="118012" y="70965"/>
                    <a:pt x="117817" y="71404"/>
                  </a:cubicBezTo>
                  <a:cubicBezTo>
                    <a:pt x="117673" y="71783"/>
                    <a:pt x="116771" y="72344"/>
                    <a:pt x="116576" y="72723"/>
                  </a:cubicBezTo>
                  <a:cubicBezTo>
                    <a:pt x="116203" y="73474"/>
                    <a:pt x="116264" y="74981"/>
                    <a:pt x="116153" y="75988"/>
                  </a:cubicBezTo>
                  <a:cubicBezTo>
                    <a:pt x="116136" y="76166"/>
                    <a:pt x="116103" y="76328"/>
                    <a:pt x="116070" y="76472"/>
                  </a:cubicBezTo>
                  <a:cubicBezTo>
                    <a:pt x="115841" y="77301"/>
                    <a:pt x="115513" y="79043"/>
                    <a:pt x="114762" y="79727"/>
                  </a:cubicBezTo>
                  <a:cubicBezTo>
                    <a:pt x="114144" y="80300"/>
                    <a:pt x="112023" y="80823"/>
                    <a:pt x="111171" y="81262"/>
                  </a:cubicBezTo>
                  <a:cubicBezTo>
                    <a:pt x="110420" y="81652"/>
                    <a:pt x="108917" y="82470"/>
                    <a:pt x="108360" y="83004"/>
                  </a:cubicBezTo>
                  <a:cubicBezTo>
                    <a:pt x="107987" y="83354"/>
                    <a:pt x="107742" y="84261"/>
                    <a:pt x="107330" y="84606"/>
                  </a:cubicBezTo>
                  <a:cubicBezTo>
                    <a:pt x="106891" y="84973"/>
                    <a:pt x="105716" y="85546"/>
                    <a:pt x="105065" y="85702"/>
                  </a:cubicBezTo>
                  <a:cubicBezTo>
                    <a:pt x="104558" y="85824"/>
                    <a:pt x="103462" y="85668"/>
                    <a:pt x="102955" y="85780"/>
                  </a:cubicBezTo>
                  <a:cubicBezTo>
                    <a:pt x="102532" y="85869"/>
                    <a:pt x="101647" y="86141"/>
                    <a:pt x="101436" y="86397"/>
                  </a:cubicBezTo>
                  <a:cubicBezTo>
                    <a:pt x="101191" y="86698"/>
                    <a:pt x="101358" y="87415"/>
                    <a:pt x="101436" y="87749"/>
                  </a:cubicBezTo>
                  <a:cubicBezTo>
                    <a:pt x="101502" y="88016"/>
                    <a:pt x="101942" y="88478"/>
                    <a:pt x="101976" y="88745"/>
                  </a:cubicBezTo>
                  <a:cubicBezTo>
                    <a:pt x="102026" y="89084"/>
                    <a:pt x="101892" y="89785"/>
                    <a:pt x="101647" y="90091"/>
                  </a:cubicBezTo>
                  <a:cubicBezTo>
                    <a:pt x="101469" y="90336"/>
                    <a:pt x="100901" y="90781"/>
                    <a:pt x="100523" y="90859"/>
                  </a:cubicBezTo>
                  <a:cubicBezTo>
                    <a:pt x="100033" y="90970"/>
                    <a:pt x="98970" y="90492"/>
                    <a:pt x="98513" y="90648"/>
                  </a:cubicBezTo>
                  <a:cubicBezTo>
                    <a:pt x="98124" y="90770"/>
                    <a:pt x="97745" y="91376"/>
                    <a:pt x="97650" y="91666"/>
                  </a:cubicBezTo>
                  <a:cubicBezTo>
                    <a:pt x="97550" y="92050"/>
                    <a:pt x="97712" y="92884"/>
                    <a:pt x="97973" y="93235"/>
                  </a:cubicBezTo>
                  <a:cubicBezTo>
                    <a:pt x="98202" y="93535"/>
                    <a:pt x="99198" y="93858"/>
                    <a:pt x="99382" y="94152"/>
                  </a:cubicBezTo>
                  <a:cubicBezTo>
                    <a:pt x="99643" y="94575"/>
                    <a:pt x="99688" y="95593"/>
                    <a:pt x="99332" y="95977"/>
                  </a:cubicBezTo>
                  <a:cubicBezTo>
                    <a:pt x="99003" y="96344"/>
                    <a:pt x="97650" y="96534"/>
                    <a:pt x="97111" y="96756"/>
                  </a:cubicBezTo>
                  <a:cubicBezTo>
                    <a:pt x="96276" y="97107"/>
                    <a:pt x="94628" y="97863"/>
                    <a:pt x="93971" y="98358"/>
                  </a:cubicBezTo>
                  <a:cubicBezTo>
                    <a:pt x="93008" y="99098"/>
                    <a:pt x="92045" y="101045"/>
                    <a:pt x="91065" y="101769"/>
                  </a:cubicBezTo>
                  <a:cubicBezTo>
                    <a:pt x="90236" y="102364"/>
                    <a:pt x="88227" y="103382"/>
                    <a:pt x="87063" y="103627"/>
                  </a:cubicBezTo>
                  <a:cubicBezTo>
                    <a:pt x="84469" y="104166"/>
                    <a:pt x="78146" y="104917"/>
                    <a:pt x="76237" y="103627"/>
                  </a:cubicBezTo>
                  <a:cubicBezTo>
                    <a:pt x="75780" y="103315"/>
                    <a:pt x="75975" y="102242"/>
                    <a:pt x="76237" y="101835"/>
                  </a:cubicBezTo>
                  <a:cubicBezTo>
                    <a:pt x="76448" y="101524"/>
                    <a:pt x="77394" y="101157"/>
                    <a:pt x="77756" y="100923"/>
                  </a:cubicBezTo>
                  <a:cubicBezTo>
                    <a:pt x="78213" y="100628"/>
                    <a:pt x="79176" y="100050"/>
                    <a:pt x="79487" y="99677"/>
                  </a:cubicBezTo>
                  <a:cubicBezTo>
                    <a:pt x="79866" y="99232"/>
                    <a:pt x="80356" y="98214"/>
                    <a:pt x="80306" y="97707"/>
                  </a:cubicBezTo>
                  <a:cubicBezTo>
                    <a:pt x="80256" y="97318"/>
                    <a:pt x="79833" y="96534"/>
                    <a:pt x="79376" y="96311"/>
                  </a:cubicBezTo>
                  <a:cubicBezTo>
                    <a:pt x="78719" y="95988"/>
                    <a:pt x="76921" y="95938"/>
                    <a:pt x="76142" y="96089"/>
                  </a:cubicBezTo>
                  <a:cubicBezTo>
                    <a:pt x="75780" y="96166"/>
                    <a:pt x="75340" y="96634"/>
                    <a:pt x="74995" y="96723"/>
                  </a:cubicBezTo>
                  <a:cubicBezTo>
                    <a:pt x="74344" y="96867"/>
                    <a:pt x="72908" y="96567"/>
                    <a:pt x="72234" y="96678"/>
                  </a:cubicBezTo>
                  <a:cubicBezTo>
                    <a:pt x="71745" y="96767"/>
                    <a:pt x="70832" y="97140"/>
                    <a:pt x="70459" y="97374"/>
                  </a:cubicBezTo>
                  <a:cubicBezTo>
                    <a:pt x="69935" y="97696"/>
                    <a:pt x="69507" y="98815"/>
                    <a:pt x="68839" y="98942"/>
                  </a:cubicBezTo>
                  <a:cubicBezTo>
                    <a:pt x="68483" y="99020"/>
                    <a:pt x="67826" y="98659"/>
                    <a:pt x="67486" y="98581"/>
                  </a:cubicBezTo>
                  <a:cubicBezTo>
                    <a:pt x="67141" y="98503"/>
                    <a:pt x="66356" y="98470"/>
                    <a:pt x="66078" y="98303"/>
                  </a:cubicBezTo>
                  <a:cubicBezTo>
                    <a:pt x="65766" y="98125"/>
                    <a:pt x="65738" y="97474"/>
                    <a:pt x="65410" y="97318"/>
                  </a:cubicBezTo>
                  <a:cubicBezTo>
                    <a:pt x="65132" y="97184"/>
                    <a:pt x="64380" y="97140"/>
                    <a:pt x="64069" y="97229"/>
                  </a:cubicBezTo>
                  <a:cubicBezTo>
                    <a:pt x="63779" y="97307"/>
                    <a:pt x="63300" y="97674"/>
                    <a:pt x="63206" y="97885"/>
                  </a:cubicBezTo>
                  <a:cubicBezTo>
                    <a:pt x="63106" y="98125"/>
                    <a:pt x="63679" y="98659"/>
                    <a:pt x="63484" y="98881"/>
                  </a:cubicBezTo>
                  <a:cubicBezTo>
                    <a:pt x="63350" y="99031"/>
                    <a:pt x="62733" y="99098"/>
                    <a:pt x="62454" y="99087"/>
                  </a:cubicBezTo>
                  <a:cubicBezTo>
                    <a:pt x="62031" y="99087"/>
                    <a:pt x="61246" y="98837"/>
                    <a:pt x="60885" y="98692"/>
                  </a:cubicBezTo>
                  <a:cubicBezTo>
                    <a:pt x="60573" y="98570"/>
                    <a:pt x="60072" y="98180"/>
                    <a:pt x="59760" y="98069"/>
                  </a:cubicBezTo>
                  <a:cubicBezTo>
                    <a:pt x="59120" y="97841"/>
                    <a:pt x="57717" y="97496"/>
                    <a:pt x="56999" y="97485"/>
                  </a:cubicBezTo>
                  <a:cubicBezTo>
                    <a:pt x="56654" y="97485"/>
                    <a:pt x="56036" y="97707"/>
                    <a:pt x="55691" y="97719"/>
                  </a:cubicBezTo>
                  <a:cubicBezTo>
                    <a:pt x="54890" y="97763"/>
                    <a:pt x="53259" y="97685"/>
                    <a:pt x="52507" y="97485"/>
                  </a:cubicBezTo>
                  <a:cubicBezTo>
                    <a:pt x="52017" y="97351"/>
                    <a:pt x="51299" y="96745"/>
                    <a:pt x="50809" y="96623"/>
                  </a:cubicBezTo>
                  <a:cubicBezTo>
                    <a:pt x="50448" y="96545"/>
                    <a:pt x="49685" y="96600"/>
                    <a:pt x="49323" y="96623"/>
                  </a:cubicBezTo>
                  <a:cubicBezTo>
                    <a:pt x="48800" y="96667"/>
                    <a:pt x="47676" y="96678"/>
                    <a:pt x="47280" y="96923"/>
                  </a:cubicBezTo>
                  <a:cubicBezTo>
                    <a:pt x="46841" y="97196"/>
                    <a:pt x="46740" y="98102"/>
                    <a:pt x="46579" y="98514"/>
                  </a:cubicBezTo>
                  <a:cubicBezTo>
                    <a:pt x="46418" y="98909"/>
                    <a:pt x="46267" y="99755"/>
                    <a:pt x="45989" y="100116"/>
                  </a:cubicBezTo>
                  <a:cubicBezTo>
                    <a:pt x="45583" y="100662"/>
                    <a:pt x="44341" y="101546"/>
                    <a:pt x="43690" y="101963"/>
                  </a:cubicBezTo>
                  <a:cubicBezTo>
                    <a:pt x="43005" y="102408"/>
                    <a:pt x="41419" y="103148"/>
                    <a:pt x="40667" y="103538"/>
                  </a:cubicBezTo>
                  <a:cubicBezTo>
                    <a:pt x="40033" y="103866"/>
                    <a:pt x="38608" y="104445"/>
                    <a:pt x="38101" y="104873"/>
                  </a:cubicBezTo>
                  <a:cubicBezTo>
                    <a:pt x="37856" y="105073"/>
                    <a:pt x="37450" y="105563"/>
                    <a:pt x="37450" y="105824"/>
                  </a:cubicBezTo>
                  <a:cubicBezTo>
                    <a:pt x="37450" y="106080"/>
                    <a:pt x="37990" y="106525"/>
                    <a:pt x="38068" y="106781"/>
                  </a:cubicBezTo>
                  <a:cubicBezTo>
                    <a:pt x="38151" y="107009"/>
                    <a:pt x="38185" y="107488"/>
                    <a:pt x="38118" y="107732"/>
                  </a:cubicBezTo>
                  <a:cubicBezTo>
                    <a:pt x="38040" y="108094"/>
                    <a:pt x="37662" y="108812"/>
                    <a:pt x="37333" y="109112"/>
                  </a:cubicBezTo>
                  <a:cubicBezTo>
                    <a:pt x="36927" y="109524"/>
                    <a:pt x="35719" y="110108"/>
                    <a:pt x="35112" y="110397"/>
                  </a:cubicBezTo>
                  <a:cubicBezTo>
                    <a:pt x="34333" y="110781"/>
                    <a:pt x="32585" y="111404"/>
                    <a:pt x="31800" y="111788"/>
                  </a:cubicBezTo>
                  <a:cubicBezTo>
                    <a:pt x="30982" y="112189"/>
                    <a:pt x="29563" y="113151"/>
                    <a:pt x="28744" y="113541"/>
                  </a:cubicBezTo>
                  <a:cubicBezTo>
                    <a:pt x="27881" y="113958"/>
                    <a:pt x="26017" y="114614"/>
                    <a:pt x="25121" y="114987"/>
                  </a:cubicBezTo>
                  <a:cubicBezTo>
                    <a:pt x="24174" y="115388"/>
                    <a:pt x="22326" y="116272"/>
                    <a:pt x="21363" y="116645"/>
                  </a:cubicBezTo>
                  <a:cubicBezTo>
                    <a:pt x="20400" y="117034"/>
                    <a:pt x="18341" y="117630"/>
                    <a:pt x="17411" y="118041"/>
                  </a:cubicBezTo>
                  <a:cubicBezTo>
                    <a:pt x="16515" y="118453"/>
                    <a:pt x="15073" y="119655"/>
                    <a:pt x="14066" y="119910"/>
                  </a:cubicBezTo>
                  <a:cubicBezTo>
                    <a:pt x="13298" y="120089"/>
                    <a:pt x="11628" y="119966"/>
                    <a:pt x="10815" y="119910"/>
                  </a:cubicBezTo>
                  <a:cubicBezTo>
                    <a:pt x="10141" y="119855"/>
                    <a:pt x="8856" y="119710"/>
                    <a:pt x="8087" y="1195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5" name="Shape 715"/>
            <p:cNvSpPr/>
            <p:nvPr/>
          </p:nvSpPr>
          <p:spPr>
            <a:xfrm>
              <a:off x="1114266" y="0"/>
              <a:ext cx="521400" cy="387000"/>
            </a:xfrm>
            <a:custGeom>
              <a:avLst/>
              <a:gdLst/>
              <a:ahLst/>
              <a:cxnLst/>
              <a:rect l="0" t="0" r="0" b="0"/>
              <a:pathLst>
                <a:path w="120000" h="120000" extrusionOk="0">
                  <a:moveTo>
                    <a:pt x="119694" y="21795"/>
                  </a:moveTo>
                  <a:cubicBezTo>
                    <a:pt x="119844" y="22296"/>
                    <a:pt x="120022" y="23358"/>
                    <a:pt x="119999" y="23892"/>
                  </a:cubicBezTo>
                  <a:cubicBezTo>
                    <a:pt x="119983" y="24331"/>
                    <a:pt x="119855" y="25265"/>
                    <a:pt x="119622" y="25604"/>
                  </a:cubicBezTo>
                  <a:cubicBezTo>
                    <a:pt x="119177" y="26216"/>
                    <a:pt x="117744" y="26516"/>
                    <a:pt x="117132" y="26866"/>
                  </a:cubicBezTo>
                  <a:cubicBezTo>
                    <a:pt x="116371" y="27306"/>
                    <a:pt x="114804" y="28078"/>
                    <a:pt x="114165" y="28729"/>
                  </a:cubicBezTo>
                  <a:cubicBezTo>
                    <a:pt x="113826" y="29063"/>
                    <a:pt x="113382" y="29991"/>
                    <a:pt x="113115" y="30403"/>
                  </a:cubicBezTo>
                  <a:cubicBezTo>
                    <a:pt x="112887" y="30753"/>
                    <a:pt x="112548" y="31676"/>
                    <a:pt x="112187" y="31787"/>
                  </a:cubicBezTo>
                  <a:cubicBezTo>
                    <a:pt x="111970" y="31865"/>
                    <a:pt x="111503" y="31587"/>
                    <a:pt x="111353" y="31387"/>
                  </a:cubicBezTo>
                  <a:cubicBezTo>
                    <a:pt x="111198" y="31214"/>
                    <a:pt x="111176" y="30625"/>
                    <a:pt x="111009" y="30464"/>
                  </a:cubicBezTo>
                  <a:cubicBezTo>
                    <a:pt x="110848" y="30291"/>
                    <a:pt x="110342" y="30125"/>
                    <a:pt x="110142" y="30241"/>
                  </a:cubicBezTo>
                  <a:cubicBezTo>
                    <a:pt x="109864" y="30403"/>
                    <a:pt x="109525" y="31214"/>
                    <a:pt x="109575" y="31576"/>
                  </a:cubicBezTo>
                  <a:cubicBezTo>
                    <a:pt x="109609" y="31798"/>
                    <a:pt x="110031" y="32015"/>
                    <a:pt x="110142" y="32199"/>
                  </a:cubicBezTo>
                  <a:cubicBezTo>
                    <a:pt x="110281" y="32427"/>
                    <a:pt x="110537" y="32960"/>
                    <a:pt x="110526" y="33249"/>
                  </a:cubicBezTo>
                  <a:cubicBezTo>
                    <a:pt x="110498" y="33889"/>
                    <a:pt x="109631" y="34851"/>
                    <a:pt x="109453" y="35446"/>
                  </a:cubicBezTo>
                  <a:cubicBezTo>
                    <a:pt x="109392" y="35646"/>
                    <a:pt x="109486" y="36085"/>
                    <a:pt x="109286" y="36374"/>
                  </a:cubicBezTo>
                  <a:cubicBezTo>
                    <a:pt x="106730" y="40155"/>
                    <a:pt x="94161" y="43191"/>
                    <a:pt x="94161" y="43191"/>
                  </a:cubicBezTo>
                  <a:lnTo>
                    <a:pt x="85154" y="46727"/>
                  </a:lnTo>
                  <a:lnTo>
                    <a:pt x="80142" y="47717"/>
                  </a:lnTo>
                  <a:lnTo>
                    <a:pt x="67490" y="77086"/>
                  </a:lnTo>
                  <a:cubicBezTo>
                    <a:pt x="67490" y="77086"/>
                    <a:pt x="63189" y="77787"/>
                    <a:pt x="61861" y="78448"/>
                  </a:cubicBezTo>
                  <a:cubicBezTo>
                    <a:pt x="60305" y="79221"/>
                    <a:pt x="57388" y="81434"/>
                    <a:pt x="56221" y="82907"/>
                  </a:cubicBezTo>
                  <a:cubicBezTo>
                    <a:pt x="54810" y="84720"/>
                    <a:pt x="52920" y="89252"/>
                    <a:pt x="52076" y="91515"/>
                  </a:cubicBezTo>
                  <a:cubicBezTo>
                    <a:pt x="51126" y="94061"/>
                    <a:pt x="50137" y="99582"/>
                    <a:pt x="49159" y="102107"/>
                  </a:cubicBezTo>
                  <a:cubicBezTo>
                    <a:pt x="48497" y="103808"/>
                    <a:pt x="46614" y="106839"/>
                    <a:pt x="45880" y="108490"/>
                  </a:cubicBezTo>
                  <a:cubicBezTo>
                    <a:pt x="45013" y="110464"/>
                    <a:pt x="43847" y="114762"/>
                    <a:pt x="42807" y="116608"/>
                  </a:cubicBezTo>
                  <a:cubicBezTo>
                    <a:pt x="42302" y="117509"/>
                    <a:pt x="41129" y="118760"/>
                    <a:pt x="40218" y="119822"/>
                  </a:cubicBezTo>
                  <a:cubicBezTo>
                    <a:pt x="39951" y="119744"/>
                    <a:pt x="39696" y="119671"/>
                    <a:pt x="39551" y="119610"/>
                  </a:cubicBezTo>
                  <a:cubicBezTo>
                    <a:pt x="39290" y="119482"/>
                    <a:pt x="38857" y="118971"/>
                    <a:pt x="38579" y="118949"/>
                  </a:cubicBezTo>
                  <a:cubicBezTo>
                    <a:pt x="38290" y="118910"/>
                    <a:pt x="37768" y="119310"/>
                    <a:pt x="37490" y="119371"/>
                  </a:cubicBezTo>
                  <a:cubicBezTo>
                    <a:pt x="37140" y="119460"/>
                    <a:pt x="36406" y="119371"/>
                    <a:pt x="36067" y="119494"/>
                  </a:cubicBezTo>
                  <a:cubicBezTo>
                    <a:pt x="35912" y="119560"/>
                    <a:pt x="35662" y="119833"/>
                    <a:pt x="35506" y="119894"/>
                  </a:cubicBezTo>
                  <a:cubicBezTo>
                    <a:pt x="35106" y="120022"/>
                    <a:pt x="34239" y="120033"/>
                    <a:pt x="33828" y="119933"/>
                  </a:cubicBezTo>
                  <a:cubicBezTo>
                    <a:pt x="33539" y="119872"/>
                    <a:pt x="32961" y="119610"/>
                    <a:pt x="32744" y="119371"/>
                  </a:cubicBezTo>
                  <a:cubicBezTo>
                    <a:pt x="32467" y="119082"/>
                    <a:pt x="32333" y="118070"/>
                    <a:pt x="32005" y="117870"/>
                  </a:cubicBezTo>
                  <a:cubicBezTo>
                    <a:pt x="31661" y="117648"/>
                    <a:pt x="30839" y="118120"/>
                    <a:pt x="30455" y="118037"/>
                  </a:cubicBezTo>
                  <a:cubicBezTo>
                    <a:pt x="30116" y="117959"/>
                    <a:pt x="29549" y="117397"/>
                    <a:pt x="29210" y="117308"/>
                  </a:cubicBezTo>
                  <a:cubicBezTo>
                    <a:pt x="28860" y="117208"/>
                    <a:pt x="28127" y="117208"/>
                    <a:pt x="27777" y="117308"/>
                  </a:cubicBezTo>
                  <a:cubicBezTo>
                    <a:pt x="27510" y="117386"/>
                    <a:pt x="27010" y="117720"/>
                    <a:pt x="26788" y="117909"/>
                  </a:cubicBezTo>
                  <a:cubicBezTo>
                    <a:pt x="26588" y="118070"/>
                    <a:pt x="26299" y="118582"/>
                    <a:pt x="26082" y="118682"/>
                  </a:cubicBezTo>
                  <a:cubicBezTo>
                    <a:pt x="25754" y="118832"/>
                    <a:pt x="24971" y="118910"/>
                    <a:pt x="24671" y="118682"/>
                  </a:cubicBezTo>
                  <a:cubicBezTo>
                    <a:pt x="24404" y="118482"/>
                    <a:pt x="24293" y="117636"/>
                    <a:pt x="24137" y="117308"/>
                  </a:cubicBezTo>
                  <a:cubicBezTo>
                    <a:pt x="23948" y="116925"/>
                    <a:pt x="23393" y="116257"/>
                    <a:pt x="23282" y="115835"/>
                  </a:cubicBezTo>
                  <a:cubicBezTo>
                    <a:pt x="23165" y="115435"/>
                    <a:pt x="23126" y="114534"/>
                    <a:pt x="23282" y="114161"/>
                  </a:cubicBezTo>
                  <a:cubicBezTo>
                    <a:pt x="23582" y="113422"/>
                    <a:pt x="24971" y="112788"/>
                    <a:pt x="25426" y="112176"/>
                  </a:cubicBezTo>
                  <a:cubicBezTo>
                    <a:pt x="25888" y="111565"/>
                    <a:pt x="26632" y="110125"/>
                    <a:pt x="26888" y="109363"/>
                  </a:cubicBezTo>
                  <a:cubicBezTo>
                    <a:pt x="27127" y="108612"/>
                    <a:pt x="27466" y="107028"/>
                    <a:pt x="27393" y="106227"/>
                  </a:cubicBezTo>
                  <a:cubicBezTo>
                    <a:pt x="27366" y="105843"/>
                    <a:pt x="27077" y="105132"/>
                    <a:pt x="26888" y="104804"/>
                  </a:cubicBezTo>
                  <a:cubicBezTo>
                    <a:pt x="26704" y="104481"/>
                    <a:pt x="26260" y="103780"/>
                    <a:pt x="25938" y="103719"/>
                  </a:cubicBezTo>
                  <a:cubicBezTo>
                    <a:pt x="25682" y="103669"/>
                    <a:pt x="25249" y="104242"/>
                    <a:pt x="24993" y="104281"/>
                  </a:cubicBezTo>
                  <a:cubicBezTo>
                    <a:pt x="24715" y="104320"/>
                    <a:pt x="24126" y="104170"/>
                    <a:pt x="23887" y="103969"/>
                  </a:cubicBezTo>
                  <a:cubicBezTo>
                    <a:pt x="23526" y="103658"/>
                    <a:pt x="23065" y="102657"/>
                    <a:pt x="22943" y="102146"/>
                  </a:cubicBezTo>
                  <a:cubicBezTo>
                    <a:pt x="22826" y="101656"/>
                    <a:pt x="23137" y="100572"/>
                    <a:pt x="22943" y="100133"/>
                  </a:cubicBezTo>
                  <a:cubicBezTo>
                    <a:pt x="22798" y="99794"/>
                    <a:pt x="22220" y="99360"/>
                    <a:pt x="21920" y="99293"/>
                  </a:cubicBezTo>
                  <a:cubicBezTo>
                    <a:pt x="21598" y="99221"/>
                    <a:pt x="20876" y="99371"/>
                    <a:pt x="20642" y="99633"/>
                  </a:cubicBezTo>
                  <a:cubicBezTo>
                    <a:pt x="20426" y="99860"/>
                    <a:pt x="20464" y="100683"/>
                    <a:pt x="20281" y="100934"/>
                  </a:cubicBezTo>
                  <a:cubicBezTo>
                    <a:pt x="20125" y="101134"/>
                    <a:pt x="19681" y="101345"/>
                    <a:pt x="19464" y="101395"/>
                  </a:cubicBezTo>
                  <a:cubicBezTo>
                    <a:pt x="19259" y="101456"/>
                    <a:pt x="18797" y="101534"/>
                    <a:pt x="18620" y="101395"/>
                  </a:cubicBezTo>
                  <a:cubicBezTo>
                    <a:pt x="18392" y="101245"/>
                    <a:pt x="18114" y="100622"/>
                    <a:pt x="18103" y="100305"/>
                  </a:cubicBezTo>
                  <a:cubicBezTo>
                    <a:pt x="18092" y="99894"/>
                    <a:pt x="18570" y="99171"/>
                    <a:pt x="18725" y="98798"/>
                  </a:cubicBezTo>
                  <a:cubicBezTo>
                    <a:pt x="18886" y="98381"/>
                    <a:pt x="19320" y="97586"/>
                    <a:pt x="19381" y="97125"/>
                  </a:cubicBezTo>
                  <a:cubicBezTo>
                    <a:pt x="19498" y="96374"/>
                    <a:pt x="19509" y="94701"/>
                    <a:pt x="19125" y="94089"/>
                  </a:cubicBezTo>
                  <a:cubicBezTo>
                    <a:pt x="18814" y="93589"/>
                    <a:pt x="17714" y="93288"/>
                    <a:pt x="17208" y="93160"/>
                  </a:cubicBezTo>
                  <a:cubicBezTo>
                    <a:pt x="16536" y="92988"/>
                    <a:pt x="15158" y="92999"/>
                    <a:pt x="14463" y="92999"/>
                  </a:cubicBezTo>
                  <a:cubicBezTo>
                    <a:pt x="13235" y="93010"/>
                    <a:pt x="10774" y="93160"/>
                    <a:pt x="9557" y="93372"/>
                  </a:cubicBezTo>
                  <a:cubicBezTo>
                    <a:pt x="8462" y="93572"/>
                    <a:pt x="6328" y="94300"/>
                    <a:pt x="5256" y="94584"/>
                  </a:cubicBezTo>
                  <a:cubicBezTo>
                    <a:pt x="4795" y="94712"/>
                    <a:pt x="3856" y="94934"/>
                    <a:pt x="3389" y="95034"/>
                  </a:cubicBezTo>
                  <a:cubicBezTo>
                    <a:pt x="3267" y="95073"/>
                    <a:pt x="3022" y="95112"/>
                    <a:pt x="2794" y="95162"/>
                  </a:cubicBezTo>
                  <a:cubicBezTo>
                    <a:pt x="2856" y="94801"/>
                    <a:pt x="2856" y="94384"/>
                    <a:pt x="2822" y="94150"/>
                  </a:cubicBezTo>
                  <a:cubicBezTo>
                    <a:pt x="2711" y="93277"/>
                    <a:pt x="1889" y="91765"/>
                    <a:pt x="1483" y="91025"/>
                  </a:cubicBezTo>
                  <a:cubicBezTo>
                    <a:pt x="1300" y="90675"/>
                    <a:pt x="750" y="90102"/>
                    <a:pt x="616" y="89713"/>
                  </a:cubicBezTo>
                  <a:cubicBezTo>
                    <a:pt x="461" y="89279"/>
                    <a:pt x="544" y="88279"/>
                    <a:pt x="461" y="87800"/>
                  </a:cubicBezTo>
                  <a:cubicBezTo>
                    <a:pt x="394" y="87317"/>
                    <a:pt x="11" y="86405"/>
                    <a:pt x="0" y="85904"/>
                  </a:cubicBezTo>
                  <a:cubicBezTo>
                    <a:pt x="0" y="85432"/>
                    <a:pt x="327" y="84520"/>
                    <a:pt x="444" y="84053"/>
                  </a:cubicBezTo>
                  <a:cubicBezTo>
                    <a:pt x="577" y="83458"/>
                    <a:pt x="961" y="82279"/>
                    <a:pt x="977" y="81668"/>
                  </a:cubicBezTo>
                  <a:cubicBezTo>
                    <a:pt x="989" y="81284"/>
                    <a:pt x="711" y="80533"/>
                    <a:pt x="722" y="80144"/>
                  </a:cubicBezTo>
                  <a:cubicBezTo>
                    <a:pt x="744" y="79121"/>
                    <a:pt x="1194" y="77097"/>
                    <a:pt x="1533" y="76146"/>
                  </a:cubicBezTo>
                  <a:cubicBezTo>
                    <a:pt x="1822" y="75362"/>
                    <a:pt x="2744" y="74022"/>
                    <a:pt x="3122" y="73299"/>
                  </a:cubicBezTo>
                  <a:cubicBezTo>
                    <a:pt x="3400" y="72788"/>
                    <a:pt x="4034" y="71776"/>
                    <a:pt x="4206" y="71203"/>
                  </a:cubicBezTo>
                  <a:cubicBezTo>
                    <a:pt x="4289" y="70914"/>
                    <a:pt x="4361" y="70425"/>
                    <a:pt x="4400" y="69991"/>
                  </a:cubicBezTo>
                  <a:cubicBezTo>
                    <a:pt x="6879" y="69813"/>
                    <a:pt x="9918" y="69463"/>
                    <a:pt x="11679" y="69279"/>
                  </a:cubicBezTo>
                  <a:cubicBezTo>
                    <a:pt x="13074" y="69129"/>
                    <a:pt x="15919" y="69113"/>
                    <a:pt x="17236" y="68579"/>
                  </a:cubicBezTo>
                  <a:cubicBezTo>
                    <a:pt x="18292" y="68140"/>
                    <a:pt x="20175" y="66655"/>
                    <a:pt x="21003" y="65765"/>
                  </a:cubicBezTo>
                  <a:cubicBezTo>
                    <a:pt x="21692" y="65015"/>
                    <a:pt x="22620" y="62969"/>
                    <a:pt x="23320" y="62207"/>
                  </a:cubicBezTo>
                  <a:cubicBezTo>
                    <a:pt x="24082" y="61384"/>
                    <a:pt x="26054" y="60422"/>
                    <a:pt x="26793" y="59571"/>
                  </a:cubicBezTo>
                  <a:cubicBezTo>
                    <a:pt x="27438" y="58860"/>
                    <a:pt x="28199" y="56875"/>
                    <a:pt x="28849" y="56185"/>
                  </a:cubicBezTo>
                  <a:cubicBezTo>
                    <a:pt x="29672" y="55312"/>
                    <a:pt x="31733" y="54334"/>
                    <a:pt x="32672" y="53661"/>
                  </a:cubicBezTo>
                  <a:cubicBezTo>
                    <a:pt x="33722" y="52910"/>
                    <a:pt x="35851" y="51415"/>
                    <a:pt x="36806" y="50486"/>
                  </a:cubicBezTo>
                  <a:cubicBezTo>
                    <a:pt x="37779" y="49524"/>
                    <a:pt x="39335" y="47078"/>
                    <a:pt x="40351" y="46194"/>
                  </a:cubicBezTo>
                  <a:cubicBezTo>
                    <a:pt x="41168" y="45465"/>
                    <a:pt x="43035" y="44453"/>
                    <a:pt x="43974" y="43992"/>
                  </a:cubicBezTo>
                  <a:cubicBezTo>
                    <a:pt x="44747" y="43619"/>
                    <a:pt x="46386" y="43119"/>
                    <a:pt x="47180" y="42807"/>
                  </a:cubicBezTo>
                  <a:cubicBezTo>
                    <a:pt x="48064" y="42446"/>
                    <a:pt x="49798" y="41606"/>
                    <a:pt x="50698" y="41317"/>
                  </a:cubicBezTo>
                  <a:cubicBezTo>
                    <a:pt x="51698" y="40995"/>
                    <a:pt x="53748" y="40656"/>
                    <a:pt x="54760" y="40405"/>
                  </a:cubicBezTo>
                  <a:cubicBezTo>
                    <a:pt x="55460" y="40233"/>
                    <a:pt x="56893" y="39983"/>
                    <a:pt x="57560" y="39660"/>
                  </a:cubicBezTo>
                  <a:cubicBezTo>
                    <a:pt x="58460" y="39232"/>
                    <a:pt x="60066" y="37859"/>
                    <a:pt x="60905" y="37269"/>
                  </a:cubicBezTo>
                  <a:cubicBezTo>
                    <a:pt x="61933" y="36536"/>
                    <a:pt x="64100" y="35273"/>
                    <a:pt x="65039" y="34373"/>
                  </a:cubicBezTo>
                  <a:cubicBezTo>
                    <a:pt x="65945" y="33500"/>
                    <a:pt x="67540" y="31437"/>
                    <a:pt x="68201" y="30291"/>
                  </a:cubicBezTo>
                  <a:cubicBezTo>
                    <a:pt x="68946" y="29013"/>
                    <a:pt x="70046" y="26166"/>
                    <a:pt x="70490" y="24703"/>
                  </a:cubicBezTo>
                  <a:cubicBezTo>
                    <a:pt x="70874" y="23458"/>
                    <a:pt x="71468" y="20845"/>
                    <a:pt x="71552" y="19510"/>
                  </a:cubicBezTo>
                  <a:cubicBezTo>
                    <a:pt x="71613" y="18470"/>
                    <a:pt x="71802" y="16135"/>
                    <a:pt x="71213" y="15373"/>
                  </a:cubicBezTo>
                  <a:cubicBezTo>
                    <a:pt x="71018" y="15134"/>
                    <a:pt x="70357" y="15346"/>
                    <a:pt x="70118" y="15173"/>
                  </a:cubicBezTo>
                  <a:cubicBezTo>
                    <a:pt x="69924" y="15023"/>
                    <a:pt x="69607" y="14534"/>
                    <a:pt x="69573" y="14261"/>
                  </a:cubicBezTo>
                  <a:cubicBezTo>
                    <a:pt x="69540" y="13989"/>
                    <a:pt x="69751" y="13422"/>
                    <a:pt x="69912" y="13227"/>
                  </a:cubicBezTo>
                  <a:cubicBezTo>
                    <a:pt x="70129" y="12960"/>
                    <a:pt x="70757" y="12638"/>
                    <a:pt x="71079" y="12649"/>
                  </a:cubicBezTo>
                  <a:cubicBezTo>
                    <a:pt x="71441" y="12660"/>
                    <a:pt x="72046" y="13338"/>
                    <a:pt x="72407" y="13438"/>
                  </a:cubicBezTo>
                  <a:cubicBezTo>
                    <a:pt x="72891" y="13572"/>
                    <a:pt x="73902" y="13561"/>
                    <a:pt x="74391" y="13438"/>
                  </a:cubicBezTo>
                  <a:cubicBezTo>
                    <a:pt x="74791" y="13338"/>
                    <a:pt x="75491" y="12749"/>
                    <a:pt x="75886" y="12649"/>
                  </a:cubicBezTo>
                  <a:cubicBezTo>
                    <a:pt x="76380" y="12527"/>
                    <a:pt x="77397" y="12799"/>
                    <a:pt x="77886" y="12649"/>
                  </a:cubicBezTo>
                  <a:cubicBezTo>
                    <a:pt x="78170" y="12560"/>
                    <a:pt x="78636" y="12026"/>
                    <a:pt x="78936" y="11965"/>
                  </a:cubicBezTo>
                  <a:cubicBezTo>
                    <a:pt x="79120" y="11937"/>
                    <a:pt x="79531" y="12015"/>
                    <a:pt x="79675" y="12149"/>
                  </a:cubicBezTo>
                  <a:cubicBezTo>
                    <a:pt x="79820" y="12299"/>
                    <a:pt x="79953" y="12760"/>
                    <a:pt x="79953" y="12988"/>
                  </a:cubicBezTo>
                  <a:cubicBezTo>
                    <a:pt x="79964" y="13322"/>
                    <a:pt x="79759" y="14011"/>
                    <a:pt x="79575" y="14261"/>
                  </a:cubicBezTo>
                  <a:cubicBezTo>
                    <a:pt x="79386" y="14523"/>
                    <a:pt x="78670" y="14584"/>
                    <a:pt x="78575" y="14912"/>
                  </a:cubicBezTo>
                  <a:cubicBezTo>
                    <a:pt x="78514" y="15151"/>
                    <a:pt x="78864" y="15574"/>
                    <a:pt x="78903" y="15813"/>
                  </a:cubicBezTo>
                  <a:cubicBezTo>
                    <a:pt x="78975" y="16196"/>
                    <a:pt x="78770" y="17036"/>
                    <a:pt x="78903" y="17386"/>
                  </a:cubicBezTo>
                  <a:cubicBezTo>
                    <a:pt x="79009" y="17620"/>
                    <a:pt x="79386" y="17959"/>
                    <a:pt x="79598" y="18048"/>
                  </a:cubicBezTo>
                  <a:cubicBezTo>
                    <a:pt x="80025" y="18198"/>
                    <a:pt x="80998" y="18181"/>
                    <a:pt x="81370" y="17887"/>
                  </a:cubicBezTo>
                  <a:cubicBezTo>
                    <a:pt x="81565" y="17720"/>
                    <a:pt x="81748" y="17147"/>
                    <a:pt x="81804" y="16858"/>
                  </a:cubicBezTo>
                  <a:cubicBezTo>
                    <a:pt x="81854" y="16586"/>
                    <a:pt x="81648" y="15935"/>
                    <a:pt x="81804" y="15724"/>
                  </a:cubicBezTo>
                  <a:cubicBezTo>
                    <a:pt x="81998" y="15423"/>
                    <a:pt x="82720" y="15412"/>
                    <a:pt x="83026" y="15435"/>
                  </a:cubicBezTo>
                  <a:cubicBezTo>
                    <a:pt x="83226" y="15462"/>
                    <a:pt x="83576" y="15774"/>
                    <a:pt x="83771" y="15746"/>
                  </a:cubicBezTo>
                  <a:cubicBezTo>
                    <a:pt x="84010" y="15724"/>
                    <a:pt x="84448" y="15412"/>
                    <a:pt x="84565" y="15162"/>
                  </a:cubicBezTo>
                  <a:cubicBezTo>
                    <a:pt x="84737" y="14784"/>
                    <a:pt x="84732" y="13811"/>
                    <a:pt x="84565" y="13422"/>
                  </a:cubicBezTo>
                  <a:cubicBezTo>
                    <a:pt x="84432" y="13110"/>
                    <a:pt x="83732" y="12938"/>
                    <a:pt x="83593" y="12627"/>
                  </a:cubicBezTo>
                  <a:cubicBezTo>
                    <a:pt x="83482" y="12360"/>
                    <a:pt x="83721" y="11698"/>
                    <a:pt x="83593" y="11437"/>
                  </a:cubicBezTo>
                  <a:cubicBezTo>
                    <a:pt x="83482" y="11203"/>
                    <a:pt x="83020" y="10986"/>
                    <a:pt x="82804" y="10914"/>
                  </a:cubicBezTo>
                  <a:cubicBezTo>
                    <a:pt x="82648" y="10864"/>
                    <a:pt x="82309" y="10853"/>
                    <a:pt x="82165" y="10914"/>
                  </a:cubicBezTo>
                  <a:cubicBezTo>
                    <a:pt x="81926" y="11014"/>
                    <a:pt x="81604" y="11565"/>
                    <a:pt x="81370" y="11626"/>
                  </a:cubicBezTo>
                  <a:cubicBezTo>
                    <a:pt x="81120" y="11698"/>
                    <a:pt x="80553" y="11637"/>
                    <a:pt x="80387" y="11415"/>
                  </a:cubicBezTo>
                  <a:cubicBezTo>
                    <a:pt x="80253" y="11214"/>
                    <a:pt x="80314" y="10603"/>
                    <a:pt x="80387" y="10364"/>
                  </a:cubicBezTo>
                  <a:cubicBezTo>
                    <a:pt x="80542" y="9874"/>
                    <a:pt x="81203" y="9140"/>
                    <a:pt x="81542" y="8840"/>
                  </a:cubicBezTo>
                  <a:cubicBezTo>
                    <a:pt x="82037" y="8401"/>
                    <a:pt x="83287" y="8017"/>
                    <a:pt x="83771" y="7567"/>
                  </a:cubicBezTo>
                  <a:cubicBezTo>
                    <a:pt x="84110" y="7267"/>
                    <a:pt x="84587" y="6416"/>
                    <a:pt x="84876" y="6055"/>
                  </a:cubicBezTo>
                  <a:cubicBezTo>
                    <a:pt x="85165" y="5676"/>
                    <a:pt x="85660" y="4603"/>
                    <a:pt x="86082" y="4631"/>
                  </a:cubicBezTo>
                  <a:cubicBezTo>
                    <a:pt x="86304" y="4642"/>
                    <a:pt x="86604" y="5204"/>
                    <a:pt x="86666" y="5465"/>
                  </a:cubicBezTo>
                  <a:cubicBezTo>
                    <a:pt x="86749" y="5815"/>
                    <a:pt x="86649" y="6627"/>
                    <a:pt x="86460" y="6916"/>
                  </a:cubicBezTo>
                  <a:cubicBezTo>
                    <a:pt x="86377" y="7055"/>
                    <a:pt x="86021" y="7078"/>
                    <a:pt x="85949" y="7228"/>
                  </a:cubicBezTo>
                  <a:cubicBezTo>
                    <a:pt x="85843" y="7478"/>
                    <a:pt x="85927" y="8128"/>
                    <a:pt x="86082" y="8340"/>
                  </a:cubicBezTo>
                  <a:cubicBezTo>
                    <a:pt x="86265" y="8601"/>
                    <a:pt x="86904" y="8829"/>
                    <a:pt x="87171" y="8712"/>
                  </a:cubicBezTo>
                  <a:cubicBezTo>
                    <a:pt x="87471" y="8601"/>
                    <a:pt x="87699" y="7767"/>
                    <a:pt x="87949" y="7539"/>
                  </a:cubicBezTo>
                  <a:cubicBezTo>
                    <a:pt x="88171" y="7328"/>
                    <a:pt x="88749" y="7167"/>
                    <a:pt x="89016" y="7039"/>
                  </a:cubicBezTo>
                  <a:cubicBezTo>
                    <a:pt x="89360" y="6889"/>
                    <a:pt x="90216" y="6816"/>
                    <a:pt x="90377" y="6427"/>
                  </a:cubicBezTo>
                  <a:cubicBezTo>
                    <a:pt x="90461" y="6227"/>
                    <a:pt x="90227" y="5793"/>
                    <a:pt x="90172" y="5593"/>
                  </a:cubicBezTo>
                  <a:cubicBezTo>
                    <a:pt x="90100" y="5304"/>
                    <a:pt x="89855" y="4742"/>
                    <a:pt x="89844" y="4442"/>
                  </a:cubicBezTo>
                  <a:cubicBezTo>
                    <a:pt x="89822" y="4142"/>
                    <a:pt x="89855" y="3458"/>
                    <a:pt x="90050" y="3269"/>
                  </a:cubicBezTo>
                  <a:cubicBezTo>
                    <a:pt x="90194" y="3119"/>
                    <a:pt x="90605" y="3219"/>
                    <a:pt x="90794" y="3269"/>
                  </a:cubicBezTo>
                  <a:cubicBezTo>
                    <a:pt x="90966" y="3308"/>
                    <a:pt x="91372" y="3441"/>
                    <a:pt x="91450" y="3630"/>
                  </a:cubicBezTo>
                  <a:cubicBezTo>
                    <a:pt x="91544" y="3853"/>
                    <a:pt x="91255" y="4370"/>
                    <a:pt x="91328" y="4592"/>
                  </a:cubicBezTo>
                  <a:cubicBezTo>
                    <a:pt x="91433" y="4931"/>
                    <a:pt x="91955" y="5454"/>
                    <a:pt x="92244" y="5493"/>
                  </a:cubicBezTo>
                  <a:cubicBezTo>
                    <a:pt x="92433" y="5532"/>
                    <a:pt x="92833" y="5315"/>
                    <a:pt x="92939" y="5115"/>
                  </a:cubicBezTo>
                  <a:cubicBezTo>
                    <a:pt x="93050" y="4915"/>
                    <a:pt x="92800" y="4320"/>
                    <a:pt x="92939" y="4131"/>
                  </a:cubicBezTo>
                  <a:cubicBezTo>
                    <a:pt x="93145" y="3853"/>
                    <a:pt x="93884" y="4131"/>
                    <a:pt x="94161" y="3981"/>
                  </a:cubicBezTo>
                  <a:cubicBezTo>
                    <a:pt x="94378" y="3869"/>
                    <a:pt x="94784" y="3519"/>
                    <a:pt x="94856" y="3269"/>
                  </a:cubicBezTo>
                  <a:cubicBezTo>
                    <a:pt x="94939" y="3019"/>
                    <a:pt x="94823" y="2468"/>
                    <a:pt x="94728" y="2246"/>
                  </a:cubicBezTo>
                  <a:cubicBezTo>
                    <a:pt x="94617" y="1979"/>
                    <a:pt x="94278" y="1484"/>
                    <a:pt x="94039" y="1406"/>
                  </a:cubicBezTo>
                  <a:cubicBezTo>
                    <a:pt x="93700" y="1295"/>
                    <a:pt x="92989" y="1645"/>
                    <a:pt x="92678" y="1845"/>
                  </a:cubicBezTo>
                  <a:cubicBezTo>
                    <a:pt x="92556" y="1918"/>
                    <a:pt x="92378" y="2246"/>
                    <a:pt x="92244" y="2307"/>
                  </a:cubicBezTo>
                  <a:cubicBezTo>
                    <a:pt x="92083" y="2379"/>
                    <a:pt x="91689" y="2396"/>
                    <a:pt x="91533" y="2307"/>
                  </a:cubicBezTo>
                  <a:cubicBezTo>
                    <a:pt x="91378" y="2218"/>
                    <a:pt x="91089" y="1868"/>
                    <a:pt x="91089" y="1656"/>
                  </a:cubicBezTo>
                  <a:cubicBezTo>
                    <a:pt x="91100" y="1356"/>
                    <a:pt x="91533" y="906"/>
                    <a:pt x="91761" y="783"/>
                  </a:cubicBezTo>
                  <a:cubicBezTo>
                    <a:pt x="92011" y="656"/>
                    <a:pt x="92578" y="856"/>
                    <a:pt x="92833" y="783"/>
                  </a:cubicBezTo>
                  <a:cubicBezTo>
                    <a:pt x="93172" y="683"/>
                    <a:pt x="93739" y="55"/>
                    <a:pt x="94089" y="5"/>
                  </a:cubicBezTo>
                  <a:cubicBezTo>
                    <a:pt x="94650" y="-66"/>
                    <a:pt x="95712" y="556"/>
                    <a:pt x="96267" y="656"/>
                  </a:cubicBezTo>
                  <a:cubicBezTo>
                    <a:pt x="97112" y="834"/>
                    <a:pt x="98834" y="845"/>
                    <a:pt x="99668" y="1034"/>
                  </a:cubicBezTo>
                  <a:cubicBezTo>
                    <a:pt x="100224" y="1156"/>
                    <a:pt x="101340" y="1484"/>
                    <a:pt x="101846" y="1784"/>
                  </a:cubicBezTo>
                  <a:cubicBezTo>
                    <a:pt x="102391" y="2096"/>
                    <a:pt x="103280" y="3080"/>
                    <a:pt x="103791" y="3458"/>
                  </a:cubicBezTo>
                  <a:cubicBezTo>
                    <a:pt x="104135" y="3691"/>
                    <a:pt x="104824" y="4153"/>
                    <a:pt x="105208" y="4292"/>
                  </a:cubicBezTo>
                  <a:cubicBezTo>
                    <a:pt x="105608" y="4420"/>
                    <a:pt x="106464" y="4331"/>
                    <a:pt x="106864" y="4470"/>
                  </a:cubicBezTo>
                  <a:cubicBezTo>
                    <a:pt x="107586" y="4742"/>
                    <a:pt x="108775" y="5993"/>
                    <a:pt x="109503" y="6205"/>
                  </a:cubicBezTo>
                  <a:cubicBezTo>
                    <a:pt x="109970" y="6344"/>
                    <a:pt x="110959" y="6016"/>
                    <a:pt x="111426" y="6177"/>
                  </a:cubicBezTo>
                  <a:cubicBezTo>
                    <a:pt x="111937" y="6355"/>
                    <a:pt x="112848" y="7105"/>
                    <a:pt x="113237" y="7539"/>
                  </a:cubicBezTo>
                  <a:cubicBezTo>
                    <a:pt x="113576" y="7917"/>
                    <a:pt x="114176" y="8812"/>
                    <a:pt x="114343" y="9341"/>
                  </a:cubicBezTo>
                  <a:cubicBezTo>
                    <a:pt x="114526" y="9891"/>
                    <a:pt x="114443" y="11114"/>
                    <a:pt x="114565" y="11687"/>
                  </a:cubicBezTo>
                  <a:cubicBezTo>
                    <a:pt x="114793" y="12677"/>
                    <a:pt x="115476" y="14551"/>
                    <a:pt x="115927" y="15412"/>
                  </a:cubicBezTo>
                  <a:cubicBezTo>
                    <a:pt x="116332" y="16157"/>
                    <a:pt x="117466" y="17370"/>
                    <a:pt x="117899" y="18098"/>
                  </a:cubicBezTo>
                  <a:cubicBezTo>
                    <a:pt x="118421" y="18971"/>
                    <a:pt x="119383" y="20783"/>
                    <a:pt x="119694" y="2179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6" name="Shape 716"/>
            <p:cNvSpPr/>
            <p:nvPr/>
          </p:nvSpPr>
          <p:spPr>
            <a:xfrm>
              <a:off x="786002" y="257304"/>
              <a:ext cx="111900" cy="155699"/>
            </a:xfrm>
            <a:custGeom>
              <a:avLst/>
              <a:gdLst/>
              <a:ahLst/>
              <a:cxnLst/>
              <a:rect l="0" t="0" r="0" b="0"/>
              <a:pathLst>
                <a:path w="120000" h="120000" extrusionOk="0">
                  <a:moveTo>
                    <a:pt x="119977" y="47372"/>
                  </a:moveTo>
                  <a:cubicBezTo>
                    <a:pt x="120217" y="49361"/>
                    <a:pt x="118681" y="53238"/>
                    <a:pt x="118396" y="55188"/>
                  </a:cubicBezTo>
                  <a:cubicBezTo>
                    <a:pt x="118010" y="57672"/>
                    <a:pt x="117295" y="62727"/>
                    <a:pt x="117435" y="65244"/>
                  </a:cubicBezTo>
                  <a:cubicBezTo>
                    <a:pt x="117535" y="67166"/>
                    <a:pt x="119497" y="71011"/>
                    <a:pt x="119022" y="72938"/>
                  </a:cubicBezTo>
                  <a:cubicBezTo>
                    <a:pt x="118681" y="74083"/>
                    <a:pt x="116865" y="76227"/>
                    <a:pt x="115663" y="77127"/>
                  </a:cubicBezTo>
                  <a:cubicBezTo>
                    <a:pt x="113652" y="78644"/>
                    <a:pt x="107421" y="80166"/>
                    <a:pt x="105499" y="81750"/>
                  </a:cubicBezTo>
                  <a:cubicBezTo>
                    <a:pt x="102627" y="84200"/>
                    <a:pt x="100660" y="90466"/>
                    <a:pt x="98838" y="93350"/>
                  </a:cubicBezTo>
                  <a:cubicBezTo>
                    <a:pt x="97067" y="96205"/>
                    <a:pt x="93133" y="101883"/>
                    <a:pt x="91216" y="104738"/>
                  </a:cubicBezTo>
                  <a:cubicBezTo>
                    <a:pt x="89590" y="107155"/>
                    <a:pt x="86567" y="112088"/>
                    <a:pt x="84745" y="114477"/>
                  </a:cubicBezTo>
                  <a:cubicBezTo>
                    <a:pt x="83645" y="115872"/>
                    <a:pt x="81633" y="117950"/>
                    <a:pt x="79711" y="120000"/>
                  </a:cubicBezTo>
                  <a:cubicBezTo>
                    <a:pt x="77699" y="118477"/>
                    <a:pt x="75257" y="116677"/>
                    <a:pt x="73961" y="115905"/>
                  </a:cubicBezTo>
                  <a:cubicBezTo>
                    <a:pt x="71614" y="114511"/>
                    <a:pt x="66099" y="112305"/>
                    <a:pt x="63796" y="110877"/>
                  </a:cubicBezTo>
                  <a:cubicBezTo>
                    <a:pt x="61500" y="109483"/>
                    <a:pt x="58332" y="105788"/>
                    <a:pt x="55700" y="104738"/>
                  </a:cubicBezTo>
                  <a:cubicBezTo>
                    <a:pt x="53828" y="103994"/>
                    <a:pt x="49084" y="104022"/>
                    <a:pt x="47117" y="103400"/>
                  </a:cubicBezTo>
                  <a:cubicBezTo>
                    <a:pt x="45440" y="102872"/>
                    <a:pt x="42993" y="100794"/>
                    <a:pt x="41221" y="100422"/>
                  </a:cubicBezTo>
                  <a:cubicBezTo>
                    <a:pt x="39785" y="100083"/>
                    <a:pt x="36623" y="100422"/>
                    <a:pt x="35036" y="100422"/>
                  </a:cubicBezTo>
                  <a:cubicBezTo>
                    <a:pt x="33650" y="100422"/>
                    <a:pt x="30582" y="100855"/>
                    <a:pt x="29336" y="100422"/>
                  </a:cubicBezTo>
                  <a:cubicBezTo>
                    <a:pt x="26793" y="99494"/>
                    <a:pt x="25452" y="95244"/>
                    <a:pt x="23295" y="93938"/>
                  </a:cubicBezTo>
                  <a:cubicBezTo>
                    <a:pt x="21569" y="92883"/>
                    <a:pt x="16964" y="91827"/>
                    <a:pt x="14908" y="91083"/>
                  </a:cubicBezTo>
                  <a:cubicBezTo>
                    <a:pt x="13327" y="90527"/>
                    <a:pt x="9968" y="89533"/>
                    <a:pt x="8722" y="88727"/>
                  </a:cubicBezTo>
                  <a:cubicBezTo>
                    <a:pt x="7141" y="87705"/>
                    <a:pt x="5269" y="85038"/>
                    <a:pt x="4123" y="83794"/>
                  </a:cubicBezTo>
                  <a:cubicBezTo>
                    <a:pt x="3257" y="82927"/>
                    <a:pt x="1195" y="81283"/>
                    <a:pt x="765" y="80322"/>
                  </a:cubicBezTo>
                  <a:cubicBezTo>
                    <a:pt x="0" y="78583"/>
                    <a:pt x="-480" y="74738"/>
                    <a:pt x="765" y="73122"/>
                  </a:cubicBezTo>
                  <a:cubicBezTo>
                    <a:pt x="1626" y="72100"/>
                    <a:pt x="5844" y="71511"/>
                    <a:pt x="6660" y="70455"/>
                  </a:cubicBezTo>
                  <a:cubicBezTo>
                    <a:pt x="7862" y="68872"/>
                    <a:pt x="6711" y="65088"/>
                    <a:pt x="6040" y="63383"/>
                  </a:cubicBezTo>
                  <a:cubicBezTo>
                    <a:pt x="5604" y="62388"/>
                    <a:pt x="3548" y="60683"/>
                    <a:pt x="3162" y="59688"/>
                  </a:cubicBezTo>
                  <a:cubicBezTo>
                    <a:pt x="2536" y="58077"/>
                    <a:pt x="2587" y="54666"/>
                    <a:pt x="3017" y="53022"/>
                  </a:cubicBezTo>
                  <a:cubicBezTo>
                    <a:pt x="3352" y="51622"/>
                    <a:pt x="5414" y="49077"/>
                    <a:pt x="5844" y="47683"/>
                  </a:cubicBezTo>
                  <a:cubicBezTo>
                    <a:pt x="6180" y="46661"/>
                    <a:pt x="6325" y="44455"/>
                    <a:pt x="6420" y="42688"/>
                  </a:cubicBezTo>
                  <a:cubicBezTo>
                    <a:pt x="7236" y="42594"/>
                    <a:pt x="8001" y="42500"/>
                    <a:pt x="8532" y="42350"/>
                  </a:cubicBezTo>
                  <a:cubicBezTo>
                    <a:pt x="12416" y="41416"/>
                    <a:pt x="19892" y="39183"/>
                    <a:pt x="23295" y="37755"/>
                  </a:cubicBezTo>
                  <a:cubicBezTo>
                    <a:pt x="26844" y="36266"/>
                    <a:pt x="32644" y="32233"/>
                    <a:pt x="36187" y="30777"/>
                  </a:cubicBezTo>
                  <a:cubicBezTo>
                    <a:pt x="39210" y="29505"/>
                    <a:pt x="46876" y="28511"/>
                    <a:pt x="49324" y="26772"/>
                  </a:cubicBezTo>
                  <a:cubicBezTo>
                    <a:pt x="51386" y="25344"/>
                    <a:pt x="51861" y="21127"/>
                    <a:pt x="53448" y="19483"/>
                  </a:cubicBezTo>
                  <a:cubicBezTo>
                    <a:pt x="54308" y="18616"/>
                    <a:pt x="56560" y="17061"/>
                    <a:pt x="57901" y="16505"/>
                  </a:cubicBezTo>
                  <a:cubicBezTo>
                    <a:pt x="60494" y="15416"/>
                    <a:pt x="67105" y="15016"/>
                    <a:pt x="69502" y="13744"/>
                  </a:cubicBezTo>
                  <a:cubicBezTo>
                    <a:pt x="71949" y="12411"/>
                    <a:pt x="73866" y="8094"/>
                    <a:pt x="76023" y="6577"/>
                  </a:cubicBezTo>
                  <a:cubicBezTo>
                    <a:pt x="78660" y="4655"/>
                    <a:pt x="85036" y="1211"/>
                    <a:pt x="88869" y="405"/>
                  </a:cubicBezTo>
                  <a:cubicBezTo>
                    <a:pt x="90065" y="155"/>
                    <a:pt x="91842" y="33"/>
                    <a:pt x="93759" y="0"/>
                  </a:cubicBezTo>
                  <a:cubicBezTo>
                    <a:pt x="94094" y="1022"/>
                    <a:pt x="94524" y="2294"/>
                    <a:pt x="94910" y="2855"/>
                  </a:cubicBezTo>
                  <a:cubicBezTo>
                    <a:pt x="95865" y="4372"/>
                    <a:pt x="98888" y="7105"/>
                    <a:pt x="100420" y="8405"/>
                  </a:cubicBezTo>
                  <a:cubicBezTo>
                    <a:pt x="103152" y="10672"/>
                    <a:pt x="109818" y="14583"/>
                    <a:pt x="112355" y="16905"/>
                  </a:cubicBezTo>
                  <a:cubicBezTo>
                    <a:pt x="114467" y="18894"/>
                    <a:pt x="118586" y="23083"/>
                    <a:pt x="119307" y="25438"/>
                  </a:cubicBezTo>
                  <a:cubicBezTo>
                    <a:pt x="119832" y="27083"/>
                    <a:pt x="118586" y="30433"/>
                    <a:pt x="118396" y="32111"/>
                  </a:cubicBezTo>
                  <a:cubicBezTo>
                    <a:pt x="118061" y="34372"/>
                    <a:pt x="116764" y="38966"/>
                    <a:pt x="117099" y="41233"/>
                  </a:cubicBezTo>
                  <a:cubicBezTo>
                    <a:pt x="117340" y="42844"/>
                    <a:pt x="119737" y="45788"/>
                    <a:pt x="119977" y="4737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7" name="Shape 717"/>
            <p:cNvSpPr/>
            <p:nvPr/>
          </p:nvSpPr>
          <p:spPr>
            <a:xfrm>
              <a:off x="531533" y="563268"/>
              <a:ext cx="361500" cy="390300"/>
            </a:xfrm>
            <a:custGeom>
              <a:avLst/>
              <a:gdLst/>
              <a:ahLst/>
              <a:cxnLst/>
              <a:rect l="0" t="0" r="0" b="0"/>
              <a:pathLst>
                <a:path w="120000" h="120000" extrusionOk="0">
                  <a:moveTo>
                    <a:pt x="115584" y="71817"/>
                  </a:moveTo>
                  <a:cubicBezTo>
                    <a:pt x="115328" y="71928"/>
                    <a:pt x="115095" y="72017"/>
                    <a:pt x="114900" y="72078"/>
                  </a:cubicBezTo>
                  <a:cubicBezTo>
                    <a:pt x="114366" y="72273"/>
                    <a:pt x="113132" y="72373"/>
                    <a:pt x="112659" y="72656"/>
                  </a:cubicBezTo>
                  <a:cubicBezTo>
                    <a:pt x="112153" y="72978"/>
                    <a:pt x="111486" y="73923"/>
                    <a:pt x="111258" y="74418"/>
                  </a:cubicBezTo>
                  <a:cubicBezTo>
                    <a:pt x="111007" y="74912"/>
                    <a:pt x="111141" y="76062"/>
                    <a:pt x="110813" y="76534"/>
                  </a:cubicBezTo>
                  <a:cubicBezTo>
                    <a:pt x="110323" y="77212"/>
                    <a:pt x="108689" y="78157"/>
                    <a:pt x="107860" y="78529"/>
                  </a:cubicBezTo>
                  <a:cubicBezTo>
                    <a:pt x="107248" y="78801"/>
                    <a:pt x="105897" y="79146"/>
                    <a:pt x="105202" y="79235"/>
                  </a:cubicBezTo>
                  <a:cubicBezTo>
                    <a:pt x="104440" y="79318"/>
                    <a:pt x="102900" y="79073"/>
                    <a:pt x="102138" y="79168"/>
                  </a:cubicBezTo>
                  <a:cubicBezTo>
                    <a:pt x="101087" y="79307"/>
                    <a:pt x="99157" y="80235"/>
                    <a:pt x="98084" y="80335"/>
                  </a:cubicBezTo>
                  <a:cubicBezTo>
                    <a:pt x="97327" y="80407"/>
                    <a:pt x="95782" y="80174"/>
                    <a:pt x="95025" y="80085"/>
                  </a:cubicBezTo>
                  <a:cubicBezTo>
                    <a:pt x="94119" y="80001"/>
                    <a:pt x="92323" y="79651"/>
                    <a:pt x="91416" y="79629"/>
                  </a:cubicBezTo>
                  <a:cubicBezTo>
                    <a:pt x="90643" y="79618"/>
                    <a:pt x="89042" y="79579"/>
                    <a:pt x="88385" y="79912"/>
                  </a:cubicBezTo>
                  <a:cubicBezTo>
                    <a:pt x="87585" y="80307"/>
                    <a:pt x="86812" y="81818"/>
                    <a:pt x="86278" y="82452"/>
                  </a:cubicBezTo>
                  <a:cubicBezTo>
                    <a:pt x="85755" y="83096"/>
                    <a:pt x="84821" y="84496"/>
                    <a:pt x="84137" y="85041"/>
                  </a:cubicBezTo>
                  <a:cubicBezTo>
                    <a:pt x="83514" y="85535"/>
                    <a:pt x="81807" y="86052"/>
                    <a:pt x="81195" y="86574"/>
                  </a:cubicBezTo>
                  <a:cubicBezTo>
                    <a:pt x="80544" y="87108"/>
                    <a:pt x="79816" y="88569"/>
                    <a:pt x="79282" y="89174"/>
                  </a:cubicBezTo>
                  <a:cubicBezTo>
                    <a:pt x="78643" y="89902"/>
                    <a:pt x="77352" y="91425"/>
                    <a:pt x="76429" y="91908"/>
                  </a:cubicBezTo>
                  <a:cubicBezTo>
                    <a:pt x="75779" y="92258"/>
                    <a:pt x="74188" y="92380"/>
                    <a:pt x="73443" y="92591"/>
                  </a:cubicBezTo>
                  <a:cubicBezTo>
                    <a:pt x="72970" y="92714"/>
                    <a:pt x="71886" y="92864"/>
                    <a:pt x="71575" y="93197"/>
                  </a:cubicBezTo>
                  <a:cubicBezTo>
                    <a:pt x="71263" y="93530"/>
                    <a:pt x="71497" y="94497"/>
                    <a:pt x="71308" y="94892"/>
                  </a:cubicBezTo>
                  <a:cubicBezTo>
                    <a:pt x="71096" y="95314"/>
                    <a:pt x="70073" y="95908"/>
                    <a:pt x="69940" y="96364"/>
                  </a:cubicBezTo>
                  <a:cubicBezTo>
                    <a:pt x="69851" y="96725"/>
                    <a:pt x="70368" y="97442"/>
                    <a:pt x="70279" y="97803"/>
                  </a:cubicBezTo>
                  <a:cubicBezTo>
                    <a:pt x="70162" y="98236"/>
                    <a:pt x="69523" y="99042"/>
                    <a:pt x="69061" y="99253"/>
                  </a:cubicBezTo>
                  <a:cubicBezTo>
                    <a:pt x="68616" y="99448"/>
                    <a:pt x="67515" y="99436"/>
                    <a:pt x="67026" y="99314"/>
                  </a:cubicBezTo>
                  <a:cubicBezTo>
                    <a:pt x="66659" y="99214"/>
                    <a:pt x="66092" y="98709"/>
                    <a:pt x="65780" y="98509"/>
                  </a:cubicBezTo>
                  <a:cubicBezTo>
                    <a:pt x="65352" y="98236"/>
                    <a:pt x="64562" y="97531"/>
                    <a:pt x="64040" y="97370"/>
                  </a:cubicBezTo>
                  <a:cubicBezTo>
                    <a:pt x="63584" y="97247"/>
                    <a:pt x="62555" y="97259"/>
                    <a:pt x="62099" y="97370"/>
                  </a:cubicBezTo>
                  <a:cubicBezTo>
                    <a:pt x="61426" y="97542"/>
                    <a:pt x="60314" y="98309"/>
                    <a:pt x="59763" y="98670"/>
                  </a:cubicBezTo>
                  <a:cubicBezTo>
                    <a:pt x="59124" y="99075"/>
                    <a:pt x="57761" y="99870"/>
                    <a:pt x="57327" y="100437"/>
                  </a:cubicBezTo>
                  <a:cubicBezTo>
                    <a:pt x="56688" y="101303"/>
                    <a:pt x="56410" y="103387"/>
                    <a:pt x="56037" y="104337"/>
                  </a:cubicBezTo>
                  <a:cubicBezTo>
                    <a:pt x="55620" y="105465"/>
                    <a:pt x="54786" y="107732"/>
                    <a:pt x="54119" y="108760"/>
                  </a:cubicBezTo>
                  <a:cubicBezTo>
                    <a:pt x="53435" y="109837"/>
                    <a:pt x="51494" y="111665"/>
                    <a:pt x="50660" y="112660"/>
                  </a:cubicBezTo>
                  <a:cubicBezTo>
                    <a:pt x="49292" y="114305"/>
                    <a:pt x="45416" y="119355"/>
                    <a:pt x="45416" y="119355"/>
                  </a:cubicBezTo>
                  <a:lnTo>
                    <a:pt x="11121" y="120000"/>
                  </a:lnTo>
                  <a:cubicBezTo>
                    <a:pt x="11121" y="120000"/>
                    <a:pt x="9086" y="117772"/>
                    <a:pt x="8430" y="117016"/>
                  </a:cubicBezTo>
                  <a:cubicBezTo>
                    <a:pt x="7557" y="116038"/>
                    <a:pt x="5761" y="114105"/>
                    <a:pt x="4999" y="113066"/>
                  </a:cubicBezTo>
                  <a:cubicBezTo>
                    <a:pt x="4126" y="111865"/>
                    <a:pt x="2641" y="109343"/>
                    <a:pt x="1974" y="108054"/>
                  </a:cubicBezTo>
                  <a:cubicBezTo>
                    <a:pt x="1512" y="107176"/>
                    <a:pt x="589" y="105381"/>
                    <a:pt x="350" y="104437"/>
                  </a:cubicBezTo>
                  <a:cubicBezTo>
                    <a:pt x="83" y="103409"/>
                    <a:pt x="-33" y="101281"/>
                    <a:pt x="11" y="100231"/>
                  </a:cubicBezTo>
                  <a:cubicBezTo>
                    <a:pt x="55" y="99448"/>
                    <a:pt x="411" y="97925"/>
                    <a:pt x="578" y="97158"/>
                  </a:cubicBezTo>
                  <a:cubicBezTo>
                    <a:pt x="800" y="96031"/>
                    <a:pt x="1245" y="93764"/>
                    <a:pt x="1568" y="92653"/>
                  </a:cubicBezTo>
                  <a:cubicBezTo>
                    <a:pt x="1762" y="91969"/>
                    <a:pt x="2207" y="90608"/>
                    <a:pt x="2563" y="89980"/>
                  </a:cubicBezTo>
                  <a:cubicBezTo>
                    <a:pt x="3058" y="89113"/>
                    <a:pt x="4632" y="87652"/>
                    <a:pt x="5104" y="86785"/>
                  </a:cubicBezTo>
                  <a:cubicBezTo>
                    <a:pt x="5549" y="85952"/>
                    <a:pt x="6055" y="84174"/>
                    <a:pt x="6250" y="83279"/>
                  </a:cubicBezTo>
                  <a:cubicBezTo>
                    <a:pt x="6445" y="82340"/>
                    <a:pt x="6445" y="80424"/>
                    <a:pt x="6623" y="79479"/>
                  </a:cubicBezTo>
                  <a:cubicBezTo>
                    <a:pt x="6739" y="78873"/>
                    <a:pt x="7023" y="77673"/>
                    <a:pt x="7318" y="77118"/>
                  </a:cubicBezTo>
                  <a:cubicBezTo>
                    <a:pt x="7663" y="76484"/>
                    <a:pt x="8836" y="75468"/>
                    <a:pt x="9236" y="74873"/>
                  </a:cubicBezTo>
                  <a:cubicBezTo>
                    <a:pt x="9664" y="74229"/>
                    <a:pt x="10276" y="72834"/>
                    <a:pt x="10599" y="72140"/>
                  </a:cubicBezTo>
                  <a:cubicBezTo>
                    <a:pt x="11049" y="71212"/>
                    <a:pt x="11772" y="69289"/>
                    <a:pt x="12295" y="68400"/>
                  </a:cubicBezTo>
                  <a:cubicBezTo>
                    <a:pt x="12901" y="67361"/>
                    <a:pt x="14297" y="65356"/>
                    <a:pt x="15175" y="64461"/>
                  </a:cubicBezTo>
                  <a:cubicBezTo>
                    <a:pt x="16171" y="63450"/>
                    <a:pt x="18740" y="61877"/>
                    <a:pt x="19752" y="60872"/>
                  </a:cubicBezTo>
                  <a:cubicBezTo>
                    <a:pt x="20303" y="60327"/>
                    <a:pt x="21415" y="59166"/>
                    <a:pt x="21665" y="58483"/>
                  </a:cubicBezTo>
                  <a:cubicBezTo>
                    <a:pt x="22038" y="57466"/>
                    <a:pt x="21832" y="55288"/>
                    <a:pt x="21665" y="54249"/>
                  </a:cubicBezTo>
                  <a:cubicBezTo>
                    <a:pt x="21548" y="53443"/>
                    <a:pt x="21103" y="51849"/>
                    <a:pt x="20703" y="51115"/>
                  </a:cubicBezTo>
                  <a:cubicBezTo>
                    <a:pt x="20436" y="50599"/>
                    <a:pt x="19780" y="49571"/>
                    <a:pt x="19229" y="49237"/>
                  </a:cubicBezTo>
                  <a:cubicBezTo>
                    <a:pt x="18579" y="48854"/>
                    <a:pt x="16871" y="48804"/>
                    <a:pt x="16143" y="48532"/>
                  </a:cubicBezTo>
                  <a:cubicBezTo>
                    <a:pt x="15398" y="48271"/>
                    <a:pt x="14030" y="47565"/>
                    <a:pt x="13407" y="47154"/>
                  </a:cubicBezTo>
                  <a:cubicBezTo>
                    <a:pt x="12695" y="46670"/>
                    <a:pt x="11388" y="45581"/>
                    <a:pt x="10899" y="44943"/>
                  </a:cubicBezTo>
                  <a:cubicBezTo>
                    <a:pt x="10365" y="44259"/>
                    <a:pt x="9664" y="42709"/>
                    <a:pt x="9381" y="41931"/>
                  </a:cubicBezTo>
                  <a:cubicBezTo>
                    <a:pt x="9069" y="41026"/>
                    <a:pt x="8936" y="39098"/>
                    <a:pt x="8608" y="38192"/>
                  </a:cubicBezTo>
                  <a:cubicBezTo>
                    <a:pt x="8252" y="37214"/>
                    <a:pt x="7201" y="35358"/>
                    <a:pt x="6650" y="34442"/>
                  </a:cubicBezTo>
                  <a:cubicBezTo>
                    <a:pt x="6295" y="33836"/>
                    <a:pt x="5327" y="32464"/>
                    <a:pt x="4732" y="31630"/>
                  </a:cubicBezTo>
                  <a:cubicBezTo>
                    <a:pt x="5538" y="31347"/>
                    <a:pt x="6667" y="31097"/>
                    <a:pt x="7168" y="30763"/>
                  </a:cubicBezTo>
                  <a:cubicBezTo>
                    <a:pt x="7690" y="30419"/>
                    <a:pt x="8430" y="29480"/>
                    <a:pt x="8791" y="29008"/>
                  </a:cubicBezTo>
                  <a:cubicBezTo>
                    <a:pt x="9042" y="28697"/>
                    <a:pt x="9309" y="27908"/>
                    <a:pt x="9681" y="27697"/>
                  </a:cubicBezTo>
                  <a:cubicBezTo>
                    <a:pt x="10143" y="27435"/>
                    <a:pt x="11327" y="27558"/>
                    <a:pt x="11861" y="27446"/>
                  </a:cubicBezTo>
                  <a:cubicBezTo>
                    <a:pt x="12534" y="27296"/>
                    <a:pt x="13985" y="27002"/>
                    <a:pt x="14480" y="26580"/>
                  </a:cubicBezTo>
                  <a:cubicBezTo>
                    <a:pt x="15059" y="26085"/>
                    <a:pt x="15326" y="24624"/>
                    <a:pt x="15620" y="23979"/>
                  </a:cubicBezTo>
                  <a:cubicBezTo>
                    <a:pt x="15887" y="23385"/>
                    <a:pt x="16288" y="22124"/>
                    <a:pt x="16721" y="21618"/>
                  </a:cubicBezTo>
                  <a:cubicBezTo>
                    <a:pt x="17194" y="21057"/>
                    <a:pt x="18606" y="20279"/>
                    <a:pt x="19229" y="19835"/>
                  </a:cubicBezTo>
                  <a:cubicBezTo>
                    <a:pt x="19763" y="19451"/>
                    <a:pt x="21014" y="18779"/>
                    <a:pt x="21370" y="18262"/>
                  </a:cubicBezTo>
                  <a:cubicBezTo>
                    <a:pt x="21860" y="17557"/>
                    <a:pt x="22054" y="15884"/>
                    <a:pt x="22143" y="15079"/>
                  </a:cubicBezTo>
                  <a:cubicBezTo>
                    <a:pt x="22232" y="14373"/>
                    <a:pt x="21771" y="12901"/>
                    <a:pt x="22143" y="12284"/>
                  </a:cubicBezTo>
                  <a:cubicBezTo>
                    <a:pt x="22482" y="11723"/>
                    <a:pt x="23912" y="11145"/>
                    <a:pt x="24546" y="10806"/>
                  </a:cubicBezTo>
                  <a:cubicBezTo>
                    <a:pt x="24935" y="10600"/>
                    <a:pt x="25886" y="10373"/>
                    <a:pt x="26169" y="10067"/>
                  </a:cubicBezTo>
                  <a:cubicBezTo>
                    <a:pt x="26436" y="9767"/>
                    <a:pt x="26403" y="8950"/>
                    <a:pt x="26570" y="8595"/>
                  </a:cubicBezTo>
                  <a:cubicBezTo>
                    <a:pt x="26865" y="7984"/>
                    <a:pt x="27654" y="6811"/>
                    <a:pt x="28233" y="6350"/>
                  </a:cubicBezTo>
                  <a:cubicBezTo>
                    <a:pt x="28722" y="5967"/>
                    <a:pt x="30001" y="5511"/>
                    <a:pt x="30624" y="5311"/>
                  </a:cubicBezTo>
                  <a:cubicBezTo>
                    <a:pt x="31619" y="5000"/>
                    <a:pt x="33832" y="4906"/>
                    <a:pt x="34767" y="4483"/>
                  </a:cubicBezTo>
                  <a:cubicBezTo>
                    <a:pt x="35645" y="4072"/>
                    <a:pt x="36891" y="2689"/>
                    <a:pt x="37681" y="2155"/>
                  </a:cubicBezTo>
                  <a:cubicBezTo>
                    <a:pt x="38048" y="1894"/>
                    <a:pt x="38809" y="1350"/>
                    <a:pt x="39254" y="1200"/>
                  </a:cubicBezTo>
                  <a:cubicBezTo>
                    <a:pt x="39744" y="1038"/>
                    <a:pt x="40811" y="1016"/>
                    <a:pt x="41334" y="977"/>
                  </a:cubicBezTo>
                  <a:cubicBezTo>
                    <a:pt x="41868" y="955"/>
                    <a:pt x="42936" y="1066"/>
                    <a:pt x="43470" y="977"/>
                  </a:cubicBezTo>
                  <a:cubicBezTo>
                    <a:pt x="44048" y="894"/>
                    <a:pt x="45104" y="444"/>
                    <a:pt x="45683" y="311"/>
                  </a:cubicBezTo>
                  <a:cubicBezTo>
                    <a:pt x="46100" y="211"/>
                    <a:pt x="46962" y="-11"/>
                    <a:pt x="47407" y="0"/>
                  </a:cubicBezTo>
                  <a:cubicBezTo>
                    <a:pt x="47790" y="11"/>
                    <a:pt x="48625" y="100"/>
                    <a:pt x="48891" y="333"/>
                  </a:cubicBezTo>
                  <a:cubicBezTo>
                    <a:pt x="49086" y="522"/>
                    <a:pt x="49192" y="1088"/>
                    <a:pt x="49069" y="1327"/>
                  </a:cubicBezTo>
                  <a:cubicBezTo>
                    <a:pt x="48936" y="1572"/>
                    <a:pt x="48285" y="1872"/>
                    <a:pt x="47974" y="1933"/>
                  </a:cubicBezTo>
                  <a:cubicBezTo>
                    <a:pt x="47646" y="1994"/>
                    <a:pt x="46856" y="1572"/>
                    <a:pt x="46634" y="1783"/>
                  </a:cubicBezTo>
                  <a:cubicBezTo>
                    <a:pt x="46428" y="1972"/>
                    <a:pt x="46723" y="2578"/>
                    <a:pt x="46934" y="2761"/>
                  </a:cubicBezTo>
                  <a:cubicBezTo>
                    <a:pt x="47318" y="3094"/>
                    <a:pt x="48519" y="3333"/>
                    <a:pt x="49069" y="3283"/>
                  </a:cubicBezTo>
                  <a:cubicBezTo>
                    <a:pt x="49637" y="3233"/>
                    <a:pt x="50571" y="2628"/>
                    <a:pt x="51060" y="2389"/>
                  </a:cubicBezTo>
                  <a:cubicBezTo>
                    <a:pt x="51611" y="2144"/>
                    <a:pt x="52590" y="1450"/>
                    <a:pt x="53201" y="1327"/>
                  </a:cubicBezTo>
                  <a:cubicBezTo>
                    <a:pt x="53780" y="1200"/>
                    <a:pt x="54970" y="1361"/>
                    <a:pt x="55559" y="1389"/>
                  </a:cubicBezTo>
                  <a:cubicBezTo>
                    <a:pt x="55693" y="1389"/>
                    <a:pt x="55843" y="1400"/>
                    <a:pt x="56010" y="1422"/>
                  </a:cubicBezTo>
                  <a:cubicBezTo>
                    <a:pt x="55693" y="2177"/>
                    <a:pt x="55237" y="3466"/>
                    <a:pt x="55326" y="4022"/>
                  </a:cubicBezTo>
                  <a:cubicBezTo>
                    <a:pt x="55487" y="4939"/>
                    <a:pt x="56677" y="6683"/>
                    <a:pt x="57594" y="7217"/>
                  </a:cubicBezTo>
                  <a:cubicBezTo>
                    <a:pt x="58679" y="7850"/>
                    <a:pt x="61548" y="7661"/>
                    <a:pt x="62811" y="8034"/>
                  </a:cubicBezTo>
                  <a:cubicBezTo>
                    <a:pt x="64268" y="8456"/>
                    <a:pt x="67282" y="9445"/>
                    <a:pt x="68260" y="10450"/>
                  </a:cubicBezTo>
                  <a:cubicBezTo>
                    <a:pt x="69017" y="11217"/>
                    <a:pt x="68872" y="13467"/>
                    <a:pt x="69584" y="14251"/>
                  </a:cubicBezTo>
                  <a:cubicBezTo>
                    <a:pt x="70101" y="14806"/>
                    <a:pt x="71675" y="15401"/>
                    <a:pt x="72448" y="15684"/>
                  </a:cubicBezTo>
                  <a:cubicBezTo>
                    <a:pt x="73248" y="15984"/>
                    <a:pt x="75006" y="16295"/>
                    <a:pt x="75834" y="16551"/>
                  </a:cubicBezTo>
                  <a:cubicBezTo>
                    <a:pt x="76635" y="16801"/>
                    <a:pt x="78259" y="17307"/>
                    <a:pt x="78982" y="17690"/>
                  </a:cubicBezTo>
                  <a:cubicBezTo>
                    <a:pt x="79833" y="18151"/>
                    <a:pt x="81601" y="19201"/>
                    <a:pt x="81985" y="19985"/>
                  </a:cubicBezTo>
                  <a:cubicBezTo>
                    <a:pt x="82268" y="20563"/>
                    <a:pt x="81373" y="21952"/>
                    <a:pt x="81790" y="22485"/>
                  </a:cubicBezTo>
                  <a:cubicBezTo>
                    <a:pt x="82013" y="22779"/>
                    <a:pt x="82936" y="22929"/>
                    <a:pt x="83364" y="22979"/>
                  </a:cubicBezTo>
                  <a:cubicBezTo>
                    <a:pt x="84154" y="23063"/>
                    <a:pt x="85788" y="22579"/>
                    <a:pt x="86561" y="22768"/>
                  </a:cubicBezTo>
                  <a:cubicBezTo>
                    <a:pt x="87346" y="22968"/>
                    <a:pt x="88758" y="23846"/>
                    <a:pt x="89158" y="24452"/>
                  </a:cubicBezTo>
                  <a:cubicBezTo>
                    <a:pt x="89681" y="25219"/>
                    <a:pt x="89781" y="27085"/>
                    <a:pt x="89648" y="27969"/>
                  </a:cubicBezTo>
                  <a:cubicBezTo>
                    <a:pt x="89503" y="29008"/>
                    <a:pt x="88697" y="31136"/>
                    <a:pt x="87835" y="31891"/>
                  </a:cubicBezTo>
                  <a:cubicBezTo>
                    <a:pt x="87123" y="32508"/>
                    <a:pt x="85104" y="33103"/>
                    <a:pt x="84092" y="33291"/>
                  </a:cubicBezTo>
                  <a:cubicBezTo>
                    <a:pt x="83114" y="33464"/>
                    <a:pt x="81062" y="33203"/>
                    <a:pt x="80066" y="33291"/>
                  </a:cubicBezTo>
                  <a:cubicBezTo>
                    <a:pt x="79354" y="33341"/>
                    <a:pt x="77897" y="33486"/>
                    <a:pt x="77264" y="33736"/>
                  </a:cubicBezTo>
                  <a:cubicBezTo>
                    <a:pt x="76863" y="33897"/>
                    <a:pt x="76029" y="34330"/>
                    <a:pt x="75879" y="34675"/>
                  </a:cubicBezTo>
                  <a:cubicBezTo>
                    <a:pt x="75718" y="35075"/>
                    <a:pt x="75968" y="35992"/>
                    <a:pt x="76279" y="36308"/>
                  </a:cubicBezTo>
                  <a:cubicBezTo>
                    <a:pt x="76580" y="36647"/>
                    <a:pt x="77664" y="36792"/>
                    <a:pt x="78048" y="37053"/>
                  </a:cubicBezTo>
                  <a:cubicBezTo>
                    <a:pt x="78492" y="37353"/>
                    <a:pt x="79327" y="38070"/>
                    <a:pt x="79477" y="38525"/>
                  </a:cubicBezTo>
                  <a:cubicBezTo>
                    <a:pt x="79610" y="38975"/>
                    <a:pt x="79176" y="39875"/>
                    <a:pt x="79132" y="40320"/>
                  </a:cubicBezTo>
                  <a:cubicBezTo>
                    <a:pt x="79060" y="41003"/>
                    <a:pt x="78999" y="42353"/>
                    <a:pt x="79071" y="43031"/>
                  </a:cubicBezTo>
                  <a:cubicBezTo>
                    <a:pt x="79254" y="44493"/>
                    <a:pt x="80439" y="47293"/>
                    <a:pt x="80606" y="48765"/>
                  </a:cubicBezTo>
                  <a:cubicBezTo>
                    <a:pt x="80695" y="49621"/>
                    <a:pt x="80278" y="51354"/>
                    <a:pt x="80455" y="52193"/>
                  </a:cubicBezTo>
                  <a:cubicBezTo>
                    <a:pt x="80572" y="52727"/>
                    <a:pt x="81017" y="53793"/>
                    <a:pt x="81434" y="54199"/>
                  </a:cubicBezTo>
                  <a:cubicBezTo>
                    <a:pt x="81762" y="54521"/>
                    <a:pt x="82669" y="54993"/>
                    <a:pt x="83158" y="55105"/>
                  </a:cubicBezTo>
                  <a:cubicBezTo>
                    <a:pt x="83736" y="55238"/>
                    <a:pt x="84988" y="55205"/>
                    <a:pt x="85566" y="55105"/>
                  </a:cubicBezTo>
                  <a:cubicBezTo>
                    <a:pt x="85905" y="55043"/>
                    <a:pt x="86500" y="54660"/>
                    <a:pt x="86856" y="54660"/>
                  </a:cubicBezTo>
                  <a:cubicBezTo>
                    <a:pt x="87273" y="54643"/>
                    <a:pt x="88102" y="54882"/>
                    <a:pt x="88419" y="55105"/>
                  </a:cubicBezTo>
                  <a:cubicBezTo>
                    <a:pt x="88786" y="55349"/>
                    <a:pt x="89231" y="56082"/>
                    <a:pt x="89353" y="56455"/>
                  </a:cubicBezTo>
                  <a:cubicBezTo>
                    <a:pt x="89548" y="57033"/>
                    <a:pt x="89097" y="58322"/>
                    <a:pt x="89409" y="58866"/>
                  </a:cubicBezTo>
                  <a:cubicBezTo>
                    <a:pt x="89648" y="59311"/>
                    <a:pt x="90582" y="60055"/>
                    <a:pt x="91149" y="60144"/>
                  </a:cubicBezTo>
                  <a:cubicBezTo>
                    <a:pt x="92350" y="60316"/>
                    <a:pt x="94608" y="59127"/>
                    <a:pt x="95726" y="58733"/>
                  </a:cubicBezTo>
                  <a:cubicBezTo>
                    <a:pt x="96838" y="58322"/>
                    <a:pt x="99274" y="57694"/>
                    <a:pt x="100075" y="56949"/>
                  </a:cubicBezTo>
                  <a:cubicBezTo>
                    <a:pt x="100508" y="56538"/>
                    <a:pt x="100447" y="55238"/>
                    <a:pt x="100964" y="54916"/>
                  </a:cubicBezTo>
                  <a:cubicBezTo>
                    <a:pt x="101370" y="54671"/>
                    <a:pt x="102466" y="54693"/>
                    <a:pt x="102955" y="54793"/>
                  </a:cubicBezTo>
                  <a:cubicBezTo>
                    <a:pt x="103522" y="54916"/>
                    <a:pt x="104384" y="55699"/>
                    <a:pt x="104946" y="55849"/>
                  </a:cubicBezTo>
                  <a:cubicBezTo>
                    <a:pt x="105691" y="56021"/>
                    <a:pt x="107293" y="55660"/>
                    <a:pt x="108038" y="55849"/>
                  </a:cubicBezTo>
                  <a:cubicBezTo>
                    <a:pt x="109228" y="56132"/>
                    <a:pt x="111302" y="57321"/>
                    <a:pt x="112181" y="58049"/>
                  </a:cubicBezTo>
                  <a:cubicBezTo>
                    <a:pt x="112776" y="58560"/>
                    <a:pt x="113248" y="60105"/>
                    <a:pt x="113994" y="60438"/>
                  </a:cubicBezTo>
                  <a:cubicBezTo>
                    <a:pt x="114661" y="60750"/>
                    <a:pt x="116313" y="60627"/>
                    <a:pt x="117036" y="60438"/>
                  </a:cubicBezTo>
                  <a:cubicBezTo>
                    <a:pt x="117380" y="60366"/>
                    <a:pt x="117870" y="59844"/>
                    <a:pt x="118226" y="59833"/>
                  </a:cubicBezTo>
                  <a:cubicBezTo>
                    <a:pt x="118659" y="59811"/>
                    <a:pt x="119549" y="60144"/>
                    <a:pt x="119772" y="60438"/>
                  </a:cubicBezTo>
                  <a:cubicBezTo>
                    <a:pt x="120083" y="60861"/>
                    <a:pt x="120066" y="61989"/>
                    <a:pt x="119772" y="62405"/>
                  </a:cubicBezTo>
                  <a:cubicBezTo>
                    <a:pt x="119566" y="62716"/>
                    <a:pt x="118509" y="62828"/>
                    <a:pt x="118298" y="63150"/>
                  </a:cubicBezTo>
                  <a:cubicBezTo>
                    <a:pt x="118003" y="63583"/>
                    <a:pt x="118120" y="64683"/>
                    <a:pt x="118298" y="65167"/>
                  </a:cubicBezTo>
                  <a:cubicBezTo>
                    <a:pt x="118448" y="65617"/>
                    <a:pt x="118910" y="66433"/>
                    <a:pt x="119416" y="66878"/>
                  </a:cubicBezTo>
                  <a:cubicBezTo>
                    <a:pt x="119416" y="66889"/>
                    <a:pt x="119399" y="66889"/>
                    <a:pt x="119399" y="66889"/>
                  </a:cubicBezTo>
                  <a:cubicBezTo>
                    <a:pt x="119160" y="67384"/>
                    <a:pt x="119310" y="68511"/>
                    <a:pt x="119071" y="69006"/>
                  </a:cubicBezTo>
                  <a:cubicBezTo>
                    <a:pt x="118793" y="69578"/>
                    <a:pt x="117853" y="70578"/>
                    <a:pt x="117308" y="70989"/>
                  </a:cubicBezTo>
                  <a:cubicBezTo>
                    <a:pt x="116935" y="71245"/>
                    <a:pt x="116207" y="71567"/>
                    <a:pt x="115584" y="7181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8" name="Shape 718"/>
            <p:cNvSpPr/>
            <p:nvPr/>
          </p:nvSpPr>
          <p:spPr>
            <a:xfrm>
              <a:off x="853115" y="210028"/>
              <a:ext cx="281100" cy="443700"/>
            </a:xfrm>
            <a:custGeom>
              <a:avLst/>
              <a:gdLst/>
              <a:ahLst/>
              <a:cxnLst/>
              <a:rect l="0" t="0" r="0" b="0"/>
              <a:pathLst>
                <a:path w="120000" h="120000" extrusionOk="0">
                  <a:moveTo>
                    <a:pt x="3168" y="54888"/>
                  </a:moveTo>
                  <a:cubicBezTo>
                    <a:pt x="3930" y="54171"/>
                    <a:pt x="4732" y="53442"/>
                    <a:pt x="5172" y="52953"/>
                  </a:cubicBezTo>
                  <a:cubicBezTo>
                    <a:pt x="5896" y="52113"/>
                    <a:pt x="7098" y="50383"/>
                    <a:pt x="7744" y="49538"/>
                  </a:cubicBezTo>
                  <a:cubicBezTo>
                    <a:pt x="8507" y="48537"/>
                    <a:pt x="10071" y="46546"/>
                    <a:pt x="10779" y="45545"/>
                  </a:cubicBezTo>
                  <a:cubicBezTo>
                    <a:pt x="11502" y="44538"/>
                    <a:pt x="12287" y="42341"/>
                    <a:pt x="13429" y="41479"/>
                  </a:cubicBezTo>
                  <a:cubicBezTo>
                    <a:pt x="14191" y="40923"/>
                    <a:pt x="16675" y="40394"/>
                    <a:pt x="17476" y="39860"/>
                  </a:cubicBezTo>
                  <a:cubicBezTo>
                    <a:pt x="17950" y="39543"/>
                    <a:pt x="18673" y="38793"/>
                    <a:pt x="18807" y="38392"/>
                  </a:cubicBezTo>
                  <a:cubicBezTo>
                    <a:pt x="19002" y="37719"/>
                    <a:pt x="18217" y="36368"/>
                    <a:pt x="18178" y="35695"/>
                  </a:cubicBezTo>
                  <a:cubicBezTo>
                    <a:pt x="18122" y="34816"/>
                    <a:pt x="18406" y="33042"/>
                    <a:pt x="18562" y="32174"/>
                  </a:cubicBezTo>
                  <a:cubicBezTo>
                    <a:pt x="18673" y="31484"/>
                    <a:pt x="19286" y="30127"/>
                    <a:pt x="19191" y="29432"/>
                  </a:cubicBezTo>
                  <a:cubicBezTo>
                    <a:pt x="19097" y="28876"/>
                    <a:pt x="18145" y="27842"/>
                    <a:pt x="18044" y="27280"/>
                  </a:cubicBezTo>
                  <a:cubicBezTo>
                    <a:pt x="17911" y="26484"/>
                    <a:pt x="18428" y="24877"/>
                    <a:pt x="18562" y="24082"/>
                  </a:cubicBezTo>
                  <a:cubicBezTo>
                    <a:pt x="18640" y="23492"/>
                    <a:pt x="19136" y="22319"/>
                    <a:pt x="18924" y="21746"/>
                  </a:cubicBezTo>
                  <a:cubicBezTo>
                    <a:pt x="18640" y="20917"/>
                    <a:pt x="16998" y="19449"/>
                    <a:pt x="16157" y="18754"/>
                  </a:cubicBezTo>
                  <a:cubicBezTo>
                    <a:pt x="15149" y="17936"/>
                    <a:pt x="12493" y="16568"/>
                    <a:pt x="11408" y="15773"/>
                  </a:cubicBezTo>
                  <a:cubicBezTo>
                    <a:pt x="10801" y="15317"/>
                    <a:pt x="9598" y="14360"/>
                    <a:pt x="9214" y="13826"/>
                  </a:cubicBezTo>
                  <a:cubicBezTo>
                    <a:pt x="9064" y="13631"/>
                    <a:pt x="8891" y="13186"/>
                    <a:pt x="8757" y="12825"/>
                  </a:cubicBezTo>
                  <a:cubicBezTo>
                    <a:pt x="10038" y="12808"/>
                    <a:pt x="11447" y="12880"/>
                    <a:pt x="12304" y="12969"/>
                  </a:cubicBezTo>
                  <a:cubicBezTo>
                    <a:pt x="14860" y="13231"/>
                    <a:pt x="19631" y="14532"/>
                    <a:pt x="22092" y="15022"/>
                  </a:cubicBezTo>
                  <a:cubicBezTo>
                    <a:pt x="25906" y="15773"/>
                    <a:pt x="33556" y="17252"/>
                    <a:pt x="37442" y="17864"/>
                  </a:cubicBezTo>
                  <a:cubicBezTo>
                    <a:pt x="39391" y="18164"/>
                    <a:pt x="43299" y="18820"/>
                    <a:pt x="45320" y="18865"/>
                  </a:cubicBezTo>
                  <a:cubicBezTo>
                    <a:pt x="47804" y="18926"/>
                    <a:pt x="52781" y="18604"/>
                    <a:pt x="55125" y="18147"/>
                  </a:cubicBezTo>
                  <a:cubicBezTo>
                    <a:pt x="56806" y="17819"/>
                    <a:pt x="60236" y="16918"/>
                    <a:pt x="61305" y="16101"/>
                  </a:cubicBezTo>
                  <a:cubicBezTo>
                    <a:pt x="62279" y="15361"/>
                    <a:pt x="62775" y="13459"/>
                    <a:pt x="62892" y="12536"/>
                  </a:cubicBezTo>
                  <a:cubicBezTo>
                    <a:pt x="63026" y="11468"/>
                    <a:pt x="62240" y="9338"/>
                    <a:pt x="62068" y="8259"/>
                  </a:cubicBezTo>
                  <a:cubicBezTo>
                    <a:pt x="61918" y="7369"/>
                    <a:pt x="61116" y="5522"/>
                    <a:pt x="61628" y="4660"/>
                  </a:cubicBezTo>
                  <a:cubicBezTo>
                    <a:pt x="61934" y="4137"/>
                    <a:pt x="63404" y="3303"/>
                    <a:pt x="64206" y="2975"/>
                  </a:cubicBezTo>
                  <a:cubicBezTo>
                    <a:pt x="64985" y="2658"/>
                    <a:pt x="67012" y="2530"/>
                    <a:pt x="67752" y="2180"/>
                  </a:cubicBezTo>
                  <a:cubicBezTo>
                    <a:pt x="68554" y="1802"/>
                    <a:pt x="69050" y="467"/>
                    <a:pt x="69968" y="172"/>
                  </a:cubicBezTo>
                  <a:cubicBezTo>
                    <a:pt x="70520" y="-5"/>
                    <a:pt x="71928" y="61"/>
                    <a:pt x="72541" y="172"/>
                  </a:cubicBezTo>
                  <a:cubicBezTo>
                    <a:pt x="72997" y="255"/>
                    <a:pt x="73626" y="706"/>
                    <a:pt x="74066" y="778"/>
                  </a:cubicBezTo>
                  <a:cubicBezTo>
                    <a:pt x="74695" y="889"/>
                    <a:pt x="76126" y="934"/>
                    <a:pt x="76716" y="745"/>
                  </a:cubicBezTo>
                  <a:cubicBezTo>
                    <a:pt x="76984" y="661"/>
                    <a:pt x="77140" y="255"/>
                    <a:pt x="77407" y="172"/>
                  </a:cubicBezTo>
                  <a:cubicBezTo>
                    <a:pt x="78454" y="-133"/>
                    <a:pt x="80931" y="38"/>
                    <a:pt x="82078" y="172"/>
                  </a:cubicBezTo>
                  <a:cubicBezTo>
                    <a:pt x="83721" y="355"/>
                    <a:pt x="86733" y="1245"/>
                    <a:pt x="88275" y="1607"/>
                  </a:cubicBezTo>
                  <a:cubicBezTo>
                    <a:pt x="90719" y="2180"/>
                    <a:pt x="95468" y="3587"/>
                    <a:pt x="98063" y="3876"/>
                  </a:cubicBezTo>
                  <a:cubicBezTo>
                    <a:pt x="99644" y="4054"/>
                    <a:pt x="102890" y="3865"/>
                    <a:pt x="104510" y="3909"/>
                  </a:cubicBezTo>
                  <a:cubicBezTo>
                    <a:pt x="107105" y="3976"/>
                    <a:pt x="112311" y="4365"/>
                    <a:pt x="114922" y="4377"/>
                  </a:cubicBezTo>
                  <a:cubicBezTo>
                    <a:pt x="116163" y="4377"/>
                    <a:pt x="117767" y="4349"/>
                    <a:pt x="119521" y="4282"/>
                  </a:cubicBezTo>
                  <a:cubicBezTo>
                    <a:pt x="119443" y="4660"/>
                    <a:pt x="119309" y="5083"/>
                    <a:pt x="119159" y="5333"/>
                  </a:cubicBezTo>
                  <a:cubicBezTo>
                    <a:pt x="118836" y="5834"/>
                    <a:pt x="117672" y="6718"/>
                    <a:pt x="117154" y="7163"/>
                  </a:cubicBezTo>
                  <a:cubicBezTo>
                    <a:pt x="116447" y="7791"/>
                    <a:pt x="114749" y="8954"/>
                    <a:pt x="114220" y="9644"/>
                  </a:cubicBezTo>
                  <a:cubicBezTo>
                    <a:pt x="113586" y="10467"/>
                    <a:pt x="112750" y="12230"/>
                    <a:pt x="112711" y="13120"/>
                  </a:cubicBezTo>
                  <a:cubicBezTo>
                    <a:pt x="112689" y="13459"/>
                    <a:pt x="113207" y="14110"/>
                    <a:pt x="113190" y="14449"/>
                  </a:cubicBezTo>
                  <a:cubicBezTo>
                    <a:pt x="113151" y="14983"/>
                    <a:pt x="112444" y="16001"/>
                    <a:pt x="112194" y="16523"/>
                  </a:cubicBezTo>
                  <a:cubicBezTo>
                    <a:pt x="111988" y="16929"/>
                    <a:pt x="111375" y="17719"/>
                    <a:pt x="111375" y="18136"/>
                  </a:cubicBezTo>
                  <a:cubicBezTo>
                    <a:pt x="111397" y="18570"/>
                    <a:pt x="112099" y="19365"/>
                    <a:pt x="112233" y="19788"/>
                  </a:cubicBezTo>
                  <a:cubicBezTo>
                    <a:pt x="112388" y="20200"/>
                    <a:pt x="112233" y="21067"/>
                    <a:pt x="112522" y="21451"/>
                  </a:cubicBezTo>
                  <a:cubicBezTo>
                    <a:pt x="112767" y="21785"/>
                    <a:pt x="113780" y="22285"/>
                    <a:pt x="114142" y="22591"/>
                  </a:cubicBezTo>
                  <a:cubicBezTo>
                    <a:pt x="114866" y="23236"/>
                    <a:pt x="116392" y="24549"/>
                    <a:pt x="116603" y="25311"/>
                  </a:cubicBezTo>
                  <a:cubicBezTo>
                    <a:pt x="116659" y="25517"/>
                    <a:pt x="116659" y="25878"/>
                    <a:pt x="116542" y="26190"/>
                  </a:cubicBezTo>
                  <a:cubicBezTo>
                    <a:pt x="116486" y="26379"/>
                    <a:pt x="116375" y="26540"/>
                    <a:pt x="116219" y="26635"/>
                  </a:cubicBezTo>
                  <a:cubicBezTo>
                    <a:pt x="115779" y="26874"/>
                    <a:pt x="114371" y="26690"/>
                    <a:pt x="113797" y="26824"/>
                  </a:cubicBezTo>
                  <a:cubicBezTo>
                    <a:pt x="113396" y="26918"/>
                    <a:pt x="112556" y="27191"/>
                    <a:pt x="112388" y="27408"/>
                  </a:cubicBezTo>
                  <a:cubicBezTo>
                    <a:pt x="112160" y="27680"/>
                    <a:pt x="112255" y="28342"/>
                    <a:pt x="112522" y="28604"/>
                  </a:cubicBezTo>
                  <a:cubicBezTo>
                    <a:pt x="112689" y="28759"/>
                    <a:pt x="113341" y="28932"/>
                    <a:pt x="113663" y="28976"/>
                  </a:cubicBezTo>
                  <a:cubicBezTo>
                    <a:pt x="114142" y="29054"/>
                    <a:pt x="115150" y="29032"/>
                    <a:pt x="115646" y="28976"/>
                  </a:cubicBezTo>
                  <a:cubicBezTo>
                    <a:pt x="116069" y="28932"/>
                    <a:pt x="116831" y="28648"/>
                    <a:pt x="117249" y="28604"/>
                  </a:cubicBezTo>
                  <a:cubicBezTo>
                    <a:pt x="117706" y="28553"/>
                    <a:pt x="118702" y="28464"/>
                    <a:pt x="119103" y="28604"/>
                  </a:cubicBezTo>
                  <a:cubicBezTo>
                    <a:pt x="119504" y="28726"/>
                    <a:pt x="120016" y="29238"/>
                    <a:pt x="119999" y="29488"/>
                  </a:cubicBezTo>
                  <a:cubicBezTo>
                    <a:pt x="119999" y="29866"/>
                    <a:pt x="118908" y="30456"/>
                    <a:pt x="118585" y="30778"/>
                  </a:cubicBezTo>
                  <a:cubicBezTo>
                    <a:pt x="118145" y="31229"/>
                    <a:pt x="117310" y="32141"/>
                    <a:pt x="117021" y="32619"/>
                  </a:cubicBezTo>
                  <a:cubicBezTo>
                    <a:pt x="116603" y="33337"/>
                    <a:pt x="115991" y="34849"/>
                    <a:pt x="116030" y="35606"/>
                  </a:cubicBezTo>
                  <a:cubicBezTo>
                    <a:pt x="116046" y="36262"/>
                    <a:pt x="116848" y="37513"/>
                    <a:pt x="117060" y="38142"/>
                  </a:cubicBezTo>
                  <a:cubicBezTo>
                    <a:pt x="117193" y="38509"/>
                    <a:pt x="117555" y="39260"/>
                    <a:pt x="117444" y="39632"/>
                  </a:cubicBezTo>
                  <a:cubicBezTo>
                    <a:pt x="117327" y="40066"/>
                    <a:pt x="116581" y="40884"/>
                    <a:pt x="116030" y="41195"/>
                  </a:cubicBezTo>
                  <a:cubicBezTo>
                    <a:pt x="115612" y="41423"/>
                    <a:pt x="114354" y="41557"/>
                    <a:pt x="113892" y="41763"/>
                  </a:cubicBezTo>
                  <a:cubicBezTo>
                    <a:pt x="113341" y="42002"/>
                    <a:pt x="112522" y="42675"/>
                    <a:pt x="112099" y="43003"/>
                  </a:cubicBezTo>
                  <a:cubicBezTo>
                    <a:pt x="111587" y="43381"/>
                    <a:pt x="110896" y="44310"/>
                    <a:pt x="110251" y="44610"/>
                  </a:cubicBezTo>
                  <a:cubicBezTo>
                    <a:pt x="109488" y="44972"/>
                    <a:pt x="107428" y="45189"/>
                    <a:pt x="106548" y="45450"/>
                  </a:cubicBezTo>
                  <a:cubicBezTo>
                    <a:pt x="105652" y="45723"/>
                    <a:pt x="103992" y="46395"/>
                    <a:pt x="103135" y="46724"/>
                  </a:cubicBezTo>
                  <a:cubicBezTo>
                    <a:pt x="102356" y="47024"/>
                    <a:pt x="100902" y="47753"/>
                    <a:pt x="100028" y="47958"/>
                  </a:cubicBezTo>
                  <a:cubicBezTo>
                    <a:pt x="99438" y="48103"/>
                    <a:pt x="98141" y="48253"/>
                    <a:pt x="97506" y="48197"/>
                  </a:cubicBezTo>
                  <a:cubicBezTo>
                    <a:pt x="97050" y="48159"/>
                    <a:pt x="96309" y="47775"/>
                    <a:pt x="95847" y="47719"/>
                  </a:cubicBezTo>
                  <a:cubicBezTo>
                    <a:pt x="95257" y="47636"/>
                    <a:pt x="93998" y="47658"/>
                    <a:pt x="93392" y="47719"/>
                  </a:cubicBezTo>
                  <a:cubicBezTo>
                    <a:pt x="92835" y="47764"/>
                    <a:pt x="91766" y="47981"/>
                    <a:pt x="91254" y="48125"/>
                  </a:cubicBezTo>
                  <a:cubicBezTo>
                    <a:pt x="90602" y="48298"/>
                    <a:pt x="89383" y="48765"/>
                    <a:pt x="88793" y="49015"/>
                  </a:cubicBezTo>
                  <a:cubicBezTo>
                    <a:pt x="88030" y="49332"/>
                    <a:pt x="86426" y="49961"/>
                    <a:pt x="85914" y="50417"/>
                  </a:cubicBezTo>
                  <a:cubicBezTo>
                    <a:pt x="85625" y="50645"/>
                    <a:pt x="85435" y="51223"/>
                    <a:pt x="85285" y="51496"/>
                  </a:cubicBezTo>
                  <a:cubicBezTo>
                    <a:pt x="85074" y="51874"/>
                    <a:pt x="84751" y="52680"/>
                    <a:pt x="84389" y="53031"/>
                  </a:cubicBezTo>
                  <a:cubicBezTo>
                    <a:pt x="83888" y="53515"/>
                    <a:pt x="82384" y="54299"/>
                    <a:pt x="81733" y="54727"/>
                  </a:cubicBezTo>
                  <a:cubicBezTo>
                    <a:pt x="80914" y="55266"/>
                    <a:pt x="79161" y="56323"/>
                    <a:pt x="78509" y="56941"/>
                  </a:cubicBezTo>
                  <a:cubicBezTo>
                    <a:pt x="77863" y="57575"/>
                    <a:pt x="77045" y="58965"/>
                    <a:pt x="76661" y="59660"/>
                  </a:cubicBezTo>
                  <a:cubicBezTo>
                    <a:pt x="76416" y="60139"/>
                    <a:pt x="76071" y="61117"/>
                    <a:pt x="75859" y="61607"/>
                  </a:cubicBezTo>
                  <a:cubicBezTo>
                    <a:pt x="75670" y="62063"/>
                    <a:pt x="75119" y="62964"/>
                    <a:pt x="75057" y="63437"/>
                  </a:cubicBezTo>
                  <a:cubicBezTo>
                    <a:pt x="75002" y="63926"/>
                    <a:pt x="75119" y="64911"/>
                    <a:pt x="75480" y="65350"/>
                  </a:cubicBezTo>
                  <a:cubicBezTo>
                    <a:pt x="75803" y="65739"/>
                    <a:pt x="77078" y="66251"/>
                    <a:pt x="77518" y="66590"/>
                  </a:cubicBezTo>
                  <a:cubicBezTo>
                    <a:pt x="78415" y="67274"/>
                    <a:pt x="79712" y="68815"/>
                    <a:pt x="80592" y="69499"/>
                  </a:cubicBezTo>
                  <a:cubicBezTo>
                    <a:pt x="81221" y="69983"/>
                    <a:pt x="82535" y="70939"/>
                    <a:pt x="83392" y="71284"/>
                  </a:cubicBezTo>
                  <a:cubicBezTo>
                    <a:pt x="84272" y="71646"/>
                    <a:pt x="86521" y="71907"/>
                    <a:pt x="87379" y="72285"/>
                  </a:cubicBezTo>
                  <a:cubicBezTo>
                    <a:pt x="88242" y="72664"/>
                    <a:pt x="89405" y="73754"/>
                    <a:pt x="90068" y="74254"/>
                  </a:cubicBezTo>
                  <a:cubicBezTo>
                    <a:pt x="90719" y="74744"/>
                    <a:pt x="91938" y="75778"/>
                    <a:pt x="92623" y="76245"/>
                  </a:cubicBezTo>
                  <a:cubicBezTo>
                    <a:pt x="93353" y="76746"/>
                    <a:pt x="95257" y="77525"/>
                    <a:pt x="95752" y="78103"/>
                  </a:cubicBezTo>
                  <a:cubicBezTo>
                    <a:pt x="96248" y="78681"/>
                    <a:pt x="96003" y="80038"/>
                    <a:pt x="96365" y="80639"/>
                  </a:cubicBezTo>
                  <a:cubicBezTo>
                    <a:pt x="96727" y="81212"/>
                    <a:pt x="98063" y="82202"/>
                    <a:pt x="98558" y="82747"/>
                  </a:cubicBezTo>
                  <a:cubicBezTo>
                    <a:pt x="99265" y="83531"/>
                    <a:pt x="100713" y="85139"/>
                    <a:pt x="101019" y="86006"/>
                  </a:cubicBezTo>
                  <a:cubicBezTo>
                    <a:pt x="101209" y="86596"/>
                    <a:pt x="101437" y="87903"/>
                    <a:pt x="100925" y="88431"/>
                  </a:cubicBezTo>
                  <a:cubicBezTo>
                    <a:pt x="100752" y="88609"/>
                    <a:pt x="100084" y="88887"/>
                    <a:pt x="99739" y="88870"/>
                  </a:cubicBezTo>
                  <a:cubicBezTo>
                    <a:pt x="99360" y="88837"/>
                    <a:pt x="99037" y="88325"/>
                    <a:pt x="98692" y="88214"/>
                  </a:cubicBezTo>
                  <a:cubicBezTo>
                    <a:pt x="98041" y="88020"/>
                    <a:pt x="96515" y="87869"/>
                    <a:pt x="95814" y="87942"/>
                  </a:cubicBezTo>
                  <a:cubicBezTo>
                    <a:pt x="95563" y="87975"/>
                    <a:pt x="95184" y="88203"/>
                    <a:pt x="94951" y="88248"/>
                  </a:cubicBezTo>
                  <a:cubicBezTo>
                    <a:pt x="94305" y="88348"/>
                    <a:pt x="92913" y="88170"/>
                    <a:pt x="92245" y="88248"/>
                  </a:cubicBezTo>
                  <a:cubicBezTo>
                    <a:pt x="91654" y="88314"/>
                    <a:pt x="90563" y="88631"/>
                    <a:pt x="90034" y="88781"/>
                  </a:cubicBezTo>
                  <a:cubicBezTo>
                    <a:pt x="89706" y="88870"/>
                    <a:pt x="89138" y="89149"/>
                    <a:pt x="88793" y="89160"/>
                  </a:cubicBezTo>
                  <a:cubicBezTo>
                    <a:pt x="88409" y="89171"/>
                    <a:pt x="87740" y="88870"/>
                    <a:pt x="87379" y="88815"/>
                  </a:cubicBezTo>
                  <a:cubicBezTo>
                    <a:pt x="86811" y="88726"/>
                    <a:pt x="85608" y="88759"/>
                    <a:pt x="85051" y="88670"/>
                  </a:cubicBezTo>
                  <a:cubicBezTo>
                    <a:pt x="84595" y="88609"/>
                    <a:pt x="83815" y="88292"/>
                    <a:pt x="83336" y="88248"/>
                  </a:cubicBezTo>
                  <a:cubicBezTo>
                    <a:pt x="82384" y="88147"/>
                    <a:pt x="80402" y="88214"/>
                    <a:pt x="79467" y="88381"/>
                  </a:cubicBezTo>
                  <a:cubicBezTo>
                    <a:pt x="78643" y="88520"/>
                    <a:pt x="77117" y="88998"/>
                    <a:pt x="76527" y="89349"/>
                  </a:cubicBezTo>
                  <a:cubicBezTo>
                    <a:pt x="76071" y="89627"/>
                    <a:pt x="75670" y="90378"/>
                    <a:pt x="75286" y="90695"/>
                  </a:cubicBezTo>
                  <a:cubicBezTo>
                    <a:pt x="74734" y="91162"/>
                    <a:pt x="73437" y="92052"/>
                    <a:pt x="72635" y="92391"/>
                  </a:cubicBezTo>
                  <a:cubicBezTo>
                    <a:pt x="72234" y="92563"/>
                    <a:pt x="71204" y="92708"/>
                    <a:pt x="70787" y="92880"/>
                  </a:cubicBezTo>
                  <a:cubicBezTo>
                    <a:pt x="70575" y="92969"/>
                    <a:pt x="70174" y="93175"/>
                    <a:pt x="70080" y="93314"/>
                  </a:cubicBezTo>
                  <a:cubicBezTo>
                    <a:pt x="70002" y="93426"/>
                    <a:pt x="69968" y="93676"/>
                    <a:pt x="70080" y="93770"/>
                  </a:cubicBezTo>
                  <a:cubicBezTo>
                    <a:pt x="70369" y="94010"/>
                    <a:pt x="71472" y="94121"/>
                    <a:pt x="71928" y="94226"/>
                  </a:cubicBezTo>
                  <a:cubicBezTo>
                    <a:pt x="72463" y="94360"/>
                    <a:pt x="73554" y="94566"/>
                    <a:pt x="74066" y="94716"/>
                  </a:cubicBezTo>
                  <a:cubicBezTo>
                    <a:pt x="74851" y="94944"/>
                    <a:pt x="76282" y="95533"/>
                    <a:pt x="77006" y="95817"/>
                  </a:cubicBezTo>
                  <a:cubicBezTo>
                    <a:pt x="78075" y="96251"/>
                    <a:pt x="80285" y="97057"/>
                    <a:pt x="81165" y="97597"/>
                  </a:cubicBezTo>
                  <a:cubicBezTo>
                    <a:pt x="82134" y="98186"/>
                    <a:pt x="83414" y="99655"/>
                    <a:pt x="84194" y="100317"/>
                  </a:cubicBezTo>
                  <a:cubicBezTo>
                    <a:pt x="84901" y="100917"/>
                    <a:pt x="86811" y="101952"/>
                    <a:pt x="87134" y="102647"/>
                  </a:cubicBezTo>
                  <a:cubicBezTo>
                    <a:pt x="87401" y="103186"/>
                    <a:pt x="86944" y="104332"/>
                    <a:pt x="86749" y="104872"/>
                  </a:cubicBezTo>
                  <a:cubicBezTo>
                    <a:pt x="86599" y="105333"/>
                    <a:pt x="85836" y="106179"/>
                    <a:pt x="85853" y="106635"/>
                  </a:cubicBezTo>
                  <a:cubicBezTo>
                    <a:pt x="85875" y="107007"/>
                    <a:pt x="86254" y="107797"/>
                    <a:pt x="86749" y="108036"/>
                  </a:cubicBezTo>
                  <a:cubicBezTo>
                    <a:pt x="87267" y="108264"/>
                    <a:pt x="88698" y="108147"/>
                    <a:pt x="89305" y="108248"/>
                  </a:cubicBezTo>
                  <a:cubicBezTo>
                    <a:pt x="89973" y="108364"/>
                    <a:pt x="91309" y="108637"/>
                    <a:pt x="91766" y="108921"/>
                  </a:cubicBezTo>
                  <a:cubicBezTo>
                    <a:pt x="92607" y="109432"/>
                    <a:pt x="92968" y="110889"/>
                    <a:pt x="93581" y="111484"/>
                  </a:cubicBezTo>
                  <a:cubicBezTo>
                    <a:pt x="93960" y="111879"/>
                    <a:pt x="95012" y="112575"/>
                    <a:pt x="95524" y="112908"/>
                  </a:cubicBezTo>
                  <a:cubicBezTo>
                    <a:pt x="96114" y="113325"/>
                    <a:pt x="97623" y="113998"/>
                    <a:pt x="98024" y="114477"/>
                  </a:cubicBezTo>
                  <a:cubicBezTo>
                    <a:pt x="98441" y="114966"/>
                    <a:pt x="98826" y="116095"/>
                    <a:pt x="98653" y="116640"/>
                  </a:cubicBezTo>
                  <a:cubicBezTo>
                    <a:pt x="98519" y="117030"/>
                    <a:pt x="97701" y="117714"/>
                    <a:pt x="97244" y="118020"/>
                  </a:cubicBezTo>
                  <a:cubicBezTo>
                    <a:pt x="96805" y="118303"/>
                    <a:pt x="95546" y="118654"/>
                    <a:pt x="95162" y="118954"/>
                  </a:cubicBezTo>
                  <a:cubicBezTo>
                    <a:pt x="94856" y="119171"/>
                    <a:pt x="94494" y="119649"/>
                    <a:pt x="94344" y="119999"/>
                  </a:cubicBezTo>
                  <a:cubicBezTo>
                    <a:pt x="93124" y="119682"/>
                    <a:pt x="91593" y="119315"/>
                    <a:pt x="90830" y="119226"/>
                  </a:cubicBezTo>
                  <a:cubicBezTo>
                    <a:pt x="89288" y="119054"/>
                    <a:pt x="86026" y="119555"/>
                    <a:pt x="84578" y="119226"/>
                  </a:cubicBezTo>
                  <a:cubicBezTo>
                    <a:pt x="83526" y="118987"/>
                    <a:pt x="82267" y="117736"/>
                    <a:pt x="81260" y="117447"/>
                  </a:cubicBezTo>
                  <a:cubicBezTo>
                    <a:pt x="80419" y="117196"/>
                    <a:pt x="78509" y="116957"/>
                    <a:pt x="77574" y="117007"/>
                  </a:cubicBezTo>
                  <a:cubicBezTo>
                    <a:pt x="77023" y="117041"/>
                    <a:pt x="76110" y="117463"/>
                    <a:pt x="75575" y="117497"/>
                  </a:cubicBezTo>
                  <a:cubicBezTo>
                    <a:pt x="74356" y="117575"/>
                    <a:pt x="71778" y="117402"/>
                    <a:pt x="70748" y="117007"/>
                  </a:cubicBezTo>
                  <a:cubicBezTo>
                    <a:pt x="69568" y="116573"/>
                    <a:pt x="68593" y="114899"/>
                    <a:pt x="67619" y="114310"/>
                  </a:cubicBezTo>
                  <a:cubicBezTo>
                    <a:pt x="66817" y="113826"/>
                    <a:pt x="64623" y="113203"/>
                    <a:pt x="63822" y="112703"/>
                  </a:cubicBezTo>
                  <a:cubicBezTo>
                    <a:pt x="63098" y="112235"/>
                    <a:pt x="62430" y="110928"/>
                    <a:pt x="61556" y="110539"/>
                  </a:cubicBezTo>
                  <a:cubicBezTo>
                    <a:pt x="60732" y="110183"/>
                    <a:pt x="58404" y="110189"/>
                    <a:pt x="57586" y="109844"/>
                  </a:cubicBezTo>
                  <a:cubicBezTo>
                    <a:pt x="56901" y="109549"/>
                    <a:pt x="56328" y="108548"/>
                    <a:pt x="55682" y="108225"/>
                  </a:cubicBezTo>
                  <a:cubicBezTo>
                    <a:pt x="55164" y="107964"/>
                    <a:pt x="53889" y="107614"/>
                    <a:pt x="53221" y="107519"/>
                  </a:cubicBezTo>
                  <a:cubicBezTo>
                    <a:pt x="52302" y="107397"/>
                    <a:pt x="50337" y="107680"/>
                    <a:pt x="49440" y="107519"/>
                  </a:cubicBezTo>
                  <a:cubicBezTo>
                    <a:pt x="48639" y="107385"/>
                    <a:pt x="47269" y="106818"/>
                    <a:pt x="46696" y="106496"/>
                  </a:cubicBezTo>
                  <a:cubicBezTo>
                    <a:pt x="46050" y="106145"/>
                    <a:pt x="45476" y="105061"/>
                    <a:pt x="44691" y="104833"/>
                  </a:cubicBezTo>
                  <a:cubicBezTo>
                    <a:pt x="44179" y="104666"/>
                    <a:pt x="42882" y="104710"/>
                    <a:pt x="42330" y="104833"/>
                  </a:cubicBezTo>
                  <a:cubicBezTo>
                    <a:pt x="41506" y="104994"/>
                    <a:pt x="40421" y="105928"/>
                    <a:pt x="39580" y="106073"/>
                  </a:cubicBezTo>
                  <a:cubicBezTo>
                    <a:pt x="38856" y="106190"/>
                    <a:pt x="37236" y="106101"/>
                    <a:pt x="36546" y="105906"/>
                  </a:cubicBezTo>
                  <a:cubicBezTo>
                    <a:pt x="35711" y="105656"/>
                    <a:pt x="34603" y="104733"/>
                    <a:pt x="34090" y="104288"/>
                  </a:cubicBezTo>
                  <a:cubicBezTo>
                    <a:pt x="33589" y="103865"/>
                    <a:pt x="33021" y="102864"/>
                    <a:pt x="32487" y="102447"/>
                  </a:cubicBezTo>
                  <a:cubicBezTo>
                    <a:pt x="31435" y="101646"/>
                    <a:pt x="28706" y="100339"/>
                    <a:pt x="27353" y="99699"/>
                  </a:cubicBezTo>
                  <a:cubicBezTo>
                    <a:pt x="25945" y="99037"/>
                    <a:pt x="22927" y="97836"/>
                    <a:pt x="21441" y="97219"/>
                  </a:cubicBezTo>
                  <a:cubicBezTo>
                    <a:pt x="20489" y="96829"/>
                    <a:pt x="18484" y="96078"/>
                    <a:pt x="17610" y="95634"/>
                  </a:cubicBezTo>
                  <a:cubicBezTo>
                    <a:pt x="16825" y="95239"/>
                    <a:pt x="15316" y="94393"/>
                    <a:pt x="14804" y="93882"/>
                  </a:cubicBezTo>
                  <a:cubicBezTo>
                    <a:pt x="14269" y="93325"/>
                    <a:pt x="13657" y="92085"/>
                    <a:pt x="13624" y="91457"/>
                  </a:cubicBezTo>
                  <a:cubicBezTo>
                    <a:pt x="13601" y="90856"/>
                    <a:pt x="14553" y="89727"/>
                    <a:pt x="14576" y="89126"/>
                  </a:cubicBezTo>
                  <a:cubicBezTo>
                    <a:pt x="14615" y="88359"/>
                    <a:pt x="14119" y="86802"/>
                    <a:pt x="13624" y="86084"/>
                  </a:cubicBezTo>
                  <a:cubicBezTo>
                    <a:pt x="13239" y="85528"/>
                    <a:pt x="11697" y="84627"/>
                    <a:pt x="11352" y="84060"/>
                  </a:cubicBezTo>
                  <a:cubicBezTo>
                    <a:pt x="10951" y="83375"/>
                    <a:pt x="10895" y="81885"/>
                    <a:pt x="10934" y="81145"/>
                  </a:cubicBezTo>
                  <a:cubicBezTo>
                    <a:pt x="10951" y="80606"/>
                    <a:pt x="11770" y="79516"/>
                    <a:pt x="11502" y="78993"/>
                  </a:cubicBezTo>
                  <a:cubicBezTo>
                    <a:pt x="11179" y="78387"/>
                    <a:pt x="9197" y="77602"/>
                    <a:pt x="8568" y="77080"/>
                  </a:cubicBezTo>
                  <a:cubicBezTo>
                    <a:pt x="7978" y="76590"/>
                    <a:pt x="6870" y="75578"/>
                    <a:pt x="6619" y="75005"/>
                  </a:cubicBezTo>
                  <a:cubicBezTo>
                    <a:pt x="6313" y="74321"/>
                    <a:pt x="6469" y="72892"/>
                    <a:pt x="6619" y="72196"/>
                  </a:cubicBezTo>
                  <a:cubicBezTo>
                    <a:pt x="6714" y="71807"/>
                    <a:pt x="6909" y="70978"/>
                    <a:pt x="7327" y="70667"/>
                  </a:cubicBezTo>
                  <a:cubicBezTo>
                    <a:pt x="7727" y="70361"/>
                    <a:pt x="9025" y="70077"/>
                    <a:pt x="9576" y="69883"/>
                  </a:cubicBezTo>
                  <a:cubicBezTo>
                    <a:pt x="10266" y="69632"/>
                    <a:pt x="11848" y="69260"/>
                    <a:pt x="12248" y="68870"/>
                  </a:cubicBezTo>
                  <a:cubicBezTo>
                    <a:pt x="12627" y="68481"/>
                    <a:pt x="12627" y="67513"/>
                    <a:pt x="12421" y="67080"/>
                  </a:cubicBezTo>
                  <a:cubicBezTo>
                    <a:pt x="12098" y="66351"/>
                    <a:pt x="10567" y="65066"/>
                    <a:pt x="9654" y="64521"/>
                  </a:cubicBezTo>
                  <a:cubicBezTo>
                    <a:pt x="8874" y="64065"/>
                    <a:pt x="6887" y="63437"/>
                    <a:pt x="5918" y="63120"/>
                  </a:cubicBezTo>
                  <a:cubicBezTo>
                    <a:pt x="5155" y="62869"/>
                    <a:pt x="3513" y="62447"/>
                    <a:pt x="2711" y="62230"/>
                  </a:cubicBezTo>
                  <a:cubicBezTo>
                    <a:pt x="2082" y="62052"/>
                    <a:pt x="612" y="61902"/>
                    <a:pt x="233" y="61573"/>
                  </a:cubicBezTo>
                  <a:cubicBezTo>
                    <a:pt x="-244" y="61151"/>
                    <a:pt x="139" y="60061"/>
                    <a:pt x="233" y="59566"/>
                  </a:cubicBezTo>
                  <a:cubicBezTo>
                    <a:pt x="400" y="58804"/>
                    <a:pt x="1068" y="57291"/>
                    <a:pt x="1564" y="56585"/>
                  </a:cubicBezTo>
                  <a:cubicBezTo>
                    <a:pt x="1893" y="56129"/>
                    <a:pt x="2522" y="55506"/>
                    <a:pt x="3168" y="548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19" name="Shape 719"/>
            <p:cNvSpPr/>
            <p:nvPr/>
          </p:nvSpPr>
          <p:spPr>
            <a:xfrm>
              <a:off x="1705601" y="1566029"/>
              <a:ext cx="829200" cy="543000"/>
            </a:xfrm>
            <a:custGeom>
              <a:avLst/>
              <a:gdLst/>
              <a:ahLst/>
              <a:cxnLst/>
              <a:rect l="0" t="0" r="0" b="0"/>
              <a:pathLst>
                <a:path w="120000" h="120000" extrusionOk="0">
                  <a:moveTo>
                    <a:pt x="21839" y="80227"/>
                  </a:moveTo>
                  <a:cubicBezTo>
                    <a:pt x="21850" y="80183"/>
                    <a:pt x="21850" y="80144"/>
                    <a:pt x="21856" y="80111"/>
                  </a:cubicBezTo>
                  <a:cubicBezTo>
                    <a:pt x="21928" y="79716"/>
                    <a:pt x="22161" y="78955"/>
                    <a:pt x="22372" y="78694"/>
                  </a:cubicBezTo>
                  <a:cubicBezTo>
                    <a:pt x="22689" y="78294"/>
                    <a:pt x="23639" y="78216"/>
                    <a:pt x="23989" y="77872"/>
                  </a:cubicBezTo>
                  <a:cubicBezTo>
                    <a:pt x="24284" y="77583"/>
                    <a:pt x="24823" y="76811"/>
                    <a:pt x="24923" y="76333"/>
                  </a:cubicBezTo>
                  <a:cubicBezTo>
                    <a:pt x="24984" y="76005"/>
                    <a:pt x="24895" y="75300"/>
                    <a:pt x="24779" y="75005"/>
                  </a:cubicBezTo>
                  <a:cubicBezTo>
                    <a:pt x="24601" y="74572"/>
                    <a:pt x="24001" y="73933"/>
                    <a:pt x="23684" y="73683"/>
                  </a:cubicBezTo>
                  <a:cubicBezTo>
                    <a:pt x="23489" y="73533"/>
                    <a:pt x="23061" y="73372"/>
                    <a:pt x="22845" y="73311"/>
                  </a:cubicBezTo>
                  <a:cubicBezTo>
                    <a:pt x="22445" y="73194"/>
                    <a:pt x="21622" y="72983"/>
                    <a:pt x="21222" y="73088"/>
                  </a:cubicBezTo>
                  <a:cubicBezTo>
                    <a:pt x="20989" y="73150"/>
                    <a:pt x="20611" y="73605"/>
                    <a:pt x="20383" y="73711"/>
                  </a:cubicBezTo>
                  <a:cubicBezTo>
                    <a:pt x="20077" y="73844"/>
                    <a:pt x="19444" y="73977"/>
                    <a:pt x="19127" y="73950"/>
                  </a:cubicBezTo>
                  <a:cubicBezTo>
                    <a:pt x="18810" y="73922"/>
                    <a:pt x="18205" y="73561"/>
                    <a:pt x="17888" y="73505"/>
                  </a:cubicBezTo>
                  <a:cubicBezTo>
                    <a:pt x="17654" y="73472"/>
                    <a:pt x="17143" y="73383"/>
                    <a:pt x="16943" y="73550"/>
                  </a:cubicBezTo>
                  <a:cubicBezTo>
                    <a:pt x="16743" y="73727"/>
                    <a:pt x="16676" y="74538"/>
                    <a:pt x="16471" y="74694"/>
                  </a:cubicBezTo>
                  <a:cubicBezTo>
                    <a:pt x="16226" y="74894"/>
                    <a:pt x="15615" y="74777"/>
                    <a:pt x="15332" y="74694"/>
                  </a:cubicBezTo>
                  <a:cubicBezTo>
                    <a:pt x="15015" y="74605"/>
                    <a:pt x="14470" y="74066"/>
                    <a:pt x="14153" y="73966"/>
                  </a:cubicBezTo>
                  <a:cubicBezTo>
                    <a:pt x="13703" y="73816"/>
                    <a:pt x="12753" y="73850"/>
                    <a:pt x="12286" y="73877"/>
                  </a:cubicBezTo>
                  <a:cubicBezTo>
                    <a:pt x="11981" y="73888"/>
                    <a:pt x="11386" y="74100"/>
                    <a:pt x="11080" y="74050"/>
                  </a:cubicBezTo>
                  <a:cubicBezTo>
                    <a:pt x="10858" y="74022"/>
                    <a:pt x="10414" y="73772"/>
                    <a:pt x="10208" y="73638"/>
                  </a:cubicBezTo>
                  <a:cubicBezTo>
                    <a:pt x="9852" y="73427"/>
                    <a:pt x="9230" y="72738"/>
                    <a:pt x="8852" y="72583"/>
                  </a:cubicBezTo>
                  <a:cubicBezTo>
                    <a:pt x="8513" y="72438"/>
                    <a:pt x="7802" y="72538"/>
                    <a:pt x="7457" y="72438"/>
                  </a:cubicBezTo>
                  <a:cubicBezTo>
                    <a:pt x="7235" y="72366"/>
                    <a:pt x="6757" y="72227"/>
                    <a:pt x="6579" y="72022"/>
                  </a:cubicBezTo>
                  <a:cubicBezTo>
                    <a:pt x="6346" y="71761"/>
                    <a:pt x="6085" y="70972"/>
                    <a:pt x="5973" y="70583"/>
                  </a:cubicBezTo>
                  <a:cubicBezTo>
                    <a:pt x="5840" y="70083"/>
                    <a:pt x="5840" y="68983"/>
                    <a:pt x="5679" y="68500"/>
                  </a:cubicBezTo>
                  <a:cubicBezTo>
                    <a:pt x="5507" y="67983"/>
                    <a:pt x="4873" y="67205"/>
                    <a:pt x="4656" y="66722"/>
                  </a:cubicBezTo>
                  <a:cubicBezTo>
                    <a:pt x="4456" y="66288"/>
                    <a:pt x="4251" y="65266"/>
                    <a:pt x="4012" y="64866"/>
                  </a:cubicBezTo>
                  <a:cubicBezTo>
                    <a:pt x="3812" y="64522"/>
                    <a:pt x="3156" y="64144"/>
                    <a:pt x="2989" y="63766"/>
                  </a:cubicBezTo>
                  <a:cubicBezTo>
                    <a:pt x="2861" y="63500"/>
                    <a:pt x="2911" y="62805"/>
                    <a:pt x="2795" y="62527"/>
                  </a:cubicBezTo>
                  <a:cubicBezTo>
                    <a:pt x="2667" y="62255"/>
                    <a:pt x="2317" y="61694"/>
                    <a:pt x="2083" y="61694"/>
                  </a:cubicBezTo>
                  <a:cubicBezTo>
                    <a:pt x="1867" y="61700"/>
                    <a:pt x="1644" y="62394"/>
                    <a:pt x="1439" y="62483"/>
                  </a:cubicBezTo>
                  <a:cubicBezTo>
                    <a:pt x="1250" y="62572"/>
                    <a:pt x="816" y="62527"/>
                    <a:pt x="633" y="62405"/>
                  </a:cubicBezTo>
                  <a:cubicBezTo>
                    <a:pt x="422" y="62255"/>
                    <a:pt x="100" y="61694"/>
                    <a:pt x="22" y="61388"/>
                  </a:cubicBezTo>
                  <a:cubicBezTo>
                    <a:pt x="-33" y="61166"/>
                    <a:pt x="22" y="60455"/>
                    <a:pt x="22" y="60455"/>
                  </a:cubicBezTo>
                  <a:lnTo>
                    <a:pt x="13687" y="49483"/>
                  </a:lnTo>
                  <a:cubicBezTo>
                    <a:pt x="13864" y="49500"/>
                    <a:pt x="14026" y="49500"/>
                    <a:pt x="14137" y="49427"/>
                  </a:cubicBezTo>
                  <a:cubicBezTo>
                    <a:pt x="14342" y="49283"/>
                    <a:pt x="14581" y="48683"/>
                    <a:pt x="14692" y="48394"/>
                  </a:cubicBezTo>
                  <a:cubicBezTo>
                    <a:pt x="14804" y="48111"/>
                    <a:pt x="14854" y="47411"/>
                    <a:pt x="15009" y="47161"/>
                  </a:cubicBezTo>
                  <a:cubicBezTo>
                    <a:pt x="15193" y="46883"/>
                    <a:pt x="15737" y="46655"/>
                    <a:pt x="15976" y="46483"/>
                  </a:cubicBezTo>
                  <a:cubicBezTo>
                    <a:pt x="16215" y="46327"/>
                    <a:pt x="16782" y="46150"/>
                    <a:pt x="16921" y="45844"/>
                  </a:cubicBezTo>
                  <a:cubicBezTo>
                    <a:pt x="17015" y="45633"/>
                    <a:pt x="16960" y="45105"/>
                    <a:pt x="16921" y="44866"/>
                  </a:cubicBezTo>
                  <a:cubicBezTo>
                    <a:pt x="16876" y="44566"/>
                    <a:pt x="16599" y="44033"/>
                    <a:pt x="16560" y="43727"/>
                  </a:cubicBezTo>
                  <a:cubicBezTo>
                    <a:pt x="16499" y="43327"/>
                    <a:pt x="16554" y="42511"/>
                    <a:pt x="16599" y="42111"/>
                  </a:cubicBezTo>
                  <a:cubicBezTo>
                    <a:pt x="16643" y="41711"/>
                    <a:pt x="17021" y="40927"/>
                    <a:pt x="16921" y="40550"/>
                  </a:cubicBezTo>
                  <a:cubicBezTo>
                    <a:pt x="16843" y="40261"/>
                    <a:pt x="16282" y="40127"/>
                    <a:pt x="16187" y="39844"/>
                  </a:cubicBezTo>
                  <a:cubicBezTo>
                    <a:pt x="16098" y="39550"/>
                    <a:pt x="16226" y="38861"/>
                    <a:pt x="16343" y="38583"/>
                  </a:cubicBezTo>
                  <a:cubicBezTo>
                    <a:pt x="16499" y="38183"/>
                    <a:pt x="17104" y="37711"/>
                    <a:pt x="17332" y="37377"/>
                  </a:cubicBezTo>
                  <a:cubicBezTo>
                    <a:pt x="17527" y="37088"/>
                    <a:pt x="17782" y="36344"/>
                    <a:pt x="18016" y="36111"/>
                  </a:cubicBezTo>
                  <a:cubicBezTo>
                    <a:pt x="18288" y="35844"/>
                    <a:pt x="18971" y="35650"/>
                    <a:pt x="19299" y="35555"/>
                  </a:cubicBezTo>
                  <a:cubicBezTo>
                    <a:pt x="19549" y="35488"/>
                    <a:pt x="20061" y="35516"/>
                    <a:pt x="20294" y="35411"/>
                  </a:cubicBezTo>
                  <a:cubicBezTo>
                    <a:pt x="20561" y="35277"/>
                    <a:pt x="21055" y="34861"/>
                    <a:pt x="21261" y="34583"/>
                  </a:cubicBezTo>
                  <a:cubicBezTo>
                    <a:pt x="21394" y="34400"/>
                    <a:pt x="21706" y="33933"/>
                    <a:pt x="21667" y="33677"/>
                  </a:cubicBezTo>
                  <a:cubicBezTo>
                    <a:pt x="21633" y="33483"/>
                    <a:pt x="21289" y="33377"/>
                    <a:pt x="21194" y="33233"/>
                  </a:cubicBezTo>
                  <a:cubicBezTo>
                    <a:pt x="21072" y="33072"/>
                    <a:pt x="20822" y="32700"/>
                    <a:pt x="20805" y="32466"/>
                  </a:cubicBezTo>
                  <a:cubicBezTo>
                    <a:pt x="20794" y="32283"/>
                    <a:pt x="20933" y="31916"/>
                    <a:pt x="21016" y="31766"/>
                  </a:cubicBezTo>
                  <a:cubicBezTo>
                    <a:pt x="21144" y="31561"/>
                    <a:pt x="21544" y="31377"/>
                    <a:pt x="21639" y="31144"/>
                  </a:cubicBezTo>
                  <a:cubicBezTo>
                    <a:pt x="21744" y="30922"/>
                    <a:pt x="21867" y="30327"/>
                    <a:pt x="21772" y="30088"/>
                  </a:cubicBezTo>
                  <a:cubicBezTo>
                    <a:pt x="21672" y="29855"/>
                    <a:pt x="21222" y="29800"/>
                    <a:pt x="21044" y="29677"/>
                  </a:cubicBezTo>
                  <a:cubicBezTo>
                    <a:pt x="20844" y="29544"/>
                    <a:pt x="20394" y="29322"/>
                    <a:pt x="20294" y="29066"/>
                  </a:cubicBezTo>
                  <a:cubicBezTo>
                    <a:pt x="20183" y="28800"/>
                    <a:pt x="20183" y="28122"/>
                    <a:pt x="20294" y="27855"/>
                  </a:cubicBezTo>
                  <a:cubicBezTo>
                    <a:pt x="20416" y="27555"/>
                    <a:pt x="20928" y="27261"/>
                    <a:pt x="21166" y="27155"/>
                  </a:cubicBezTo>
                  <a:cubicBezTo>
                    <a:pt x="21439" y="27027"/>
                    <a:pt x="22022" y="26994"/>
                    <a:pt x="22306" y="26977"/>
                  </a:cubicBezTo>
                  <a:cubicBezTo>
                    <a:pt x="22628" y="26955"/>
                    <a:pt x="23262" y="26955"/>
                    <a:pt x="23573" y="27000"/>
                  </a:cubicBezTo>
                  <a:cubicBezTo>
                    <a:pt x="24012" y="27072"/>
                    <a:pt x="24868" y="27516"/>
                    <a:pt x="25312" y="27500"/>
                  </a:cubicBezTo>
                  <a:cubicBezTo>
                    <a:pt x="25601" y="27488"/>
                    <a:pt x="26185" y="27305"/>
                    <a:pt x="26429" y="27088"/>
                  </a:cubicBezTo>
                  <a:cubicBezTo>
                    <a:pt x="26607" y="26938"/>
                    <a:pt x="26785" y="26361"/>
                    <a:pt x="26963" y="26211"/>
                  </a:cubicBezTo>
                  <a:cubicBezTo>
                    <a:pt x="27129" y="26066"/>
                    <a:pt x="27540" y="26061"/>
                    <a:pt x="27713" y="25944"/>
                  </a:cubicBezTo>
                  <a:cubicBezTo>
                    <a:pt x="28024" y="25750"/>
                    <a:pt x="28630" y="25261"/>
                    <a:pt x="28830" y="24888"/>
                  </a:cubicBezTo>
                  <a:cubicBezTo>
                    <a:pt x="28952" y="24672"/>
                    <a:pt x="29102" y="24133"/>
                    <a:pt x="29085" y="23855"/>
                  </a:cubicBezTo>
                  <a:cubicBezTo>
                    <a:pt x="29074" y="23588"/>
                    <a:pt x="28791" y="23127"/>
                    <a:pt x="28746" y="22861"/>
                  </a:cubicBezTo>
                  <a:cubicBezTo>
                    <a:pt x="28707" y="22622"/>
                    <a:pt x="28663" y="22105"/>
                    <a:pt x="28746" y="21894"/>
                  </a:cubicBezTo>
                  <a:cubicBezTo>
                    <a:pt x="28880" y="21572"/>
                    <a:pt x="29419" y="21294"/>
                    <a:pt x="29669" y="21155"/>
                  </a:cubicBezTo>
                  <a:cubicBezTo>
                    <a:pt x="29874" y="21038"/>
                    <a:pt x="30308" y="20827"/>
                    <a:pt x="30525" y="20861"/>
                  </a:cubicBezTo>
                  <a:cubicBezTo>
                    <a:pt x="30719" y="20894"/>
                    <a:pt x="31019" y="21366"/>
                    <a:pt x="31214" y="21361"/>
                  </a:cubicBezTo>
                  <a:cubicBezTo>
                    <a:pt x="31342" y="21361"/>
                    <a:pt x="31586" y="21127"/>
                    <a:pt x="31664" y="20983"/>
                  </a:cubicBezTo>
                  <a:cubicBezTo>
                    <a:pt x="31753" y="20827"/>
                    <a:pt x="31747" y="20388"/>
                    <a:pt x="31836" y="20250"/>
                  </a:cubicBezTo>
                  <a:cubicBezTo>
                    <a:pt x="31947" y="20077"/>
                    <a:pt x="32270" y="19900"/>
                    <a:pt x="32442" y="19866"/>
                  </a:cubicBezTo>
                  <a:cubicBezTo>
                    <a:pt x="32797" y="19783"/>
                    <a:pt x="33514" y="20150"/>
                    <a:pt x="33870" y="20094"/>
                  </a:cubicBezTo>
                  <a:cubicBezTo>
                    <a:pt x="34131" y="20061"/>
                    <a:pt x="34598" y="19738"/>
                    <a:pt x="34837" y="19627"/>
                  </a:cubicBezTo>
                  <a:cubicBezTo>
                    <a:pt x="35070" y="19516"/>
                    <a:pt x="35526" y="19244"/>
                    <a:pt x="35765" y="19216"/>
                  </a:cubicBezTo>
                  <a:cubicBezTo>
                    <a:pt x="36043" y="19183"/>
                    <a:pt x="36615" y="19555"/>
                    <a:pt x="36876" y="19422"/>
                  </a:cubicBezTo>
                  <a:cubicBezTo>
                    <a:pt x="37138" y="19294"/>
                    <a:pt x="37510" y="18650"/>
                    <a:pt x="37632" y="18311"/>
                  </a:cubicBezTo>
                  <a:cubicBezTo>
                    <a:pt x="37721" y="18061"/>
                    <a:pt x="37810" y="17494"/>
                    <a:pt x="37782" y="17216"/>
                  </a:cubicBezTo>
                  <a:cubicBezTo>
                    <a:pt x="37749" y="16922"/>
                    <a:pt x="37371" y="16461"/>
                    <a:pt x="37371" y="16161"/>
                  </a:cubicBezTo>
                  <a:cubicBezTo>
                    <a:pt x="37371" y="15827"/>
                    <a:pt x="37627" y="15172"/>
                    <a:pt x="37827" y="14983"/>
                  </a:cubicBezTo>
                  <a:cubicBezTo>
                    <a:pt x="38027" y="14800"/>
                    <a:pt x="38566" y="14850"/>
                    <a:pt x="38810" y="14872"/>
                  </a:cubicBezTo>
                  <a:cubicBezTo>
                    <a:pt x="39210" y="14894"/>
                    <a:pt x="40005" y="15350"/>
                    <a:pt x="40400" y="15250"/>
                  </a:cubicBezTo>
                  <a:cubicBezTo>
                    <a:pt x="40605" y="15200"/>
                    <a:pt x="40944" y="14800"/>
                    <a:pt x="41133" y="14666"/>
                  </a:cubicBezTo>
                  <a:cubicBezTo>
                    <a:pt x="41350" y="14505"/>
                    <a:pt x="41833" y="14283"/>
                    <a:pt x="42033" y="14072"/>
                  </a:cubicBezTo>
                  <a:cubicBezTo>
                    <a:pt x="42122" y="13972"/>
                    <a:pt x="42211" y="13544"/>
                    <a:pt x="42328" y="13572"/>
                  </a:cubicBezTo>
                  <a:cubicBezTo>
                    <a:pt x="42539" y="13627"/>
                    <a:pt x="42511" y="14427"/>
                    <a:pt x="42628" y="14666"/>
                  </a:cubicBezTo>
                  <a:cubicBezTo>
                    <a:pt x="42745" y="14888"/>
                    <a:pt x="43045" y="15294"/>
                    <a:pt x="43234" y="15394"/>
                  </a:cubicBezTo>
                  <a:cubicBezTo>
                    <a:pt x="43445" y="15511"/>
                    <a:pt x="43928" y="15466"/>
                    <a:pt x="44151" y="15394"/>
                  </a:cubicBezTo>
                  <a:cubicBezTo>
                    <a:pt x="44306" y="15350"/>
                    <a:pt x="44579" y="15066"/>
                    <a:pt x="44734" y="15011"/>
                  </a:cubicBezTo>
                  <a:cubicBezTo>
                    <a:pt x="45012" y="14933"/>
                    <a:pt x="45651" y="14827"/>
                    <a:pt x="45896" y="15050"/>
                  </a:cubicBezTo>
                  <a:cubicBezTo>
                    <a:pt x="45984" y="15127"/>
                    <a:pt x="46018" y="15472"/>
                    <a:pt x="46085" y="15600"/>
                  </a:cubicBezTo>
                  <a:cubicBezTo>
                    <a:pt x="46168" y="15766"/>
                    <a:pt x="46357" y="16105"/>
                    <a:pt x="46490" y="16161"/>
                  </a:cubicBezTo>
                  <a:cubicBezTo>
                    <a:pt x="46635" y="16222"/>
                    <a:pt x="46963" y="16122"/>
                    <a:pt x="47074" y="15983"/>
                  </a:cubicBezTo>
                  <a:cubicBezTo>
                    <a:pt x="47218" y="15805"/>
                    <a:pt x="47307" y="15227"/>
                    <a:pt x="47307" y="14961"/>
                  </a:cubicBezTo>
                  <a:cubicBezTo>
                    <a:pt x="47307" y="14700"/>
                    <a:pt x="47051" y="14238"/>
                    <a:pt x="47074" y="13988"/>
                  </a:cubicBezTo>
                  <a:cubicBezTo>
                    <a:pt x="47090" y="13805"/>
                    <a:pt x="47246" y="13427"/>
                    <a:pt x="47374" y="13366"/>
                  </a:cubicBezTo>
                  <a:cubicBezTo>
                    <a:pt x="47524" y="13294"/>
                    <a:pt x="47846" y="13500"/>
                    <a:pt x="47974" y="13633"/>
                  </a:cubicBezTo>
                  <a:cubicBezTo>
                    <a:pt x="48135" y="13811"/>
                    <a:pt x="48263" y="14427"/>
                    <a:pt x="48424" y="14605"/>
                  </a:cubicBezTo>
                  <a:cubicBezTo>
                    <a:pt x="48602" y="14800"/>
                    <a:pt x="49085" y="14861"/>
                    <a:pt x="49285" y="15011"/>
                  </a:cubicBezTo>
                  <a:cubicBezTo>
                    <a:pt x="49558" y="15233"/>
                    <a:pt x="49941" y="16044"/>
                    <a:pt x="50252" y="16161"/>
                  </a:cubicBezTo>
                  <a:cubicBezTo>
                    <a:pt x="50419" y="16227"/>
                    <a:pt x="50780" y="16061"/>
                    <a:pt x="50958" y="15983"/>
                  </a:cubicBezTo>
                  <a:cubicBezTo>
                    <a:pt x="51191" y="15883"/>
                    <a:pt x="51603" y="15361"/>
                    <a:pt x="51847" y="15411"/>
                  </a:cubicBezTo>
                  <a:cubicBezTo>
                    <a:pt x="52047" y="15455"/>
                    <a:pt x="52242" y="16061"/>
                    <a:pt x="52431" y="16161"/>
                  </a:cubicBezTo>
                  <a:cubicBezTo>
                    <a:pt x="52803" y="16372"/>
                    <a:pt x="53676" y="16316"/>
                    <a:pt x="54070" y="16161"/>
                  </a:cubicBezTo>
                  <a:cubicBezTo>
                    <a:pt x="54554" y="15961"/>
                    <a:pt x="55298" y="14905"/>
                    <a:pt x="55771" y="14666"/>
                  </a:cubicBezTo>
                  <a:cubicBezTo>
                    <a:pt x="56121" y="14477"/>
                    <a:pt x="56882" y="14388"/>
                    <a:pt x="57260" y="14355"/>
                  </a:cubicBezTo>
                  <a:cubicBezTo>
                    <a:pt x="57677" y="14311"/>
                    <a:pt x="58538" y="14472"/>
                    <a:pt x="58960" y="14355"/>
                  </a:cubicBezTo>
                  <a:cubicBezTo>
                    <a:pt x="59522" y="14194"/>
                    <a:pt x="60561" y="13511"/>
                    <a:pt x="61055" y="13116"/>
                  </a:cubicBezTo>
                  <a:cubicBezTo>
                    <a:pt x="61417" y="12827"/>
                    <a:pt x="62000" y="11894"/>
                    <a:pt x="62406" y="11705"/>
                  </a:cubicBezTo>
                  <a:cubicBezTo>
                    <a:pt x="62706" y="11561"/>
                    <a:pt x="63378" y="11761"/>
                    <a:pt x="63695" y="11705"/>
                  </a:cubicBezTo>
                  <a:cubicBezTo>
                    <a:pt x="64090" y="11650"/>
                    <a:pt x="64845" y="11322"/>
                    <a:pt x="65234" y="11227"/>
                  </a:cubicBezTo>
                  <a:cubicBezTo>
                    <a:pt x="65601" y="11138"/>
                    <a:pt x="66323" y="10994"/>
                    <a:pt x="66690" y="10961"/>
                  </a:cubicBezTo>
                  <a:cubicBezTo>
                    <a:pt x="67124" y="10922"/>
                    <a:pt x="67991" y="11027"/>
                    <a:pt x="68424" y="10961"/>
                  </a:cubicBezTo>
                  <a:cubicBezTo>
                    <a:pt x="68757" y="10905"/>
                    <a:pt x="69474" y="10833"/>
                    <a:pt x="69713" y="10516"/>
                  </a:cubicBezTo>
                  <a:cubicBezTo>
                    <a:pt x="69924" y="10238"/>
                    <a:pt x="69836" y="9272"/>
                    <a:pt x="70030" y="8977"/>
                  </a:cubicBezTo>
                  <a:cubicBezTo>
                    <a:pt x="70197" y="8744"/>
                    <a:pt x="70702" y="8683"/>
                    <a:pt x="70903" y="8533"/>
                  </a:cubicBezTo>
                  <a:cubicBezTo>
                    <a:pt x="71180" y="8338"/>
                    <a:pt x="71681" y="7811"/>
                    <a:pt x="71931" y="7561"/>
                  </a:cubicBezTo>
                  <a:cubicBezTo>
                    <a:pt x="72070" y="7433"/>
                    <a:pt x="72403" y="7244"/>
                    <a:pt x="72481" y="7038"/>
                  </a:cubicBezTo>
                  <a:cubicBezTo>
                    <a:pt x="72609" y="6700"/>
                    <a:pt x="72314" y="5811"/>
                    <a:pt x="72481" y="5522"/>
                  </a:cubicBezTo>
                  <a:cubicBezTo>
                    <a:pt x="72664" y="5188"/>
                    <a:pt x="73342" y="5183"/>
                    <a:pt x="73637" y="5094"/>
                  </a:cubicBezTo>
                  <a:cubicBezTo>
                    <a:pt x="73848" y="5033"/>
                    <a:pt x="74298" y="5033"/>
                    <a:pt x="74492" y="4900"/>
                  </a:cubicBezTo>
                  <a:cubicBezTo>
                    <a:pt x="74637" y="4800"/>
                    <a:pt x="74854" y="4477"/>
                    <a:pt x="74948" y="4300"/>
                  </a:cubicBezTo>
                  <a:cubicBezTo>
                    <a:pt x="75070" y="4044"/>
                    <a:pt x="75109" y="3350"/>
                    <a:pt x="75282" y="3155"/>
                  </a:cubicBezTo>
                  <a:cubicBezTo>
                    <a:pt x="75437" y="2988"/>
                    <a:pt x="75871" y="2977"/>
                    <a:pt x="76065" y="2961"/>
                  </a:cubicBezTo>
                  <a:cubicBezTo>
                    <a:pt x="76354" y="2933"/>
                    <a:pt x="76915" y="3055"/>
                    <a:pt x="77193" y="3050"/>
                  </a:cubicBezTo>
                  <a:cubicBezTo>
                    <a:pt x="77493" y="3038"/>
                    <a:pt x="78127" y="3100"/>
                    <a:pt x="78366" y="2872"/>
                  </a:cubicBezTo>
                  <a:cubicBezTo>
                    <a:pt x="78510" y="2738"/>
                    <a:pt x="78555" y="2211"/>
                    <a:pt x="78677" y="2055"/>
                  </a:cubicBezTo>
                  <a:cubicBezTo>
                    <a:pt x="78766" y="1944"/>
                    <a:pt x="78999" y="1811"/>
                    <a:pt x="79116" y="1811"/>
                  </a:cubicBezTo>
                  <a:cubicBezTo>
                    <a:pt x="79316" y="1805"/>
                    <a:pt x="79683" y="2133"/>
                    <a:pt x="79883" y="2188"/>
                  </a:cubicBezTo>
                  <a:cubicBezTo>
                    <a:pt x="80094" y="2250"/>
                    <a:pt x="80539" y="2150"/>
                    <a:pt x="80733" y="2277"/>
                  </a:cubicBezTo>
                  <a:cubicBezTo>
                    <a:pt x="80955" y="2411"/>
                    <a:pt x="81244" y="2988"/>
                    <a:pt x="81428" y="3200"/>
                  </a:cubicBezTo>
                  <a:cubicBezTo>
                    <a:pt x="81583" y="3377"/>
                    <a:pt x="81872" y="3822"/>
                    <a:pt x="82078" y="3866"/>
                  </a:cubicBezTo>
                  <a:cubicBezTo>
                    <a:pt x="82239" y="3900"/>
                    <a:pt x="82567" y="3688"/>
                    <a:pt x="82717" y="3572"/>
                  </a:cubicBezTo>
                  <a:cubicBezTo>
                    <a:pt x="82906" y="3438"/>
                    <a:pt x="83228" y="3055"/>
                    <a:pt x="83378" y="2855"/>
                  </a:cubicBezTo>
                  <a:cubicBezTo>
                    <a:pt x="83523" y="2638"/>
                    <a:pt x="83695" y="2061"/>
                    <a:pt x="83878" y="1900"/>
                  </a:cubicBezTo>
                  <a:cubicBezTo>
                    <a:pt x="84012" y="1777"/>
                    <a:pt x="84367" y="1588"/>
                    <a:pt x="84517" y="1677"/>
                  </a:cubicBezTo>
                  <a:cubicBezTo>
                    <a:pt x="84679" y="1777"/>
                    <a:pt x="84706" y="2372"/>
                    <a:pt x="84845" y="2533"/>
                  </a:cubicBezTo>
                  <a:cubicBezTo>
                    <a:pt x="85040" y="2755"/>
                    <a:pt x="85573" y="2833"/>
                    <a:pt x="85823" y="2933"/>
                  </a:cubicBezTo>
                  <a:cubicBezTo>
                    <a:pt x="86140" y="3066"/>
                    <a:pt x="86796" y="3233"/>
                    <a:pt x="87079" y="3466"/>
                  </a:cubicBezTo>
                  <a:cubicBezTo>
                    <a:pt x="87218" y="3572"/>
                    <a:pt x="87468" y="3866"/>
                    <a:pt x="87524" y="4061"/>
                  </a:cubicBezTo>
                  <a:cubicBezTo>
                    <a:pt x="87602" y="4311"/>
                    <a:pt x="87402" y="4950"/>
                    <a:pt x="87524" y="5166"/>
                  </a:cubicBezTo>
                  <a:cubicBezTo>
                    <a:pt x="87735" y="5511"/>
                    <a:pt x="88491" y="5583"/>
                    <a:pt x="88819" y="5522"/>
                  </a:cubicBezTo>
                  <a:cubicBezTo>
                    <a:pt x="89096" y="5455"/>
                    <a:pt x="89597" y="5022"/>
                    <a:pt x="89813" y="4766"/>
                  </a:cubicBezTo>
                  <a:cubicBezTo>
                    <a:pt x="90108" y="4427"/>
                    <a:pt x="90475" y="3483"/>
                    <a:pt x="90764" y="3138"/>
                  </a:cubicBezTo>
                  <a:cubicBezTo>
                    <a:pt x="91169" y="2650"/>
                    <a:pt x="92175" y="2016"/>
                    <a:pt x="92614" y="1588"/>
                  </a:cubicBezTo>
                  <a:cubicBezTo>
                    <a:pt x="92931" y="1288"/>
                    <a:pt x="93626" y="505"/>
                    <a:pt x="94065" y="0"/>
                  </a:cubicBezTo>
                  <a:cubicBezTo>
                    <a:pt x="94231" y="694"/>
                    <a:pt x="94398" y="1455"/>
                    <a:pt x="94504" y="1938"/>
                  </a:cubicBezTo>
                  <a:cubicBezTo>
                    <a:pt x="94642" y="2638"/>
                    <a:pt x="94837" y="4072"/>
                    <a:pt x="95015" y="4755"/>
                  </a:cubicBezTo>
                  <a:cubicBezTo>
                    <a:pt x="95220" y="5566"/>
                    <a:pt x="95843" y="7066"/>
                    <a:pt x="96043" y="7872"/>
                  </a:cubicBezTo>
                  <a:cubicBezTo>
                    <a:pt x="96198" y="8516"/>
                    <a:pt x="96243" y="9916"/>
                    <a:pt x="96471" y="10516"/>
                  </a:cubicBezTo>
                  <a:cubicBezTo>
                    <a:pt x="96699" y="11111"/>
                    <a:pt x="97327" y="12338"/>
                    <a:pt x="97799" y="12461"/>
                  </a:cubicBezTo>
                  <a:cubicBezTo>
                    <a:pt x="98177" y="12561"/>
                    <a:pt x="98810" y="11705"/>
                    <a:pt x="99171" y="11572"/>
                  </a:cubicBezTo>
                  <a:cubicBezTo>
                    <a:pt x="99477" y="11466"/>
                    <a:pt x="100155" y="11244"/>
                    <a:pt x="100416" y="11455"/>
                  </a:cubicBezTo>
                  <a:cubicBezTo>
                    <a:pt x="101033" y="11944"/>
                    <a:pt x="101411" y="14027"/>
                    <a:pt x="101661" y="14922"/>
                  </a:cubicBezTo>
                  <a:cubicBezTo>
                    <a:pt x="101956" y="15955"/>
                    <a:pt x="102283" y="18122"/>
                    <a:pt x="102561" y="19155"/>
                  </a:cubicBezTo>
                  <a:cubicBezTo>
                    <a:pt x="102728" y="19750"/>
                    <a:pt x="103239" y="20833"/>
                    <a:pt x="103339" y="21450"/>
                  </a:cubicBezTo>
                  <a:cubicBezTo>
                    <a:pt x="103412" y="21911"/>
                    <a:pt x="103134" y="22950"/>
                    <a:pt x="103339" y="23333"/>
                  </a:cubicBezTo>
                  <a:cubicBezTo>
                    <a:pt x="103484" y="23605"/>
                    <a:pt x="104062" y="23600"/>
                    <a:pt x="104284" y="23738"/>
                  </a:cubicBezTo>
                  <a:cubicBezTo>
                    <a:pt x="104756" y="24033"/>
                    <a:pt x="105790" y="24594"/>
                    <a:pt x="106046" y="25216"/>
                  </a:cubicBezTo>
                  <a:cubicBezTo>
                    <a:pt x="106318" y="25872"/>
                    <a:pt x="106212" y="27544"/>
                    <a:pt x="106046" y="28266"/>
                  </a:cubicBezTo>
                  <a:cubicBezTo>
                    <a:pt x="105907" y="28844"/>
                    <a:pt x="105307" y="29766"/>
                    <a:pt x="105012" y="30211"/>
                  </a:cubicBezTo>
                  <a:cubicBezTo>
                    <a:pt x="104851" y="30450"/>
                    <a:pt x="104417" y="30816"/>
                    <a:pt x="104284" y="31088"/>
                  </a:cubicBezTo>
                  <a:cubicBezTo>
                    <a:pt x="104073" y="31516"/>
                    <a:pt x="104040" y="32672"/>
                    <a:pt x="103767" y="33027"/>
                  </a:cubicBezTo>
                  <a:cubicBezTo>
                    <a:pt x="103550" y="33311"/>
                    <a:pt x="102611" y="33500"/>
                    <a:pt x="102611" y="33500"/>
                  </a:cubicBezTo>
                  <a:lnTo>
                    <a:pt x="89858" y="50127"/>
                  </a:lnTo>
                  <a:lnTo>
                    <a:pt x="89836" y="51705"/>
                  </a:lnTo>
                  <a:cubicBezTo>
                    <a:pt x="90036" y="51588"/>
                    <a:pt x="90313" y="51427"/>
                    <a:pt x="90425" y="51311"/>
                  </a:cubicBezTo>
                  <a:cubicBezTo>
                    <a:pt x="90619" y="51088"/>
                    <a:pt x="90819" y="50377"/>
                    <a:pt x="91041" y="50216"/>
                  </a:cubicBezTo>
                  <a:cubicBezTo>
                    <a:pt x="91436" y="49933"/>
                    <a:pt x="92381" y="50038"/>
                    <a:pt x="92820" y="50077"/>
                  </a:cubicBezTo>
                  <a:cubicBezTo>
                    <a:pt x="93086" y="50094"/>
                    <a:pt x="93614" y="50172"/>
                    <a:pt x="93853" y="50305"/>
                  </a:cubicBezTo>
                  <a:cubicBezTo>
                    <a:pt x="94137" y="50466"/>
                    <a:pt x="94565" y="51177"/>
                    <a:pt x="94865" y="51277"/>
                  </a:cubicBezTo>
                  <a:cubicBezTo>
                    <a:pt x="95237" y="51400"/>
                    <a:pt x="96004" y="50905"/>
                    <a:pt x="96387" y="50955"/>
                  </a:cubicBezTo>
                  <a:cubicBezTo>
                    <a:pt x="96726" y="51000"/>
                    <a:pt x="97399" y="51266"/>
                    <a:pt x="97649" y="51572"/>
                  </a:cubicBezTo>
                  <a:cubicBezTo>
                    <a:pt x="98099" y="52111"/>
                    <a:pt x="98549" y="53700"/>
                    <a:pt x="98727" y="54483"/>
                  </a:cubicBezTo>
                  <a:cubicBezTo>
                    <a:pt x="98844" y="55033"/>
                    <a:pt x="98605" y="56388"/>
                    <a:pt x="98921" y="56766"/>
                  </a:cubicBezTo>
                  <a:cubicBezTo>
                    <a:pt x="99238" y="57161"/>
                    <a:pt x="100238" y="56555"/>
                    <a:pt x="100633" y="56766"/>
                  </a:cubicBezTo>
                  <a:cubicBezTo>
                    <a:pt x="101061" y="57011"/>
                    <a:pt x="101633" y="58055"/>
                    <a:pt x="101939" y="58500"/>
                  </a:cubicBezTo>
                  <a:cubicBezTo>
                    <a:pt x="102478" y="59277"/>
                    <a:pt x="103467" y="60938"/>
                    <a:pt x="104001" y="61711"/>
                  </a:cubicBezTo>
                  <a:cubicBezTo>
                    <a:pt x="104440" y="62322"/>
                    <a:pt x="105462" y="63355"/>
                    <a:pt x="105807" y="64055"/>
                  </a:cubicBezTo>
                  <a:cubicBezTo>
                    <a:pt x="106001" y="64455"/>
                    <a:pt x="106090" y="65444"/>
                    <a:pt x="106296" y="65827"/>
                  </a:cubicBezTo>
                  <a:cubicBezTo>
                    <a:pt x="106601" y="66361"/>
                    <a:pt x="107518" y="67000"/>
                    <a:pt x="107891" y="67444"/>
                  </a:cubicBezTo>
                  <a:cubicBezTo>
                    <a:pt x="108357" y="68005"/>
                    <a:pt x="109441" y="69072"/>
                    <a:pt x="109647" y="69877"/>
                  </a:cubicBezTo>
                  <a:cubicBezTo>
                    <a:pt x="109747" y="70244"/>
                    <a:pt x="109669" y="71088"/>
                    <a:pt x="109535" y="71433"/>
                  </a:cubicBezTo>
                  <a:cubicBezTo>
                    <a:pt x="109435" y="71727"/>
                    <a:pt x="108919" y="72011"/>
                    <a:pt x="108830" y="72316"/>
                  </a:cubicBezTo>
                  <a:cubicBezTo>
                    <a:pt x="108657" y="72961"/>
                    <a:pt x="108958" y="74383"/>
                    <a:pt x="109091" y="75050"/>
                  </a:cubicBezTo>
                  <a:cubicBezTo>
                    <a:pt x="109247" y="75833"/>
                    <a:pt x="109786" y="77294"/>
                    <a:pt x="110036" y="78022"/>
                  </a:cubicBezTo>
                  <a:cubicBezTo>
                    <a:pt x="110158" y="78383"/>
                    <a:pt x="110325" y="79250"/>
                    <a:pt x="110569" y="79461"/>
                  </a:cubicBezTo>
                  <a:cubicBezTo>
                    <a:pt x="110841" y="79683"/>
                    <a:pt x="111580" y="79211"/>
                    <a:pt x="111842" y="79461"/>
                  </a:cubicBezTo>
                  <a:cubicBezTo>
                    <a:pt x="112131" y="79744"/>
                    <a:pt x="112247" y="80827"/>
                    <a:pt x="112314" y="81311"/>
                  </a:cubicBezTo>
                  <a:cubicBezTo>
                    <a:pt x="112386" y="81916"/>
                    <a:pt x="112325" y="83138"/>
                    <a:pt x="112314" y="83755"/>
                  </a:cubicBezTo>
                  <a:cubicBezTo>
                    <a:pt x="112292" y="84333"/>
                    <a:pt x="112053" y="85511"/>
                    <a:pt x="112181" y="86072"/>
                  </a:cubicBezTo>
                  <a:cubicBezTo>
                    <a:pt x="112375" y="86944"/>
                    <a:pt x="113548" y="88111"/>
                    <a:pt x="113853" y="88916"/>
                  </a:cubicBezTo>
                  <a:cubicBezTo>
                    <a:pt x="114120" y="89638"/>
                    <a:pt x="114398" y="91211"/>
                    <a:pt x="114476" y="92011"/>
                  </a:cubicBezTo>
                  <a:cubicBezTo>
                    <a:pt x="114537" y="92577"/>
                    <a:pt x="114387" y="93761"/>
                    <a:pt x="114476" y="94333"/>
                  </a:cubicBezTo>
                  <a:cubicBezTo>
                    <a:pt x="114659" y="95466"/>
                    <a:pt x="115587" y="97488"/>
                    <a:pt x="115915" y="98561"/>
                  </a:cubicBezTo>
                  <a:cubicBezTo>
                    <a:pt x="116165" y="99350"/>
                    <a:pt x="116576" y="100994"/>
                    <a:pt x="116815" y="101794"/>
                  </a:cubicBezTo>
                  <a:cubicBezTo>
                    <a:pt x="117065" y="102616"/>
                    <a:pt x="117732" y="104161"/>
                    <a:pt x="117866" y="105022"/>
                  </a:cubicBezTo>
                  <a:cubicBezTo>
                    <a:pt x="117943" y="105511"/>
                    <a:pt x="117832" y="106527"/>
                    <a:pt x="117866" y="107022"/>
                  </a:cubicBezTo>
                  <a:cubicBezTo>
                    <a:pt x="117899" y="107555"/>
                    <a:pt x="117966" y="108638"/>
                    <a:pt x="118143" y="109111"/>
                  </a:cubicBezTo>
                  <a:cubicBezTo>
                    <a:pt x="118366" y="109661"/>
                    <a:pt x="119249" y="110305"/>
                    <a:pt x="119477" y="110844"/>
                  </a:cubicBezTo>
                  <a:cubicBezTo>
                    <a:pt x="119633" y="111211"/>
                    <a:pt x="119816" y="112072"/>
                    <a:pt x="119777" y="112488"/>
                  </a:cubicBezTo>
                  <a:cubicBezTo>
                    <a:pt x="119738" y="112855"/>
                    <a:pt x="119305" y="113394"/>
                    <a:pt x="119244" y="113750"/>
                  </a:cubicBezTo>
                  <a:cubicBezTo>
                    <a:pt x="119144" y="114266"/>
                    <a:pt x="119110" y="115388"/>
                    <a:pt x="119260" y="115866"/>
                  </a:cubicBezTo>
                  <a:cubicBezTo>
                    <a:pt x="119333" y="116088"/>
                    <a:pt x="119677" y="116344"/>
                    <a:pt x="119777" y="116544"/>
                  </a:cubicBezTo>
                  <a:cubicBezTo>
                    <a:pt x="119838" y="116666"/>
                    <a:pt x="119927" y="116944"/>
                    <a:pt x="119999" y="117188"/>
                  </a:cubicBezTo>
                  <a:lnTo>
                    <a:pt x="113920" y="120000"/>
                  </a:lnTo>
                  <a:cubicBezTo>
                    <a:pt x="113570" y="119138"/>
                    <a:pt x="112948" y="117538"/>
                    <a:pt x="112825" y="116811"/>
                  </a:cubicBezTo>
                  <a:cubicBezTo>
                    <a:pt x="112659" y="115788"/>
                    <a:pt x="112759" y="113655"/>
                    <a:pt x="112825" y="112605"/>
                  </a:cubicBezTo>
                  <a:cubicBezTo>
                    <a:pt x="112870" y="111894"/>
                    <a:pt x="113170" y="110500"/>
                    <a:pt x="113186" y="109788"/>
                  </a:cubicBezTo>
                  <a:cubicBezTo>
                    <a:pt x="113220" y="108872"/>
                    <a:pt x="113136" y="107022"/>
                    <a:pt x="112953" y="106144"/>
                  </a:cubicBezTo>
                  <a:cubicBezTo>
                    <a:pt x="112759" y="105200"/>
                    <a:pt x="111942" y="103555"/>
                    <a:pt x="111692" y="102638"/>
                  </a:cubicBezTo>
                  <a:cubicBezTo>
                    <a:pt x="111453" y="101788"/>
                    <a:pt x="111153" y="100000"/>
                    <a:pt x="110975" y="99122"/>
                  </a:cubicBezTo>
                  <a:cubicBezTo>
                    <a:pt x="110830" y="98350"/>
                    <a:pt x="110652" y="96733"/>
                    <a:pt x="110369" y="96038"/>
                  </a:cubicBezTo>
                  <a:cubicBezTo>
                    <a:pt x="110158" y="95538"/>
                    <a:pt x="109535" y="94755"/>
                    <a:pt x="109208" y="94400"/>
                  </a:cubicBezTo>
                  <a:cubicBezTo>
                    <a:pt x="108830" y="94000"/>
                    <a:pt x="107913" y="93533"/>
                    <a:pt x="107568" y="93077"/>
                  </a:cubicBezTo>
                  <a:cubicBezTo>
                    <a:pt x="106935" y="92233"/>
                    <a:pt x="105973" y="90116"/>
                    <a:pt x="105668" y="88977"/>
                  </a:cubicBezTo>
                  <a:cubicBezTo>
                    <a:pt x="105390" y="87955"/>
                    <a:pt x="105190" y="85755"/>
                    <a:pt x="105218" y="84661"/>
                  </a:cubicBezTo>
                  <a:cubicBezTo>
                    <a:pt x="105234" y="84022"/>
                    <a:pt x="105601" y="82794"/>
                    <a:pt x="105601" y="82144"/>
                  </a:cubicBezTo>
                  <a:cubicBezTo>
                    <a:pt x="105601" y="81516"/>
                    <a:pt x="105451" y="80227"/>
                    <a:pt x="105218" y="79683"/>
                  </a:cubicBezTo>
                  <a:cubicBezTo>
                    <a:pt x="105001" y="79166"/>
                    <a:pt x="104328" y="78338"/>
                    <a:pt x="103934" y="78116"/>
                  </a:cubicBezTo>
                  <a:cubicBezTo>
                    <a:pt x="103445" y="77833"/>
                    <a:pt x="102322" y="77638"/>
                    <a:pt x="101839" y="77916"/>
                  </a:cubicBezTo>
                  <a:cubicBezTo>
                    <a:pt x="101400" y="78172"/>
                    <a:pt x="100911" y="79416"/>
                    <a:pt x="100583" y="79894"/>
                  </a:cubicBezTo>
                  <a:cubicBezTo>
                    <a:pt x="100183" y="80483"/>
                    <a:pt x="99383" y="81650"/>
                    <a:pt x="98921" y="82144"/>
                  </a:cubicBezTo>
                  <a:cubicBezTo>
                    <a:pt x="98644" y="82455"/>
                    <a:pt x="97988" y="82883"/>
                    <a:pt x="97716" y="83200"/>
                  </a:cubicBezTo>
                  <a:cubicBezTo>
                    <a:pt x="97310" y="83700"/>
                    <a:pt x="96743" y="85050"/>
                    <a:pt x="96304" y="85494"/>
                  </a:cubicBezTo>
                  <a:cubicBezTo>
                    <a:pt x="95782" y="86022"/>
                    <a:pt x="94559" y="86605"/>
                    <a:pt x="93948" y="86866"/>
                  </a:cubicBezTo>
                  <a:cubicBezTo>
                    <a:pt x="93503" y="87061"/>
                    <a:pt x="92547" y="87155"/>
                    <a:pt x="92114" y="87388"/>
                  </a:cubicBezTo>
                  <a:cubicBezTo>
                    <a:pt x="91508" y="87727"/>
                    <a:pt x="90325" y="88605"/>
                    <a:pt x="89858" y="89244"/>
                  </a:cubicBezTo>
                  <a:cubicBezTo>
                    <a:pt x="89585" y="89622"/>
                    <a:pt x="89113" y="90527"/>
                    <a:pt x="89058" y="91050"/>
                  </a:cubicBezTo>
                  <a:cubicBezTo>
                    <a:pt x="89024" y="91377"/>
                    <a:pt x="89252" y="92011"/>
                    <a:pt x="89313" y="92333"/>
                  </a:cubicBezTo>
                  <a:cubicBezTo>
                    <a:pt x="89380" y="92661"/>
                    <a:pt x="89602" y="93311"/>
                    <a:pt x="89580" y="93655"/>
                  </a:cubicBezTo>
                  <a:cubicBezTo>
                    <a:pt x="89569" y="93977"/>
                    <a:pt x="89413" y="94661"/>
                    <a:pt x="89219" y="94844"/>
                  </a:cubicBezTo>
                  <a:cubicBezTo>
                    <a:pt x="88946" y="95094"/>
                    <a:pt x="88218" y="94944"/>
                    <a:pt x="87896" y="94844"/>
                  </a:cubicBezTo>
                  <a:cubicBezTo>
                    <a:pt x="87352" y="94677"/>
                    <a:pt x="86329" y="93977"/>
                    <a:pt x="85873" y="93522"/>
                  </a:cubicBezTo>
                  <a:cubicBezTo>
                    <a:pt x="85218" y="92872"/>
                    <a:pt x="84128" y="91194"/>
                    <a:pt x="83651" y="90305"/>
                  </a:cubicBezTo>
                  <a:cubicBezTo>
                    <a:pt x="83384" y="89816"/>
                    <a:pt x="83039" y="88677"/>
                    <a:pt x="82784" y="88188"/>
                  </a:cubicBezTo>
                  <a:cubicBezTo>
                    <a:pt x="82611" y="87861"/>
                    <a:pt x="82278" y="87155"/>
                    <a:pt x="82011" y="87000"/>
                  </a:cubicBezTo>
                  <a:cubicBezTo>
                    <a:pt x="81828" y="86888"/>
                    <a:pt x="81422" y="87061"/>
                    <a:pt x="81233" y="87000"/>
                  </a:cubicBezTo>
                  <a:cubicBezTo>
                    <a:pt x="80950" y="86900"/>
                    <a:pt x="80411" y="86500"/>
                    <a:pt x="80177" y="86250"/>
                  </a:cubicBezTo>
                  <a:cubicBezTo>
                    <a:pt x="80022" y="86083"/>
                    <a:pt x="79838" y="85550"/>
                    <a:pt x="79661" y="85450"/>
                  </a:cubicBezTo>
                  <a:cubicBezTo>
                    <a:pt x="79477" y="85355"/>
                    <a:pt x="79060" y="85433"/>
                    <a:pt x="78888" y="85538"/>
                  </a:cubicBezTo>
                  <a:cubicBezTo>
                    <a:pt x="78744" y="85627"/>
                    <a:pt x="78516" y="85938"/>
                    <a:pt x="78432" y="86116"/>
                  </a:cubicBezTo>
                  <a:cubicBezTo>
                    <a:pt x="78238" y="86527"/>
                    <a:pt x="78010" y="87488"/>
                    <a:pt x="77954" y="87966"/>
                  </a:cubicBezTo>
                  <a:cubicBezTo>
                    <a:pt x="77910" y="88311"/>
                    <a:pt x="78043" y="89050"/>
                    <a:pt x="77954" y="89377"/>
                  </a:cubicBezTo>
                  <a:cubicBezTo>
                    <a:pt x="77871" y="89666"/>
                    <a:pt x="77482" y="90055"/>
                    <a:pt x="77343" y="90305"/>
                  </a:cubicBezTo>
                  <a:cubicBezTo>
                    <a:pt x="77227" y="90500"/>
                    <a:pt x="76976" y="90900"/>
                    <a:pt x="76921" y="91138"/>
                  </a:cubicBezTo>
                  <a:cubicBezTo>
                    <a:pt x="76899" y="91283"/>
                    <a:pt x="76876" y="91594"/>
                    <a:pt x="76938" y="91716"/>
                  </a:cubicBezTo>
                  <a:cubicBezTo>
                    <a:pt x="77015" y="91861"/>
                    <a:pt x="77293" y="91966"/>
                    <a:pt x="77421" y="92000"/>
                  </a:cubicBezTo>
                  <a:cubicBezTo>
                    <a:pt x="77560" y="92027"/>
                    <a:pt x="77854" y="91850"/>
                    <a:pt x="77966" y="91955"/>
                  </a:cubicBezTo>
                  <a:cubicBezTo>
                    <a:pt x="78071" y="92044"/>
                    <a:pt x="78160" y="92411"/>
                    <a:pt x="78127" y="92572"/>
                  </a:cubicBezTo>
                  <a:cubicBezTo>
                    <a:pt x="78088" y="92783"/>
                    <a:pt x="77688" y="92916"/>
                    <a:pt x="77627" y="93122"/>
                  </a:cubicBezTo>
                  <a:cubicBezTo>
                    <a:pt x="77571" y="93333"/>
                    <a:pt x="77627" y="93861"/>
                    <a:pt x="77743" y="94027"/>
                  </a:cubicBezTo>
                  <a:cubicBezTo>
                    <a:pt x="77888" y="94233"/>
                    <a:pt x="78377" y="94400"/>
                    <a:pt x="78560" y="94266"/>
                  </a:cubicBezTo>
                  <a:cubicBezTo>
                    <a:pt x="78660" y="94205"/>
                    <a:pt x="78649" y="93805"/>
                    <a:pt x="78744" y="93744"/>
                  </a:cubicBezTo>
                  <a:cubicBezTo>
                    <a:pt x="78927" y="93600"/>
                    <a:pt x="79416" y="93688"/>
                    <a:pt x="79560" y="93894"/>
                  </a:cubicBezTo>
                  <a:cubicBezTo>
                    <a:pt x="79688" y="94083"/>
                    <a:pt x="79527" y="94705"/>
                    <a:pt x="79627" y="94933"/>
                  </a:cubicBezTo>
                  <a:cubicBezTo>
                    <a:pt x="79711" y="95122"/>
                    <a:pt x="80061" y="95238"/>
                    <a:pt x="80155" y="95416"/>
                  </a:cubicBezTo>
                  <a:cubicBezTo>
                    <a:pt x="80255" y="95600"/>
                    <a:pt x="80350" y="96088"/>
                    <a:pt x="80416" y="96444"/>
                  </a:cubicBezTo>
                  <a:lnTo>
                    <a:pt x="45329" y="96111"/>
                  </a:lnTo>
                  <a:cubicBezTo>
                    <a:pt x="45329" y="96111"/>
                    <a:pt x="43589" y="96066"/>
                    <a:pt x="43106" y="95655"/>
                  </a:cubicBezTo>
                  <a:cubicBezTo>
                    <a:pt x="43000" y="95566"/>
                    <a:pt x="42923" y="95183"/>
                    <a:pt x="42817" y="95088"/>
                  </a:cubicBezTo>
                  <a:cubicBezTo>
                    <a:pt x="42461" y="94733"/>
                    <a:pt x="41544" y="94527"/>
                    <a:pt x="41111" y="94383"/>
                  </a:cubicBezTo>
                  <a:cubicBezTo>
                    <a:pt x="40716" y="94244"/>
                    <a:pt x="39883" y="94161"/>
                    <a:pt x="39505" y="93938"/>
                  </a:cubicBezTo>
                  <a:cubicBezTo>
                    <a:pt x="39377" y="93861"/>
                    <a:pt x="39171" y="93522"/>
                    <a:pt x="39038" y="93494"/>
                  </a:cubicBezTo>
                  <a:cubicBezTo>
                    <a:pt x="38766" y="93444"/>
                    <a:pt x="38255" y="93805"/>
                    <a:pt x="38005" y="93955"/>
                  </a:cubicBezTo>
                  <a:cubicBezTo>
                    <a:pt x="37671" y="94172"/>
                    <a:pt x="37043" y="94722"/>
                    <a:pt x="36715" y="94972"/>
                  </a:cubicBezTo>
                  <a:cubicBezTo>
                    <a:pt x="36526" y="95122"/>
                    <a:pt x="36160" y="95477"/>
                    <a:pt x="35948" y="95550"/>
                  </a:cubicBezTo>
                  <a:cubicBezTo>
                    <a:pt x="35676" y="95644"/>
                    <a:pt x="35098" y="95583"/>
                    <a:pt x="34820" y="95550"/>
                  </a:cubicBezTo>
                  <a:cubicBezTo>
                    <a:pt x="34470" y="95505"/>
                    <a:pt x="33787" y="95138"/>
                    <a:pt x="33437" y="95194"/>
                  </a:cubicBezTo>
                  <a:cubicBezTo>
                    <a:pt x="33120" y="95244"/>
                    <a:pt x="32564" y="95716"/>
                    <a:pt x="32275" y="95905"/>
                  </a:cubicBezTo>
                  <a:cubicBezTo>
                    <a:pt x="32064" y="96038"/>
                    <a:pt x="31669" y="96377"/>
                    <a:pt x="31442" y="96444"/>
                  </a:cubicBezTo>
                  <a:cubicBezTo>
                    <a:pt x="31147" y="96533"/>
                    <a:pt x="30552" y="96561"/>
                    <a:pt x="30247" y="96455"/>
                  </a:cubicBezTo>
                  <a:cubicBezTo>
                    <a:pt x="30236" y="96455"/>
                    <a:pt x="30230" y="96444"/>
                    <a:pt x="30213" y="96444"/>
                  </a:cubicBezTo>
                  <a:cubicBezTo>
                    <a:pt x="29697" y="96222"/>
                    <a:pt x="28919" y="95044"/>
                    <a:pt x="28413" y="94755"/>
                  </a:cubicBezTo>
                  <a:cubicBezTo>
                    <a:pt x="28030" y="94533"/>
                    <a:pt x="27202" y="94383"/>
                    <a:pt x="26785" y="94311"/>
                  </a:cubicBezTo>
                  <a:cubicBezTo>
                    <a:pt x="26396" y="94250"/>
                    <a:pt x="25607" y="94322"/>
                    <a:pt x="25223" y="94216"/>
                  </a:cubicBezTo>
                  <a:cubicBezTo>
                    <a:pt x="24745" y="94066"/>
                    <a:pt x="23817" y="93566"/>
                    <a:pt x="23406" y="93211"/>
                  </a:cubicBezTo>
                  <a:cubicBezTo>
                    <a:pt x="22945" y="92822"/>
                    <a:pt x="22178" y="91761"/>
                    <a:pt x="21794" y="91244"/>
                  </a:cubicBezTo>
                  <a:cubicBezTo>
                    <a:pt x="21533" y="90888"/>
                    <a:pt x="21050" y="90127"/>
                    <a:pt x="20783" y="89772"/>
                  </a:cubicBezTo>
                  <a:cubicBezTo>
                    <a:pt x="20689" y="89644"/>
                    <a:pt x="20388" y="89288"/>
                    <a:pt x="20388" y="89288"/>
                  </a:cubicBezTo>
                  <a:lnTo>
                    <a:pt x="19577" y="89288"/>
                  </a:lnTo>
                  <a:lnTo>
                    <a:pt x="19577" y="85922"/>
                  </a:lnTo>
                  <a:cubicBezTo>
                    <a:pt x="19577" y="85922"/>
                    <a:pt x="20316" y="85638"/>
                    <a:pt x="20527" y="85450"/>
                  </a:cubicBezTo>
                  <a:cubicBezTo>
                    <a:pt x="20833" y="85183"/>
                    <a:pt x="21344" y="84466"/>
                    <a:pt x="21539" y="84044"/>
                  </a:cubicBezTo>
                  <a:cubicBezTo>
                    <a:pt x="21661" y="83772"/>
                    <a:pt x="21817" y="83155"/>
                    <a:pt x="21856" y="82838"/>
                  </a:cubicBezTo>
                  <a:cubicBezTo>
                    <a:pt x="21939" y="82205"/>
                    <a:pt x="21767" y="80927"/>
                    <a:pt x="21839" y="80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0" name="Shape 720"/>
            <p:cNvSpPr/>
            <p:nvPr/>
          </p:nvSpPr>
          <p:spPr>
            <a:xfrm>
              <a:off x="1654983" y="1138695"/>
              <a:ext cx="757200" cy="669300"/>
            </a:xfrm>
            <a:custGeom>
              <a:avLst/>
              <a:gdLst/>
              <a:ahLst/>
              <a:cxnLst/>
              <a:rect l="0" t="0" r="0" b="0"/>
              <a:pathLst>
                <a:path w="120000" h="120000" extrusionOk="0">
                  <a:moveTo>
                    <a:pt x="23030" y="116737"/>
                  </a:moveTo>
                  <a:cubicBezTo>
                    <a:pt x="22752" y="116715"/>
                    <a:pt x="22441" y="116659"/>
                    <a:pt x="22258" y="116693"/>
                  </a:cubicBezTo>
                  <a:cubicBezTo>
                    <a:pt x="21952" y="116748"/>
                    <a:pt x="21357" y="116965"/>
                    <a:pt x="21096" y="117132"/>
                  </a:cubicBezTo>
                  <a:cubicBezTo>
                    <a:pt x="20846" y="117293"/>
                    <a:pt x="20513" y="117838"/>
                    <a:pt x="20251" y="117977"/>
                  </a:cubicBezTo>
                  <a:cubicBezTo>
                    <a:pt x="19974" y="118115"/>
                    <a:pt x="19340" y="118216"/>
                    <a:pt x="19029" y="118188"/>
                  </a:cubicBezTo>
                  <a:cubicBezTo>
                    <a:pt x="18729" y="118165"/>
                    <a:pt x="18201" y="117854"/>
                    <a:pt x="17901" y="117810"/>
                  </a:cubicBezTo>
                  <a:cubicBezTo>
                    <a:pt x="17445" y="117749"/>
                    <a:pt x="16517" y="117776"/>
                    <a:pt x="16072" y="117871"/>
                  </a:cubicBezTo>
                  <a:cubicBezTo>
                    <a:pt x="15594" y="117971"/>
                    <a:pt x="14672" y="118343"/>
                    <a:pt x="14255" y="118599"/>
                  </a:cubicBezTo>
                  <a:cubicBezTo>
                    <a:pt x="14005" y="118749"/>
                    <a:pt x="13610" y="119199"/>
                    <a:pt x="13377" y="119371"/>
                  </a:cubicBezTo>
                  <a:cubicBezTo>
                    <a:pt x="13138" y="119544"/>
                    <a:pt x="12665" y="119983"/>
                    <a:pt x="12376" y="120000"/>
                  </a:cubicBezTo>
                  <a:cubicBezTo>
                    <a:pt x="12182" y="120005"/>
                    <a:pt x="11854" y="119755"/>
                    <a:pt x="11698" y="119638"/>
                  </a:cubicBezTo>
                  <a:cubicBezTo>
                    <a:pt x="11543" y="119522"/>
                    <a:pt x="11343" y="119127"/>
                    <a:pt x="11154" y="119066"/>
                  </a:cubicBezTo>
                  <a:cubicBezTo>
                    <a:pt x="10992" y="119016"/>
                    <a:pt x="10642" y="119227"/>
                    <a:pt x="10464" y="119210"/>
                  </a:cubicBezTo>
                  <a:cubicBezTo>
                    <a:pt x="10292" y="119188"/>
                    <a:pt x="9959" y="119038"/>
                    <a:pt x="9820" y="118938"/>
                  </a:cubicBezTo>
                  <a:cubicBezTo>
                    <a:pt x="9614" y="118799"/>
                    <a:pt x="9359" y="118310"/>
                    <a:pt x="9131" y="118210"/>
                  </a:cubicBezTo>
                  <a:cubicBezTo>
                    <a:pt x="8942" y="118121"/>
                    <a:pt x="8508" y="118171"/>
                    <a:pt x="8303" y="118210"/>
                  </a:cubicBezTo>
                  <a:cubicBezTo>
                    <a:pt x="8047" y="118243"/>
                    <a:pt x="7586" y="118527"/>
                    <a:pt x="7330" y="118527"/>
                  </a:cubicBezTo>
                  <a:cubicBezTo>
                    <a:pt x="7202" y="118527"/>
                    <a:pt x="6952" y="118432"/>
                    <a:pt x="6841" y="118366"/>
                  </a:cubicBezTo>
                  <a:cubicBezTo>
                    <a:pt x="6608" y="118238"/>
                    <a:pt x="6135" y="117910"/>
                    <a:pt x="6030" y="117665"/>
                  </a:cubicBezTo>
                  <a:cubicBezTo>
                    <a:pt x="5946" y="117487"/>
                    <a:pt x="6146" y="117015"/>
                    <a:pt x="6030" y="116843"/>
                  </a:cubicBezTo>
                  <a:cubicBezTo>
                    <a:pt x="5952" y="116726"/>
                    <a:pt x="5657" y="116676"/>
                    <a:pt x="5518" y="116648"/>
                  </a:cubicBezTo>
                  <a:cubicBezTo>
                    <a:pt x="5224" y="116593"/>
                    <a:pt x="4612" y="116543"/>
                    <a:pt x="4318" y="116598"/>
                  </a:cubicBezTo>
                  <a:cubicBezTo>
                    <a:pt x="4057" y="116643"/>
                    <a:pt x="3606" y="116954"/>
                    <a:pt x="3351" y="117010"/>
                  </a:cubicBezTo>
                  <a:cubicBezTo>
                    <a:pt x="2928" y="117087"/>
                    <a:pt x="2067" y="117087"/>
                    <a:pt x="1639" y="117010"/>
                  </a:cubicBezTo>
                  <a:cubicBezTo>
                    <a:pt x="1367" y="116954"/>
                    <a:pt x="811" y="116787"/>
                    <a:pt x="605" y="116598"/>
                  </a:cubicBezTo>
                  <a:cubicBezTo>
                    <a:pt x="361" y="116381"/>
                    <a:pt x="255" y="115670"/>
                    <a:pt x="0" y="115442"/>
                  </a:cubicBezTo>
                  <a:lnTo>
                    <a:pt x="0" y="48178"/>
                  </a:lnTo>
                  <a:cubicBezTo>
                    <a:pt x="761" y="47612"/>
                    <a:pt x="1561" y="46934"/>
                    <a:pt x="1945" y="46411"/>
                  </a:cubicBezTo>
                  <a:cubicBezTo>
                    <a:pt x="2456" y="45722"/>
                    <a:pt x="2923" y="43988"/>
                    <a:pt x="3278" y="43193"/>
                  </a:cubicBezTo>
                  <a:cubicBezTo>
                    <a:pt x="3512" y="42688"/>
                    <a:pt x="3862" y="41565"/>
                    <a:pt x="4262" y="41187"/>
                  </a:cubicBezTo>
                  <a:cubicBezTo>
                    <a:pt x="4690" y="40798"/>
                    <a:pt x="5907" y="40637"/>
                    <a:pt x="6413" y="40364"/>
                  </a:cubicBezTo>
                  <a:cubicBezTo>
                    <a:pt x="6969" y="40075"/>
                    <a:pt x="7980" y="39331"/>
                    <a:pt x="8458" y="38936"/>
                  </a:cubicBezTo>
                  <a:cubicBezTo>
                    <a:pt x="8958" y="38519"/>
                    <a:pt x="9842" y="37541"/>
                    <a:pt x="10331" y="37113"/>
                  </a:cubicBezTo>
                  <a:cubicBezTo>
                    <a:pt x="10792" y="36691"/>
                    <a:pt x="11832" y="35991"/>
                    <a:pt x="12265" y="35535"/>
                  </a:cubicBezTo>
                  <a:cubicBezTo>
                    <a:pt x="12515" y="35268"/>
                    <a:pt x="12954" y="34685"/>
                    <a:pt x="13110" y="34351"/>
                  </a:cubicBezTo>
                  <a:cubicBezTo>
                    <a:pt x="13366" y="33829"/>
                    <a:pt x="13421" y="32584"/>
                    <a:pt x="13743" y="32100"/>
                  </a:cubicBezTo>
                  <a:cubicBezTo>
                    <a:pt x="14538" y="30911"/>
                    <a:pt x="17006" y="29333"/>
                    <a:pt x="18217" y="28593"/>
                  </a:cubicBezTo>
                  <a:cubicBezTo>
                    <a:pt x="19257" y="27965"/>
                    <a:pt x="21469" y="26948"/>
                    <a:pt x="22625" y="26587"/>
                  </a:cubicBezTo>
                  <a:cubicBezTo>
                    <a:pt x="23775" y="26226"/>
                    <a:pt x="26231" y="26115"/>
                    <a:pt x="27382" y="25731"/>
                  </a:cubicBezTo>
                  <a:cubicBezTo>
                    <a:pt x="28154" y="25470"/>
                    <a:pt x="29622" y="24714"/>
                    <a:pt x="30305" y="24264"/>
                  </a:cubicBezTo>
                  <a:cubicBezTo>
                    <a:pt x="31139" y="23719"/>
                    <a:pt x="32701" y="22463"/>
                    <a:pt x="33367" y="21724"/>
                  </a:cubicBezTo>
                  <a:cubicBezTo>
                    <a:pt x="33868" y="21168"/>
                    <a:pt x="34646" y="19890"/>
                    <a:pt x="35029" y="19251"/>
                  </a:cubicBezTo>
                  <a:cubicBezTo>
                    <a:pt x="35568" y="18356"/>
                    <a:pt x="36396" y="16422"/>
                    <a:pt x="37002" y="15572"/>
                  </a:cubicBezTo>
                  <a:cubicBezTo>
                    <a:pt x="37463" y="14911"/>
                    <a:pt x="38703" y="13866"/>
                    <a:pt x="39153" y="13204"/>
                  </a:cubicBezTo>
                  <a:cubicBezTo>
                    <a:pt x="39514" y="12660"/>
                    <a:pt x="39842" y="11326"/>
                    <a:pt x="40281" y="10842"/>
                  </a:cubicBezTo>
                  <a:cubicBezTo>
                    <a:pt x="40464" y="10631"/>
                    <a:pt x="40981" y="10398"/>
                    <a:pt x="41231" y="10276"/>
                  </a:cubicBezTo>
                  <a:cubicBezTo>
                    <a:pt x="41487" y="10142"/>
                    <a:pt x="41904" y="10020"/>
                    <a:pt x="42243" y="9987"/>
                  </a:cubicBezTo>
                  <a:cubicBezTo>
                    <a:pt x="42315" y="9975"/>
                    <a:pt x="42387" y="9970"/>
                    <a:pt x="42460" y="9975"/>
                  </a:cubicBezTo>
                  <a:cubicBezTo>
                    <a:pt x="42776" y="9987"/>
                    <a:pt x="43488" y="10142"/>
                    <a:pt x="43799" y="10203"/>
                  </a:cubicBezTo>
                  <a:cubicBezTo>
                    <a:pt x="45005" y="10403"/>
                    <a:pt x="46545" y="10376"/>
                    <a:pt x="47478" y="10276"/>
                  </a:cubicBezTo>
                  <a:cubicBezTo>
                    <a:pt x="48784" y="10131"/>
                    <a:pt x="50196" y="10059"/>
                    <a:pt x="51908" y="9214"/>
                  </a:cubicBezTo>
                  <a:cubicBezTo>
                    <a:pt x="52880" y="8731"/>
                    <a:pt x="53486" y="7941"/>
                    <a:pt x="53758" y="7502"/>
                  </a:cubicBezTo>
                  <a:cubicBezTo>
                    <a:pt x="54092" y="7525"/>
                    <a:pt x="54497" y="7530"/>
                    <a:pt x="54681" y="7458"/>
                  </a:cubicBezTo>
                  <a:cubicBezTo>
                    <a:pt x="54909" y="7374"/>
                    <a:pt x="55203" y="6891"/>
                    <a:pt x="55426" y="6796"/>
                  </a:cubicBezTo>
                  <a:cubicBezTo>
                    <a:pt x="55598" y="6735"/>
                    <a:pt x="55959" y="6835"/>
                    <a:pt x="56137" y="6796"/>
                  </a:cubicBezTo>
                  <a:cubicBezTo>
                    <a:pt x="56259" y="6763"/>
                    <a:pt x="56470" y="6557"/>
                    <a:pt x="56598" y="6563"/>
                  </a:cubicBezTo>
                  <a:cubicBezTo>
                    <a:pt x="56854" y="6580"/>
                    <a:pt x="57282" y="6924"/>
                    <a:pt x="57471" y="7091"/>
                  </a:cubicBezTo>
                  <a:cubicBezTo>
                    <a:pt x="57788" y="7374"/>
                    <a:pt x="58171" y="8203"/>
                    <a:pt x="58543" y="8419"/>
                  </a:cubicBezTo>
                  <a:cubicBezTo>
                    <a:pt x="58710" y="8519"/>
                    <a:pt x="59133" y="8575"/>
                    <a:pt x="59321" y="8542"/>
                  </a:cubicBezTo>
                  <a:cubicBezTo>
                    <a:pt x="59683" y="8475"/>
                    <a:pt x="60350" y="8086"/>
                    <a:pt x="60605" y="7825"/>
                  </a:cubicBezTo>
                  <a:cubicBezTo>
                    <a:pt x="60889" y="7536"/>
                    <a:pt x="61067" y="6652"/>
                    <a:pt x="61389" y="6391"/>
                  </a:cubicBezTo>
                  <a:cubicBezTo>
                    <a:pt x="61667" y="6168"/>
                    <a:pt x="62500" y="6246"/>
                    <a:pt x="62751" y="5985"/>
                  </a:cubicBezTo>
                  <a:cubicBezTo>
                    <a:pt x="63012" y="5713"/>
                    <a:pt x="62901" y="4796"/>
                    <a:pt x="63145" y="4507"/>
                  </a:cubicBezTo>
                  <a:cubicBezTo>
                    <a:pt x="63401" y="4212"/>
                    <a:pt x="64195" y="3968"/>
                    <a:pt x="64579" y="3884"/>
                  </a:cubicBezTo>
                  <a:cubicBezTo>
                    <a:pt x="64985" y="3801"/>
                    <a:pt x="65835" y="3801"/>
                    <a:pt x="66246" y="3884"/>
                  </a:cubicBezTo>
                  <a:cubicBezTo>
                    <a:pt x="66391" y="3918"/>
                    <a:pt x="66646" y="4095"/>
                    <a:pt x="66785" y="4123"/>
                  </a:cubicBezTo>
                  <a:cubicBezTo>
                    <a:pt x="67013" y="4173"/>
                    <a:pt x="67497" y="4090"/>
                    <a:pt x="67730" y="4123"/>
                  </a:cubicBezTo>
                  <a:cubicBezTo>
                    <a:pt x="68219" y="4201"/>
                    <a:pt x="69142" y="4607"/>
                    <a:pt x="69631" y="4723"/>
                  </a:cubicBezTo>
                  <a:cubicBezTo>
                    <a:pt x="70209" y="4862"/>
                    <a:pt x="71393" y="5035"/>
                    <a:pt x="71982" y="5107"/>
                  </a:cubicBezTo>
                  <a:cubicBezTo>
                    <a:pt x="72426" y="5157"/>
                    <a:pt x="73343" y="5140"/>
                    <a:pt x="73788" y="5224"/>
                  </a:cubicBezTo>
                  <a:cubicBezTo>
                    <a:pt x="74644" y="5374"/>
                    <a:pt x="76267" y="6085"/>
                    <a:pt x="77123" y="6218"/>
                  </a:cubicBezTo>
                  <a:cubicBezTo>
                    <a:pt x="77828" y="6319"/>
                    <a:pt x="79290" y="6441"/>
                    <a:pt x="79962" y="6218"/>
                  </a:cubicBezTo>
                  <a:cubicBezTo>
                    <a:pt x="80263" y="6118"/>
                    <a:pt x="80679" y="5568"/>
                    <a:pt x="80979" y="5457"/>
                  </a:cubicBezTo>
                  <a:cubicBezTo>
                    <a:pt x="81341" y="5329"/>
                    <a:pt x="82124" y="5440"/>
                    <a:pt x="82502" y="5385"/>
                  </a:cubicBezTo>
                  <a:cubicBezTo>
                    <a:pt x="82880" y="5346"/>
                    <a:pt x="83625" y="5207"/>
                    <a:pt x="83986" y="5107"/>
                  </a:cubicBezTo>
                  <a:cubicBezTo>
                    <a:pt x="84292" y="5012"/>
                    <a:pt x="84864" y="4685"/>
                    <a:pt x="85175" y="4629"/>
                  </a:cubicBezTo>
                  <a:cubicBezTo>
                    <a:pt x="85787" y="4507"/>
                    <a:pt x="87037" y="4512"/>
                    <a:pt x="87649" y="4601"/>
                  </a:cubicBezTo>
                  <a:cubicBezTo>
                    <a:pt x="88043" y="4657"/>
                    <a:pt x="88777" y="5029"/>
                    <a:pt x="89171" y="5079"/>
                  </a:cubicBezTo>
                  <a:cubicBezTo>
                    <a:pt x="89738" y="5151"/>
                    <a:pt x="90894" y="5090"/>
                    <a:pt x="91450" y="4962"/>
                  </a:cubicBezTo>
                  <a:cubicBezTo>
                    <a:pt x="91811" y="4874"/>
                    <a:pt x="92556" y="4657"/>
                    <a:pt x="92812" y="4390"/>
                  </a:cubicBezTo>
                  <a:cubicBezTo>
                    <a:pt x="92939" y="4257"/>
                    <a:pt x="92934" y="3812"/>
                    <a:pt x="93073" y="3701"/>
                  </a:cubicBezTo>
                  <a:cubicBezTo>
                    <a:pt x="93401" y="3423"/>
                    <a:pt x="94323" y="3445"/>
                    <a:pt x="94740" y="3412"/>
                  </a:cubicBezTo>
                  <a:cubicBezTo>
                    <a:pt x="94996" y="3390"/>
                    <a:pt x="95529" y="3490"/>
                    <a:pt x="95779" y="3412"/>
                  </a:cubicBezTo>
                  <a:cubicBezTo>
                    <a:pt x="95996" y="3340"/>
                    <a:pt x="96324" y="2934"/>
                    <a:pt x="96552" y="2862"/>
                  </a:cubicBezTo>
                  <a:cubicBezTo>
                    <a:pt x="96774" y="2789"/>
                    <a:pt x="97252" y="2834"/>
                    <a:pt x="97486" y="2862"/>
                  </a:cubicBezTo>
                  <a:cubicBezTo>
                    <a:pt x="97980" y="2917"/>
                    <a:pt x="98936" y="3195"/>
                    <a:pt x="99420" y="3317"/>
                  </a:cubicBezTo>
                  <a:cubicBezTo>
                    <a:pt x="99831" y="3417"/>
                    <a:pt x="100637" y="3773"/>
                    <a:pt x="101065" y="3740"/>
                  </a:cubicBezTo>
                  <a:cubicBezTo>
                    <a:pt x="101476" y="3712"/>
                    <a:pt x="102265" y="3340"/>
                    <a:pt x="102610" y="3101"/>
                  </a:cubicBezTo>
                  <a:cubicBezTo>
                    <a:pt x="103115" y="2756"/>
                    <a:pt x="103766" y="1645"/>
                    <a:pt x="104277" y="1311"/>
                  </a:cubicBezTo>
                  <a:cubicBezTo>
                    <a:pt x="104549" y="1139"/>
                    <a:pt x="105188" y="1028"/>
                    <a:pt x="105477" y="905"/>
                  </a:cubicBezTo>
                  <a:cubicBezTo>
                    <a:pt x="105889" y="728"/>
                    <a:pt x="106622" y="155"/>
                    <a:pt x="107050" y="50"/>
                  </a:cubicBezTo>
                  <a:cubicBezTo>
                    <a:pt x="107378" y="-38"/>
                    <a:pt x="108062" y="11"/>
                    <a:pt x="108395" y="50"/>
                  </a:cubicBezTo>
                  <a:cubicBezTo>
                    <a:pt x="108779" y="88"/>
                    <a:pt x="109529" y="339"/>
                    <a:pt x="109918" y="377"/>
                  </a:cubicBezTo>
                  <a:cubicBezTo>
                    <a:pt x="110385" y="427"/>
                    <a:pt x="111346" y="350"/>
                    <a:pt x="111819" y="377"/>
                  </a:cubicBezTo>
                  <a:cubicBezTo>
                    <a:pt x="112291" y="411"/>
                    <a:pt x="113241" y="516"/>
                    <a:pt x="113703" y="616"/>
                  </a:cubicBezTo>
                  <a:cubicBezTo>
                    <a:pt x="113869" y="655"/>
                    <a:pt x="114203" y="800"/>
                    <a:pt x="114381" y="833"/>
                  </a:cubicBezTo>
                  <a:cubicBezTo>
                    <a:pt x="114586" y="878"/>
                    <a:pt x="115025" y="855"/>
                    <a:pt x="115226" y="928"/>
                  </a:cubicBezTo>
                  <a:cubicBezTo>
                    <a:pt x="115770" y="1128"/>
                    <a:pt x="116804" y="1789"/>
                    <a:pt x="117176" y="2239"/>
                  </a:cubicBezTo>
                  <a:cubicBezTo>
                    <a:pt x="117360" y="2467"/>
                    <a:pt x="117554" y="3034"/>
                    <a:pt x="117626" y="3317"/>
                  </a:cubicBezTo>
                  <a:cubicBezTo>
                    <a:pt x="117754" y="3851"/>
                    <a:pt x="117688" y="4974"/>
                    <a:pt x="117810" y="5513"/>
                  </a:cubicBezTo>
                  <a:cubicBezTo>
                    <a:pt x="117943" y="6085"/>
                    <a:pt x="118354" y="7219"/>
                    <a:pt x="118655" y="7725"/>
                  </a:cubicBezTo>
                  <a:cubicBezTo>
                    <a:pt x="118888" y="8125"/>
                    <a:pt x="119655" y="8714"/>
                    <a:pt x="119833" y="9142"/>
                  </a:cubicBezTo>
                  <a:cubicBezTo>
                    <a:pt x="119961" y="9436"/>
                    <a:pt x="120044" y="10109"/>
                    <a:pt x="119972" y="10426"/>
                  </a:cubicBezTo>
                  <a:cubicBezTo>
                    <a:pt x="119883" y="10798"/>
                    <a:pt x="119405" y="11437"/>
                    <a:pt x="119149" y="11715"/>
                  </a:cubicBezTo>
                  <a:cubicBezTo>
                    <a:pt x="118560" y="12349"/>
                    <a:pt x="116993" y="13182"/>
                    <a:pt x="116376" y="13788"/>
                  </a:cubicBezTo>
                  <a:cubicBezTo>
                    <a:pt x="115998" y="14155"/>
                    <a:pt x="115370" y="15005"/>
                    <a:pt x="115087" y="15461"/>
                  </a:cubicBezTo>
                  <a:cubicBezTo>
                    <a:pt x="114736" y="16022"/>
                    <a:pt x="114064" y="17195"/>
                    <a:pt x="113914" y="17845"/>
                  </a:cubicBezTo>
                  <a:cubicBezTo>
                    <a:pt x="113808" y="18306"/>
                    <a:pt x="114047" y="19279"/>
                    <a:pt x="113914" y="19729"/>
                  </a:cubicBezTo>
                  <a:cubicBezTo>
                    <a:pt x="113808" y="20079"/>
                    <a:pt x="113197" y="20590"/>
                    <a:pt x="113114" y="20946"/>
                  </a:cubicBezTo>
                  <a:cubicBezTo>
                    <a:pt x="112947" y="21602"/>
                    <a:pt x="113214" y="22980"/>
                    <a:pt x="113369" y="23647"/>
                  </a:cubicBezTo>
                  <a:cubicBezTo>
                    <a:pt x="113503" y="24208"/>
                    <a:pt x="114181" y="25231"/>
                    <a:pt x="114220" y="25815"/>
                  </a:cubicBezTo>
                  <a:cubicBezTo>
                    <a:pt x="114231" y="26098"/>
                    <a:pt x="114020" y="26637"/>
                    <a:pt x="113936" y="26915"/>
                  </a:cubicBezTo>
                  <a:cubicBezTo>
                    <a:pt x="113814" y="27287"/>
                    <a:pt x="113630" y="28077"/>
                    <a:pt x="113397" y="28393"/>
                  </a:cubicBezTo>
                  <a:cubicBezTo>
                    <a:pt x="112991" y="28927"/>
                    <a:pt x="111813" y="29627"/>
                    <a:pt x="111252" y="29988"/>
                  </a:cubicBezTo>
                  <a:cubicBezTo>
                    <a:pt x="110529" y="30466"/>
                    <a:pt x="108923" y="31167"/>
                    <a:pt x="108223" y="31683"/>
                  </a:cubicBezTo>
                  <a:cubicBezTo>
                    <a:pt x="107795" y="32000"/>
                    <a:pt x="106911" y="32678"/>
                    <a:pt x="106678" y="33162"/>
                  </a:cubicBezTo>
                  <a:cubicBezTo>
                    <a:pt x="106461" y="33590"/>
                    <a:pt x="106461" y="34590"/>
                    <a:pt x="106483" y="35068"/>
                  </a:cubicBezTo>
                  <a:cubicBezTo>
                    <a:pt x="106522" y="35796"/>
                    <a:pt x="107111" y="37202"/>
                    <a:pt x="107050" y="37936"/>
                  </a:cubicBezTo>
                  <a:cubicBezTo>
                    <a:pt x="107022" y="38286"/>
                    <a:pt x="106583" y="38914"/>
                    <a:pt x="106556" y="39270"/>
                  </a:cubicBezTo>
                  <a:cubicBezTo>
                    <a:pt x="106528" y="39709"/>
                    <a:pt x="106872" y="40553"/>
                    <a:pt x="106934" y="40987"/>
                  </a:cubicBezTo>
                  <a:cubicBezTo>
                    <a:pt x="107039" y="41759"/>
                    <a:pt x="107145" y="43316"/>
                    <a:pt x="107095" y="44088"/>
                  </a:cubicBezTo>
                  <a:cubicBezTo>
                    <a:pt x="107061" y="44794"/>
                    <a:pt x="106700" y="46172"/>
                    <a:pt x="106628" y="46884"/>
                  </a:cubicBezTo>
                  <a:cubicBezTo>
                    <a:pt x="106572" y="47478"/>
                    <a:pt x="106550" y="48684"/>
                    <a:pt x="106556" y="49290"/>
                  </a:cubicBezTo>
                  <a:cubicBezTo>
                    <a:pt x="106561" y="49985"/>
                    <a:pt x="106767" y="51369"/>
                    <a:pt x="106700" y="52058"/>
                  </a:cubicBezTo>
                  <a:cubicBezTo>
                    <a:pt x="106622" y="52836"/>
                    <a:pt x="106072" y="54309"/>
                    <a:pt x="105905" y="55064"/>
                  </a:cubicBezTo>
                  <a:cubicBezTo>
                    <a:pt x="105755" y="55687"/>
                    <a:pt x="105472" y="56932"/>
                    <a:pt x="105405" y="57571"/>
                  </a:cubicBezTo>
                  <a:cubicBezTo>
                    <a:pt x="105355" y="58032"/>
                    <a:pt x="105244" y="58988"/>
                    <a:pt x="105383" y="59433"/>
                  </a:cubicBezTo>
                  <a:cubicBezTo>
                    <a:pt x="105561" y="59988"/>
                    <a:pt x="106428" y="60839"/>
                    <a:pt x="106767" y="61317"/>
                  </a:cubicBezTo>
                  <a:cubicBezTo>
                    <a:pt x="107228" y="61972"/>
                    <a:pt x="108295" y="63212"/>
                    <a:pt x="108579" y="63962"/>
                  </a:cubicBezTo>
                  <a:cubicBezTo>
                    <a:pt x="108784" y="64512"/>
                    <a:pt x="108890" y="65718"/>
                    <a:pt x="108862" y="66302"/>
                  </a:cubicBezTo>
                  <a:cubicBezTo>
                    <a:pt x="108829" y="66902"/>
                    <a:pt x="108384" y="68047"/>
                    <a:pt x="108323" y="68642"/>
                  </a:cubicBezTo>
                  <a:cubicBezTo>
                    <a:pt x="108256" y="69175"/>
                    <a:pt x="108173" y="70270"/>
                    <a:pt x="108323" y="70787"/>
                  </a:cubicBezTo>
                  <a:cubicBezTo>
                    <a:pt x="108501" y="71415"/>
                    <a:pt x="109396" y="72421"/>
                    <a:pt x="109685" y="73004"/>
                  </a:cubicBezTo>
                  <a:cubicBezTo>
                    <a:pt x="109996" y="73638"/>
                    <a:pt x="110479" y="74966"/>
                    <a:pt x="110713" y="75633"/>
                  </a:cubicBezTo>
                  <a:cubicBezTo>
                    <a:pt x="110796" y="75872"/>
                    <a:pt x="110913" y="76200"/>
                    <a:pt x="111018" y="76561"/>
                  </a:cubicBezTo>
                  <a:cubicBezTo>
                    <a:pt x="110535" y="76972"/>
                    <a:pt x="109779" y="77612"/>
                    <a:pt x="109429" y="77856"/>
                  </a:cubicBezTo>
                  <a:cubicBezTo>
                    <a:pt x="108945" y="78201"/>
                    <a:pt x="107845" y="78712"/>
                    <a:pt x="107400" y="79112"/>
                  </a:cubicBezTo>
                  <a:cubicBezTo>
                    <a:pt x="107089" y="79390"/>
                    <a:pt x="106683" y="80157"/>
                    <a:pt x="106367" y="80429"/>
                  </a:cubicBezTo>
                  <a:cubicBezTo>
                    <a:pt x="106122" y="80640"/>
                    <a:pt x="105577" y="80991"/>
                    <a:pt x="105272" y="81046"/>
                  </a:cubicBezTo>
                  <a:cubicBezTo>
                    <a:pt x="104916" y="81096"/>
                    <a:pt x="104088" y="81035"/>
                    <a:pt x="103860" y="80757"/>
                  </a:cubicBezTo>
                  <a:cubicBezTo>
                    <a:pt x="103727" y="80579"/>
                    <a:pt x="103944" y="80062"/>
                    <a:pt x="103860" y="79862"/>
                  </a:cubicBezTo>
                  <a:cubicBezTo>
                    <a:pt x="103793" y="79701"/>
                    <a:pt x="103521" y="79462"/>
                    <a:pt x="103371" y="79379"/>
                  </a:cubicBezTo>
                  <a:cubicBezTo>
                    <a:pt x="103060" y="79190"/>
                    <a:pt x="102343" y="79051"/>
                    <a:pt x="101993" y="78945"/>
                  </a:cubicBezTo>
                  <a:cubicBezTo>
                    <a:pt x="101726" y="78862"/>
                    <a:pt x="101137" y="78801"/>
                    <a:pt x="100920" y="78618"/>
                  </a:cubicBezTo>
                  <a:cubicBezTo>
                    <a:pt x="100776" y="78490"/>
                    <a:pt x="100742" y="78006"/>
                    <a:pt x="100570" y="77928"/>
                  </a:cubicBezTo>
                  <a:cubicBezTo>
                    <a:pt x="100403" y="77856"/>
                    <a:pt x="100014" y="78006"/>
                    <a:pt x="99864" y="78106"/>
                  </a:cubicBezTo>
                  <a:cubicBezTo>
                    <a:pt x="99664" y="78234"/>
                    <a:pt x="99475" y="78706"/>
                    <a:pt x="99320" y="78879"/>
                  </a:cubicBezTo>
                  <a:cubicBezTo>
                    <a:pt x="99153" y="79045"/>
                    <a:pt x="98803" y="79357"/>
                    <a:pt x="98597" y="79462"/>
                  </a:cubicBezTo>
                  <a:cubicBezTo>
                    <a:pt x="98430" y="79557"/>
                    <a:pt x="98069" y="79729"/>
                    <a:pt x="97891" y="79701"/>
                  </a:cubicBezTo>
                  <a:cubicBezTo>
                    <a:pt x="97675" y="79668"/>
                    <a:pt x="97352" y="79307"/>
                    <a:pt x="97185" y="79162"/>
                  </a:cubicBezTo>
                  <a:cubicBezTo>
                    <a:pt x="96985" y="78990"/>
                    <a:pt x="96663" y="78517"/>
                    <a:pt x="96424" y="78412"/>
                  </a:cubicBezTo>
                  <a:cubicBezTo>
                    <a:pt x="96213" y="78306"/>
                    <a:pt x="95724" y="78390"/>
                    <a:pt x="95496" y="78340"/>
                  </a:cubicBezTo>
                  <a:cubicBezTo>
                    <a:pt x="95274" y="78295"/>
                    <a:pt x="94868" y="78028"/>
                    <a:pt x="94651" y="78034"/>
                  </a:cubicBezTo>
                  <a:cubicBezTo>
                    <a:pt x="94523" y="78034"/>
                    <a:pt x="94268" y="78145"/>
                    <a:pt x="94173" y="78228"/>
                  </a:cubicBezTo>
                  <a:cubicBezTo>
                    <a:pt x="94040" y="78362"/>
                    <a:pt x="93990" y="78784"/>
                    <a:pt x="93834" y="78895"/>
                  </a:cubicBezTo>
                  <a:cubicBezTo>
                    <a:pt x="93573" y="79079"/>
                    <a:pt x="92878" y="79029"/>
                    <a:pt x="92550" y="79040"/>
                  </a:cubicBezTo>
                  <a:cubicBezTo>
                    <a:pt x="92245" y="79045"/>
                    <a:pt x="91628" y="78945"/>
                    <a:pt x="91317" y="78968"/>
                  </a:cubicBezTo>
                  <a:cubicBezTo>
                    <a:pt x="91100" y="78979"/>
                    <a:pt x="90628" y="78990"/>
                    <a:pt x="90455" y="79123"/>
                  </a:cubicBezTo>
                  <a:cubicBezTo>
                    <a:pt x="90266" y="79284"/>
                    <a:pt x="90222" y="79846"/>
                    <a:pt x="90088" y="80057"/>
                  </a:cubicBezTo>
                  <a:cubicBezTo>
                    <a:pt x="89988" y="80201"/>
                    <a:pt x="89749" y="80457"/>
                    <a:pt x="89594" y="80540"/>
                  </a:cubicBezTo>
                  <a:cubicBezTo>
                    <a:pt x="89377" y="80646"/>
                    <a:pt x="88888" y="80646"/>
                    <a:pt x="88655" y="80696"/>
                  </a:cubicBezTo>
                  <a:cubicBezTo>
                    <a:pt x="88338" y="80768"/>
                    <a:pt x="87593" y="80779"/>
                    <a:pt x="87393" y="81046"/>
                  </a:cubicBezTo>
                  <a:cubicBezTo>
                    <a:pt x="87210" y="81280"/>
                    <a:pt x="87526" y="82002"/>
                    <a:pt x="87393" y="82280"/>
                  </a:cubicBezTo>
                  <a:cubicBezTo>
                    <a:pt x="87304" y="82441"/>
                    <a:pt x="86937" y="82597"/>
                    <a:pt x="86787" y="82702"/>
                  </a:cubicBezTo>
                  <a:cubicBezTo>
                    <a:pt x="86509" y="82908"/>
                    <a:pt x="85965" y="83330"/>
                    <a:pt x="85659" y="83492"/>
                  </a:cubicBezTo>
                  <a:cubicBezTo>
                    <a:pt x="85442" y="83614"/>
                    <a:pt x="84886" y="83664"/>
                    <a:pt x="84709" y="83853"/>
                  </a:cubicBezTo>
                  <a:cubicBezTo>
                    <a:pt x="84497" y="84092"/>
                    <a:pt x="84586" y="84875"/>
                    <a:pt x="84364" y="85098"/>
                  </a:cubicBezTo>
                  <a:cubicBezTo>
                    <a:pt x="84097" y="85359"/>
                    <a:pt x="83314" y="85414"/>
                    <a:pt x="82952" y="85459"/>
                  </a:cubicBezTo>
                  <a:cubicBezTo>
                    <a:pt x="82474" y="85520"/>
                    <a:pt x="81524" y="85431"/>
                    <a:pt x="81046" y="85459"/>
                  </a:cubicBezTo>
                  <a:cubicBezTo>
                    <a:pt x="80652" y="85487"/>
                    <a:pt x="79857" y="85603"/>
                    <a:pt x="79457" y="85676"/>
                  </a:cubicBezTo>
                  <a:cubicBezTo>
                    <a:pt x="79034" y="85753"/>
                    <a:pt x="78201" y="86026"/>
                    <a:pt x="77773" y="86065"/>
                  </a:cubicBezTo>
                  <a:cubicBezTo>
                    <a:pt x="77423" y="86109"/>
                    <a:pt x="76695" y="85954"/>
                    <a:pt x="76361" y="86065"/>
                  </a:cubicBezTo>
                  <a:cubicBezTo>
                    <a:pt x="75917" y="86220"/>
                    <a:pt x="75277" y="86976"/>
                    <a:pt x="74883" y="87215"/>
                  </a:cubicBezTo>
                  <a:cubicBezTo>
                    <a:pt x="74344" y="87532"/>
                    <a:pt x="73199" y="88088"/>
                    <a:pt x="72593" y="88216"/>
                  </a:cubicBezTo>
                  <a:cubicBezTo>
                    <a:pt x="72132" y="88310"/>
                    <a:pt x="71187" y="88182"/>
                    <a:pt x="70726" y="88216"/>
                  </a:cubicBezTo>
                  <a:cubicBezTo>
                    <a:pt x="70314" y="88243"/>
                    <a:pt x="69481" y="88316"/>
                    <a:pt x="69103" y="88471"/>
                  </a:cubicBezTo>
                  <a:cubicBezTo>
                    <a:pt x="68580" y="88666"/>
                    <a:pt x="67763" y="89522"/>
                    <a:pt x="67236" y="89683"/>
                  </a:cubicBezTo>
                  <a:cubicBezTo>
                    <a:pt x="66802" y="89811"/>
                    <a:pt x="65852" y="89855"/>
                    <a:pt x="65440" y="89683"/>
                  </a:cubicBezTo>
                  <a:cubicBezTo>
                    <a:pt x="65235" y="89605"/>
                    <a:pt x="65018" y="89110"/>
                    <a:pt x="64801" y="89077"/>
                  </a:cubicBezTo>
                  <a:cubicBezTo>
                    <a:pt x="64540" y="89032"/>
                    <a:pt x="64084" y="89460"/>
                    <a:pt x="63829" y="89538"/>
                  </a:cubicBezTo>
                  <a:cubicBezTo>
                    <a:pt x="63634" y="89605"/>
                    <a:pt x="63240" y="89738"/>
                    <a:pt x="63056" y="89683"/>
                  </a:cubicBezTo>
                  <a:cubicBezTo>
                    <a:pt x="62712" y="89588"/>
                    <a:pt x="62295" y="88932"/>
                    <a:pt x="62000" y="88749"/>
                  </a:cubicBezTo>
                  <a:cubicBezTo>
                    <a:pt x="61778" y="88627"/>
                    <a:pt x="61256" y="88577"/>
                    <a:pt x="61055" y="88421"/>
                  </a:cubicBezTo>
                  <a:cubicBezTo>
                    <a:pt x="60878" y="88277"/>
                    <a:pt x="60744" y="87776"/>
                    <a:pt x="60566" y="87632"/>
                  </a:cubicBezTo>
                  <a:cubicBezTo>
                    <a:pt x="60422" y="87526"/>
                    <a:pt x="60066" y="87360"/>
                    <a:pt x="59905" y="87415"/>
                  </a:cubicBezTo>
                  <a:cubicBezTo>
                    <a:pt x="59761" y="87465"/>
                    <a:pt x="59594" y="87771"/>
                    <a:pt x="59577" y="87921"/>
                  </a:cubicBezTo>
                  <a:cubicBezTo>
                    <a:pt x="59549" y="88121"/>
                    <a:pt x="59833" y="88499"/>
                    <a:pt x="59833" y="88710"/>
                  </a:cubicBezTo>
                  <a:cubicBezTo>
                    <a:pt x="59833" y="88927"/>
                    <a:pt x="59733" y="89394"/>
                    <a:pt x="59577" y="89538"/>
                  </a:cubicBezTo>
                  <a:cubicBezTo>
                    <a:pt x="59460" y="89655"/>
                    <a:pt x="59094" y="89733"/>
                    <a:pt x="58938" y="89683"/>
                  </a:cubicBezTo>
                  <a:cubicBezTo>
                    <a:pt x="58788" y="89638"/>
                    <a:pt x="58582" y="89366"/>
                    <a:pt x="58493" y="89227"/>
                  </a:cubicBezTo>
                  <a:cubicBezTo>
                    <a:pt x="58421" y="89127"/>
                    <a:pt x="58388" y="88844"/>
                    <a:pt x="58288" y="88782"/>
                  </a:cubicBezTo>
                  <a:cubicBezTo>
                    <a:pt x="58015" y="88599"/>
                    <a:pt x="57321" y="88688"/>
                    <a:pt x="57015" y="88749"/>
                  </a:cubicBezTo>
                  <a:cubicBezTo>
                    <a:pt x="56848" y="88793"/>
                    <a:pt x="56554" y="89027"/>
                    <a:pt x="56376" y="89060"/>
                  </a:cubicBezTo>
                  <a:cubicBezTo>
                    <a:pt x="56137" y="89121"/>
                    <a:pt x="55603" y="89155"/>
                    <a:pt x="55370" y="89060"/>
                  </a:cubicBezTo>
                  <a:cubicBezTo>
                    <a:pt x="55164" y="88982"/>
                    <a:pt x="54836" y="88649"/>
                    <a:pt x="54709" y="88471"/>
                  </a:cubicBezTo>
                  <a:cubicBezTo>
                    <a:pt x="54581" y="88277"/>
                    <a:pt x="54614" y="87626"/>
                    <a:pt x="54386" y="87582"/>
                  </a:cubicBezTo>
                  <a:cubicBezTo>
                    <a:pt x="54258" y="87560"/>
                    <a:pt x="54158" y="87904"/>
                    <a:pt x="54058" y="87988"/>
                  </a:cubicBezTo>
                  <a:cubicBezTo>
                    <a:pt x="53836" y="88160"/>
                    <a:pt x="53314" y="88338"/>
                    <a:pt x="53075" y="88471"/>
                  </a:cubicBezTo>
                  <a:cubicBezTo>
                    <a:pt x="52864" y="88577"/>
                    <a:pt x="52497" y="88905"/>
                    <a:pt x="52269" y="88944"/>
                  </a:cubicBezTo>
                  <a:cubicBezTo>
                    <a:pt x="51835" y="89027"/>
                    <a:pt x="50974" y="88655"/>
                    <a:pt x="50529" y="88638"/>
                  </a:cubicBezTo>
                  <a:cubicBezTo>
                    <a:pt x="50263" y="88621"/>
                    <a:pt x="49679" y="88577"/>
                    <a:pt x="49451" y="88727"/>
                  </a:cubicBezTo>
                  <a:cubicBezTo>
                    <a:pt x="49234" y="88882"/>
                    <a:pt x="48957" y="89416"/>
                    <a:pt x="48957" y="89683"/>
                  </a:cubicBezTo>
                  <a:cubicBezTo>
                    <a:pt x="48957" y="89927"/>
                    <a:pt x="49368" y="90305"/>
                    <a:pt x="49401" y="90539"/>
                  </a:cubicBezTo>
                  <a:cubicBezTo>
                    <a:pt x="49440" y="90766"/>
                    <a:pt x="49340" y="91228"/>
                    <a:pt x="49240" y="91428"/>
                  </a:cubicBezTo>
                  <a:cubicBezTo>
                    <a:pt x="49107" y="91700"/>
                    <a:pt x="48701" y="92228"/>
                    <a:pt x="48417" y="92328"/>
                  </a:cubicBezTo>
                  <a:cubicBezTo>
                    <a:pt x="48128" y="92439"/>
                    <a:pt x="47500" y="92134"/>
                    <a:pt x="47195" y="92167"/>
                  </a:cubicBezTo>
                  <a:cubicBezTo>
                    <a:pt x="46934" y="92184"/>
                    <a:pt x="46439" y="92412"/>
                    <a:pt x="46183" y="92495"/>
                  </a:cubicBezTo>
                  <a:cubicBezTo>
                    <a:pt x="45922" y="92589"/>
                    <a:pt x="45411" y="92851"/>
                    <a:pt x="45127" y="92878"/>
                  </a:cubicBezTo>
                  <a:cubicBezTo>
                    <a:pt x="44733" y="92923"/>
                    <a:pt x="43949" y="92628"/>
                    <a:pt x="43555" y="92689"/>
                  </a:cubicBezTo>
                  <a:cubicBezTo>
                    <a:pt x="43371" y="92717"/>
                    <a:pt x="43015" y="92862"/>
                    <a:pt x="42899" y="93001"/>
                  </a:cubicBezTo>
                  <a:cubicBezTo>
                    <a:pt x="42799" y="93117"/>
                    <a:pt x="42804" y="93473"/>
                    <a:pt x="42704" y="93601"/>
                  </a:cubicBezTo>
                  <a:cubicBezTo>
                    <a:pt x="42621" y="93718"/>
                    <a:pt x="42360" y="93901"/>
                    <a:pt x="42215" y="93901"/>
                  </a:cubicBezTo>
                  <a:cubicBezTo>
                    <a:pt x="42004" y="93912"/>
                    <a:pt x="41676" y="93529"/>
                    <a:pt x="41465" y="93501"/>
                  </a:cubicBezTo>
                  <a:cubicBezTo>
                    <a:pt x="41220" y="93473"/>
                    <a:pt x="40748" y="93645"/>
                    <a:pt x="40526" y="93740"/>
                  </a:cubicBezTo>
                  <a:cubicBezTo>
                    <a:pt x="40253" y="93851"/>
                    <a:pt x="39664" y="94079"/>
                    <a:pt x="39514" y="94334"/>
                  </a:cubicBezTo>
                  <a:cubicBezTo>
                    <a:pt x="39420" y="94512"/>
                    <a:pt x="39470" y="94929"/>
                    <a:pt x="39514" y="95124"/>
                  </a:cubicBezTo>
                  <a:cubicBezTo>
                    <a:pt x="39564" y="95340"/>
                    <a:pt x="39881" y="95707"/>
                    <a:pt x="39886" y="95929"/>
                  </a:cubicBezTo>
                  <a:cubicBezTo>
                    <a:pt x="39903" y="96157"/>
                    <a:pt x="39742" y="96596"/>
                    <a:pt x="39603" y="96769"/>
                  </a:cubicBezTo>
                  <a:cubicBezTo>
                    <a:pt x="39386" y="97069"/>
                    <a:pt x="38725" y="97469"/>
                    <a:pt x="38386" y="97625"/>
                  </a:cubicBezTo>
                  <a:cubicBezTo>
                    <a:pt x="38191" y="97719"/>
                    <a:pt x="37747" y="97730"/>
                    <a:pt x="37563" y="97841"/>
                  </a:cubicBezTo>
                  <a:cubicBezTo>
                    <a:pt x="37369" y="97964"/>
                    <a:pt x="37169" y="98436"/>
                    <a:pt x="36980" y="98558"/>
                  </a:cubicBezTo>
                  <a:cubicBezTo>
                    <a:pt x="36708" y="98731"/>
                    <a:pt x="36074" y="98881"/>
                    <a:pt x="35752" y="98892"/>
                  </a:cubicBezTo>
                  <a:cubicBezTo>
                    <a:pt x="35268" y="98903"/>
                    <a:pt x="34334" y="98542"/>
                    <a:pt x="33851" y="98486"/>
                  </a:cubicBezTo>
                  <a:cubicBezTo>
                    <a:pt x="33512" y="98447"/>
                    <a:pt x="32817" y="98447"/>
                    <a:pt x="32467" y="98464"/>
                  </a:cubicBezTo>
                  <a:cubicBezTo>
                    <a:pt x="32156" y="98480"/>
                    <a:pt x="31517" y="98508"/>
                    <a:pt x="31228" y="98608"/>
                  </a:cubicBezTo>
                  <a:cubicBezTo>
                    <a:pt x="30955" y="98697"/>
                    <a:pt x="30394" y="98931"/>
                    <a:pt x="30261" y="99181"/>
                  </a:cubicBezTo>
                  <a:cubicBezTo>
                    <a:pt x="30138" y="99386"/>
                    <a:pt x="30138" y="99942"/>
                    <a:pt x="30261" y="100159"/>
                  </a:cubicBezTo>
                  <a:cubicBezTo>
                    <a:pt x="30372" y="100370"/>
                    <a:pt x="30866" y="100548"/>
                    <a:pt x="31083" y="100659"/>
                  </a:cubicBezTo>
                  <a:cubicBezTo>
                    <a:pt x="31278" y="100759"/>
                    <a:pt x="31772" y="100804"/>
                    <a:pt x="31878" y="100992"/>
                  </a:cubicBezTo>
                  <a:cubicBezTo>
                    <a:pt x="31984" y="101187"/>
                    <a:pt x="31850" y="101670"/>
                    <a:pt x="31739" y="101848"/>
                  </a:cubicBezTo>
                  <a:cubicBezTo>
                    <a:pt x="31628" y="102037"/>
                    <a:pt x="31189" y="102187"/>
                    <a:pt x="31055" y="102354"/>
                  </a:cubicBezTo>
                  <a:cubicBezTo>
                    <a:pt x="30961" y="102476"/>
                    <a:pt x="30805" y="102771"/>
                    <a:pt x="30822" y="102927"/>
                  </a:cubicBezTo>
                  <a:cubicBezTo>
                    <a:pt x="30844" y="103110"/>
                    <a:pt x="31111" y="103416"/>
                    <a:pt x="31244" y="103543"/>
                  </a:cubicBezTo>
                  <a:cubicBezTo>
                    <a:pt x="31356" y="103660"/>
                    <a:pt x="31728" y="103749"/>
                    <a:pt x="31767" y="103905"/>
                  </a:cubicBezTo>
                  <a:cubicBezTo>
                    <a:pt x="31806" y="104116"/>
                    <a:pt x="31467" y="104488"/>
                    <a:pt x="31317" y="104644"/>
                  </a:cubicBezTo>
                  <a:cubicBezTo>
                    <a:pt x="31100" y="104866"/>
                    <a:pt x="30550" y="105205"/>
                    <a:pt x="30261" y="105311"/>
                  </a:cubicBezTo>
                  <a:cubicBezTo>
                    <a:pt x="30005" y="105400"/>
                    <a:pt x="29444" y="105377"/>
                    <a:pt x="29177" y="105427"/>
                  </a:cubicBezTo>
                  <a:cubicBezTo>
                    <a:pt x="28816" y="105505"/>
                    <a:pt x="28071" y="105666"/>
                    <a:pt x="27771" y="105883"/>
                  </a:cubicBezTo>
                  <a:cubicBezTo>
                    <a:pt x="27515" y="106072"/>
                    <a:pt x="27232" y="106678"/>
                    <a:pt x="27021" y="106906"/>
                  </a:cubicBezTo>
                  <a:cubicBezTo>
                    <a:pt x="26771" y="107184"/>
                    <a:pt x="26109" y="107562"/>
                    <a:pt x="25942" y="107889"/>
                  </a:cubicBezTo>
                  <a:cubicBezTo>
                    <a:pt x="25815" y="108112"/>
                    <a:pt x="25670" y="108673"/>
                    <a:pt x="25770" y="108912"/>
                  </a:cubicBezTo>
                  <a:cubicBezTo>
                    <a:pt x="25870" y="109145"/>
                    <a:pt x="26487" y="109251"/>
                    <a:pt x="26570" y="109484"/>
                  </a:cubicBezTo>
                  <a:cubicBezTo>
                    <a:pt x="26676" y="109796"/>
                    <a:pt x="26265" y="110429"/>
                    <a:pt x="26215" y="110752"/>
                  </a:cubicBezTo>
                  <a:cubicBezTo>
                    <a:pt x="26165" y="111080"/>
                    <a:pt x="26109" y="111741"/>
                    <a:pt x="26176" y="112069"/>
                  </a:cubicBezTo>
                  <a:cubicBezTo>
                    <a:pt x="26215" y="112313"/>
                    <a:pt x="26520" y="112747"/>
                    <a:pt x="26570" y="112991"/>
                  </a:cubicBezTo>
                  <a:cubicBezTo>
                    <a:pt x="26615" y="113186"/>
                    <a:pt x="26670" y="113614"/>
                    <a:pt x="26570" y="113786"/>
                  </a:cubicBezTo>
                  <a:cubicBezTo>
                    <a:pt x="26415" y="114031"/>
                    <a:pt x="25798" y="114175"/>
                    <a:pt x="25537" y="114303"/>
                  </a:cubicBezTo>
                  <a:cubicBezTo>
                    <a:pt x="25276" y="114442"/>
                    <a:pt x="24675" y="114631"/>
                    <a:pt x="24481" y="114853"/>
                  </a:cubicBezTo>
                  <a:cubicBezTo>
                    <a:pt x="24309" y="115053"/>
                    <a:pt x="24253" y="115626"/>
                    <a:pt x="24131" y="115854"/>
                  </a:cubicBezTo>
                  <a:cubicBezTo>
                    <a:pt x="24008" y="116087"/>
                    <a:pt x="23747" y="116576"/>
                    <a:pt x="23519" y="116693"/>
                  </a:cubicBezTo>
                  <a:cubicBezTo>
                    <a:pt x="23397" y="116748"/>
                    <a:pt x="23225" y="116748"/>
                    <a:pt x="23030" y="11673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1" name="Shape 721"/>
            <p:cNvSpPr/>
            <p:nvPr/>
          </p:nvSpPr>
          <p:spPr>
            <a:xfrm>
              <a:off x="1454716" y="1929050"/>
              <a:ext cx="607800" cy="614700"/>
            </a:xfrm>
            <a:custGeom>
              <a:avLst/>
              <a:gdLst/>
              <a:ahLst/>
              <a:cxnLst/>
              <a:rect l="0" t="0" r="0" b="0"/>
              <a:pathLst>
                <a:path w="120000" h="120000" extrusionOk="0">
                  <a:moveTo>
                    <a:pt x="29591" y="71466"/>
                  </a:moveTo>
                  <a:cubicBezTo>
                    <a:pt x="29319" y="71099"/>
                    <a:pt x="29041" y="70727"/>
                    <a:pt x="28797" y="70538"/>
                  </a:cubicBezTo>
                  <a:cubicBezTo>
                    <a:pt x="28458" y="70304"/>
                    <a:pt x="27674" y="69949"/>
                    <a:pt x="27258" y="69876"/>
                  </a:cubicBezTo>
                  <a:cubicBezTo>
                    <a:pt x="26930" y="69826"/>
                    <a:pt x="26241" y="69849"/>
                    <a:pt x="25941" y="69960"/>
                  </a:cubicBezTo>
                  <a:cubicBezTo>
                    <a:pt x="25719" y="70037"/>
                    <a:pt x="25457" y="70427"/>
                    <a:pt x="25235" y="70510"/>
                  </a:cubicBezTo>
                  <a:cubicBezTo>
                    <a:pt x="24907" y="70616"/>
                    <a:pt x="24157" y="70666"/>
                    <a:pt x="23835" y="70538"/>
                  </a:cubicBezTo>
                  <a:cubicBezTo>
                    <a:pt x="23641" y="70465"/>
                    <a:pt x="23457" y="70065"/>
                    <a:pt x="23263" y="69999"/>
                  </a:cubicBezTo>
                  <a:cubicBezTo>
                    <a:pt x="23035" y="69910"/>
                    <a:pt x="22457" y="69871"/>
                    <a:pt x="22257" y="69999"/>
                  </a:cubicBezTo>
                  <a:cubicBezTo>
                    <a:pt x="22063" y="70115"/>
                    <a:pt x="22129" y="70654"/>
                    <a:pt x="21946" y="70777"/>
                  </a:cubicBezTo>
                  <a:cubicBezTo>
                    <a:pt x="21679" y="70949"/>
                    <a:pt x="20851" y="70988"/>
                    <a:pt x="20629" y="70777"/>
                  </a:cubicBezTo>
                  <a:cubicBezTo>
                    <a:pt x="20496" y="70654"/>
                    <a:pt x="20690" y="70282"/>
                    <a:pt x="20674" y="70115"/>
                  </a:cubicBezTo>
                  <a:cubicBezTo>
                    <a:pt x="20646" y="69865"/>
                    <a:pt x="20551" y="69359"/>
                    <a:pt x="20407" y="69143"/>
                  </a:cubicBezTo>
                  <a:cubicBezTo>
                    <a:pt x="20290" y="68959"/>
                    <a:pt x="19974" y="68620"/>
                    <a:pt x="19751" y="68559"/>
                  </a:cubicBezTo>
                  <a:cubicBezTo>
                    <a:pt x="19407" y="68448"/>
                    <a:pt x="18668" y="68687"/>
                    <a:pt x="18307" y="68709"/>
                  </a:cubicBezTo>
                  <a:cubicBezTo>
                    <a:pt x="17996" y="68731"/>
                    <a:pt x="17334" y="68898"/>
                    <a:pt x="17073" y="68748"/>
                  </a:cubicBezTo>
                  <a:cubicBezTo>
                    <a:pt x="16829" y="68615"/>
                    <a:pt x="16862" y="67970"/>
                    <a:pt x="16634" y="67814"/>
                  </a:cubicBezTo>
                  <a:cubicBezTo>
                    <a:pt x="16318" y="67603"/>
                    <a:pt x="15434" y="67775"/>
                    <a:pt x="15051" y="67653"/>
                  </a:cubicBezTo>
                  <a:cubicBezTo>
                    <a:pt x="14590" y="67514"/>
                    <a:pt x="13662" y="67081"/>
                    <a:pt x="13390" y="66719"/>
                  </a:cubicBezTo>
                  <a:cubicBezTo>
                    <a:pt x="13101" y="66352"/>
                    <a:pt x="13317" y="65285"/>
                    <a:pt x="12990" y="64930"/>
                  </a:cubicBezTo>
                  <a:cubicBezTo>
                    <a:pt x="12806" y="64735"/>
                    <a:pt x="12162" y="64702"/>
                    <a:pt x="11939" y="64546"/>
                  </a:cubicBezTo>
                  <a:cubicBezTo>
                    <a:pt x="11656" y="64346"/>
                    <a:pt x="11401" y="63696"/>
                    <a:pt x="11101" y="63529"/>
                  </a:cubicBezTo>
                  <a:cubicBezTo>
                    <a:pt x="10695" y="63312"/>
                    <a:pt x="9650" y="63429"/>
                    <a:pt x="9217" y="63257"/>
                  </a:cubicBezTo>
                  <a:cubicBezTo>
                    <a:pt x="8845" y="63112"/>
                    <a:pt x="8134" y="62684"/>
                    <a:pt x="7945" y="62362"/>
                  </a:cubicBezTo>
                  <a:cubicBezTo>
                    <a:pt x="7734" y="62000"/>
                    <a:pt x="8006" y="61111"/>
                    <a:pt x="7856" y="60728"/>
                  </a:cubicBezTo>
                  <a:cubicBezTo>
                    <a:pt x="7745" y="60433"/>
                    <a:pt x="7361" y="59861"/>
                    <a:pt x="7061" y="59710"/>
                  </a:cubicBezTo>
                  <a:cubicBezTo>
                    <a:pt x="6817" y="59588"/>
                    <a:pt x="6195" y="59722"/>
                    <a:pt x="5922" y="59633"/>
                  </a:cubicBezTo>
                  <a:cubicBezTo>
                    <a:pt x="5561" y="59516"/>
                    <a:pt x="4806" y="59132"/>
                    <a:pt x="4650" y="58816"/>
                  </a:cubicBezTo>
                  <a:cubicBezTo>
                    <a:pt x="4472" y="58454"/>
                    <a:pt x="4828" y="57648"/>
                    <a:pt x="4828" y="57254"/>
                  </a:cubicBezTo>
                  <a:cubicBezTo>
                    <a:pt x="4828" y="56970"/>
                    <a:pt x="4906" y="56337"/>
                    <a:pt x="4694" y="56131"/>
                  </a:cubicBezTo>
                  <a:cubicBezTo>
                    <a:pt x="4489" y="55925"/>
                    <a:pt x="3789" y="55998"/>
                    <a:pt x="3511" y="55898"/>
                  </a:cubicBezTo>
                  <a:cubicBezTo>
                    <a:pt x="3166" y="55770"/>
                    <a:pt x="2422" y="55481"/>
                    <a:pt x="2233" y="55186"/>
                  </a:cubicBezTo>
                  <a:cubicBezTo>
                    <a:pt x="2033" y="54875"/>
                    <a:pt x="2322" y="54063"/>
                    <a:pt x="2194" y="53713"/>
                  </a:cubicBezTo>
                  <a:cubicBezTo>
                    <a:pt x="2039" y="53285"/>
                    <a:pt x="1466" y="52485"/>
                    <a:pt x="1050" y="52235"/>
                  </a:cubicBezTo>
                  <a:cubicBezTo>
                    <a:pt x="833" y="52101"/>
                    <a:pt x="405" y="52085"/>
                    <a:pt x="0" y="52051"/>
                  </a:cubicBezTo>
                  <a:lnTo>
                    <a:pt x="10650" y="43775"/>
                  </a:lnTo>
                  <a:cubicBezTo>
                    <a:pt x="10650" y="43775"/>
                    <a:pt x="10767" y="42825"/>
                    <a:pt x="10784" y="42503"/>
                  </a:cubicBezTo>
                  <a:cubicBezTo>
                    <a:pt x="10789" y="42247"/>
                    <a:pt x="10650" y="41708"/>
                    <a:pt x="10784" y="41480"/>
                  </a:cubicBezTo>
                  <a:cubicBezTo>
                    <a:pt x="10917" y="41252"/>
                    <a:pt x="11506" y="41057"/>
                    <a:pt x="11739" y="40891"/>
                  </a:cubicBezTo>
                  <a:cubicBezTo>
                    <a:pt x="11967" y="40718"/>
                    <a:pt x="12323" y="40246"/>
                    <a:pt x="12595" y="40129"/>
                  </a:cubicBezTo>
                  <a:cubicBezTo>
                    <a:pt x="12912" y="39985"/>
                    <a:pt x="13656" y="39879"/>
                    <a:pt x="14001" y="39957"/>
                  </a:cubicBezTo>
                  <a:cubicBezTo>
                    <a:pt x="14184" y="40001"/>
                    <a:pt x="14423" y="40318"/>
                    <a:pt x="14601" y="40374"/>
                  </a:cubicBezTo>
                  <a:cubicBezTo>
                    <a:pt x="14895" y="40468"/>
                    <a:pt x="15562" y="40507"/>
                    <a:pt x="15829" y="40374"/>
                  </a:cubicBezTo>
                  <a:cubicBezTo>
                    <a:pt x="16212" y="40185"/>
                    <a:pt x="16484" y="39373"/>
                    <a:pt x="16740" y="39062"/>
                  </a:cubicBezTo>
                  <a:cubicBezTo>
                    <a:pt x="16923" y="38834"/>
                    <a:pt x="17312" y="38367"/>
                    <a:pt x="17573" y="38195"/>
                  </a:cubicBezTo>
                  <a:cubicBezTo>
                    <a:pt x="17818" y="38023"/>
                    <a:pt x="18501" y="37928"/>
                    <a:pt x="18696" y="37706"/>
                  </a:cubicBezTo>
                  <a:cubicBezTo>
                    <a:pt x="18907" y="37495"/>
                    <a:pt x="19101" y="36900"/>
                    <a:pt x="19029" y="36622"/>
                  </a:cubicBezTo>
                  <a:cubicBezTo>
                    <a:pt x="18996" y="36461"/>
                    <a:pt x="18640" y="36255"/>
                    <a:pt x="18579" y="36100"/>
                  </a:cubicBezTo>
                  <a:cubicBezTo>
                    <a:pt x="18507" y="35916"/>
                    <a:pt x="18479" y="35494"/>
                    <a:pt x="18596" y="35338"/>
                  </a:cubicBezTo>
                  <a:cubicBezTo>
                    <a:pt x="18685" y="35210"/>
                    <a:pt x="19040" y="35071"/>
                    <a:pt x="19207" y="35077"/>
                  </a:cubicBezTo>
                  <a:cubicBezTo>
                    <a:pt x="19362" y="35077"/>
                    <a:pt x="19601" y="35299"/>
                    <a:pt x="19751" y="35321"/>
                  </a:cubicBezTo>
                  <a:cubicBezTo>
                    <a:pt x="20046" y="35377"/>
                    <a:pt x="20674" y="35166"/>
                    <a:pt x="20946" y="35255"/>
                  </a:cubicBezTo>
                  <a:cubicBezTo>
                    <a:pt x="21135" y="35321"/>
                    <a:pt x="21318" y="35699"/>
                    <a:pt x="21501" y="35755"/>
                  </a:cubicBezTo>
                  <a:cubicBezTo>
                    <a:pt x="21768" y="35833"/>
                    <a:pt x="22429" y="35805"/>
                    <a:pt x="22618" y="35616"/>
                  </a:cubicBezTo>
                  <a:cubicBezTo>
                    <a:pt x="22841" y="35399"/>
                    <a:pt x="22707" y="34732"/>
                    <a:pt x="22618" y="34449"/>
                  </a:cubicBezTo>
                  <a:cubicBezTo>
                    <a:pt x="22518" y="34143"/>
                    <a:pt x="22079" y="33610"/>
                    <a:pt x="21874" y="33348"/>
                  </a:cubicBezTo>
                  <a:cubicBezTo>
                    <a:pt x="21540" y="32931"/>
                    <a:pt x="20613" y="32259"/>
                    <a:pt x="20407" y="31775"/>
                  </a:cubicBezTo>
                  <a:cubicBezTo>
                    <a:pt x="20212" y="31331"/>
                    <a:pt x="20168" y="30308"/>
                    <a:pt x="20318" y="29847"/>
                  </a:cubicBezTo>
                  <a:cubicBezTo>
                    <a:pt x="20507" y="29285"/>
                    <a:pt x="21524" y="28452"/>
                    <a:pt x="21813" y="27935"/>
                  </a:cubicBezTo>
                  <a:cubicBezTo>
                    <a:pt x="22129" y="27379"/>
                    <a:pt x="22585" y="26178"/>
                    <a:pt x="22735" y="25561"/>
                  </a:cubicBezTo>
                  <a:cubicBezTo>
                    <a:pt x="22863" y="25044"/>
                    <a:pt x="22690" y="23899"/>
                    <a:pt x="22996" y="23444"/>
                  </a:cubicBezTo>
                  <a:cubicBezTo>
                    <a:pt x="23168" y="23188"/>
                    <a:pt x="23879" y="23027"/>
                    <a:pt x="24074" y="22799"/>
                  </a:cubicBezTo>
                  <a:cubicBezTo>
                    <a:pt x="24280" y="22549"/>
                    <a:pt x="24402" y="21910"/>
                    <a:pt x="24474" y="21610"/>
                  </a:cubicBezTo>
                  <a:cubicBezTo>
                    <a:pt x="24563" y="21182"/>
                    <a:pt x="24568" y="20298"/>
                    <a:pt x="24668" y="19875"/>
                  </a:cubicBezTo>
                  <a:cubicBezTo>
                    <a:pt x="24763" y="19442"/>
                    <a:pt x="25107" y="18608"/>
                    <a:pt x="25235" y="18180"/>
                  </a:cubicBezTo>
                  <a:cubicBezTo>
                    <a:pt x="25341" y="17824"/>
                    <a:pt x="25430" y="17080"/>
                    <a:pt x="25585" y="16741"/>
                  </a:cubicBezTo>
                  <a:cubicBezTo>
                    <a:pt x="25896" y="16096"/>
                    <a:pt x="26941" y="15012"/>
                    <a:pt x="27363" y="14423"/>
                  </a:cubicBezTo>
                  <a:cubicBezTo>
                    <a:pt x="27602" y="14100"/>
                    <a:pt x="28008" y="13417"/>
                    <a:pt x="28263" y="13111"/>
                  </a:cubicBezTo>
                  <a:cubicBezTo>
                    <a:pt x="28424" y="12922"/>
                    <a:pt x="28719" y="12444"/>
                    <a:pt x="28980" y="12411"/>
                  </a:cubicBezTo>
                  <a:cubicBezTo>
                    <a:pt x="29247" y="12383"/>
                    <a:pt x="29680" y="12767"/>
                    <a:pt x="29891" y="12905"/>
                  </a:cubicBezTo>
                  <a:cubicBezTo>
                    <a:pt x="30341" y="13206"/>
                    <a:pt x="31069" y="14000"/>
                    <a:pt x="31564" y="14234"/>
                  </a:cubicBezTo>
                  <a:cubicBezTo>
                    <a:pt x="31880" y="14384"/>
                    <a:pt x="32630" y="14634"/>
                    <a:pt x="32991" y="14573"/>
                  </a:cubicBezTo>
                  <a:cubicBezTo>
                    <a:pt x="33597" y="14462"/>
                    <a:pt x="34469" y="13606"/>
                    <a:pt x="34958" y="13267"/>
                  </a:cubicBezTo>
                  <a:cubicBezTo>
                    <a:pt x="35292" y="13039"/>
                    <a:pt x="35919" y="12528"/>
                    <a:pt x="36275" y="12311"/>
                  </a:cubicBezTo>
                  <a:cubicBezTo>
                    <a:pt x="36820" y="11966"/>
                    <a:pt x="37986" y="11366"/>
                    <a:pt x="38581" y="11094"/>
                  </a:cubicBezTo>
                  <a:cubicBezTo>
                    <a:pt x="39164" y="10816"/>
                    <a:pt x="40375" y="10343"/>
                    <a:pt x="40987" y="10104"/>
                  </a:cubicBezTo>
                  <a:cubicBezTo>
                    <a:pt x="41653" y="9826"/>
                    <a:pt x="43103" y="9426"/>
                    <a:pt x="43709" y="9031"/>
                  </a:cubicBezTo>
                  <a:cubicBezTo>
                    <a:pt x="44070" y="8792"/>
                    <a:pt x="44570" y="8075"/>
                    <a:pt x="44898" y="7792"/>
                  </a:cubicBezTo>
                  <a:cubicBezTo>
                    <a:pt x="45326" y="7425"/>
                    <a:pt x="46198" y="6691"/>
                    <a:pt x="46720" y="6441"/>
                  </a:cubicBezTo>
                  <a:cubicBezTo>
                    <a:pt x="46987" y="6308"/>
                    <a:pt x="47576" y="6102"/>
                    <a:pt x="47887" y="6102"/>
                  </a:cubicBezTo>
                  <a:cubicBezTo>
                    <a:pt x="48154" y="6102"/>
                    <a:pt x="48648" y="6347"/>
                    <a:pt x="48915" y="6386"/>
                  </a:cubicBezTo>
                  <a:cubicBezTo>
                    <a:pt x="49471" y="6464"/>
                    <a:pt x="50599" y="6425"/>
                    <a:pt x="51165" y="6408"/>
                  </a:cubicBezTo>
                  <a:cubicBezTo>
                    <a:pt x="51915" y="6397"/>
                    <a:pt x="53427" y="6169"/>
                    <a:pt x="54182" y="6230"/>
                  </a:cubicBezTo>
                  <a:cubicBezTo>
                    <a:pt x="54588" y="6269"/>
                    <a:pt x="55355" y="6541"/>
                    <a:pt x="55760" y="6597"/>
                  </a:cubicBezTo>
                  <a:cubicBezTo>
                    <a:pt x="56149" y="6647"/>
                    <a:pt x="56949" y="6664"/>
                    <a:pt x="57338" y="6625"/>
                  </a:cubicBezTo>
                  <a:cubicBezTo>
                    <a:pt x="57910" y="6558"/>
                    <a:pt x="59016" y="6247"/>
                    <a:pt x="59561" y="6102"/>
                  </a:cubicBezTo>
                  <a:cubicBezTo>
                    <a:pt x="60322" y="5897"/>
                    <a:pt x="61789" y="5335"/>
                    <a:pt x="62578" y="5219"/>
                  </a:cubicBezTo>
                  <a:cubicBezTo>
                    <a:pt x="62922" y="5169"/>
                    <a:pt x="63655" y="5324"/>
                    <a:pt x="63983" y="5219"/>
                  </a:cubicBezTo>
                  <a:cubicBezTo>
                    <a:pt x="64494" y="5052"/>
                    <a:pt x="65133" y="4157"/>
                    <a:pt x="65617" y="3946"/>
                  </a:cubicBezTo>
                  <a:cubicBezTo>
                    <a:pt x="66033" y="3762"/>
                    <a:pt x="66978" y="3673"/>
                    <a:pt x="67439" y="3635"/>
                  </a:cubicBezTo>
                  <a:cubicBezTo>
                    <a:pt x="68084" y="3584"/>
                    <a:pt x="69411" y="3768"/>
                    <a:pt x="70039" y="3635"/>
                  </a:cubicBezTo>
                  <a:cubicBezTo>
                    <a:pt x="70584" y="3518"/>
                    <a:pt x="71495" y="2884"/>
                    <a:pt x="72023" y="2723"/>
                  </a:cubicBezTo>
                  <a:cubicBezTo>
                    <a:pt x="72373" y="2623"/>
                    <a:pt x="73078" y="2562"/>
                    <a:pt x="73429" y="2512"/>
                  </a:cubicBezTo>
                  <a:cubicBezTo>
                    <a:pt x="73967" y="2456"/>
                    <a:pt x="75095" y="2506"/>
                    <a:pt x="75595" y="2334"/>
                  </a:cubicBezTo>
                  <a:cubicBezTo>
                    <a:pt x="75968" y="2217"/>
                    <a:pt x="76584" y="1761"/>
                    <a:pt x="76884" y="1534"/>
                  </a:cubicBezTo>
                  <a:cubicBezTo>
                    <a:pt x="77146" y="1333"/>
                    <a:pt x="77551" y="850"/>
                    <a:pt x="77823" y="678"/>
                  </a:cubicBezTo>
                  <a:cubicBezTo>
                    <a:pt x="78118" y="489"/>
                    <a:pt x="78857" y="188"/>
                    <a:pt x="79351" y="0"/>
                  </a:cubicBezTo>
                  <a:cubicBezTo>
                    <a:pt x="79246" y="622"/>
                    <a:pt x="79485" y="1750"/>
                    <a:pt x="79368" y="2312"/>
                  </a:cubicBezTo>
                  <a:cubicBezTo>
                    <a:pt x="79318" y="2590"/>
                    <a:pt x="79107" y="3134"/>
                    <a:pt x="78940" y="3379"/>
                  </a:cubicBezTo>
                  <a:cubicBezTo>
                    <a:pt x="78673" y="3746"/>
                    <a:pt x="77973" y="4385"/>
                    <a:pt x="77557" y="4618"/>
                  </a:cubicBezTo>
                  <a:cubicBezTo>
                    <a:pt x="77273" y="4785"/>
                    <a:pt x="76268" y="5035"/>
                    <a:pt x="76268" y="5035"/>
                  </a:cubicBezTo>
                  <a:lnTo>
                    <a:pt x="76268" y="8014"/>
                  </a:lnTo>
                  <a:lnTo>
                    <a:pt x="77373" y="8014"/>
                  </a:lnTo>
                  <a:cubicBezTo>
                    <a:pt x="77373" y="8014"/>
                    <a:pt x="77779" y="8326"/>
                    <a:pt x="77912" y="8437"/>
                  </a:cubicBezTo>
                  <a:cubicBezTo>
                    <a:pt x="78273" y="8754"/>
                    <a:pt x="78929" y="9426"/>
                    <a:pt x="79290" y="9743"/>
                  </a:cubicBezTo>
                  <a:cubicBezTo>
                    <a:pt x="79812" y="10199"/>
                    <a:pt x="80857" y="11132"/>
                    <a:pt x="81485" y="11477"/>
                  </a:cubicBezTo>
                  <a:cubicBezTo>
                    <a:pt x="82046" y="11794"/>
                    <a:pt x="83313" y="12233"/>
                    <a:pt x="83968" y="12366"/>
                  </a:cubicBezTo>
                  <a:cubicBezTo>
                    <a:pt x="84491" y="12461"/>
                    <a:pt x="85569" y="12394"/>
                    <a:pt x="86096" y="12450"/>
                  </a:cubicBezTo>
                  <a:cubicBezTo>
                    <a:pt x="86663" y="12516"/>
                    <a:pt x="87797" y="12650"/>
                    <a:pt x="88313" y="12844"/>
                  </a:cubicBezTo>
                  <a:cubicBezTo>
                    <a:pt x="89002" y="13094"/>
                    <a:pt x="90063" y="14139"/>
                    <a:pt x="90775" y="14339"/>
                  </a:cubicBezTo>
                  <a:cubicBezTo>
                    <a:pt x="90791" y="14339"/>
                    <a:pt x="90797" y="14345"/>
                    <a:pt x="90819" y="14345"/>
                  </a:cubicBezTo>
                  <a:lnTo>
                    <a:pt x="90819" y="36889"/>
                  </a:lnTo>
                  <a:cubicBezTo>
                    <a:pt x="91019" y="37167"/>
                    <a:pt x="91291" y="37472"/>
                    <a:pt x="91497" y="37522"/>
                  </a:cubicBezTo>
                  <a:cubicBezTo>
                    <a:pt x="91858" y="37611"/>
                    <a:pt x="92630" y="37306"/>
                    <a:pt x="92903" y="37072"/>
                  </a:cubicBezTo>
                  <a:cubicBezTo>
                    <a:pt x="93153" y="36861"/>
                    <a:pt x="93141" y="36100"/>
                    <a:pt x="93425" y="35927"/>
                  </a:cubicBezTo>
                  <a:cubicBezTo>
                    <a:pt x="93819" y="35688"/>
                    <a:pt x="94875" y="35822"/>
                    <a:pt x="95342" y="35927"/>
                  </a:cubicBezTo>
                  <a:cubicBezTo>
                    <a:pt x="95669" y="36005"/>
                    <a:pt x="96192" y="36444"/>
                    <a:pt x="96525" y="36505"/>
                  </a:cubicBezTo>
                  <a:cubicBezTo>
                    <a:pt x="96914" y="36583"/>
                    <a:pt x="97720" y="36405"/>
                    <a:pt x="98125" y="36394"/>
                  </a:cubicBezTo>
                  <a:cubicBezTo>
                    <a:pt x="98703" y="36372"/>
                    <a:pt x="99892" y="36216"/>
                    <a:pt x="100431" y="36394"/>
                  </a:cubicBezTo>
                  <a:cubicBezTo>
                    <a:pt x="100775" y="36505"/>
                    <a:pt x="101203" y="37150"/>
                    <a:pt x="101548" y="37267"/>
                  </a:cubicBezTo>
                  <a:cubicBezTo>
                    <a:pt x="101964" y="37411"/>
                    <a:pt x="102881" y="37317"/>
                    <a:pt x="103326" y="37267"/>
                  </a:cubicBezTo>
                  <a:cubicBezTo>
                    <a:pt x="103720" y="37228"/>
                    <a:pt x="104470" y="36994"/>
                    <a:pt x="104859" y="36961"/>
                  </a:cubicBezTo>
                  <a:cubicBezTo>
                    <a:pt x="105270" y="36917"/>
                    <a:pt x="106132" y="36772"/>
                    <a:pt x="106487" y="36961"/>
                  </a:cubicBezTo>
                  <a:cubicBezTo>
                    <a:pt x="106715" y="37078"/>
                    <a:pt x="106782" y="37678"/>
                    <a:pt x="107009" y="37795"/>
                  </a:cubicBezTo>
                  <a:cubicBezTo>
                    <a:pt x="107265" y="37928"/>
                    <a:pt x="107921" y="37884"/>
                    <a:pt x="108204" y="37795"/>
                  </a:cubicBezTo>
                  <a:cubicBezTo>
                    <a:pt x="108387" y="37739"/>
                    <a:pt x="108687" y="37478"/>
                    <a:pt x="108837" y="37372"/>
                  </a:cubicBezTo>
                  <a:cubicBezTo>
                    <a:pt x="109060" y="37200"/>
                    <a:pt x="109393" y="36744"/>
                    <a:pt x="109671" y="36650"/>
                  </a:cubicBezTo>
                  <a:cubicBezTo>
                    <a:pt x="110093" y="36489"/>
                    <a:pt x="111076" y="36505"/>
                    <a:pt x="111515" y="36650"/>
                  </a:cubicBezTo>
                  <a:cubicBezTo>
                    <a:pt x="111888" y="36767"/>
                    <a:pt x="112365" y="37428"/>
                    <a:pt x="112743" y="37545"/>
                  </a:cubicBezTo>
                  <a:cubicBezTo>
                    <a:pt x="113143" y="37667"/>
                    <a:pt x="114060" y="37389"/>
                    <a:pt x="114449" y="37545"/>
                  </a:cubicBezTo>
                  <a:cubicBezTo>
                    <a:pt x="114866" y="37706"/>
                    <a:pt x="115449" y="38384"/>
                    <a:pt x="115682" y="38729"/>
                  </a:cubicBezTo>
                  <a:cubicBezTo>
                    <a:pt x="115894" y="39051"/>
                    <a:pt x="116138" y="39768"/>
                    <a:pt x="116210" y="40135"/>
                  </a:cubicBezTo>
                  <a:cubicBezTo>
                    <a:pt x="116244" y="40324"/>
                    <a:pt x="116105" y="40735"/>
                    <a:pt x="116210" y="40891"/>
                  </a:cubicBezTo>
                  <a:cubicBezTo>
                    <a:pt x="116332" y="41080"/>
                    <a:pt x="116855" y="41196"/>
                    <a:pt x="117066" y="41296"/>
                  </a:cubicBezTo>
                  <a:cubicBezTo>
                    <a:pt x="117277" y="41408"/>
                    <a:pt x="117827" y="41541"/>
                    <a:pt x="117899" y="41752"/>
                  </a:cubicBezTo>
                  <a:cubicBezTo>
                    <a:pt x="117960" y="41936"/>
                    <a:pt x="117705" y="42319"/>
                    <a:pt x="117544" y="42452"/>
                  </a:cubicBezTo>
                  <a:cubicBezTo>
                    <a:pt x="117438" y="42541"/>
                    <a:pt x="117060" y="42508"/>
                    <a:pt x="116999" y="42625"/>
                  </a:cubicBezTo>
                  <a:cubicBezTo>
                    <a:pt x="116871" y="42853"/>
                    <a:pt x="117166" y="43414"/>
                    <a:pt x="117377" y="43586"/>
                  </a:cubicBezTo>
                  <a:cubicBezTo>
                    <a:pt x="117516" y="43703"/>
                    <a:pt x="117960" y="43692"/>
                    <a:pt x="118138" y="43759"/>
                  </a:cubicBezTo>
                  <a:cubicBezTo>
                    <a:pt x="118360" y="43836"/>
                    <a:pt x="118855" y="43987"/>
                    <a:pt x="118977" y="44164"/>
                  </a:cubicBezTo>
                  <a:cubicBezTo>
                    <a:pt x="119111" y="44364"/>
                    <a:pt x="119138" y="44904"/>
                    <a:pt x="118977" y="45087"/>
                  </a:cubicBezTo>
                  <a:cubicBezTo>
                    <a:pt x="118811" y="45259"/>
                    <a:pt x="118155" y="45098"/>
                    <a:pt x="117972" y="45259"/>
                  </a:cubicBezTo>
                  <a:cubicBezTo>
                    <a:pt x="117738" y="45448"/>
                    <a:pt x="117644" y="46037"/>
                    <a:pt x="117660" y="46310"/>
                  </a:cubicBezTo>
                  <a:cubicBezTo>
                    <a:pt x="117677" y="46577"/>
                    <a:pt x="117988" y="47066"/>
                    <a:pt x="118094" y="47321"/>
                  </a:cubicBezTo>
                  <a:cubicBezTo>
                    <a:pt x="118199" y="47566"/>
                    <a:pt x="118555" y="48038"/>
                    <a:pt x="118516" y="48300"/>
                  </a:cubicBezTo>
                  <a:cubicBezTo>
                    <a:pt x="118488" y="48433"/>
                    <a:pt x="118277" y="48683"/>
                    <a:pt x="118138" y="48744"/>
                  </a:cubicBezTo>
                  <a:cubicBezTo>
                    <a:pt x="117949" y="48822"/>
                    <a:pt x="117455" y="48611"/>
                    <a:pt x="117305" y="48744"/>
                  </a:cubicBezTo>
                  <a:cubicBezTo>
                    <a:pt x="117094" y="48933"/>
                    <a:pt x="117166" y="49572"/>
                    <a:pt x="117288" y="49817"/>
                  </a:cubicBezTo>
                  <a:cubicBezTo>
                    <a:pt x="117427" y="50095"/>
                    <a:pt x="118049" y="50456"/>
                    <a:pt x="118338" y="50634"/>
                  </a:cubicBezTo>
                  <a:cubicBezTo>
                    <a:pt x="118555" y="50767"/>
                    <a:pt x="119072" y="50884"/>
                    <a:pt x="119261" y="51040"/>
                  </a:cubicBezTo>
                  <a:cubicBezTo>
                    <a:pt x="119544" y="51284"/>
                    <a:pt x="120000" y="51907"/>
                    <a:pt x="120000" y="52251"/>
                  </a:cubicBezTo>
                  <a:cubicBezTo>
                    <a:pt x="120011" y="52424"/>
                    <a:pt x="119788" y="52768"/>
                    <a:pt x="119633" y="52868"/>
                  </a:cubicBezTo>
                  <a:cubicBezTo>
                    <a:pt x="119416" y="53013"/>
                    <a:pt x="118861" y="53107"/>
                    <a:pt x="118605" y="53069"/>
                  </a:cubicBezTo>
                  <a:cubicBezTo>
                    <a:pt x="118305" y="53030"/>
                    <a:pt x="117844" y="52574"/>
                    <a:pt x="117544" y="52524"/>
                  </a:cubicBezTo>
                  <a:cubicBezTo>
                    <a:pt x="117277" y="52479"/>
                    <a:pt x="116677" y="52502"/>
                    <a:pt x="116477" y="52657"/>
                  </a:cubicBezTo>
                  <a:cubicBezTo>
                    <a:pt x="116221" y="52846"/>
                    <a:pt x="116255" y="53541"/>
                    <a:pt x="116060" y="53763"/>
                  </a:cubicBezTo>
                  <a:cubicBezTo>
                    <a:pt x="115894" y="53963"/>
                    <a:pt x="115416" y="54230"/>
                    <a:pt x="115160" y="54291"/>
                  </a:cubicBezTo>
                  <a:cubicBezTo>
                    <a:pt x="114877" y="54369"/>
                    <a:pt x="114282" y="54341"/>
                    <a:pt x="113993" y="54291"/>
                  </a:cubicBezTo>
                  <a:cubicBezTo>
                    <a:pt x="113710" y="54252"/>
                    <a:pt x="113066" y="54158"/>
                    <a:pt x="112893" y="53947"/>
                  </a:cubicBezTo>
                  <a:cubicBezTo>
                    <a:pt x="112754" y="53763"/>
                    <a:pt x="113021" y="53269"/>
                    <a:pt x="112893" y="53091"/>
                  </a:cubicBezTo>
                  <a:cubicBezTo>
                    <a:pt x="112782" y="52924"/>
                    <a:pt x="112349" y="52752"/>
                    <a:pt x="112127" y="52735"/>
                  </a:cubicBezTo>
                  <a:cubicBezTo>
                    <a:pt x="111888" y="52724"/>
                    <a:pt x="111404" y="52885"/>
                    <a:pt x="111226" y="53030"/>
                  </a:cubicBezTo>
                  <a:cubicBezTo>
                    <a:pt x="111021" y="53207"/>
                    <a:pt x="111021" y="53819"/>
                    <a:pt x="110793" y="53963"/>
                  </a:cubicBezTo>
                  <a:cubicBezTo>
                    <a:pt x="110560" y="54102"/>
                    <a:pt x="109932" y="54130"/>
                    <a:pt x="109687" y="54025"/>
                  </a:cubicBezTo>
                  <a:cubicBezTo>
                    <a:pt x="109543" y="53963"/>
                    <a:pt x="109387" y="53685"/>
                    <a:pt x="109315" y="53552"/>
                  </a:cubicBezTo>
                  <a:cubicBezTo>
                    <a:pt x="109182" y="53285"/>
                    <a:pt x="109176" y="52668"/>
                    <a:pt x="108987" y="52424"/>
                  </a:cubicBezTo>
                  <a:cubicBezTo>
                    <a:pt x="108743" y="52101"/>
                    <a:pt x="107921" y="51729"/>
                    <a:pt x="107582" y="51473"/>
                  </a:cubicBezTo>
                  <a:cubicBezTo>
                    <a:pt x="107148" y="51140"/>
                    <a:pt x="106454" y="50312"/>
                    <a:pt x="105959" y="50050"/>
                  </a:cubicBezTo>
                  <a:cubicBezTo>
                    <a:pt x="105698" y="49911"/>
                    <a:pt x="105098" y="49711"/>
                    <a:pt x="104798" y="49734"/>
                  </a:cubicBezTo>
                  <a:cubicBezTo>
                    <a:pt x="104365" y="49773"/>
                    <a:pt x="103615" y="50239"/>
                    <a:pt x="103259" y="50456"/>
                  </a:cubicBezTo>
                  <a:cubicBezTo>
                    <a:pt x="102670" y="50829"/>
                    <a:pt x="101620" y="51729"/>
                    <a:pt x="101131" y="52213"/>
                  </a:cubicBezTo>
                  <a:cubicBezTo>
                    <a:pt x="100926" y="52413"/>
                    <a:pt x="100648" y="52935"/>
                    <a:pt x="100387" y="53091"/>
                  </a:cubicBezTo>
                  <a:cubicBezTo>
                    <a:pt x="100125" y="53246"/>
                    <a:pt x="99470" y="53430"/>
                    <a:pt x="99159" y="53380"/>
                  </a:cubicBezTo>
                  <a:cubicBezTo>
                    <a:pt x="98814" y="53324"/>
                    <a:pt x="98275" y="52863"/>
                    <a:pt x="98009" y="52657"/>
                  </a:cubicBezTo>
                  <a:cubicBezTo>
                    <a:pt x="97881" y="52557"/>
                    <a:pt x="97675" y="52257"/>
                    <a:pt x="97509" y="52196"/>
                  </a:cubicBezTo>
                  <a:cubicBezTo>
                    <a:pt x="97231" y="52085"/>
                    <a:pt x="96586" y="52107"/>
                    <a:pt x="96303" y="52196"/>
                  </a:cubicBezTo>
                  <a:cubicBezTo>
                    <a:pt x="95953" y="52296"/>
                    <a:pt x="95325" y="52707"/>
                    <a:pt x="95097" y="52974"/>
                  </a:cubicBezTo>
                  <a:cubicBezTo>
                    <a:pt x="94936" y="53152"/>
                    <a:pt x="94881" y="53663"/>
                    <a:pt x="94725" y="53847"/>
                  </a:cubicBezTo>
                  <a:cubicBezTo>
                    <a:pt x="94425" y="54197"/>
                    <a:pt x="93603" y="54730"/>
                    <a:pt x="93141" y="54897"/>
                  </a:cubicBezTo>
                  <a:cubicBezTo>
                    <a:pt x="92530" y="55119"/>
                    <a:pt x="91169" y="55197"/>
                    <a:pt x="90508" y="55186"/>
                  </a:cubicBezTo>
                  <a:cubicBezTo>
                    <a:pt x="89974" y="55186"/>
                    <a:pt x="88936" y="54914"/>
                    <a:pt x="88402" y="54919"/>
                  </a:cubicBezTo>
                  <a:cubicBezTo>
                    <a:pt x="88119" y="54919"/>
                    <a:pt x="87535" y="54958"/>
                    <a:pt x="87308" y="55092"/>
                  </a:cubicBezTo>
                  <a:cubicBezTo>
                    <a:pt x="87069" y="55236"/>
                    <a:pt x="86919" y="55814"/>
                    <a:pt x="86669" y="55937"/>
                  </a:cubicBezTo>
                  <a:cubicBezTo>
                    <a:pt x="86458" y="56031"/>
                    <a:pt x="85935" y="55975"/>
                    <a:pt x="85696" y="55937"/>
                  </a:cubicBezTo>
                  <a:cubicBezTo>
                    <a:pt x="85524" y="55903"/>
                    <a:pt x="85185" y="55714"/>
                    <a:pt x="85002" y="55698"/>
                  </a:cubicBezTo>
                  <a:cubicBezTo>
                    <a:pt x="84791" y="55681"/>
                    <a:pt x="84335" y="55720"/>
                    <a:pt x="84168" y="55831"/>
                  </a:cubicBezTo>
                  <a:cubicBezTo>
                    <a:pt x="83974" y="55959"/>
                    <a:pt x="83885" y="56420"/>
                    <a:pt x="83702" y="56553"/>
                  </a:cubicBezTo>
                  <a:cubicBezTo>
                    <a:pt x="83491" y="56720"/>
                    <a:pt x="82896" y="56893"/>
                    <a:pt x="82429" y="57009"/>
                  </a:cubicBezTo>
                  <a:lnTo>
                    <a:pt x="82429" y="81326"/>
                  </a:lnTo>
                  <a:cubicBezTo>
                    <a:pt x="82429" y="81326"/>
                    <a:pt x="83235" y="81915"/>
                    <a:pt x="83357" y="82188"/>
                  </a:cubicBezTo>
                  <a:cubicBezTo>
                    <a:pt x="83552" y="82627"/>
                    <a:pt x="83152" y="83627"/>
                    <a:pt x="83357" y="84061"/>
                  </a:cubicBezTo>
                  <a:cubicBezTo>
                    <a:pt x="83568" y="84516"/>
                    <a:pt x="84524" y="85106"/>
                    <a:pt x="84930" y="85428"/>
                  </a:cubicBezTo>
                  <a:cubicBezTo>
                    <a:pt x="85419" y="85800"/>
                    <a:pt x="86574" y="86384"/>
                    <a:pt x="86952" y="86845"/>
                  </a:cubicBezTo>
                  <a:cubicBezTo>
                    <a:pt x="87169" y="87106"/>
                    <a:pt x="87213" y="87823"/>
                    <a:pt x="87458" y="88057"/>
                  </a:cubicBezTo>
                  <a:cubicBezTo>
                    <a:pt x="87635" y="88224"/>
                    <a:pt x="88147" y="88379"/>
                    <a:pt x="88402" y="88429"/>
                  </a:cubicBezTo>
                  <a:cubicBezTo>
                    <a:pt x="88758" y="88490"/>
                    <a:pt x="89491" y="88374"/>
                    <a:pt x="89852" y="88429"/>
                  </a:cubicBezTo>
                  <a:cubicBezTo>
                    <a:pt x="90169" y="88474"/>
                    <a:pt x="90825" y="88624"/>
                    <a:pt x="91080" y="88796"/>
                  </a:cubicBezTo>
                  <a:cubicBezTo>
                    <a:pt x="91347" y="88974"/>
                    <a:pt x="91569" y="89591"/>
                    <a:pt x="91825" y="89769"/>
                  </a:cubicBezTo>
                  <a:cubicBezTo>
                    <a:pt x="92025" y="89913"/>
                    <a:pt x="92547" y="89997"/>
                    <a:pt x="92786" y="90086"/>
                  </a:cubicBezTo>
                  <a:cubicBezTo>
                    <a:pt x="93153" y="90208"/>
                    <a:pt x="93903" y="90430"/>
                    <a:pt x="94219" y="90625"/>
                  </a:cubicBezTo>
                  <a:cubicBezTo>
                    <a:pt x="94575" y="90847"/>
                    <a:pt x="95086" y="91497"/>
                    <a:pt x="95419" y="91736"/>
                  </a:cubicBezTo>
                  <a:cubicBezTo>
                    <a:pt x="95831" y="92014"/>
                    <a:pt x="96714" y="92470"/>
                    <a:pt x="97181" y="92654"/>
                  </a:cubicBezTo>
                  <a:cubicBezTo>
                    <a:pt x="97553" y="92792"/>
                    <a:pt x="98347" y="92937"/>
                    <a:pt x="98720" y="93076"/>
                  </a:cubicBezTo>
                  <a:cubicBezTo>
                    <a:pt x="99136" y="93243"/>
                    <a:pt x="100053" y="93559"/>
                    <a:pt x="100298" y="93904"/>
                  </a:cubicBezTo>
                  <a:cubicBezTo>
                    <a:pt x="100487" y="94160"/>
                    <a:pt x="100337" y="94827"/>
                    <a:pt x="100431" y="95127"/>
                  </a:cubicBezTo>
                  <a:cubicBezTo>
                    <a:pt x="100492" y="95333"/>
                    <a:pt x="100848" y="95677"/>
                    <a:pt x="100848" y="95883"/>
                  </a:cubicBezTo>
                  <a:cubicBezTo>
                    <a:pt x="100848" y="96150"/>
                    <a:pt x="100342" y="96555"/>
                    <a:pt x="100342" y="96822"/>
                  </a:cubicBezTo>
                  <a:cubicBezTo>
                    <a:pt x="100337" y="97106"/>
                    <a:pt x="100637" y="97667"/>
                    <a:pt x="100848" y="97895"/>
                  </a:cubicBezTo>
                  <a:cubicBezTo>
                    <a:pt x="100992" y="98050"/>
                    <a:pt x="101492" y="98184"/>
                    <a:pt x="101620" y="98356"/>
                  </a:cubicBezTo>
                  <a:cubicBezTo>
                    <a:pt x="101759" y="98578"/>
                    <a:pt x="101792" y="99118"/>
                    <a:pt x="101748" y="99368"/>
                  </a:cubicBezTo>
                  <a:cubicBezTo>
                    <a:pt x="101687" y="99685"/>
                    <a:pt x="101337" y="100257"/>
                    <a:pt x="101114" y="100502"/>
                  </a:cubicBezTo>
                  <a:cubicBezTo>
                    <a:pt x="100892" y="100735"/>
                    <a:pt x="100237" y="101018"/>
                    <a:pt x="100037" y="101263"/>
                  </a:cubicBezTo>
                  <a:cubicBezTo>
                    <a:pt x="99875" y="101452"/>
                    <a:pt x="99664" y="101913"/>
                    <a:pt x="99637" y="102158"/>
                  </a:cubicBezTo>
                  <a:cubicBezTo>
                    <a:pt x="99592" y="102553"/>
                    <a:pt x="99737" y="103375"/>
                    <a:pt x="99964" y="103714"/>
                  </a:cubicBezTo>
                  <a:cubicBezTo>
                    <a:pt x="100264" y="104137"/>
                    <a:pt x="101359" y="104565"/>
                    <a:pt x="101748" y="104926"/>
                  </a:cubicBezTo>
                  <a:cubicBezTo>
                    <a:pt x="102192" y="105343"/>
                    <a:pt x="102926" y="106315"/>
                    <a:pt x="103192" y="106832"/>
                  </a:cubicBezTo>
                  <a:cubicBezTo>
                    <a:pt x="103431" y="107288"/>
                    <a:pt x="103631" y="108305"/>
                    <a:pt x="103809" y="108783"/>
                  </a:cubicBezTo>
                  <a:cubicBezTo>
                    <a:pt x="103898" y="109033"/>
                    <a:pt x="104037" y="109561"/>
                    <a:pt x="104209" y="109773"/>
                  </a:cubicBezTo>
                  <a:cubicBezTo>
                    <a:pt x="104465" y="110117"/>
                    <a:pt x="105270" y="110573"/>
                    <a:pt x="105615" y="110845"/>
                  </a:cubicBezTo>
                  <a:cubicBezTo>
                    <a:pt x="106009" y="111168"/>
                    <a:pt x="106804" y="111812"/>
                    <a:pt x="107187" y="112151"/>
                  </a:cubicBezTo>
                  <a:cubicBezTo>
                    <a:pt x="107382" y="112324"/>
                    <a:pt x="107848" y="112641"/>
                    <a:pt x="107937" y="112874"/>
                  </a:cubicBezTo>
                  <a:cubicBezTo>
                    <a:pt x="108054" y="113202"/>
                    <a:pt x="107732" y="113863"/>
                    <a:pt x="107715" y="114280"/>
                  </a:cubicBezTo>
                  <a:cubicBezTo>
                    <a:pt x="107398" y="114358"/>
                    <a:pt x="106954" y="114469"/>
                    <a:pt x="106754" y="114491"/>
                  </a:cubicBezTo>
                  <a:cubicBezTo>
                    <a:pt x="106587" y="114508"/>
                    <a:pt x="106220" y="114397"/>
                    <a:pt x="106087" y="114491"/>
                  </a:cubicBezTo>
                  <a:cubicBezTo>
                    <a:pt x="105932" y="114608"/>
                    <a:pt x="105893" y="115042"/>
                    <a:pt x="105915" y="115231"/>
                  </a:cubicBezTo>
                  <a:cubicBezTo>
                    <a:pt x="105937" y="115492"/>
                    <a:pt x="106304" y="115948"/>
                    <a:pt x="106354" y="116203"/>
                  </a:cubicBezTo>
                  <a:cubicBezTo>
                    <a:pt x="106459" y="116731"/>
                    <a:pt x="106426" y="117832"/>
                    <a:pt x="106265" y="118349"/>
                  </a:cubicBezTo>
                  <a:cubicBezTo>
                    <a:pt x="106143" y="118760"/>
                    <a:pt x="105770" y="119660"/>
                    <a:pt x="105348" y="119866"/>
                  </a:cubicBezTo>
                  <a:cubicBezTo>
                    <a:pt x="105037" y="120016"/>
                    <a:pt x="104242" y="119916"/>
                    <a:pt x="103942" y="119749"/>
                  </a:cubicBezTo>
                  <a:cubicBezTo>
                    <a:pt x="103631" y="119583"/>
                    <a:pt x="103409" y="118882"/>
                    <a:pt x="103148" y="118654"/>
                  </a:cubicBezTo>
                  <a:cubicBezTo>
                    <a:pt x="102915" y="118454"/>
                    <a:pt x="102287" y="118226"/>
                    <a:pt x="102048" y="118021"/>
                  </a:cubicBezTo>
                  <a:cubicBezTo>
                    <a:pt x="101876" y="117871"/>
                    <a:pt x="101714" y="117398"/>
                    <a:pt x="101492" y="117298"/>
                  </a:cubicBezTo>
                  <a:cubicBezTo>
                    <a:pt x="101114" y="117109"/>
                    <a:pt x="100148" y="117087"/>
                    <a:pt x="99770" y="117265"/>
                  </a:cubicBezTo>
                  <a:cubicBezTo>
                    <a:pt x="99592" y="117354"/>
                    <a:pt x="99392" y="117715"/>
                    <a:pt x="99331" y="117893"/>
                  </a:cubicBezTo>
                  <a:cubicBezTo>
                    <a:pt x="99242" y="118149"/>
                    <a:pt x="99336" y="118693"/>
                    <a:pt x="99275" y="118955"/>
                  </a:cubicBezTo>
                  <a:cubicBezTo>
                    <a:pt x="99214" y="119216"/>
                    <a:pt x="99109" y="119794"/>
                    <a:pt x="98859" y="119944"/>
                  </a:cubicBezTo>
                  <a:cubicBezTo>
                    <a:pt x="98675" y="120055"/>
                    <a:pt x="98181" y="119966"/>
                    <a:pt x="97959" y="119922"/>
                  </a:cubicBezTo>
                  <a:cubicBezTo>
                    <a:pt x="97753" y="119866"/>
                    <a:pt x="97331" y="119716"/>
                    <a:pt x="97225" y="119555"/>
                  </a:cubicBezTo>
                  <a:cubicBezTo>
                    <a:pt x="97047" y="119283"/>
                    <a:pt x="97192" y="118616"/>
                    <a:pt x="97225" y="118310"/>
                  </a:cubicBezTo>
                  <a:cubicBezTo>
                    <a:pt x="97253" y="118060"/>
                    <a:pt x="97303" y="117543"/>
                    <a:pt x="97425" y="117320"/>
                  </a:cubicBezTo>
                  <a:cubicBezTo>
                    <a:pt x="97553" y="117109"/>
                    <a:pt x="97970" y="116804"/>
                    <a:pt x="98164" y="116648"/>
                  </a:cubicBezTo>
                  <a:cubicBezTo>
                    <a:pt x="98331" y="116503"/>
                    <a:pt x="98798" y="116326"/>
                    <a:pt x="98859" y="116125"/>
                  </a:cubicBezTo>
                  <a:cubicBezTo>
                    <a:pt x="98964" y="115798"/>
                    <a:pt x="98603" y="115097"/>
                    <a:pt x="98364" y="114825"/>
                  </a:cubicBezTo>
                  <a:cubicBezTo>
                    <a:pt x="98036" y="114452"/>
                    <a:pt x="97031" y="114069"/>
                    <a:pt x="96581" y="113819"/>
                  </a:cubicBezTo>
                  <a:cubicBezTo>
                    <a:pt x="96258" y="113635"/>
                    <a:pt x="95686" y="113180"/>
                    <a:pt x="95325" y="113085"/>
                  </a:cubicBezTo>
                  <a:cubicBezTo>
                    <a:pt x="94964" y="112991"/>
                    <a:pt x="94080" y="112857"/>
                    <a:pt x="93803" y="113085"/>
                  </a:cubicBezTo>
                  <a:cubicBezTo>
                    <a:pt x="93636" y="113219"/>
                    <a:pt x="93625" y="113702"/>
                    <a:pt x="93742" y="113863"/>
                  </a:cubicBezTo>
                  <a:cubicBezTo>
                    <a:pt x="93858" y="114030"/>
                    <a:pt x="94358" y="114036"/>
                    <a:pt x="94530" y="114158"/>
                  </a:cubicBezTo>
                  <a:cubicBezTo>
                    <a:pt x="94708" y="114264"/>
                    <a:pt x="95103" y="114558"/>
                    <a:pt x="95086" y="114753"/>
                  </a:cubicBezTo>
                  <a:cubicBezTo>
                    <a:pt x="95075" y="114930"/>
                    <a:pt x="94669" y="115203"/>
                    <a:pt x="94475" y="115242"/>
                  </a:cubicBezTo>
                  <a:cubicBezTo>
                    <a:pt x="94147" y="115320"/>
                    <a:pt x="93430" y="115131"/>
                    <a:pt x="93158" y="114958"/>
                  </a:cubicBezTo>
                  <a:cubicBezTo>
                    <a:pt x="92847" y="114769"/>
                    <a:pt x="92541" y="114125"/>
                    <a:pt x="92308" y="113863"/>
                  </a:cubicBezTo>
                  <a:cubicBezTo>
                    <a:pt x="92141" y="113674"/>
                    <a:pt x="91825" y="113246"/>
                    <a:pt x="91575" y="113141"/>
                  </a:cubicBezTo>
                  <a:cubicBezTo>
                    <a:pt x="91408" y="113063"/>
                    <a:pt x="90986" y="113018"/>
                    <a:pt x="90819" y="113085"/>
                  </a:cubicBezTo>
                  <a:cubicBezTo>
                    <a:pt x="90602" y="113180"/>
                    <a:pt x="90452" y="113635"/>
                    <a:pt x="90286" y="113786"/>
                  </a:cubicBezTo>
                  <a:cubicBezTo>
                    <a:pt x="90030" y="114036"/>
                    <a:pt x="89430" y="114464"/>
                    <a:pt x="89091" y="114619"/>
                  </a:cubicBezTo>
                  <a:cubicBezTo>
                    <a:pt x="88724" y="114792"/>
                    <a:pt x="87919" y="114986"/>
                    <a:pt x="87513" y="115058"/>
                  </a:cubicBezTo>
                  <a:cubicBezTo>
                    <a:pt x="87130" y="115131"/>
                    <a:pt x="86352" y="115320"/>
                    <a:pt x="85991" y="115214"/>
                  </a:cubicBezTo>
                  <a:cubicBezTo>
                    <a:pt x="85780" y="115158"/>
                    <a:pt x="85363" y="114892"/>
                    <a:pt x="85319" y="114697"/>
                  </a:cubicBezTo>
                  <a:cubicBezTo>
                    <a:pt x="85257" y="114475"/>
                    <a:pt x="85585" y="114052"/>
                    <a:pt x="85724" y="113863"/>
                  </a:cubicBezTo>
                  <a:cubicBezTo>
                    <a:pt x="85857" y="113685"/>
                    <a:pt x="86307" y="113424"/>
                    <a:pt x="86396" y="113219"/>
                  </a:cubicBezTo>
                  <a:cubicBezTo>
                    <a:pt x="86502" y="112980"/>
                    <a:pt x="86335" y="112435"/>
                    <a:pt x="86396" y="112174"/>
                  </a:cubicBezTo>
                  <a:cubicBezTo>
                    <a:pt x="86452" y="111979"/>
                    <a:pt x="86591" y="111557"/>
                    <a:pt x="86780" y="111423"/>
                  </a:cubicBezTo>
                  <a:cubicBezTo>
                    <a:pt x="86963" y="111295"/>
                    <a:pt x="87491" y="111384"/>
                    <a:pt x="87685" y="111273"/>
                  </a:cubicBezTo>
                  <a:cubicBezTo>
                    <a:pt x="87858" y="111168"/>
                    <a:pt x="88069" y="110840"/>
                    <a:pt x="88119" y="110673"/>
                  </a:cubicBezTo>
                  <a:cubicBezTo>
                    <a:pt x="88180" y="110484"/>
                    <a:pt x="88235" y="110062"/>
                    <a:pt x="88097" y="109923"/>
                  </a:cubicBezTo>
                  <a:cubicBezTo>
                    <a:pt x="87908" y="109723"/>
                    <a:pt x="87263" y="109678"/>
                    <a:pt x="86980" y="109711"/>
                  </a:cubicBezTo>
                  <a:cubicBezTo>
                    <a:pt x="86735" y="109739"/>
                    <a:pt x="86274" y="109962"/>
                    <a:pt x="86080" y="110100"/>
                  </a:cubicBezTo>
                  <a:cubicBezTo>
                    <a:pt x="85991" y="110162"/>
                    <a:pt x="85913" y="110367"/>
                    <a:pt x="85813" y="110417"/>
                  </a:cubicBezTo>
                  <a:cubicBezTo>
                    <a:pt x="85496" y="110534"/>
                    <a:pt x="84763" y="110423"/>
                    <a:pt x="84435" y="110306"/>
                  </a:cubicBezTo>
                  <a:cubicBezTo>
                    <a:pt x="84313" y="110267"/>
                    <a:pt x="84163" y="110023"/>
                    <a:pt x="84030" y="110023"/>
                  </a:cubicBezTo>
                  <a:cubicBezTo>
                    <a:pt x="83841" y="110017"/>
                    <a:pt x="83568" y="110312"/>
                    <a:pt x="83407" y="110417"/>
                  </a:cubicBezTo>
                  <a:cubicBezTo>
                    <a:pt x="83268" y="110501"/>
                    <a:pt x="83029" y="110756"/>
                    <a:pt x="82852" y="110779"/>
                  </a:cubicBezTo>
                  <a:cubicBezTo>
                    <a:pt x="82596" y="110806"/>
                    <a:pt x="82118" y="110551"/>
                    <a:pt x="81890" y="110440"/>
                  </a:cubicBezTo>
                  <a:cubicBezTo>
                    <a:pt x="81746" y="110362"/>
                    <a:pt x="81501" y="110156"/>
                    <a:pt x="81368" y="110073"/>
                  </a:cubicBezTo>
                  <a:cubicBezTo>
                    <a:pt x="81235" y="110000"/>
                    <a:pt x="80990" y="109828"/>
                    <a:pt x="80840" y="109811"/>
                  </a:cubicBezTo>
                  <a:cubicBezTo>
                    <a:pt x="80490" y="109789"/>
                    <a:pt x="79840" y="110078"/>
                    <a:pt x="79524" y="110206"/>
                  </a:cubicBezTo>
                  <a:cubicBezTo>
                    <a:pt x="79318" y="110284"/>
                    <a:pt x="78896" y="110440"/>
                    <a:pt x="78762" y="110595"/>
                  </a:cubicBezTo>
                  <a:cubicBezTo>
                    <a:pt x="78568" y="110834"/>
                    <a:pt x="78390" y="111451"/>
                    <a:pt x="78468" y="111735"/>
                  </a:cubicBezTo>
                  <a:cubicBezTo>
                    <a:pt x="78540" y="111996"/>
                    <a:pt x="78946" y="112468"/>
                    <a:pt x="79229" y="112546"/>
                  </a:cubicBezTo>
                  <a:cubicBezTo>
                    <a:pt x="79390" y="112585"/>
                    <a:pt x="79707" y="112379"/>
                    <a:pt x="79874" y="112357"/>
                  </a:cubicBezTo>
                  <a:cubicBezTo>
                    <a:pt x="80140" y="112335"/>
                    <a:pt x="80740" y="112263"/>
                    <a:pt x="80951" y="112413"/>
                  </a:cubicBezTo>
                  <a:cubicBezTo>
                    <a:pt x="81101" y="112524"/>
                    <a:pt x="81163" y="112891"/>
                    <a:pt x="81157" y="113063"/>
                  </a:cubicBezTo>
                  <a:cubicBezTo>
                    <a:pt x="81146" y="113313"/>
                    <a:pt x="80924" y="113802"/>
                    <a:pt x="80751" y="113997"/>
                  </a:cubicBezTo>
                  <a:cubicBezTo>
                    <a:pt x="80557" y="114208"/>
                    <a:pt x="79929" y="114408"/>
                    <a:pt x="79724" y="114619"/>
                  </a:cubicBezTo>
                  <a:cubicBezTo>
                    <a:pt x="79496" y="114864"/>
                    <a:pt x="79362" y="115553"/>
                    <a:pt x="79112" y="115792"/>
                  </a:cubicBezTo>
                  <a:cubicBezTo>
                    <a:pt x="78940" y="115948"/>
                    <a:pt x="78479" y="116181"/>
                    <a:pt x="78229" y="116176"/>
                  </a:cubicBezTo>
                  <a:cubicBezTo>
                    <a:pt x="77990" y="116164"/>
                    <a:pt x="77568" y="115881"/>
                    <a:pt x="77384" y="115736"/>
                  </a:cubicBezTo>
                  <a:cubicBezTo>
                    <a:pt x="77118" y="115531"/>
                    <a:pt x="76762" y="114964"/>
                    <a:pt x="76507" y="114753"/>
                  </a:cubicBezTo>
                  <a:cubicBezTo>
                    <a:pt x="76251" y="114530"/>
                    <a:pt x="75534" y="114275"/>
                    <a:pt x="75368" y="113997"/>
                  </a:cubicBezTo>
                  <a:cubicBezTo>
                    <a:pt x="75262" y="113819"/>
                    <a:pt x="75262" y="113380"/>
                    <a:pt x="75340" y="113191"/>
                  </a:cubicBezTo>
                  <a:cubicBezTo>
                    <a:pt x="75412" y="112991"/>
                    <a:pt x="75818" y="112735"/>
                    <a:pt x="75951" y="112568"/>
                  </a:cubicBezTo>
                  <a:cubicBezTo>
                    <a:pt x="76057" y="112435"/>
                    <a:pt x="76257" y="112151"/>
                    <a:pt x="76301" y="111996"/>
                  </a:cubicBezTo>
                  <a:cubicBezTo>
                    <a:pt x="76368" y="111790"/>
                    <a:pt x="76451" y="111301"/>
                    <a:pt x="76301" y="111140"/>
                  </a:cubicBezTo>
                  <a:cubicBezTo>
                    <a:pt x="76145" y="110956"/>
                    <a:pt x="75523" y="110817"/>
                    <a:pt x="75306" y="110934"/>
                  </a:cubicBezTo>
                  <a:cubicBezTo>
                    <a:pt x="75073" y="111051"/>
                    <a:pt x="75156" y="111657"/>
                    <a:pt x="75012" y="111868"/>
                  </a:cubicBezTo>
                  <a:cubicBezTo>
                    <a:pt x="74890" y="112051"/>
                    <a:pt x="74545" y="112396"/>
                    <a:pt x="74317" y="112435"/>
                  </a:cubicBezTo>
                  <a:cubicBezTo>
                    <a:pt x="73906" y="112507"/>
                    <a:pt x="73112" y="112135"/>
                    <a:pt x="72795" y="111918"/>
                  </a:cubicBezTo>
                  <a:cubicBezTo>
                    <a:pt x="72528" y="111746"/>
                    <a:pt x="72134" y="111257"/>
                    <a:pt x="72023" y="110979"/>
                  </a:cubicBezTo>
                  <a:cubicBezTo>
                    <a:pt x="71939" y="110729"/>
                    <a:pt x="71939" y="110173"/>
                    <a:pt x="72023" y="109923"/>
                  </a:cubicBezTo>
                  <a:cubicBezTo>
                    <a:pt x="72095" y="109723"/>
                    <a:pt x="72362" y="109356"/>
                    <a:pt x="72556" y="109245"/>
                  </a:cubicBezTo>
                  <a:cubicBezTo>
                    <a:pt x="72890" y="109050"/>
                    <a:pt x="73795" y="109150"/>
                    <a:pt x="74140" y="108955"/>
                  </a:cubicBezTo>
                  <a:cubicBezTo>
                    <a:pt x="74429" y="108789"/>
                    <a:pt x="74856" y="108261"/>
                    <a:pt x="74951" y="107972"/>
                  </a:cubicBezTo>
                  <a:cubicBezTo>
                    <a:pt x="75084" y="107627"/>
                    <a:pt x="75145" y="106827"/>
                    <a:pt x="74923" y="106521"/>
                  </a:cubicBezTo>
                  <a:cubicBezTo>
                    <a:pt x="74712" y="106215"/>
                    <a:pt x="73773" y="106104"/>
                    <a:pt x="73467" y="105865"/>
                  </a:cubicBezTo>
                  <a:cubicBezTo>
                    <a:pt x="73084" y="105576"/>
                    <a:pt x="72467" y="104837"/>
                    <a:pt x="72317" y="104415"/>
                  </a:cubicBezTo>
                  <a:cubicBezTo>
                    <a:pt x="72195" y="104053"/>
                    <a:pt x="72062" y="103203"/>
                    <a:pt x="72317" y="102903"/>
                  </a:cubicBezTo>
                  <a:cubicBezTo>
                    <a:pt x="72501" y="102703"/>
                    <a:pt x="73234" y="102819"/>
                    <a:pt x="73467" y="102647"/>
                  </a:cubicBezTo>
                  <a:cubicBezTo>
                    <a:pt x="73645" y="102503"/>
                    <a:pt x="73917" y="102075"/>
                    <a:pt x="73845" y="101869"/>
                  </a:cubicBezTo>
                  <a:cubicBezTo>
                    <a:pt x="73767" y="101647"/>
                    <a:pt x="73040" y="101591"/>
                    <a:pt x="72962" y="101374"/>
                  </a:cubicBezTo>
                  <a:cubicBezTo>
                    <a:pt x="72901" y="101185"/>
                    <a:pt x="73156" y="100802"/>
                    <a:pt x="73301" y="100657"/>
                  </a:cubicBezTo>
                  <a:cubicBezTo>
                    <a:pt x="73423" y="100540"/>
                    <a:pt x="73817" y="100479"/>
                    <a:pt x="73917" y="100346"/>
                  </a:cubicBezTo>
                  <a:cubicBezTo>
                    <a:pt x="74156" y="100029"/>
                    <a:pt x="74145" y="99212"/>
                    <a:pt x="74140" y="98829"/>
                  </a:cubicBezTo>
                  <a:cubicBezTo>
                    <a:pt x="74129" y="98484"/>
                    <a:pt x="74006" y="97789"/>
                    <a:pt x="73873" y="97461"/>
                  </a:cubicBezTo>
                  <a:cubicBezTo>
                    <a:pt x="73756" y="97178"/>
                    <a:pt x="73501" y="96505"/>
                    <a:pt x="73173" y="96411"/>
                  </a:cubicBezTo>
                  <a:cubicBezTo>
                    <a:pt x="72995" y="96361"/>
                    <a:pt x="72690" y="96661"/>
                    <a:pt x="72512" y="96683"/>
                  </a:cubicBezTo>
                  <a:cubicBezTo>
                    <a:pt x="72290" y="96716"/>
                    <a:pt x="71795" y="96739"/>
                    <a:pt x="71639" y="96605"/>
                  </a:cubicBezTo>
                  <a:cubicBezTo>
                    <a:pt x="71389" y="96416"/>
                    <a:pt x="71362" y="95766"/>
                    <a:pt x="71373" y="95471"/>
                  </a:cubicBezTo>
                  <a:cubicBezTo>
                    <a:pt x="71378" y="95238"/>
                    <a:pt x="71467" y="94738"/>
                    <a:pt x="71639" y="94538"/>
                  </a:cubicBezTo>
                  <a:cubicBezTo>
                    <a:pt x="71856" y="94288"/>
                    <a:pt x="72628" y="94121"/>
                    <a:pt x="72912" y="93921"/>
                  </a:cubicBezTo>
                  <a:cubicBezTo>
                    <a:pt x="73123" y="93760"/>
                    <a:pt x="73429" y="93332"/>
                    <a:pt x="73651" y="93182"/>
                  </a:cubicBezTo>
                  <a:cubicBezTo>
                    <a:pt x="73906" y="93009"/>
                    <a:pt x="74473" y="92692"/>
                    <a:pt x="74790" y="92670"/>
                  </a:cubicBezTo>
                  <a:cubicBezTo>
                    <a:pt x="75056" y="92654"/>
                    <a:pt x="75545" y="92954"/>
                    <a:pt x="75807" y="92943"/>
                  </a:cubicBezTo>
                  <a:cubicBezTo>
                    <a:pt x="76040" y="92937"/>
                    <a:pt x="76607" y="92831"/>
                    <a:pt x="76684" y="92631"/>
                  </a:cubicBezTo>
                  <a:cubicBezTo>
                    <a:pt x="76790" y="92348"/>
                    <a:pt x="76251" y="91798"/>
                    <a:pt x="75979" y="91614"/>
                  </a:cubicBezTo>
                  <a:cubicBezTo>
                    <a:pt x="75684" y="91425"/>
                    <a:pt x="74940" y="91281"/>
                    <a:pt x="74573" y="91270"/>
                  </a:cubicBezTo>
                  <a:cubicBezTo>
                    <a:pt x="74356" y="91264"/>
                    <a:pt x="73951" y="91453"/>
                    <a:pt x="73740" y="91425"/>
                  </a:cubicBezTo>
                  <a:cubicBezTo>
                    <a:pt x="73406" y="91381"/>
                    <a:pt x="72890" y="90853"/>
                    <a:pt x="72556" y="90836"/>
                  </a:cubicBezTo>
                  <a:cubicBezTo>
                    <a:pt x="72328" y="90830"/>
                    <a:pt x="71895" y="91019"/>
                    <a:pt x="71723" y="91153"/>
                  </a:cubicBezTo>
                  <a:cubicBezTo>
                    <a:pt x="71512" y="91308"/>
                    <a:pt x="71401" y="91870"/>
                    <a:pt x="71151" y="91970"/>
                  </a:cubicBezTo>
                  <a:cubicBezTo>
                    <a:pt x="70912" y="92070"/>
                    <a:pt x="70356" y="91786"/>
                    <a:pt x="70100" y="91853"/>
                  </a:cubicBezTo>
                  <a:cubicBezTo>
                    <a:pt x="69939" y="91892"/>
                    <a:pt x="69567" y="92059"/>
                    <a:pt x="69567" y="92203"/>
                  </a:cubicBezTo>
                  <a:cubicBezTo>
                    <a:pt x="69567" y="92364"/>
                    <a:pt x="69973" y="92526"/>
                    <a:pt x="70145" y="92592"/>
                  </a:cubicBezTo>
                  <a:cubicBezTo>
                    <a:pt x="70356" y="92687"/>
                    <a:pt x="70945" y="92603"/>
                    <a:pt x="71062" y="92787"/>
                  </a:cubicBezTo>
                  <a:cubicBezTo>
                    <a:pt x="71184" y="92993"/>
                    <a:pt x="70928" y="93515"/>
                    <a:pt x="70706" y="93643"/>
                  </a:cubicBezTo>
                  <a:cubicBezTo>
                    <a:pt x="70428" y="93810"/>
                    <a:pt x="69673" y="93665"/>
                    <a:pt x="69345" y="93565"/>
                  </a:cubicBezTo>
                  <a:cubicBezTo>
                    <a:pt x="69011" y="93465"/>
                    <a:pt x="68528" y="92887"/>
                    <a:pt x="68161" y="92826"/>
                  </a:cubicBezTo>
                  <a:cubicBezTo>
                    <a:pt x="67922" y="92787"/>
                    <a:pt x="67445" y="92998"/>
                    <a:pt x="67200" y="93020"/>
                  </a:cubicBezTo>
                  <a:cubicBezTo>
                    <a:pt x="66906" y="93054"/>
                    <a:pt x="66272" y="93148"/>
                    <a:pt x="66017" y="93020"/>
                  </a:cubicBezTo>
                  <a:cubicBezTo>
                    <a:pt x="65767" y="92898"/>
                    <a:pt x="65433" y="92420"/>
                    <a:pt x="65406" y="92164"/>
                  </a:cubicBezTo>
                  <a:cubicBezTo>
                    <a:pt x="65378" y="91964"/>
                    <a:pt x="65750" y="91586"/>
                    <a:pt x="65706" y="91386"/>
                  </a:cubicBezTo>
                  <a:cubicBezTo>
                    <a:pt x="65611" y="90892"/>
                    <a:pt x="64655" y="90219"/>
                    <a:pt x="64255" y="89863"/>
                  </a:cubicBezTo>
                  <a:cubicBezTo>
                    <a:pt x="64028" y="89652"/>
                    <a:pt x="63550" y="89219"/>
                    <a:pt x="63250" y="89085"/>
                  </a:cubicBezTo>
                  <a:cubicBezTo>
                    <a:pt x="62955" y="88963"/>
                    <a:pt x="62305" y="88818"/>
                    <a:pt x="61977" y="88852"/>
                  </a:cubicBezTo>
                  <a:cubicBezTo>
                    <a:pt x="61639" y="88891"/>
                    <a:pt x="61094" y="89380"/>
                    <a:pt x="60750" y="89402"/>
                  </a:cubicBezTo>
                  <a:cubicBezTo>
                    <a:pt x="60427" y="89424"/>
                    <a:pt x="59755" y="89246"/>
                    <a:pt x="59522" y="89046"/>
                  </a:cubicBezTo>
                  <a:cubicBezTo>
                    <a:pt x="59238" y="88813"/>
                    <a:pt x="59216" y="88012"/>
                    <a:pt x="58944" y="87757"/>
                  </a:cubicBezTo>
                  <a:cubicBezTo>
                    <a:pt x="58677" y="87523"/>
                    <a:pt x="57899" y="87140"/>
                    <a:pt x="57549" y="87257"/>
                  </a:cubicBezTo>
                  <a:cubicBezTo>
                    <a:pt x="57249" y="87357"/>
                    <a:pt x="57249" y="88118"/>
                    <a:pt x="56971" y="88268"/>
                  </a:cubicBezTo>
                  <a:cubicBezTo>
                    <a:pt x="56710" y="88413"/>
                    <a:pt x="56010" y="88402"/>
                    <a:pt x="55744" y="88268"/>
                  </a:cubicBezTo>
                  <a:cubicBezTo>
                    <a:pt x="55399" y="88090"/>
                    <a:pt x="55221" y="87290"/>
                    <a:pt x="54960" y="87023"/>
                  </a:cubicBezTo>
                  <a:cubicBezTo>
                    <a:pt x="54810" y="86879"/>
                    <a:pt x="54466" y="86617"/>
                    <a:pt x="54249" y="86556"/>
                  </a:cubicBezTo>
                  <a:cubicBezTo>
                    <a:pt x="53943" y="86456"/>
                    <a:pt x="53260" y="86478"/>
                    <a:pt x="52932" y="86517"/>
                  </a:cubicBezTo>
                  <a:cubicBezTo>
                    <a:pt x="52643" y="86551"/>
                    <a:pt x="52004" y="86634"/>
                    <a:pt x="51793" y="86823"/>
                  </a:cubicBezTo>
                  <a:cubicBezTo>
                    <a:pt x="51510" y="87084"/>
                    <a:pt x="51627" y="87929"/>
                    <a:pt x="51354" y="88190"/>
                  </a:cubicBezTo>
                  <a:cubicBezTo>
                    <a:pt x="51088" y="88452"/>
                    <a:pt x="50249" y="88735"/>
                    <a:pt x="49860" y="88663"/>
                  </a:cubicBezTo>
                  <a:cubicBezTo>
                    <a:pt x="49515" y="88591"/>
                    <a:pt x="49071" y="88018"/>
                    <a:pt x="48848" y="87757"/>
                  </a:cubicBezTo>
                  <a:cubicBezTo>
                    <a:pt x="48515" y="87357"/>
                    <a:pt x="47943" y="86478"/>
                    <a:pt x="47754" y="86006"/>
                  </a:cubicBezTo>
                  <a:cubicBezTo>
                    <a:pt x="47576" y="85572"/>
                    <a:pt x="47559" y="84622"/>
                    <a:pt x="47404" y="84177"/>
                  </a:cubicBezTo>
                  <a:cubicBezTo>
                    <a:pt x="47321" y="83938"/>
                    <a:pt x="47098" y="83471"/>
                    <a:pt x="46926" y="83283"/>
                  </a:cubicBezTo>
                  <a:cubicBezTo>
                    <a:pt x="46720" y="83077"/>
                    <a:pt x="46126" y="82849"/>
                    <a:pt x="45915" y="82660"/>
                  </a:cubicBezTo>
                  <a:cubicBezTo>
                    <a:pt x="45581" y="82371"/>
                    <a:pt x="44937" y="81704"/>
                    <a:pt x="44854" y="81293"/>
                  </a:cubicBezTo>
                  <a:cubicBezTo>
                    <a:pt x="44809" y="81065"/>
                    <a:pt x="44954" y="80581"/>
                    <a:pt x="45120" y="80398"/>
                  </a:cubicBezTo>
                  <a:cubicBezTo>
                    <a:pt x="45331" y="80170"/>
                    <a:pt x="46126" y="80137"/>
                    <a:pt x="46304" y="79898"/>
                  </a:cubicBezTo>
                  <a:cubicBezTo>
                    <a:pt x="46448" y="79709"/>
                    <a:pt x="46432" y="79214"/>
                    <a:pt x="46348" y="78997"/>
                  </a:cubicBezTo>
                  <a:cubicBezTo>
                    <a:pt x="46243" y="78686"/>
                    <a:pt x="45693" y="78208"/>
                    <a:pt x="45476" y="77947"/>
                  </a:cubicBezTo>
                  <a:cubicBezTo>
                    <a:pt x="45181" y="77619"/>
                    <a:pt x="44654" y="76918"/>
                    <a:pt x="44292" y="76657"/>
                  </a:cubicBezTo>
                  <a:cubicBezTo>
                    <a:pt x="43998" y="76452"/>
                    <a:pt x="43326" y="76146"/>
                    <a:pt x="42976" y="76079"/>
                  </a:cubicBezTo>
                  <a:cubicBezTo>
                    <a:pt x="42665" y="76007"/>
                    <a:pt x="41964" y="75929"/>
                    <a:pt x="41698" y="76079"/>
                  </a:cubicBezTo>
                  <a:cubicBezTo>
                    <a:pt x="41470" y="76201"/>
                    <a:pt x="41459" y="76830"/>
                    <a:pt x="41214" y="76935"/>
                  </a:cubicBezTo>
                  <a:cubicBezTo>
                    <a:pt x="40920" y="77041"/>
                    <a:pt x="40253" y="76774"/>
                    <a:pt x="39987" y="76618"/>
                  </a:cubicBezTo>
                  <a:cubicBezTo>
                    <a:pt x="39625" y="76407"/>
                    <a:pt x="39259" y="75612"/>
                    <a:pt x="38892" y="75407"/>
                  </a:cubicBezTo>
                  <a:cubicBezTo>
                    <a:pt x="38625" y="75268"/>
                    <a:pt x="37953" y="75323"/>
                    <a:pt x="37659" y="75223"/>
                  </a:cubicBezTo>
                  <a:cubicBezTo>
                    <a:pt x="37342" y="75101"/>
                    <a:pt x="36697" y="74779"/>
                    <a:pt x="36520" y="74512"/>
                  </a:cubicBezTo>
                  <a:cubicBezTo>
                    <a:pt x="36297" y="74201"/>
                    <a:pt x="36620" y="73322"/>
                    <a:pt x="36342" y="73039"/>
                  </a:cubicBezTo>
                  <a:cubicBezTo>
                    <a:pt x="36147" y="72833"/>
                    <a:pt x="35497" y="72794"/>
                    <a:pt x="35203" y="72761"/>
                  </a:cubicBezTo>
                  <a:cubicBezTo>
                    <a:pt x="34886" y="72722"/>
                    <a:pt x="34230" y="72666"/>
                    <a:pt x="33930" y="72761"/>
                  </a:cubicBezTo>
                  <a:cubicBezTo>
                    <a:pt x="33730" y="72822"/>
                    <a:pt x="33464" y="73156"/>
                    <a:pt x="33269" y="73233"/>
                  </a:cubicBezTo>
                  <a:cubicBezTo>
                    <a:pt x="33030" y="73322"/>
                    <a:pt x="32475" y="73400"/>
                    <a:pt x="32214" y="73350"/>
                  </a:cubicBezTo>
                  <a:cubicBezTo>
                    <a:pt x="31675" y="73250"/>
                    <a:pt x="30741" y="72661"/>
                    <a:pt x="30336" y="72339"/>
                  </a:cubicBezTo>
                  <a:cubicBezTo>
                    <a:pt x="30102" y="72150"/>
                    <a:pt x="29847" y="71811"/>
                    <a:pt x="29591" y="71466"/>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2" name="Shape 722"/>
            <p:cNvSpPr/>
            <p:nvPr/>
          </p:nvSpPr>
          <p:spPr>
            <a:xfrm>
              <a:off x="963720" y="2295168"/>
              <a:ext cx="1043400" cy="808500"/>
            </a:xfrm>
            <a:custGeom>
              <a:avLst/>
              <a:gdLst/>
              <a:ahLst/>
              <a:cxnLst/>
              <a:rect l="0" t="0" r="0" b="0"/>
              <a:pathLst>
                <a:path w="120000" h="120000" extrusionOk="0">
                  <a:moveTo>
                    <a:pt x="119733" y="33550"/>
                  </a:moveTo>
                  <a:cubicBezTo>
                    <a:pt x="119822" y="33733"/>
                    <a:pt x="120011" y="34100"/>
                    <a:pt x="120000" y="34305"/>
                  </a:cubicBezTo>
                  <a:cubicBezTo>
                    <a:pt x="119988" y="34583"/>
                    <a:pt x="119644" y="35027"/>
                    <a:pt x="119555" y="35283"/>
                  </a:cubicBezTo>
                  <a:cubicBezTo>
                    <a:pt x="119444" y="35594"/>
                    <a:pt x="119255" y="36227"/>
                    <a:pt x="119222" y="36555"/>
                  </a:cubicBezTo>
                  <a:cubicBezTo>
                    <a:pt x="119199" y="36855"/>
                    <a:pt x="119255" y="37461"/>
                    <a:pt x="119311" y="37755"/>
                  </a:cubicBezTo>
                  <a:cubicBezTo>
                    <a:pt x="119383" y="38127"/>
                    <a:pt x="119688" y="38805"/>
                    <a:pt x="119761" y="39177"/>
                  </a:cubicBezTo>
                  <a:cubicBezTo>
                    <a:pt x="119827" y="39511"/>
                    <a:pt x="119905" y="40205"/>
                    <a:pt x="119861" y="40538"/>
                  </a:cubicBezTo>
                  <a:cubicBezTo>
                    <a:pt x="119833" y="40755"/>
                    <a:pt x="119683" y="41161"/>
                    <a:pt x="119566" y="41327"/>
                  </a:cubicBezTo>
                  <a:cubicBezTo>
                    <a:pt x="119444" y="41505"/>
                    <a:pt x="119022" y="41672"/>
                    <a:pt x="118927" y="41872"/>
                  </a:cubicBezTo>
                  <a:cubicBezTo>
                    <a:pt x="118727" y="42294"/>
                    <a:pt x="118883" y="43311"/>
                    <a:pt x="118811" y="43783"/>
                  </a:cubicBezTo>
                  <a:cubicBezTo>
                    <a:pt x="118777" y="44050"/>
                    <a:pt x="118588" y="44555"/>
                    <a:pt x="118560" y="44822"/>
                  </a:cubicBezTo>
                  <a:cubicBezTo>
                    <a:pt x="118516" y="45177"/>
                    <a:pt x="118583" y="46272"/>
                    <a:pt x="118583" y="46272"/>
                  </a:cubicBezTo>
                  <a:lnTo>
                    <a:pt x="112654" y="83177"/>
                  </a:lnTo>
                  <a:lnTo>
                    <a:pt x="106726" y="120000"/>
                  </a:lnTo>
                  <a:cubicBezTo>
                    <a:pt x="106726" y="120000"/>
                    <a:pt x="105615" y="117733"/>
                    <a:pt x="105181" y="117022"/>
                  </a:cubicBezTo>
                  <a:cubicBezTo>
                    <a:pt x="104737" y="116288"/>
                    <a:pt x="103776" y="114883"/>
                    <a:pt x="103226" y="114255"/>
                  </a:cubicBezTo>
                  <a:cubicBezTo>
                    <a:pt x="102970" y="113966"/>
                    <a:pt x="102320" y="113555"/>
                    <a:pt x="102098" y="113227"/>
                  </a:cubicBezTo>
                  <a:cubicBezTo>
                    <a:pt x="101703" y="112650"/>
                    <a:pt x="101376" y="111161"/>
                    <a:pt x="101026" y="110544"/>
                  </a:cubicBezTo>
                  <a:cubicBezTo>
                    <a:pt x="100698" y="109977"/>
                    <a:pt x="99937" y="108888"/>
                    <a:pt x="99442" y="108527"/>
                  </a:cubicBezTo>
                  <a:cubicBezTo>
                    <a:pt x="99092" y="108277"/>
                    <a:pt x="98264" y="107972"/>
                    <a:pt x="97853" y="107977"/>
                  </a:cubicBezTo>
                  <a:cubicBezTo>
                    <a:pt x="97414" y="107983"/>
                    <a:pt x="96542" y="108327"/>
                    <a:pt x="96164" y="108611"/>
                  </a:cubicBezTo>
                  <a:cubicBezTo>
                    <a:pt x="95747" y="108916"/>
                    <a:pt x="95264" y="110044"/>
                    <a:pt x="94819" y="110288"/>
                  </a:cubicBezTo>
                  <a:cubicBezTo>
                    <a:pt x="94525" y="110444"/>
                    <a:pt x="93836" y="110477"/>
                    <a:pt x="93525" y="110366"/>
                  </a:cubicBezTo>
                  <a:cubicBezTo>
                    <a:pt x="93169" y="110238"/>
                    <a:pt x="92697" y="109472"/>
                    <a:pt x="92347" y="109322"/>
                  </a:cubicBezTo>
                  <a:cubicBezTo>
                    <a:pt x="92152" y="109233"/>
                    <a:pt x="91725" y="109266"/>
                    <a:pt x="91514" y="109261"/>
                  </a:cubicBezTo>
                  <a:cubicBezTo>
                    <a:pt x="91269" y="109250"/>
                    <a:pt x="90758" y="109383"/>
                    <a:pt x="90536" y="109261"/>
                  </a:cubicBezTo>
                  <a:cubicBezTo>
                    <a:pt x="90325" y="109144"/>
                    <a:pt x="90152" y="108533"/>
                    <a:pt x="89947" y="108388"/>
                  </a:cubicBezTo>
                  <a:cubicBezTo>
                    <a:pt x="89774" y="108277"/>
                    <a:pt x="89363" y="108311"/>
                    <a:pt x="89180" y="108250"/>
                  </a:cubicBezTo>
                  <a:cubicBezTo>
                    <a:pt x="89008" y="108205"/>
                    <a:pt x="88530" y="107977"/>
                    <a:pt x="88530" y="107977"/>
                  </a:cubicBezTo>
                  <a:lnTo>
                    <a:pt x="103998" y="79577"/>
                  </a:lnTo>
                  <a:cubicBezTo>
                    <a:pt x="103998" y="79577"/>
                    <a:pt x="104004" y="78405"/>
                    <a:pt x="103948" y="78022"/>
                  </a:cubicBezTo>
                  <a:cubicBezTo>
                    <a:pt x="103892" y="77705"/>
                    <a:pt x="103859" y="76927"/>
                    <a:pt x="103609" y="76777"/>
                  </a:cubicBezTo>
                  <a:cubicBezTo>
                    <a:pt x="103376" y="76633"/>
                    <a:pt x="102815" y="76966"/>
                    <a:pt x="102603" y="77150"/>
                  </a:cubicBezTo>
                  <a:cubicBezTo>
                    <a:pt x="102437" y="77288"/>
                    <a:pt x="102342" y="77911"/>
                    <a:pt x="102137" y="77922"/>
                  </a:cubicBezTo>
                  <a:cubicBezTo>
                    <a:pt x="101931" y="77922"/>
                    <a:pt x="101720" y="77377"/>
                    <a:pt x="101653" y="77150"/>
                  </a:cubicBezTo>
                  <a:cubicBezTo>
                    <a:pt x="101609" y="76988"/>
                    <a:pt x="101753" y="76600"/>
                    <a:pt x="101653" y="76466"/>
                  </a:cubicBezTo>
                  <a:cubicBezTo>
                    <a:pt x="101498" y="76250"/>
                    <a:pt x="100876" y="76438"/>
                    <a:pt x="100670" y="76277"/>
                  </a:cubicBezTo>
                  <a:cubicBezTo>
                    <a:pt x="100425" y="76088"/>
                    <a:pt x="100142" y="75433"/>
                    <a:pt x="100059" y="75105"/>
                  </a:cubicBezTo>
                  <a:cubicBezTo>
                    <a:pt x="100003" y="74883"/>
                    <a:pt x="100131" y="74383"/>
                    <a:pt x="100031" y="74188"/>
                  </a:cubicBezTo>
                  <a:cubicBezTo>
                    <a:pt x="99931" y="73977"/>
                    <a:pt x="99536" y="73683"/>
                    <a:pt x="99325" y="73666"/>
                  </a:cubicBezTo>
                  <a:cubicBezTo>
                    <a:pt x="99081" y="73655"/>
                    <a:pt x="98670" y="74083"/>
                    <a:pt x="98431" y="74177"/>
                  </a:cubicBezTo>
                  <a:cubicBezTo>
                    <a:pt x="98159" y="74277"/>
                    <a:pt x="97547" y="74555"/>
                    <a:pt x="97292" y="74394"/>
                  </a:cubicBezTo>
                  <a:cubicBezTo>
                    <a:pt x="97158" y="74305"/>
                    <a:pt x="97014" y="73888"/>
                    <a:pt x="97070" y="73716"/>
                  </a:cubicBezTo>
                  <a:cubicBezTo>
                    <a:pt x="97136" y="73494"/>
                    <a:pt x="97581" y="73333"/>
                    <a:pt x="97770" y="73238"/>
                  </a:cubicBezTo>
                  <a:cubicBezTo>
                    <a:pt x="97903" y="73172"/>
                    <a:pt x="98247" y="73172"/>
                    <a:pt x="98331" y="73033"/>
                  </a:cubicBezTo>
                  <a:cubicBezTo>
                    <a:pt x="98409" y="72905"/>
                    <a:pt x="98403" y="72516"/>
                    <a:pt x="98309" y="72394"/>
                  </a:cubicBezTo>
                  <a:cubicBezTo>
                    <a:pt x="98131" y="72172"/>
                    <a:pt x="97542" y="72216"/>
                    <a:pt x="97281" y="72244"/>
                  </a:cubicBezTo>
                  <a:cubicBezTo>
                    <a:pt x="97070" y="72277"/>
                    <a:pt x="96675" y="72488"/>
                    <a:pt x="96475" y="72572"/>
                  </a:cubicBezTo>
                  <a:cubicBezTo>
                    <a:pt x="96281" y="72655"/>
                    <a:pt x="95903" y="72927"/>
                    <a:pt x="95697" y="72916"/>
                  </a:cubicBezTo>
                  <a:cubicBezTo>
                    <a:pt x="95514" y="72905"/>
                    <a:pt x="95158" y="72688"/>
                    <a:pt x="95031" y="72527"/>
                  </a:cubicBezTo>
                  <a:cubicBezTo>
                    <a:pt x="94864" y="72311"/>
                    <a:pt x="94853" y="71650"/>
                    <a:pt x="94686" y="71433"/>
                  </a:cubicBezTo>
                  <a:cubicBezTo>
                    <a:pt x="94608" y="71338"/>
                    <a:pt x="94397" y="71211"/>
                    <a:pt x="94292" y="71194"/>
                  </a:cubicBezTo>
                  <a:cubicBezTo>
                    <a:pt x="94108" y="71172"/>
                    <a:pt x="93753" y="71444"/>
                    <a:pt x="93575" y="71383"/>
                  </a:cubicBezTo>
                  <a:cubicBezTo>
                    <a:pt x="93341" y="71316"/>
                    <a:pt x="93014" y="70838"/>
                    <a:pt x="92858" y="70616"/>
                  </a:cubicBezTo>
                  <a:cubicBezTo>
                    <a:pt x="92775" y="70500"/>
                    <a:pt x="92697" y="70172"/>
                    <a:pt x="92575" y="70100"/>
                  </a:cubicBezTo>
                  <a:cubicBezTo>
                    <a:pt x="92453" y="70016"/>
                    <a:pt x="92108" y="69983"/>
                    <a:pt x="92002" y="70100"/>
                  </a:cubicBezTo>
                  <a:cubicBezTo>
                    <a:pt x="91886" y="70227"/>
                    <a:pt x="91947" y="70655"/>
                    <a:pt x="91975" y="70844"/>
                  </a:cubicBezTo>
                  <a:cubicBezTo>
                    <a:pt x="92008" y="71016"/>
                    <a:pt x="92230" y="71316"/>
                    <a:pt x="92219" y="71494"/>
                  </a:cubicBezTo>
                  <a:cubicBezTo>
                    <a:pt x="92208" y="71633"/>
                    <a:pt x="92058" y="71883"/>
                    <a:pt x="91947" y="71955"/>
                  </a:cubicBezTo>
                  <a:cubicBezTo>
                    <a:pt x="91802" y="72050"/>
                    <a:pt x="91447" y="72050"/>
                    <a:pt x="91286" y="71994"/>
                  </a:cubicBezTo>
                  <a:cubicBezTo>
                    <a:pt x="91080" y="71922"/>
                    <a:pt x="90697" y="71622"/>
                    <a:pt x="90597" y="71405"/>
                  </a:cubicBezTo>
                  <a:cubicBezTo>
                    <a:pt x="90497" y="71183"/>
                    <a:pt x="90541" y="70655"/>
                    <a:pt x="90569" y="70411"/>
                  </a:cubicBezTo>
                  <a:cubicBezTo>
                    <a:pt x="90591" y="70227"/>
                    <a:pt x="90813" y="69866"/>
                    <a:pt x="90747" y="69700"/>
                  </a:cubicBezTo>
                  <a:cubicBezTo>
                    <a:pt x="90719" y="69611"/>
                    <a:pt x="90536" y="69544"/>
                    <a:pt x="90458" y="69522"/>
                  </a:cubicBezTo>
                  <a:cubicBezTo>
                    <a:pt x="90280" y="69472"/>
                    <a:pt x="89869" y="69655"/>
                    <a:pt x="89724" y="69522"/>
                  </a:cubicBezTo>
                  <a:cubicBezTo>
                    <a:pt x="89619" y="69427"/>
                    <a:pt x="89586" y="69066"/>
                    <a:pt x="89602" y="68911"/>
                  </a:cubicBezTo>
                  <a:cubicBezTo>
                    <a:pt x="89608" y="68788"/>
                    <a:pt x="89791" y="68566"/>
                    <a:pt x="89774" y="68444"/>
                  </a:cubicBezTo>
                  <a:cubicBezTo>
                    <a:pt x="89763" y="68294"/>
                    <a:pt x="89563" y="68061"/>
                    <a:pt x="89458" y="67983"/>
                  </a:cubicBezTo>
                  <a:cubicBezTo>
                    <a:pt x="89191" y="67788"/>
                    <a:pt x="88502" y="67833"/>
                    <a:pt x="88219" y="67672"/>
                  </a:cubicBezTo>
                  <a:cubicBezTo>
                    <a:pt x="87952" y="67522"/>
                    <a:pt x="87585" y="66900"/>
                    <a:pt x="87308" y="66783"/>
                  </a:cubicBezTo>
                  <a:cubicBezTo>
                    <a:pt x="87080" y="66683"/>
                    <a:pt x="86558" y="66877"/>
                    <a:pt x="86324" y="66783"/>
                  </a:cubicBezTo>
                  <a:cubicBezTo>
                    <a:pt x="86124" y="66705"/>
                    <a:pt x="85791" y="66377"/>
                    <a:pt x="85674" y="66177"/>
                  </a:cubicBezTo>
                  <a:cubicBezTo>
                    <a:pt x="85524" y="65927"/>
                    <a:pt x="85530" y="65244"/>
                    <a:pt x="85341" y="65038"/>
                  </a:cubicBezTo>
                  <a:cubicBezTo>
                    <a:pt x="85230" y="64911"/>
                    <a:pt x="84907" y="64827"/>
                    <a:pt x="84752" y="64811"/>
                  </a:cubicBezTo>
                  <a:cubicBezTo>
                    <a:pt x="84535" y="64794"/>
                    <a:pt x="84091" y="64888"/>
                    <a:pt x="83885" y="64961"/>
                  </a:cubicBezTo>
                  <a:cubicBezTo>
                    <a:pt x="83718" y="65022"/>
                    <a:pt x="83429" y="65344"/>
                    <a:pt x="83257" y="65316"/>
                  </a:cubicBezTo>
                  <a:cubicBezTo>
                    <a:pt x="83057" y="65283"/>
                    <a:pt x="82835" y="64800"/>
                    <a:pt x="82657" y="64694"/>
                  </a:cubicBezTo>
                  <a:cubicBezTo>
                    <a:pt x="82490" y="64600"/>
                    <a:pt x="82102" y="64422"/>
                    <a:pt x="81940" y="64516"/>
                  </a:cubicBezTo>
                  <a:cubicBezTo>
                    <a:pt x="81785" y="64605"/>
                    <a:pt x="81640" y="65044"/>
                    <a:pt x="81646" y="65238"/>
                  </a:cubicBezTo>
                  <a:cubicBezTo>
                    <a:pt x="81652" y="65438"/>
                    <a:pt x="81957" y="65727"/>
                    <a:pt x="81979" y="65922"/>
                  </a:cubicBezTo>
                  <a:cubicBezTo>
                    <a:pt x="81996" y="66066"/>
                    <a:pt x="81968" y="66394"/>
                    <a:pt x="81879" y="66488"/>
                  </a:cubicBezTo>
                  <a:cubicBezTo>
                    <a:pt x="81752" y="66616"/>
                    <a:pt x="81390" y="66577"/>
                    <a:pt x="81224" y="66561"/>
                  </a:cubicBezTo>
                  <a:cubicBezTo>
                    <a:pt x="81001" y="66538"/>
                    <a:pt x="80590" y="66316"/>
                    <a:pt x="80368" y="66277"/>
                  </a:cubicBezTo>
                  <a:cubicBezTo>
                    <a:pt x="80118" y="66238"/>
                    <a:pt x="79585" y="66155"/>
                    <a:pt x="79362" y="66277"/>
                  </a:cubicBezTo>
                  <a:cubicBezTo>
                    <a:pt x="79185" y="66377"/>
                    <a:pt x="78940" y="66772"/>
                    <a:pt x="78873" y="66972"/>
                  </a:cubicBezTo>
                  <a:cubicBezTo>
                    <a:pt x="78751" y="67333"/>
                    <a:pt x="78962" y="68183"/>
                    <a:pt x="78785" y="68500"/>
                  </a:cubicBezTo>
                  <a:cubicBezTo>
                    <a:pt x="78662" y="68705"/>
                    <a:pt x="78235" y="68883"/>
                    <a:pt x="78029" y="68933"/>
                  </a:cubicBezTo>
                  <a:cubicBezTo>
                    <a:pt x="77784" y="68983"/>
                    <a:pt x="77262" y="68950"/>
                    <a:pt x="77034" y="68844"/>
                  </a:cubicBezTo>
                  <a:cubicBezTo>
                    <a:pt x="76884" y="68772"/>
                    <a:pt x="76684" y="68427"/>
                    <a:pt x="76534" y="68372"/>
                  </a:cubicBezTo>
                  <a:cubicBezTo>
                    <a:pt x="76407" y="68316"/>
                    <a:pt x="76129" y="68344"/>
                    <a:pt x="75990" y="68372"/>
                  </a:cubicBezTo>
                  <a:cubicBezTo>
                    <a:pt x="75851" y="68394"/>
                    <a:pt x="75584" y="68611"/>
                    <a:pt x="75445" y="68572"/>
                  </a:cubicBezTo>
                  <a:cubicBezTo>
                    <a:pt x="75323" y="68550"/>
                    <a:pt x="75184" y="68227"/>
                    <a:pt x="75062" y="68205"/>
                  </a:cubicBezTo>
                  <a:cubicBezTo>
                    <a:pt x="74884" y="68166"/>
                    <a:pt x="74534" y="68383"/>
                    <a:pt x="74384" y="68500"/>
                  </a:cubicBezTo>
                  <a:cubicBezTo>
                    <a:pt x="74251" y="68611"/>
                    <a:pt x="74079" y="68933"/>
                    <a:pt x="73962" y="69061"/>
                  </a:cubicBezTo>
                  <a:cubicBezTo>
                    <a:pt x="73806" y="69244"/>
                    <a:pt x="73490" y="69627"/>
                    <a:pt x="73284" y="69711"/>
                  </a:cubicBezTo>
                  <a:cubicBezTo>
                    <a:pt x="73095" y="69788"/>
                    <a:pt x="72645" y="69827"/>
                    <a:pt x="72478" y="69700"/>
                  </a:cubicBezTo>
                  <a:cubicBezTo>
                    <a:pt x="72323" y="69577"/>
                    <a:pt x="72212" y="69105"/>
                    <a:pt x="72173" y="68883"/>
                  </a:cubicBezTo>
                  <a:cubicBezTo>
                    <a:pt x="72123" y="68638"/>
                    <a:pt x="72223" y="68127"/>
                    <a:pt x="72173" y="67877"/>
                  </a:cubicBezTo>
                  <a:cubicBezTo>
                    <a:pt x="72123" y="67638"/>
                    <a:pt x="71917" y="67211"/>
                    <a:pt x="71801" y="67000"/>
                  </a:cubicBezTo>
                  <a:cubicBezTo>
                    <a:pt x="71706" y="66822"/>
                    <a:pt x="71501" y="66444"/>
                    <a:pt x="71345" y="66338"/>
                  </a:cubicBezTo>
                  <a:cubicBezTo>
                    <a:pt x="71212" y="66255"/>
                    <a:pt x="70912" y="66194"/>
                    <a:pt x="70767" y="66233"/>
                  </a:cubicBezTo>
                  <a:cubicBezTo>
                    <a:pt x="70634" y="66266"/>
                    <a:pt x="70362" y="66438"/>
                    <a:pt x="70300" y="66588"/>
                  </a:cubicBezTo>
                  <a:cubicBezTo>
                    <a:pt x="70228" y="66816"/>
                    <a:pt x="70506" y="67305"/>
                    <a:pt x="70484" y="67550"/>
                  </a:cubicBezTo>
                  <a:cubicBezTo>
                    <a:pt x="70473" y="67744"/>
                    <a:pt x="70395" y="68194"/>
                    <a:pt x="70239" y="68261"/>
                  </a:cubicBezTo>
                  <a:cubicBezTo>
                    <a:pt x="70095" y="68327"/>
                    <a:pt x="69778" y="68088"/>
                    <a:pt x="69678" y="67950"/>
                  </a:cubicBezTo>
                  <a:cubicBezTo>
                    <a:pt x="69534" y="67755"/>
                    <a:pt x="69456" y="67205"/>
                    <a:pt x="69450" y="66950"/>
                  </a:cubicBezTo>
                  <a:cubicBezTo>
                    <a:pt x="69445" y="66755"/>
                    <a:pt x="69567" y="66394"/>
                    <a:pt x="69561" y="66205"/>
                  </a:cubicBezTo>
                  <a:cubicBezTo>
                    <a:pt x="69561" y="66027"/>
                    <a:pt x="69545" y="65644"/>
                    <a:pt x="69450" y="65511"/>
                  </a:cubicBezTo>
                  <a:cubicBezTo>
                    <a:pt x="69278" y="65277"/>
                    <a:pt x="68717" y="65155"/>
                    <a:pt x="68467" y="65077"/>
                  </a:cubicBezTo>
                  <a:cubicBezTo>
                    <a:pt x="68161" y="64988"/>
                    <a:pt x="67489" y="65072"/>
                    <a:pt x="67222" y="64872"/>
                  </a:cubicBezTo>
                  <a:cubicBezTo>
                    <a:pt x="67067" y="64750"/>
                    <a:pt x="66995" y="64238"/>
                    <a:pt x="66828" y="64127"/>
                  </a:cubicBezTo>
                  <a:cubicBezTo>
                    <a:pt x="66672" y="64033"/>
                    <a:pt x="66289" y="64088"/>
                    <a:pt x="66111" y="64127"/>
                  </a:cubicBezTo>
                  <a:cubicBezTo>
                    <a:pt x="65944" y="64177"/>
                    <a:pt x="65661" y="64411"/>
                    <a:pt x="65500" y="64472"/>
                  </a:cubicBezTo>
                  <a:cubicBezTo>
                    <a:pt x="65322" y="64544"/>
                    <a:pt x="64950" y="64716"/>
                    <a:pt x="64767" y="64650"/>
                  </a:cubicBezTo>
                  <a:cubicBezTo>
                    <a:pt x="64628" y="64594"/>
                    <a:pt x="64411" y="64294"/>
                    <a:pt x="64372" y="64127"/>
                  </a:cubicBezTo>
                  <a:cubicBezTo>
                    <a:pt x="64322" y="63911"/>
                    <a:pt x="64472" y="63444"/>
                    <a:pt x="64500" y="63216"/>
                  </a:cubicBezTo>
                  <a:cubicBezTo>
                    <a:pt x="64522" y="63044"/>
                    <a:pt x="64655" y="62672"/>
                    <a:pt x="64567" y="62533"/>
                  </a:cubicBezTo>
                  <a:cubicBezTo>
                    <a:pt x="64505" y="62433"/>
                    <a:pt x="64255" y="62416"/>
                    <a:pt x="64155" y="62444"/>
                  </a:cubicBezTo>
                  <a:cubicBezTo>
                    <a:pt x="63955" y="62494"/>
                    <a:pt x="63644" y="62838"/>
                    <a:pt x="63489" y="62988"/>
                  </a:cubicBezTo>
                  <a:cubicBezTo>
                    <a:pt x="63378" y="63100"/>
                    <a:pt x="63189" y="63377"/>
                    <a:pt x="63066" y="63477"/>
                  </a:cubicBezTo>
                  <a:cubicBezTo>
                    <a:pt x="62750" y="63761"/>
                    <a:pt x="61900" y="63994"/>
                    <a:pt x="61661" y="64366"/>
                  </a:cubicBezTo>
                  <a:cubicBezTo>
                    <a:pt x="61505" y="64627"/>
                    <a:pt x="61539" y="65311"/>
                    <a:pt x="61455" y="65611"/>
                  </a:cubicBezTo>
                  <a:cubicBezTo>
                    <a:pt x="61377" y="65916"/>
                    <a:pt x="61227" y="66555"/>
                    <a:pt x="61022" y="66772"/>
                  </a:cubicBezTo>
                  <a:cubicBezTo>
                    <a:pt x="60816" y="66977"/>
                    <a:pt x="60172" y="66933"/>
                    <a:pt x="59972" y="67150"/>
                  </a:cubicBezTo>
                  <a:cubicBezTo>
                    <a:pt x="59816" y="67333"/>
                    <a:pt x="59827" y="67922"/>
                    <a:pt x="59694" y="68133"/>
                  </a:cubicBezTo>
                  <a:cubicBezTo>
                    <a:pt x="59549" y="68344"/>
                    <a:pt x="59144" y="68661"/>
                    <a:pt x="58927" y="68750"/>
                  </a:cubicBezTo>
                  <a:cubicBezTo>
                    <a:pt x="58633" y="68877"/>
                    <a:pt x="57972" y="68983"/>
                    <a:pt x="57672" y="68872"/>
                  </a:cubicBezTo>
                  <a:cubicBezTo>
                    <a:pt x="57533" y="68816"/>
                    <a:pt x="57371" y="68483"/>
                    <a:pt x="57238" y="68422"/>
                  </a:cubicBezTo>
                  <a:cubicBezTo>
                    <a:pt x="57055" y="68344"/>
                    <a:pt x="56633" y="68355"/>
                    <a:pt x="56449" y="68422"/>
                  </a:cubicBezTo>
                  <a:cubicBezTo>
                    <a:pt x="56132" y="68544"/>
                    <a:pt x="55616" y="69050"/>
                    <a:pt x="55371" y="69311"/>
                  </a:cubicBezTo>
                  <a:cubicBezTo>
                    <a:pt x="55182" y="69522"/>
                    <a:pt x="54793" y="69977"/>
                    <a:pt x="54705" y="70261"/>
                  </a:cubicBezTo>
                  <a:cubicBezTo>
                    <a:pt x="54632" y="70494"/>
                    <a:pt x="54838" y="71050"/>
                    <a:pt x="54705" y="71244"/>
                  </a:cubicBezTo>
                  <a:cubicBezTo>
                    <a:pt x="54599" y="71394"/>
                    <a:pt x="54210" y="71433"/>
                    <a:pt x="54043" y="71383"/>
                  </a:cubicBezTo>
                  <a:cubicBezTo>
                    <a:pt x="53860" y="71344"/>
                    <a:pt x="53632" y="70950"/>
                    <a:pt x="53454" y="70883"/>
                  </a:cubicBezTo>
                  <a:cubicBezTo>
                    <a:pt x="53243" y="70811"/>
                    <a:pt x="52788" y="70816"/>
                    <a:pt x="52588" y="70916"/>
                  </a:cubicBezTo>
                  <a:cubicBezTo>
                    <a:pt x="52388" y="71011"/>
                    <a:pt x="52171" y="71505"/>
                    <a:pt x="51971" y="71594"/>
                  </a:cubicBezTo>
                  <a:cubicBezTo>
                    <a:pt x="51754" y="71694"/>
                    <a:pt x="51276" y="71555"/>
                    <a:pt x="51049" y="71594"/>
                  </a:cubicBezTo>
                  <a:cubicBezTo>
                    <a:pt x="50749" y="71655"/>
                    <a:pt x="50182" y="72005"/>
                    <a:pt x="49871" y="72044"/>
                  </a:cubicBezTo>
                  <a:cubicBezTo>
                    <a:pt x="49682" y="72061"/>
                    <a:pt x="49260" y="72061"/>
                    <a:pt x="49104" y="71922"/>
                  </a:cubicBezTo>
                  <a:cubicBezTo>
                    <a:pt x="48937" y="71761"/>
                    <a:pt x="48937" y="71172"/>
                    <a:pt x="48798" y="70972"/>
                  </a:cubicBezTo>
                  <a:cubicBezTo>
                    <a:pt x="48682" y="70800"/>
                    <a:pt x="48354" y="70483"/>
                    <a:pt x="48165" y="70472"/>
                  </a:cubicBezTo>
                  <a:cubicBezTo>
                    <a:pt x="47971" y="70461"/>
                    <a:pt x="47676" y="70833"/>
                    <a:pt x="47498" y="70883"/>
                  </a:cubicBezTo>
                  <a:cubicBezTo>
                    <a:pt x="47087" y="71005"/>
                    <a:pt x="46226" y="70905"/>
                    <a:pt x="45809" y="70855"/>
                  </a:cubicBezTo>
                  <a:cubicBezTo>
                    <a:pt x="45343" y="70800"/>
                    <a:pt x="44381" y="70694"/>
                    <a:pt x="43965" y="70444"/>
                  </a:cubicBezTo>
                  <a:cubicBezTo>
                    <a:pt x="43770" y="70316"/>
                    <a:pt x="43537" y="69800"/>
                    <a:pt x="43326" y="69700"/>
                  </a:cubicBezTo>
                  <a:cubicBezTo>
                    <a:pt x="43176" y="69627"/>
                    <a:pt x="42820" y="69616"/>
                    <a:pt x="42687" y="69733"/>
                  </a:cubicBezTo>
                  <a:cubicBezTo>
                    <a:pt x="42531" y="69861"/>
                    <a:pt x="42542" y="70394"/>
                    <a:pt x="42431" y="70594"/>
                  </a:cubicBezTo>
                  <a:cubicBezTo>
                    <a:pt x="42326" y="70788"/>
                    <a:pt x="41926" y="71022"/>
                    <a:pt x="41842" y="71244"/>
                  </a:cubicBezTo>
                  <a:cubicBezTo>
                    <a:pt x="41792" y="71383"/>
                    <a:pt x="41942" y="71755"/>
                    <a:pt x="41842" y="71861"/>
                  </a:cubicBezTo>
                  <a:cubicBezTo>
                    <a:pt x="41703" y="72005"/>
                    <a:pt x="41226" y="71933"/>
                    <a:pt x="41103" y="71772"/>
                  </a:cubicBezTo>
                  <a:cubicBezTo>
                    <a:pt x="40964" y="71594"/>
                    <a:pt x="41198" y="71016"/>
                    <a:pt x="41103" y="70794"/>
                  </a:cubicBezTo>
                  <a:cubicBezTo>
                    <a:pt x="41031" y="70633"/>
                    <a:pt x="40748" y="70316"/>
                    <a:pt x="40592" y="70355"/>
                  </a:cubicBezTo>
                  <a:cubicBezTo>
                    <a:pt x="40459" y="70383"/>
                    <a:pt x="40364" y="70738"/>
                    <a:pt x="40309" y="70883"/>
                  </a:cubicBezTo>
                  <a:cubicBezTo>
                    <a:pt x="40270" y="70983"/>
                    <a:pt x="40264" y="71238"/>
                    <a:pt x="40181" y="71300"/>
                  </a:cubicBezTo>
                  <a:cubicBezTo>
                    <a:pt x="40059" y="71400"/>
                    <a:pt x="39692" y="71372"/>
                    <a:pt x="39570" y="71272"/>
                  </a:cubicBezTo>
                  <a:cubicBezTo>
                    <a:pt x="39436" y="71161"/>
                    <a:pt x="39486" y="70644"/>
                    <a:pt x="39336" y="70561"/>
                  </a:cubicBezTo>
                  <a:cubicBezTo>
                    <a:pt x="39175" y="70466"/>
                    <a:pt x="38803" y="70688"/>
                    <a:pt x="38648" y="70794"/>
                  </a:cubicBezTo>
                  <a:cubicBezTo>
                    <a:pt x="38409" y="70961"/>
                    <a:pt x="38097" y="71550"/>
                    <a:pt x="37853" y="71716"/>
                  </a:cubicBezTo>
                  <a:cubicBezTo>
                    <a:pt x="37525" y="71950"/>
                    <a:pt x="36758" y="72188"/>
                    <a:pt x="36370" y="72244"/>
                  </a:cubicBezTo>
                  <a:cubicBezTo>
                    <a:pt x="36192" y="72277"/>
                    <a:pt x="35775" y="72355"/>
                    <a:pt x="35631" y="72216"/>
                  </a:cubicBezTo>
                  <a:cubicBezTo>
                    <a:pt x="35425" y="72016"/>
                    <a:pt x="35508" y="71277"/>
                    <a:pt x="35375" y="71005"/>
                  </a:cubicBezTo>
                  <a:cubicBezTo>
                    <a:pt x="35297" y="70838"/>
                    <a:pt x="34997" y="70633"/>
                    <a:pt x="34914" y="70472"/>
                  </a:cubicBezTo>
                  <a:cubicBezTo>
                    <a:pt x="34786" y="70200"/>
                    <a:pt x="34864" y="69455"/>
                    <a:pt x="34664" y="69255"/>
                  </a:cubicBezTo>
                  <a:cubicBezTo>
                    <a:pt x="34430" y="69027"/>
                    <a:pt x="33736" y="69272"/>
                    <a:pt x="33458" y="69138"/>
                  </a:cubicBezTo>
                  <a:cubicBezTo>
                    <a:pt x="33358" y="69088"/>
                    <a:pt x="33236" y="68805"/>
                    <a:pt x="33130" y="68811"/>
                  </a:cubicBezTo>
                  <a:cubicBezTo>
                    <a:pt x="32986" y="68816"/>
                    <a:pt x="32825" y="69150"/>
                    <a:pt x="32714" y="69255"/>
                  </a:cubicBezTo>
                  <a:cubicBezTo>
                    <a:pt x="32614" y="69361"/>
                    <a:pt x="32419" y="69672"/>
                    <a:pt x="32286" y="69644"/>
                  </a:cubicBezTo>
                  <a:cubicBezTo>
                    <a:pt x="32075" y="69594"/>
                    <a:pt x="32052" y="68927"/>
                    <a:pt x="31869" y="68811"/>
                  </a:cubicBezTo>
                  <a:cubicBezTo>
                    <a:pt x="31708" y="68705"/>
                    <a:pt x="31258" y="68977"/>
                    <a:pt x="31102" y="68844"/>
                  </a:cubicBezTo>
                  <a:cubicBezTo>
                    <a:pt x="30880" y="68644"/>
                    <a:pt x="30997" y="67844"/>
                    <a:pt x="30852" y="67572"/>
                  </a:cubicBezTo>
                  <a:cubicBezTo>
                    <a:pt x="30725" y="67322"/>
                    <a:pt x="30241" y="67066"/>
                    <a:pt x="30108" y="66827"/>
                  </a:cubicBezTo>
                  <a:cubicBezTo>
                    <a:pt x="29963" y="66561"/>
                    <a:pt x="29736" y="65922"/>
                    <a:pt x="29802" y="65611"/>
                  </a:cubicBezTo>
                  <a:cubicBezTo>
                    <a:pt x="29836" y="65461"/>
                    <a:pt x="30069" y="65250"/>
                    <a:pt x="30180" y="65166"/>
                  </a:cubicBezTo>
                  <a:cubicBezTo>
                    <a:pt x="30352" y="65050"/>
                    <a:pt x="30808" y="65055"/>
                    <a:pt x="30930" y="64872"/>
                  </a:cubicBezTo>
                  <a:cubicBezTo>
                    <a:pt x="31097" y="64605"/>
                    <a:pt x="30830" y="63805"/>
                    <a:pt x="31002" y="63538"/>
                  </a:cubicBezTo>
                  <a:cubicBezTo>
                    <a:pt x="31141" y="63322"/>
                    <a:pt x="31714" y="63355"/>
                    <a:pt x="31869" y="63155"/>
                  </a:cubicBezTo>
                  <a:cubicBezTo>
                    <a:pt x="32002" y="62988"/>
                    <a:pt x="32158" y="62511"/>
                    <a:pt x="32102" y="62294"/>
                  </a:cubicBezTo>
                  <a:cubicBezTo>
                    <a:pt x="32064" y="62144"/>
                    <a:pt x="31747" y="62038"/>
                    <a:pt x="31669" y="61905"/>
                  </a:cubicBezTo>
                  <a:cubicBezTo>
                    <a:pt x="31558" y="61733"/>
                    <a:pt x="31525" y="61277"/>
                    <a:pt x="31441" y="61083"/>
                  </a:cubicBezTo>
                  <a:cubicBezTo>
                    <a:pt x="31330" y="60850"/>
                    <a:pt x="30958" y="60500"/>
                    <a:pt x="30880" y="60255"/>
                  </a:cubicBezTo>
                  <a:cubicBezTo>
                    <a:pt x="30797" y="60016"/>
                    <a:pt x="30725" y="59483"/>
                    <a:pt x="30802" y="59244"/>
                  </a:cubicBezTo>
                  <a:cubicBezTo>
                    <a:pt x="30847" y="59094"/>
                    <a:pt x="31152" y="58944"/>
                    <a:pt x="31208" y="58800"/>
                  </a:cubicBezTo>
                  <a:cubicBezTo>
                    <a:pt x="31347" y="58444"/>
                    <a:pt x="31308" y="57622"/>
                    <a:pt x="31258" y="57233"/>
                  </a:cubicBezTo>
                  <a:cubicBezTo>
                    <a:pt x="31230" y="57022"/>
                    <a:pt x="31136" y="56583"/>
                    <a:pt x="31002" y="56433"/>
                  </a:cubicBezTo>
                  <a:cubicBezTo>
                    <a:pt x="30869" y="56277"/>
                    <a:pt x="30419" y="56294"/>
                    <a:pt x="30286" y="56133"/>
                  </a:cubicBezTo>
                  <a:cubicBezTo>
                    <a:pt x="30125" y="55944"/>
                    <a:pt x="30041" y="55366"/>
                    <a:pt x="30008" y="55100"/>
                  </a:cubicBezTo>
                  <a:cubicBezTo>
                    <a:pt x="29974" y="54894"/>
                    <a:pt x="30091" y="54438"/>
                    <a:pt x="29980" y="54272"/>
                  </a:cubicBezTo>
                  <a:cubicBezTo>
                    <a:pt x="29863" y="54088"/>
                    <a:pt x="29391" y="54150"/>
                    <a:pt x="29241" y="54000"/>
                  </a:cubicBezTo>
                  <a:cubicBezTo>
                    <a:pt x="29080" y="53844"/>
                    <a:pt x="29036" y="53272"/>
                    <a:pt x="28852" y="53138"/>
                  </a:cubicBezTo>
                  <a:cubicBezTo>
                    <a:pt x="28741" y="53061"/>
                    <a:pt x="28419" y="53044"/>
                    <a:pt x="28319" y="53138"/>
                  </a:cubicBezTo>
                  <a:cubicBezTo>
                    <a:pt x="28213" y="53244"/>
                    <a:pt x="28297" y="53661"/>
                    <a:pt x="28191" y="53766"/>
                  </a:cubicBezTo>
                  <a:cubicBezTo>
                    <a:pt x="28019" y="53927"/>
                    <a:pt x="27519" y="53844"/>
                    <a:pt x="27296" y="53827"/>
                  </a:cubicBezTo>
                  <a:cubicBezTo>
                    <a:pt x="27085" y="53805"/>
                    <a:pt x="26663" y="53500"/>
                    <a:pt x="26474" y="53616"/>
                  </a:cubicBezTo>
                  <a:cubicBezTo>
                    <a:pt x="26357" y="53694"/>
                    <a:pt x="26408" y="54116"/>
                    <a:pt x="26302" y="54211"/>
                  </a:cubicBezTo>
                  <a:cubicBezTo>
                    <a:pt x="26146" y="54338"/>
                    <a:pt x="25713" y="54300"/>
                    <a:pt x="25535" y="54238"/>
                  </a:cubicBezTo>
                  <a:cubicBezTo>
                    <a:pt x="25319" y="54166"/>
                    <a:pt x="25007" y="53733"/>
                    <a:pt x="24791" y="53677"/>
                  </a:cubicBezTo>
                  <a:cubicBezTo>
                    <a:pt x="24635" y="53644"/>
                    <a:pt x="24335" y="53794"/>
                    <a:pt x="24174" y="53800"/>
                  </a:cubicBezTo>
                  <a:cubicBezTo>
                    <a:pt x="23963" y="53800"/>
                    <a:pt x="23507" y="53816"/>
                    <a:pt x="23335" y="53677"/>
                  </a:cubicBezTo>
                  <a:cubicBezTo>
                    <a:pt x="23141" y="53522"/>
                    <a:pt x="23046" y="52916"/>
                    <a:pt x="22868" y="52727"/>
                  </a:cubicBezTo>
                  <a:cubicBezTo>
                    <a:pt x="22674" y="52522"/>
                    <a:pt x="22146" y="52327"/>
                    <a:pt x="21896" y="52200"/>
                  </a:cubicBezTo>
                  <a:cubicBezTo>
                    <a:pt x="21690" y="52083"/>
                    <a:pt x="21185" y="51977"/>
                    <a:pt x="21057" y="51750"/>
                  </a:cubicBezTo>
                  <a:cubicBezTo>
                    <a:pt x="20940" y="51538"/>
                    <a:pt x="20990" y="50983"/>
                    <a:pt x="21057" y="50744"/>
                  </a:cubicBezTo>
                  <a:cubicBezTo>
                    <a:pt x="21113" y="50550"/>
                    <a:pt x="21385" y="50250"/>
                    <a:pt x="21463" y="50066"/>
                  </a:cubicBezTo>
                  <a:cubicBezTo>
                    <a:pt x="21563" y="49844"/>
                    <a:pt x="21640" y="49355"/>
                    <a:pt x="21746" y="49144"/>
                  </a:cubicBezTo>
                  <a:cubicBezTo>
                    <a:pt x="21907" y="48827"/>
                    <a:pt x="22585" y="48416"/>
                    <a:pt x="22590" y="48044"/>
                  </a:cubicBezTo>
                  <a:cubicBezTo>
                    <a:pt x="22590" y="47883"/>
                    <a:pt x="22302" y="47688"/>
                    <a:pt x="22235" y="47544"/>
                  </a:cubicBezTo>
                  <a:cubicBezTo>
                    <a:pt x="21979" y="47005"/>
                    <a:pt x="21946" y="45661"/>
                    <a:pt x="21596" y="45205"/>
                  </a:cubicBezTo>
                  <a:cubicBezTo>
                    <a:pt x="21451" y="45016"/>
                    <a:pt x="20918" y="45000"/>
                    <a:pt x="20801" y="44794"/>
                  </a:cubicBezTo>
                  <a:cubicBezTo>
                    <a:pt x="20707" y="44627"/>
                    <a:pt x="20896" y="44183"/>
                    <a:pt x="20801" y="44022"/>
                  </a:cubicBezTo>
                  <a:cubicBezTo>
                    <a:pt x="20696" y="43855"/>
                    <a:pt x="20235" y="43894"/>
                    <a:pt x="20135" y="43722"/>
                  </a:cubicBezTo>
                  <a:cubicBezTo>
                    <a:pt x="19979" y="43455"/>
                    <a:pt x="20162" y="42750"/>
                    <a:pt x="20135" y="42422"/>
                  </a:cubicBezTo>
                  <a:cubicBezTo>
                    <a:pt x="20107" y="42055"/>
                    <a:pt x="20124" y="41238"/>
                    <a:pt x="19907" y="40972"/>
                  </a:cubicBezTo>
                  <a:cubicBezTo>
                    <a:pt x="19746" y="40772"/>
                    <a:pt x="19157" y="40894"/>
                    <a:pt x="18985" y="40705"/>
                  </a:cubicBezTo>
                  <a:cubicBezTo>
                    <a:pt x="18762" y="40461"/>
                    <a:pt x="18807" y="39633"/>
                    <a:pt x="18629" y="39338"/>
                  </a:cubicBezTo>
                  <a:cubicBezTo>
                    <a:pt x="18468" y="39083"/>
                    <a:pt x="17996" y="38700"/>
                    <a:pt x="17734" y="38600"/>
                  </a:cubicBezTo>
                  <a:cubicBezTo>
                    <a:pt x="17529" y="38527"/>
                    <a:pt x="17084" y="38688"/>
                    <a:pt x="16890" y="38600"/>
                  </a:cubicBezTo>
                  <a:cubicBezTo>
                    <a:pt x="16634" y="38488"/>
                    <a:pt x="16329" y="37883"/>
                    <a:pt x="16068" y="37772"/>
                  </a:cubicBezTo>
                  <a:cubicBezTo>
                    <a:pt x="15845" y="37672"/>
                    <a:pt x="15279" y="37561"/>
                    <a:pt x="15123" y="37772"/>
                  </a:cubicBezTo>
                  <a:cubicBezTo>
                    <a:pt x="14995" y="37955"/>
                    <a:pt x="15406" y="38511"/>
                    <a:pt x="15279" y="38688"/>
                  </a:cubicBezTo>
                  <a:cubicBezTo>
                    <a:pt x="15090" y="38955"/>
                    <a:pt x="14384" y="38811"/>
                    <a:pt x="14101" y="38716"/>
                  </a:cubicBezTo>
                  <a:cubicBezTo>
                    <a:pt x="13740" y="38600"/>
                    <a:pt x="13078" y="38116"/>
                    <a:pt x="12845" y="37772"/>
                  </a:cubicBezTo>
                  <a:cubicBezTo>
                    <a:pt x="12612" y="37416"/>
                    <a:pt x="12484" y="36472"/>
                    <a:pt x="12334" y="36055"/>
                  </a:cubicBezTo>
                  <a:cubicBezTo>
                    <a:pt x="12245" y="35800"/>
                    <a:pt x="12145" y="35166"/>
                    <a:pt x="11928" y="35044"/>
                  </a:cubicBezTo>
                  <a:cubicBezTo>
                    <a:pt x="11728" y="34944"/>
                    <a:pt x="11301" y="35277"/>
                    <a:pt x="11084" y="35311"/>
                  </a:cubicBezTo>
                  <a:cubicBezTo>
                    <a:pt x="10951" y="35333"/>
                    <a:pt x="10650" y="35411"/>
                    <a:pt x="10545" y="35311"/>
                  </a:cubicBezTo>
                  <a:cubicBezTo>
                    <a:pt x="10406" y="35183"/>
                    <a:pt x="10534" y="34616"/>
                    <a:pt x="10395" y="34483"/>
                  </a:cubicBezTo>
                  <a:cubicBezTo>
                    <a:pt x="10278" y="34377"/>
                    <a:pt x="9950" y="34455"/>
                    <a:pt x="9800" y="34483"/>
                  </a:cubicBezTo>
                  <a:cubicBezTo>
                    <a:pt x="9678" y="34505"/>
                    <a:pt x="9445" y="34738"/>
                    <a:pt x="9317" y="34694"/>
                  </a:cubicBezTo>
                  <a:cubicBezTo>
                    <a:pt x="9145" y="34627"/>
                    <a:pt x="8956" y="34188"/>
                    <a:pt x="8911" y="33983"/>
                  </a:cubicBezTo>
                  <a:cubicBezTo>
                    <a:pt x="8850" y="33688"/>
                    <a:pt x="9045" y="33094"/>
                    <a:pt x="9034" y="32794"/>
                  </a:cubicBezTo>
                  <a:cubicBezTo>
                    <a:pt x="9028" y="32588"/>
                    <a:pt x="9067" y="32088"/>
                    <a:pt x="8911" y="32000"/>
                  </a:cubicBezTo>
                  <a:cubicBezTo>
                    <a:pt x="8767" y="31916"/>
                    <a:pt x="8428" y="32166"/>
                    <a:pt x="8345" y="32322"/>
                  </a:cubicBezTo>
                  <a:cubicBezTo>
                    <a:pt x="8222" y="32555"/>
                    <a:pt x="8495" y="33205"/>
                    <a:pt x="8345" y="33422"/>
                  </a:cubicBezTo>
                  <a:cubicBezTo>
                    <a:pt x="8228" y="33594"/>
                    <a:pt x="7795" y="33655"/>
                    <a:pt x="7606" y="33622"/>
                  </a:cubicBezTo>
                  <a:cubicBezTo>
                    <a:pt x="7189" y="33566"/>
                    <a:pt x="6511" y="32888"/>
                    <a:pt x="6122" y="32711"/>
                  </a:cubicBezTo>
                  <a:cubicBezTo>
                    <a:pt x="5867" y="32583"/>
                    <a:pt x="5328" y="32394"/>
                    <a:pt x="5050" y="32350"/>
                  </a:cubicBezTo>
                  <a:cubicBezTo>
                    <a:pt x="4761" y="32311"/>
                    <a:pt x="4155" y="32538"/>
                    <a:pt x="3900" y="32383"/>
                  </a:cubicBezTo>
                  <a:cubicBezTo>
                    <a:pt x="3655" y="32238"/>
                    <a:pt x="3400" y="31627"/>
                    <a:pt x="3283" y="31344"/>
                  </a:cubicBezTo>
                  <a:cubicBezTo>
                    <a:pt x="3150" y="31000"/>
                    <a:pt x="3100" y="30227"/>
                    <a:pt x="2950" y="29888"/>
                  </a:cubicBezTo>
                  <a:cubicBezTo>
                    <a:pt x="2828" y="29611"/>
                    <a:pt x="2333" y="29222"/>
                    <a:pt x="2261" y="28916"/>
                  </a:cubicBezTo>
                  <a:cubicBezTo>
                    <a:pt x="2211" y="28688"/>
                    <a:pt x="2205" y="28083"/>
                    <a:pt x="2389" y="28000"/>
                  </a:cubicBezTo>
                  <a:cubicBezTo>
                    <a:pt x="2522" y="27938"/>
                    <a:pt x="2689" y="28383"/>
                    <a:pt x="2828" y="28411"/>
                  </a:cubicBezTo>
                  <a:cubicBezTo>
                    <a:pt x="2994" y="28450"/>
                    <a:pt x="3389" y="28316"/>
                    <a:pt x="3489" y="28144"/>
                  </a:cubicBezTo>
                  <a:cubicBezTo>
                    <a:pt x="3617" y="27938"/>
                    <a:pt x="3622" y="27333"/>
                    <a:pt x="3489" y="27138"/>
                  </a:cubicBezTo>
                  <a:cubicBezTo>
                    <a:pt x="3350" y="26944"/>
                    <a:pt x="2811" y="27088"/>
                    <a:pt x="2644" y="26927"/>
                  </a:cubicBezTo>
                  <a:cubicBezTo>
                    <a:pt x="2444" y="26738"/>
                    <a:pt x="2422" y="26050"/>
                    <a:pt x="2261" y="25805"/>
                  </a:cubicBezTo>
                  <a:cubicBezTo>
                    <a:pt x="2139" y="25611"/>
                    <a:pt x="1772" y="25344"/>
                    <a:pt x="1594" y="25216"/>
                  </a:cubicBezTo>
                  <a:cubicBezTo>
                    <a:pt x="1383" y="25050"/>
                    <a:pt x="833" y="24877"/>
                    <a:pt x="700" y="24622"/>
                  </a:cubicBezTo>
                  <a:cubicBezTo>
                    <a:pt x="605" y="24433"/>
                    <a:pt x="605" y="23922"/>
                    <a:pt x="700" y="23733"/>
                  </a:cubicBezTo>
                  <a:cubicBezTo>
                    <a:pt x="794" y="23544"/>
                    <a:pt x="1250" y="23477"/>
                    <a:pt x="1344" y="23294"/>
                  </a:cubicBezTo>
                  <a:cubicBezTo>
                    <a:pt x="1400" y="23166"/>
                    <a:pt x="1394" y="22850"/>
                    <a:pt x="1344" y="22722"/>
                  </a:cubicBezTo>
                  <a:cubicBezTo>
                    <a:pt x="1205" y="22411"/>
                    <a:pt x="461" y="22227"/>
                    <a:pt x="372" y="21894"/>
                  </a:cubicBezTo>
                  <a:cubicBezTo>
                    <a:pt x="294" y="21622"/>
                    <a:pt x="733" y="21083"/>
                    <a:pt x="672" y="20800"/>
                  </a:cubicBezTo>
                  <a:cubicBezTo>
                    <a:pt x="633" y="20577"/>
                    <a:pt x="233" y="20350"/>
                    <a:pt x="138" y="20150"/>
                  </a:cubicBezTo>
                  <a:cubicBezTo>
                    <a:pt x="50" y="19966"/>
                    <a:pt x="66" y="19544"/>
                    <a:pt x="0" y="19283"/>
                  </a:cubicBezTo>
                  <a:lnTo>
                    <a:pt x="13623" y="14877"/>
                  </a:lnTo>
                  <a:cubicBezTo>
                    <a:pt x="13884" y="15005"/>
                    <a:pt x="14167" y="15122"/>
                    <a:pt x="14356" y="15133"/>
                  </a:cubicBezTo>
                  <a:cubicBezTo>
                    <a:pt x="14645" y="15144"/>
                    <a:pt x="15184" y="14861"/>
                    <a:pt x="15468" y="14800"/>
                  </a:cubicBezTo>
                  <a:cubicBezTo>
                    <a:pt x="15695" y="14750"/>
                    <a:pt x="16157" y="14627"/>
                    <a:pt x="16384" y="14677"/>
                  </a:cubicBezTo>
                  <a:cubicBezTo>
                    <a:pt x="16545" y="14716"/>
                    <a:pt x="16795" y="14983"/>
                    <a:pt x="16951" y="15038"/>
                  </a:cubicBezTo>
                  <a:cubicBezTo>
                    <a:pt x="17157" y="15105"/>
                    <a:pt x="17629" y="14961"/>
                    <a:pt x="17818" y="15094"/>
                  </a:cubicBezTo>
                  <a:cubicBezTo>
                    <a:pt x="17968" y="15200"/>
                    <a:pt x="18023" y="15700"/>
                    <a:pt x="18173" y="15800"/>
                  </a:cubicBezTo>
                  <a:cubicBezTo>
                    <a:pt x="18301" y="15894"/>
                    <a:pt x="18612" y="15788"/>
                    <a:pt x="18757" y="15827"/>
                  </a:cubicBezTo>
                  <a:cubicBezTo>
                    <a:pt x="18923" y="15866"/>
                    <a:pt x="19290" y="15977"/>
                    <a:pt x="19385" y="16144"/>
                  </a:cubicBezTo>
                  <a:cubicBezTo>
                    <a:pt x="19479" y="16305"/>
                    <a:pt x="19346" y="16738"/>
                    <a:pt x="19385" y="16933"/>
                  </a:cubicBezTo>
                  <a:cubicBezTo>
                    <a:pt x="19435" y="17155"/>
                    <a:pt x="19629" y="17622"/>
                    <a:pt x="19796" y="17761"/>
                  </a:cubicBezTo>
                  <a:cubicBezTo>
                    <a:pt x="20157" y="18061"/>
                    <a:pt x="21107" y="18122"/>
                    <a:pt x="21551" y="18138"/>
                  </a:cubicBezTo>
                  <a:cubicBezTo>
                    <a:pt x="21879" y="18150"/>
                    <a:pt x="22524" y="18022"/>
                    <a:pt x="22846" y="17961"/>
                  </a:cubicBezTo>
                  <a:cubicBezTo>
                    <a:pt x="23035" y="17916"/>
                    <a:pt x="23407" y="17750"/>
                    <a:pt x="23596" y="17761"/>
                  </a:cubicBezTo>
                  <a:cubicBezTo>
                    <a:pt x="23857" y="17772"/>
                    <a:pt x="24330" y="18105"/>
                    <a:pt x="24585" y="18155"/>
                  </a:cubicBezTo>
                  <a:cubicBezTo>
                    <a:pt x="24846" y="18205"/>
                    <a:pt x="25402" y="18088"/>
                    <a:pt x="25657" y="18155"/>
                  </a:cubicBezTo>
                  <a:cubicBezTo>
                    <a:pt x="25863" y="18205"/>
                    <a:pt x="26235" y="18427"/>
                    <a:pt x="26408" y="18550"/>
                  </a:cubicBezTo>
                  <a:cubicBezTo>
                    <a:pt x="26708" y="18755"/>
                    <a:pt x="27252" y="19255"/>
                    <a:pt x="27513" y="19516"/>
                  </a:cubicBezTo>
                  <a:cubicBezTo>
                    <a:pt x="27774" y="19772"/>
                    <a:pt x="28180" y="20455"/>
                    <a:pt x="28491" y="20622"/>
                  </a:cubicBezTo>
                  <a:cubicBezTo>
                    <a:pt x="28719" y="20755"/>
                    <a:pt x="29258" y="20794"/>
                    <a:pt x="29513" y="20761"/>
                  </a:cubicBezTo>
                  <a:cubicBezTo>
                    <a:pt x="29680" y="20733"/>
                    <a:pt x="29974" y="20527"/>
                    <a:pt x="30141" y="20483"/>
                  </a:cubicBezTo>
                  <a:cubicBezTo>
                    <a:pt x="30436" y="20411"/>
                    <a:pt x="31063" y="20527"/>
                    <a:pt x="31336" y="20383"/>
                  </a:cubicBezTo>
                  <a:cubicBezTo>
                    <a:pt x="31502" y="20300"/>
                    <a:pt x="31741" y="19983"/>
                    <a:pt x="31847" y="19816"/>
                  </a:cubicBezTo>
                  <a:cubicBezTo>
                    <a:pt x="32019" y="19533"/>
                    <a:pt x="32152" y="18816"/>
                    <a:pt x="32358" y="18566"/>
                  </a:cubicBezTo>
                  <a:cubicBezTo>
                    <a:pt x="32475" y="18427"/>
                    <a:pt x="32780" y="18238"/>
                    <a:pt x="32936" y="18188"/>
                  </a:cubicBezTo>
                  <a:cubicBezTo>
                    <a:pt x="33191" y="18127"/>
                    <a:pt x="33742" y="18138"/>
                    <a:pt x="33975" y="18250"/>
                  </a:cubicBezTo>
                  <a:cubicBezTo>
                    <a:pt x="34186" y="18361"/>
                    <a:pt x="34503" y="18777"/>
                    <a:pt x="34642" y="18983"/>
                  </a:cubicBezTo>
                  <a:cubicBezTo>
                    <a:pt x="34825" y="19261"/>
                    <a:pt x="34986" y="19988"/>
                    <a:pt x="35225" y="20211"/>
                  </a:cubicBezTo>
                  <a:cubicBezTo>
                    <a:pt x="35419" y="20388"/>
                    <a:pt x="35942" y="20522"/>
                    <a:pt x="36197" y="20527"/>
                  </a:cubicBezTo>
                  <a:cubicBezTo>
                    <a:pt x="36464" y="20527"/>
                    <a:pt x="36981" y="20311"/>
                    <a:pt x="37231" y="20211"/>
                  </a:cubicBezTo>
                  <a:cubicBezTo>
                    <a:pt x="37631" y="20044"/>
                    <a:pt x="38364" y="19516"/>
                    <a:pt x="38764" y="19377"/>
                  </a:cubicBezTo>
                  <a:cubicBezTo>
                    <a:pt x="38970" y="19305"/>
                    <a:pt x="39392" y="19205"/>
                    <a:pt x="39603" y="19244"/>
                  </a:cubicBezTo>
                  <a:cubicBezTo>
                    <a:pt x="39820" y="19277"/>
                    <a:pt x="40220" y="19522"/>
                    <a:pt x="40403" y="19655"/>
                  </a:cubicBezTo>
                  <a:cubicBezTo>
                    <a:pt x="40809" y="19938"/>
                    <a:pt x="41520" y="20672"/>
                    <a:pt x="41870" y="21038"/>
                  </a:cubicBezTo>
                  <a:cubicBezTo>
                    <a:pt x="42126" y="21311"/>
                    <a:pt x="42570" y="21961"/>
                    <a:pt x="42859" y="22183"/>
                  </a:cubicBezTo>
                  <a:cubicBezTo>
                    <a:pt x="43120" y="22383"/>
                    <a:pt x="43720" y="22744"/>
                    <a:pt x="44031" y="22738"/>
                  </a:cubicBezTo>
                  <a:cubicBezTo>
                    <a:pt x="44304" y="22727"/>
                    <a:pt x="44804" y="22422"/>
                    <a:pt x="45004" y="22222"/>
                  </a:cubicBezTo>
                  <a:cubicBezTo>
                    <a:pt x="45304" y="21933"/>
                    <a:pt x="45659" y="21111"/>
                    <a:pt x="45876" y="20738"/>
                  </a:cubicBezTo>
                  <a:cubicBezTo>
                    <a:pt x="46059" y="20427"/>
                    <a:pt x="46348" y="19711"/>
                    <a:pt x="46609" y="19477"/>
                  </a:cubicBezTo>
                  <a:cubicBezTo>
                    <a:pt x="46743" y="19361"/>
                    <a:pt x="47076" y="19211"/>
                    <a:pt x="47243" y="19216"/>
                  </a:cubicBezTo>
                  <a:cubicBezTo>
                    <a:pt x="47382" y="19222"/>
                    <a:pt x="47648" y="19366"/>
                    <a:pt x="47748" y="19477"/>
                  </a:cubicBezTo>
                  <a:cubicBezTo>
                    <a:pt x="47909" y="19644"/>
                    <a:pt x="48021" y="20161"/>
                    <a:pt x="48176" y="20327"/>
                  </a:cubicBezTo>
                  <a:cubicBezTo>
                    <a:pt x="48432" y="20588"/>
                    <a:pt x="49082" y="20916"/>
                    <a:pt x="49426" y="20955"/>
                  </a:cubicBezTo>
                  <a:cubicBezTo>
                    <a:pt x="49726" y="21000"/>
                    <a:pt x="50354" y="20844"/>
                    <a:pt x="50632" y="20683"/>
                  </a:cubicBezTo>
                  <a:cubicBezTo>
                    <a:pt x="50915" y="20516"/>
                    <a:pt x="51382" y="19988"/>
                    <a:pt x="51571" y="19694"/>
                  </a:cubicBezTo>
                  <a:cubicBezTo>
                    <a:pt x="51738" y="19444"/>
                    <a:pt x="51954" y="18855"/>
                    <a:pt x="52065" y="18566"/>
                  </a:cubicBezTo>
                  <a:cubicBezTo>
                    <a:pt x="52271" y="18050"/>
                    <a:pt x="52621" y="16966"/>
                    <a:pt x="52816" y="16433"/>
                  </a:cubicBezTo>
                  <a:cubicBezTo>
                    <a:pt x="53016" y="15888"/>
                    <a:pt x="53349" y="14733"/>
                    <a:pt x="53649" y="14244"/>
                  </a:cubicBezTo>
                  <a:cubicBezTo>
                    <a:pt x="53849" y="13927"/>
                    <a:pt x="54366" y="13388"/>
                    <a:pt x="54655" y="13183"/>
                  </a:cubicBezTo>
                  <a:cubicBezTo>
                    <a:pt x="54910" y="12988"/>
                    <a:pt x="55532" y="12866"/>
                    <a:pt x="55760" y="12644"/>
                  </a:cubicBezTo>
                  <a:cubicBezTo>
                    <a:pt x="55971" y="12450"/>
                    <a:pt x="56249" y="11900"/>
                    <a:pt x="56360" y="11622"/>
                  </a:cubicBezTo>
                  <a:cubicBezTo>
                    <a:pt x="56444" y="11405"/>
                    <a:pt x="56433" y="10900"/>
                    <a:pt x="56549" y="10705"/>
                  </a:cubicBezTo>
                  <a:cubicBezTo>
                    <a:pt x="56683" y="10488"/>
                    <a:pt x="57127" y="10222"/>
                    <a:pt x="57349" y="10138"/>
                  </a:cubicBezTo>
                  <a:cubicBezTo>
                    <a:pt x="57649" y="10027"/>
                    <a:pt x="58283" y="9988"/>
                    <a:pt x="58594" y="10038"/>
                  </a:cubicBezTo>
                  <a:cubicBezTo>
                    <a:pt x="59022" y="10105"/>
                    <a:pt x="59805" y="10622"/>
                    <a:pt x="60233" y="10705"/>
                  </a:cubicBezTo>
                  <a:cubicBezTo>
                    <a:pt x="60561" y="10772"/>
                    <a:pt x="61250" y="10816"/>
                    <a:pt x="61577" y="10705"/>
                  </a:cubicBezTo>
                  <a:cubicBezTo>
                    <a:pt x="61872" y="10611"/>
                    <a:pt x="62433" y="10238"/>
                    <a:pt x="62639" y="9961"/>
                  </a:cubicBezTo>
                  <a:cubicBezTo>
                    <a:pt x="62794" y="9738"/>
                    <a:pt x="62928" y="9166"/>
                    <a:pt x="63005" y="8894"/>
                  </a:cubicBezTo>
                  <a:cubicBezTo>
                    <a:pt x="63111" y="8533"/>
                    <a:pt x="63200" y="7777"/>
                    <a:pt x="63333" y="7433"/>
                  </a:cubicBezTo>
                  <a:cubicBezTo>
                    <a:pt x="63483" y="7061"/>
                    <a:pt x="63844" y="6316"/>
                    <a:pt x="64133" y="6094"/>
                  </a:cubicBezTo>
                  <a:cubicBezTo>
                    <a:pt x="64344" y="5922"/>
                    <a:pt x="64911" y="5950"/>
                    <a:pt x="65139" y="5811"/>
                  </a:cubicBezTo>
                  <a:cubicBezTo>
                    <a:pt x="65478" y="5616"/>
                    <a:pt x="66028" y="4983"/>
                    <a:pt x="66295" y="4672"/>
                  </a:cubicBezTo>
                  <a:cubicBezTo>
                    <a:pt x="66561" y="4361"/>
                    <a:pt x="66961" y="3605"/>
                    <a:pt x="67256" y="3344"/>
                  </a:cubicBezTo>
                  <a:cubicBezTo>
                    <a:pt x="67472" y="3155"/>
                    <a:pt x="67978" y="2894"/>
                    <a:pt x="68245" y="2811"/>
                  </a:cubicBezTo>
                  <a:cubicBezTo>
                    <a:pt x="68650" y="2683"/>
                    <a:pt x="69511" y="2672"/>
                    <a:pt x="69934" y="2600"/>
                  </a:cubicBezTo>
                  <a:cubicBezTo>
                    <a:pt x="70484" y="2494"/>
                    <a:pt x="71628" y="2372"/>
                    <a:pt x="72128" y="2083"/>
                  </a:cubicBezTo>
                  <a:cubicBezTo>
                    <a:pt x="72545" y="1844"/>
                    <a:pt x="73306" y="1133"/>
                    <a:pt x="73529" y="661"/>
                  </a:cubicBezTo>
                  <a:cubicBezTo>
                    <a:pt x="73590" y="533"/>
                    <a:pt x="73629" y="266"/>
                    <a:pt x="73662" y="0"/>
                  </a:cubicBezTo>
                  <a:cubicBezTo>
                    <a:pt x="73812" y="261"/>
                    <a:pt x="73956" y="522"/>
                    <a:pt x="74090" y="661"/>
                  </a:cubicBezTo>
                  <a:cubicBezTo>
                    <a:pt x="74329" y="905"/>
                    <a:pt x="74873" y="1355"/>
                    <a:pt x="75190" y="1433"/>
                  </a:cubicBezTo>
                  <a:cubicBezTo>
                    <a:pt x="75340" y="1466"/>
                    <a:pt x="75662" y="1411"/>
                    <a:pt x="75801" y="1344"/>
                  </a:cubicBezTo>
                  <a:cubicBezTo>
                    <a:pt x="75918" y="1283"/>
                    <a:pt x="76068" y="1033"/>
                    <a:pt x="76190" y="983"/>
                  </a:cubicBezTo>
                  <a:cubicBezTo>
                    <a:pt x="76362" y="911"/>
                    <a:pt x="76745" y="955"/>
                    <a:pt x="76929" y="983"/>
                  </a:cubicBezTo>
                  <a:cubicBezTo>
                    <a:pt x="77101" y="1011"/>
                    <a:pt x="77479" y="1038"/>
                    <a:pt x="77596" y="1194"/>
                  </a:cubicBezTo>
                  <a:cubicBezTo>
                    <a:pt x="77751" y="1411"/>
                    <a:pt x="77568" y="2077"/>
                    <a:pt x="77696" y="2316"/>
                  </a:cubicBezTo>
                  <a:cubicBezTo>
                    <a:pt x="77801" y="2522"/>
                    <a:pt x="78173" y="2766"/>
                    <a:pt x="78362" y="2855"/>
                  </a:cubicBezTo>
                  <a:cubicBezTo>
                    <a:pt x="78529" y="2933"/>
                    <a:pt x="78923" y="2888"/>
                    <a:pt x="79079" y="3000"/>
                  </a:cubicBezTo>
                  <a:cubicBezTo>
                    <a:pt x="79290" y="3155"/>
                    <a:pt x="79501" y="3755"/>
                    <a:pt x="79712" y="3916"/>
                  </a:cubicBezTo>
                  <a:cubicBezTo>
                    <a:pt x="79868" y="4038"/>
                    <a:pt x="80262" y="4238"/>
                    <a:pt x="80429" y="4155"/>
                  </a:cubicBezTo>
                  <a:cubicBezTo>
                    <a:pt x="80574" y="4077"/>
                    <a:pt x="80579" y="3600"/>
                    <a:pt x="80713" y="3505"/>
                  </a:cubicBezTo>
                  <a:cubicBezTo>
                    <a:pt x="80868" y="3394"/>
                    <a:pt x="81274" y="3450"/>
                    <a:pt x="81457" y="3505"/>
                  </a:cubicBezTo>
                  <a:cubicBezTo>
                    <a:pt x="81663" y="3561"/>
                    <a:pt x="82052" y="3794"/>
                    <a:pt x="82224" y="3950"/>
                  </a:cubicBezTo>
                  <a:cubicBezTo>
                    <a:pt x="82435" y="4144"/>
                    <a:pt x="82740" y="4677"/>
                    <a:pt x="82913" y="4927"/>
                  </a:cubicBezTo>
                  <a:cubicBezTo>
                    <a:pt x="83041" y="5122"/>
                    <a:pt x="83363" y="5488"/>
                    <a:pt x="83424" y="5727"/>
                  </a:cubicBezTo>
                  <a:cubicBezTo>
                    <a:pt x="83468" y="5888"/>
                    <a:pt x="83479" y="6266"/>
                    <a:pt x="83396" y="6405"/>
                  </a:cubicBezTo>
                  <a:cubicBezTo>
                    <a:pt x="83296" y="6594"/>
                    <a:pt x="82829" y="6616"/>
                    <a:pt x="82707" y="6788"/>
                  </a:cubicBezTo>
                  <a:cubicBezTo>
                    <a:pt x="82607" y="6927"/>
                    <a:pt x="82524" y="7300"/>
                    <a:pt x="82552" y="7472"/>
                  </a:cubicBezTo>
                  <a:cubicBezTo>
                    <a:pt x="82596" y="7783"/>
                    <a:pt x="82974" y="8288"/>
                    <a:pt x="83168" y="8511"/>
                  </a:cubicBezTo>
                  <a:cubicBezTo>
                    <a:pt x="83296" y="8655"/>
                    <a:pt x="83641" y="8827"/>
                    <a:pt x="83757" y="8983"/>
                  </a:cubicBezTo>
                  <a:cubicBezTo>
                    <a:pt x="83857" y="9127"/>
                    <a:pt x="83991" y="9483"/>
                    <a:pt x="84035" y="9661"/>
                  </a:cubicBezTo>
                  <a:cubicBezTo>
                    <a:pt x="84130" y="10005"/>
                    <a:pt x="84141" y="10727"/>
                    <a:pt x="84241" y="11055"/>
                  </a:cubicBezTo>
                  <a:cubicBezTo>
                    <a:pt x="84352" y="11411"/>
                    <a:pt x="84685" y="12083"/>
                    <a:pt x="84880" y="12388"/>
                  </a:cubicBezTo>
                  <a:cubicBezTo>
                    <a:pt x="85007" y="12583"/>
                    <a:pt x="85263" y="13022"/>
                    <a:pt x="85469" y="13072"/>
                  </a:cubicBezTo>
                  <a:cubicBezTo>
                    <a:pt x="85691" y="13127"/>
                    <a:pt x="86180" y="12911"/>
                    <a:pt x="86335" y="12716"/>
                  </a:cubicBezTo>
                  <a:cubicBezTo>
                    <a:pt x="86496" y="12516"/>
                    <a:pt x="86430" y="11872"/>
                    <a:pt x="86596" y="11677"/>
                  </a:cubicBezTo>
                  <a:cubicBezTo>
                    <a:pt x="86719" y="11533"/>
                    <a:pt x="87091" y="11466"/>
                    <a:pt x="87258" y="11444"/>
                  </a:cubicBezTo>
                  <a:cubicBezTo>
                    <a:pt x="87446" y="11411"/>
                    <a:pt x="87847" y="11394"/>
                    <a:pt x="88024" y="11472"/>
                  </a:cubicBezTo>
                  <a:cubicBezTo>
                    <a:pt x="88147" y="11522"/>
                    <a:pt x="88352" y="11716"/>
                    <a:pt x="88435" y="11827"/>
                  </a:cubicBezTo>
                  <a:cubicBezTo>
                    <a:pt x="88591" y="12027"/>
                    <a:pt x="88697" y="12638"/>
                    <a:pt x="88897" y="12772"/>
                  </a:cubicBezTo>
                  <a:cubicBezTo>
                    <a:pt x="89052" y="12877"/>
                    <a:pt x="89458" y="12883"/>
                    <a:pt x="89613" y="12772"/>
                  </a:cubicBezTo>
                  <a:cubicBezTo>
                    <a:pt x="89769" y="12661"/>
                    <a:pt x="89769" y="12083"/>
                    <a:pt x="89947" y="12005"/>
                  </a:cubicBezTo>
                  <a:cubicBezTo>
                    <a:pt x="90152" y="11916"/>
                    <a:pt x="90608" y="12205"/>
                    <a:pt x="90758" y="12388"/>
                  </a:cubicBezTo>
                  <a:cubicBezTo>
                    <a:pt x="90919" y="12577"/>
                    <a:pt x="90930" y="13188"/>
                    <a:pt x="91097" y="13366"/>
                  </a:cubicBezTo>
                  <a:cubicBezTo>
                    <a:pt x="91236" y="13516"/>
                    <a:pt x="91625" y="13650"/>
                    <a:pt x="91808" y="13633"/>
                  </a:cubicBezTo>
                  <a:cubicBezTo>
                    <a:pt x="92008" y="13616"/>
                    <a:pt x="92330" y="13244"/>
                    <a:pt x="92525" y="13216"/>
                  </a:cubicBezTo>
                  <a:cubicBezTo>
                    <a:pt x="92714" y="13194"/>
                    <a:pt x="93097" y="13300"/>
                    <a:pt x="93269" y="13394"/>
                  </a:cubicBezTo>
                  <a:cubicBezTo>
                    <a:pt x="93441" y="13500"/>
                    <a:pt x="93719" y="13827"/>
                    <a:pt x="93853" y="13988"/>
                  </a:cubicBezTo>
                  <a:cubicBezTo>
                    <a:pt x="94086" y="14255"/>
                    <a:pt x="94642" y="14766"/>
                    <a:pt x="94697" y="15144"/>
                  </a:cubicBezTo>
                  <a:cubicBezTo>
                    <a:pt x="94725" y="15294"/>
                    <a:pt x="94508" y="15583"/>
                    <a:pt x="94525" y="15738"/>
                  </a:cubicBezTo>
                  <a:cubicBezTo>
                    <a:pt x="94542" y="15927"/>
                    <a:pt x="94736" y="16294"/>
                    <a:pt x="94881" y="16388"/>
                  </a:cubicBezTo>
                  <a:cubicBezTo>
                    <a:pt x="95031" y="16483"/>
                    <a:pt x="95397" y="16411"/>
                    <a:pt x="95569" y="16388"/>
                  </a:cubicBezTo>
                  <a:cubicBezTo>
                    <a:pt x="95714" y="16372"/>
                    <a:pt x="95992" y="16211"/>
                    <a:pt x="96131" y="16238"/>
                  </a:cubicBezTo>
                  <a:cubicBezTo>
                    <a:pt x="96342" y="16288"/>
                    <a:pt x="96625" y="16722"/>
                    <a:pt x="96820" y="16800"/>
                  </a:cubicBezTo>
                  <a:cubicBezTo>
                    <a:pt x="97008" y="16877"/>
                    <a:pt x="97447" y="16983"/>
                    <a:pt x="97614" y="16861"/>
                  </a:cubicBezTo>
                  <a:cubicBezTo>
                    <a:pt x="97742" y="16766"/>
                    <a:pt x="97892" y="16366"/>
                    <a:pt x="97820" y="16211"/>
                  </a:cubicBezTo>
                  <a:cubicBezTo>
                    <a:pt x="97753" y="16072"/>
                    <a:pt x="97409" y="16133"/>
                    <a:pt x="97281" y="16061"/>
                  </a:cubicBezTo>
                  <a:cubicBezTo>
                    <a:pt x="97186" y="16011"/>
                    <a:pt x="96947" y="15888"/>
                    <a:pt x="96947" y="15766"/>
                  </a:cubicBezTo>
                  <a:cubicBezTo>
                    <a:pt x="96947" y="15655"/>
                    <a:pt x="97164" y="15527"/>
                    <a:pt x="97259" y="15500"/>
                  </a:cubicBezTo>
                  <a:cubicBezTo>
                    <a:pt x="97409" y="15450"/>
                    <a:pt x="97731" y="15666"/>
                    <a:pt x="97870" y="15588"/>
                  </a:cubicBezTo>
                  <a:cubicBezTo>
                    <a:pt x="98014" y="15511"/>
                    <a:pt x="98081" y="15083"/>
                    <a:pt x="98203" y="14966"/>
                  </a:cubicBezTo>
                  <a:cubicBezTo>
                    <a:pt x="98303" y="14866"/>
                    <a:pt x="98553" y="14722"/>
                    <a:pt x="98686" y="14727"/>
                  </a:cubicBezTo>
                  <a:cubicBezTo>
                    <a:pt x="98886" y="14738"/>
                    <a:pt x="99181" y="15138"/>
                    <a:pt x="99381" y="15177"/>
                  </a:cubicBezTo>
                  <a:cubicBezTo>
                    <a:pt x="99503" y="15194"/>
                    <a:pt x="99742" y="15050"/>
                    <a:pt x="99864" y="15055"/>
                  </a:cubicBezTo>
                  <a:cubicBezTo>
                    <a:pt x="100081" y="15061"/>
                    <a:pt x="100514" y="15177"/>
                    <a:pt x="100681" y="15316"/>
                  </a:cubicBezTo>
                  <a:cubicBezTo>
                    <a:pt x="100842" y="15455"/>
                    <a:pt x="101153" y="15872"/>
                    <a:pt x="101092" y="16088"/>
                  </a:cubicBezTo>
                  <a:cubicBezTo>
                    <a:pt x="101048" y="16244"/>
                    <a:pt x="100720" y="16322"/>
                    <a:pt x="100581" y="16327"/>
                  </a:cubicBezTo>
                  <a:cubicBezTo>
                    <a:pt x="100431" y="16333"/>
                    <a:pt x="100148" y="16105"/>
                    <a:pt x="99992" y="16116"/>
                  </a:cubicBezTo>
                  <a:cubicBezTo>
                    <a:pt x="99809" y="16138"/>
                    <a:pt x="99475" y="16377"/>
                    <a:pt x="99325" y="16505"/>
                  </a:cubicBezTo>
                  <a:cubicBezTo>
                    <a:pt x="99198" y="16622"/>
                    <a:pt x="99020" y="16950"/>
                    <a:pt x="98898" y="17066"/>
                  </a:cubicBezTo>
                  <a:cubicBezTo>
                    <a:pt x="98731" y="17222"/>
                    <a:pt x="98281" y="17350"/>
                    <a:pt x="98153" y="17538"/>
                  </a:cubicBezTo>
                  <a:cubicBezTo>
                    <a:pt x="98053" y="17688"/>
                    <a:pt x="98003" y="18072"/>
                    <a:pt x="97997" y="18250"/>
                  </a:cubicBezTo>
                  <a:cubicBezTo>
                    <a:pt x="97992" y="18472"/>
                    <a:pt x="98009" y="18966"/>
                    <a:pt x="98153" y="19111"/>
                  </a:cubicBezTo>
                  <a:cubicBezTo>
                    <a:pt x="98247" y="19211"/>
                    <a:pt x="98536" y="19194"/>
                    <a:pt x="98664" y="19172"/>
                  </a:cubicBezTo>
                  <a:cubicBezTo>
                    <a:pt x="98764" y="19155"/>
                    <a:pt x="98948" y="18927"/>
                    <a:pt x="99048" y="18961"/>
                  </a:cubicBezTo>
                  <a:cubicBezTo>
                    <a:pt x="99242" y="19033"/>
                    <a:pt x="99386" y="19544"/>
                    <a:pt x="99459" y="19761"/>
                  </a:cubicBezTo>
                  <a:cubicBezTo>
                    <a:pt x="99531" y="20011"/>
                    <a:pt x="99603" y="20538"/>
                    <a:pt x="99609" y="20800"/>
                  </a:cubicBezTo>
                  <a:cubicBezTo>
                    <a:pt x="99614" y="21094"/>
                    <a:pt x="99620" y="21716"/>
                    <a:pt x="99481" y="21955"/>
                  </a:cubicBezTo>
                  <a:cubicBezTo>
                    <a:pt x="99425" y="22055"/>
                    <a:pt x="99192" y="22105"/>
                    <a:pt x="99120" y="22194"/>
                  </a:cubicBezTo>
                  <a:cubicBezTo>
                    <a:pt x="99036" y="22300"/>
                    <a:pt x="98892" y="22594"/>
                    <a:pt x="98925" y="22738"/>
                  </a:cubicBezTo>
                  <a:cubicBezTo>
                    <a:pt x="98970" y="22905"/>
                    <a:pt x="99392" y="22944"/>
                    <a:pt x="99442" y="23111"/>
                  </a:cubicBezTo>
                  <a:cubicBezTo>
                    <a:pt x="99481" y="23266"/>
                    <a:pt x="99320" y="23594"/>
                    <a:pt x="99220" y="23705"/>
                  </a:cubicBezTo>
                  <a:cubicBezTo>
                    <a:pt x="99086" y="23833"/>
                    <a:pt x="98659" y="23744"/>
                    <a:pt x="98548" y="23900"/>
                  </a:cubicBezTo>
                  <a:cubicBezTo>
                    <a:pt x="98403" y="24127"/>
                    <a:pt x="98475" y="24772"/>
                    <a:pt x="98548" y="25050"/>
                  </a:cubicBezTo>
                  <a:cubicBezTo>
                    <a:pt x="98636" y="25372"/>
                    <a:pt x="98998" y="25933"/>
                    <a:pt x="99220" y="26150"/>
                  </a:cubicBezTo>
                  <a:cubicBezTo>
                    <a:pt x="99398" y="26333"/>
                    <a:pt x="99948" y="26416"/>
                    <a:pt x="100070" y="26650"/>
                  </a:cubicBezTo>
                  <a:cubicBezTo>
                    <a:pt x="100198" y="26883"/>
                    <a:pt x="100159" y="27488"/>
                    <a:pt x="100087" y="27755"/>
                  </a:cubicBezTo>
                  <a:cubicBezTo>
                    <a:pt x="100025" y="27972"/>
                    <a:pt x="99781" y="28372"/>
                    <a:pt x="99609" y="28500"/>
                  </a:cubicBezTo>
                  <a:cubicBezTo>
                    <a:pt x="99409" y="28650"/>
                    <a:pt x="98886" y="28572"/>
                    <a:pt x="98686" y="28722"/>
                  </a:cubicBezTo>
                  <a:cubicBezTo>
                    <a:pt x="98575" y="28805"/>
                    <a:pt x="98420" y="29083"/>
                    <a:pt x="98381" y="29233"/>
                  </a:cubicBezTo>
                  <a:cubicBezTo>
                    <a:pt x="98331" y="29427"/>
                    <a:pt x="98331" y="29850"/>
                    <a:pt x="98381" y="30038"/>
                  </a:cubicBezTo>
                  <a:cubicBezTo>
                    <a:pt x="98442" y="30250"/>
                    <a:pt x="98675" y="30622"/>
                    <a:pt x="98825" y="30750"/>
                  </a:cubicBezTo>
                  <a:cubicBezTo>
                    <a:pt x="99014" y="30916"/>
                    <a:pt x="99475" y="31200"/>
                    <a:pt x="99714" y="31144"/>
                  </a:cubicBezTo>
                  <a:cubicBezTo>
                    <a:pt x="99848" y="31116"/>
                    <a:pt x="100048" y="30850"/>
                    <a:pt x="100120" y="30716"/>
                  </a:cubicBezTo>
                  <a:cubicBezTo>
                    <a:pt x="100203" y="30555"/>
                    <a:pt x="100159" y="30094"/>
                    <a:pt x="100292" y="30005"/>
                  </a:cubicBezTo>
                  <a:cubicBezTo>
                    <a:pt x="100420" y="29916"/>
                    <a:pt x="100781" y="30022"/>
                    <a:pt x="100870" y="30161"/>
                  </a:cubicBezTo>
                  <a:cubicBezTo>
                    <a:pt x="100959" y="30283"/>
                    <a:pt x="100909" y="30655"/>
                    <a:pt x="100870" y="30811"/>
                  </a:cubicBezTo>
                  <a:cubicBezTo>
                    <a:pt x="100848" y="30927"/>
                    <a:pt x="100725" y="31144"/>
                    <a:pt x="100664" y="31244"/>
                  </a:cubicBezTo>
                  <a:cubicBezTo>
                    <a:pt x="100587" y="31372"/>
                    <a:pt x="100353" y="31566"/>
                    <a:pt x="100309" y="31716"/>
                  </a:cubicBezTo>
                  <a:cubicBezTo>
                    <a:pt x="100264" y="31861"/>
                    <a:pt x="100264" y="32194"/>
                    <a:pt x="100325" y="32333"/>
                  </a:cubicBezTo>
                  <a:cubicBezTo>
                    <a:pt x="100425" y="32544"/>
                    <a:pt x="100842" y="32738"/>
                    <a:pt x="100992" y="32905"/>
                  </a:cubicBezTo>
                  <a:cubicBezTo>
                    <a:pt x="101142" y="33066"/>
                    <a:pt x="101348" y="33500"/>
                    <a:pt x="101498" y="33655"/>
                  </a:cubicBezTo>
                  <a:cubicBezTo>
                    <a:pt x="101609" y="33766"/>
                    <a:pt x="101853" y="33983"/>
                    <a:pt x="101992" y="33988"/>
                  </a:cubicBezTo>
                  <a:cubicBezTo>
                    <a:pt x="102137" y="33994"/>
                    <a:pt x="102409" y="33816"/>
                    <a:pt x="102509" y="33694"/>
                  </a:cubicBezTo>
                  <a:cubicBezTo>
                    <a:pt x="102653" y="33516"/>
                    <a:pt x="102731" y="32988"/>
                    <a:pt x="102865" y="32805"/>
                  </a:cubicBezTo>
                  <a:cubicBezTo>
                    <a:pt x="102981" y="32644"/>
                    <a:pt x="103348" y="32494"/>
                    <a:pt x="103465" y="32333"/>
                  </a:cubicBezTo>
                  <a:cubicBezTo>
                    <a:pt x="103565" y="32183"/>
                    <a:pt x="103692" y="31816"/>
                    <a:pt x="103698" y="31622"/>
                  </a:cubicBezTo>
                  <a:cubicBezTo>
                    <a:pt x="103704" y="31488"/>
                    <a:pt x="103670" y="31211"/>
                    <a:pt x="103581" y="31127"/>
                  </a:cubicBezTo>
                  <a:cubicBezTo>
                    <a:pt x="103459" y="31011"/>
                    <a:pt x="103109" y="31066"/>
                    <a:pt x="102953" y="31083"/>
                  </a:cubicBezTo>
                  <a:cubicBezTo>
                    <a:pt x="102853" y="31105"/>
                    <a:pt x="102670" y="31261"/>
                    <a:pt x="102576" y="31227"/>
                  </a:cubicBezTo>
                  <a:cubicBezTo>
                    <a:pt x="102409" y="31166"/>
                    <a:pt x="102176" y="30811"/>
                    <a:pt x="102131" y="30611"/>
                  </a:cubicBezTo>
                  <a:cubicBezTo>
                    <a:pt x="102087" y="30400"/>
                    <a:pt x="102192" y="29927"/>
                    <a:pt x="102303" y="29750"/>
                  </a:cubicBezTo>
                  <a:cubicBezTo>
                    <a:pt x="102381" y="29627"/>
                    <a:pt x="102626" y="29511"/>
                    <a:pt x="102748" y="29450"/>
                  </a:cubicBezTo>
                  <a:cubicBezTo>
                    <a:pt x="102931" y="29355"/>
                    <a:pt x="103315" y="29133"/>
                    <a:pt x="103515" y="29150"/>
                  </a:cubicBezTo>
                  <a:cubicBezTo>
                    <a:pt x="103604" y="29161"/>
                    <a:pt x="103742" y="29294"/>
                    <a:pt x="103820" y="29350"/>
                  </a:cubicBezTo>
                  <a:cubicBezTo>
                    <a:pt x="103898" y="29411"/>
                    <a:pt x="104042" y="29566"/>
                    <a:pt x="104126" y="29627"/>
                  </a:cubicBezTo>
                  <a:cubicBezTo>
                    <a:pt x="104259" y="29711"/>
                    <a:pt x="104537" y="29911"/>
                    <a:pt x="104687" y="29883"/>
                  </a:cubicBezTo>
                  <a:cubicBezTo>
                    <a:pt x="104793" y="29866"/>
                    <a:pt x="104931" y="29677"/>
                    <a:pt x="105009" y="29611"/>
                  </a:cubicBezTo>
                  <a:cubicBezTo>
                    <a:pt x="105104" y="29533"/>
                    <a:pt x="105265" y="29305"/>
                    <a:pt x="105370" y="29311"/>
                  </a:cubicBezTo>
                  <a:cubicBezTo>
                    <a:pt x="105448" y="29311"/>
                    <a:pt x="105537" y="29494"/>
                    <a:pt x="105609" y="29527"/>
                  </a:cubicBezTo>
                  <a:cubicBezTo>
                    <a:pt x="105798" y="29616"/>
                    <a:pt x="106226" y="29700"/>
                    <a:pt x="106415" y="29611"/>
                  </a:cubicBezTo>
                  <a:cubicBezTo>
                    <a:pt x="106470" y="29572"/>
                    <a:pt x="106515" y="29416"/>
                    <a:pt x="106565" y="29372"/>
                  </a:cubicBezTo>
                  <a:cubicBezTo>
                    <a:pt x="106682" y="29266"/>
                    <a:pt x="106948" y="29094"/>
                    <a:pt x="107093" y="29072"/>
                  </a:cubicBezTo>
                  <a:cubicBezTo>
                    <a:pt x="107259" y="29050"/>
                    <a:pt x="107632" y="29083"/>
                    <a:pt x="107743" y="29233"/>
                  </a:cubicBezTo>
                  <a:cubicBezTo>
                    <a:pt x="107821" y="29338"/>
                    <a:pt x="107793" y="29666"/>
                    <a:pt x="107754" y="29805"/>
                  </a:cubicBezTo>
                  <a:cubicBezTo>
                    <a:pt x="107726" y="29933"/>
                    <a:pt x="107604" y="30183"/>
                    <a:pt x="107504" y="30261"/>
                  </a:cubicBezTo>
                  <a:cubicBezTo>
                    <a:pt x="107393" y="30344"/>
                    <a:pt x="107082" y="30277"/>
                    <a:pt x="106976" y="30372"/>
                  </a:cubicBezTo>
                  <a:cubicBezTo>
                    <a:pt x="106865" y="30477"/>
                    <a:pt x="106782" y="30800"/>
                    <a:pt x="106754" y="30950"/>
                  </a:cubicBezTo>
                  <a:cubicBezTo>
                    <a:pt x="106715" y="31144"/>
                    <a:pt x="106815" y="31555"/>
                    <a:pt x="106754" y="31744"/>
                  </a:cubicBezTo>
                  <a:cubicBezTo>
                    <a:pt x="106698" y="31900"/>
                    <a:pt x="106437" y="32094"/>
                    <a:pt x="106359" y="32233"/>
                  </a:cubicBezTo>
                  <a:cubicBezTo>
                    <a:pt x="106276" y="32377"/>
                    <a:pt x="106087" y="32700"/>
                    <a:pt x="106126" y="32866"/>
                  </a:cubicBezTo>
                  <a:cubicBezTo>
                    <a:pt x="106148" y="33016"/>
                    <a:pt x="106393" y="33216"/>
                    <a:pt x="106515" y="33261"/>
                  </a:cubicBezTo>
                  <a:cubicBezTo>
                    <a:pt x="106726" y="33338"/>
                    <a:pt x="107182" y="33194"/>
                    <a:pt x="107398" y="33138"/>
                  </a:cubicBezTo>
                  <a:cubicBezTo>
                    <a:pt x="107637" y="33088"/>
                    <a:pt x="108104" y="32938"/>
                    <a:pt x="108321" y="32805"/>
                  </a:cubicBezTo>
                  <a:cubicBezTo>
                    <a:pt x="108521" y="32683"/>
                    <a:pt x="108871" y="32361"/>
                    <a:pt x="109015" y="32172"/>
                  </a:cubicBezTo>
                  <a:cubicBezTo>
                    <a:pt x="109115" y="32061"/>
                    <a:pt x="109204" y="31711"/>
                    <a:pt x="109326" y="31638"/>
                  </a:cubicBezTo>
                  <a:cubicBezTo>
                    <a:pt x="109426" y="31588"/>
                    <a:pt x="109671" y="31622"/>
                    <a:pt x="109771" y="31683"/>
                  </a:cubicBezTo>
                  <a:cubicBezTo>
                    <a:pt x="109915" y="31761"/>
                    <a:pt x="110099" y="32088"/>
                    <a:pt x="110199" y="32233"/>
                  </a:cubicBezTo>
                  <a:cubicBezTo>
                    <a:pt x="110332" y="32427"/>
                    <a:pt x="110510" y="32916"/>
                    <a:pt x="110693" y="33061"/>
                  </a:cubicBezTo>
                  <a:cubicBezTo>
                    <a:pt x="110849" y="33194"/>
                    <a:pt x="111265" y="33338"/>
                    <a:pt x="111460" y="33277"/>
                  </a:cubicBezTo>
                  <a:cubicBezTo>
                    <a:pt x="111571" y="33250"/>
                    <a:pt x="111810" y="33044"/>
                    <a:pt x="111815" y="32905"/>
                  </a:cubicBezTo>
                  <a:cubicBezTo>
                    <a:pt x="111827" y="32755"/>
                    <a:pt x="111593" y="32538"/>
                    <a:pt x="111488" y="32455"/>
                  </a:cubicBezTo>
                  <a:cubicBezTo>
                    <a:pt x="111393" y="32361"/>
                    <a:pt x="111099" y="32355"/>
                    <a:pt x="111032" y="32233"/>
                  </a:cubicBezTo>
                  <a:cubicBezTo>
                    <a:pt x="110965" y="32105"/>
                    <a:pt x="110971" y="31744"/>
                    <a:pt x="111065" y="31638"/>
                  </a:cubicBezTo>
                  <a:cubicBezTo>
                    <a:pt x="111226" y="31466"/>
                    <a:pt x="111743" y="31566"/>
                    <a:pt x="111954" y="31638"/>
                  </a:cubicBezTo>
                  <a:cubicBezTo>
                    <a:pt x="112165" y="31711"/>
                    <a:pt x="112499" y="32061"/>
                    <a:pt x="112682" y="32194"/>
                  </a:cubicBezTo>
                  <a:cubicBezTo>
                    <a:pt x="112949" y="32388"/>
                    <a:pt x="113532" y="32677"/>
                    <a:pt x="113721" y="32961"/>
                  </a:cubicBezTo>
                  <a:cubicBezTo>
                    <a:pt x="113860" y="33172"/>
                    <a:pt x="114071" y="33700"/>
                    <a:pt x="114010" y="33950"/>
                  </a:cubicBezTo>
                  <a:cubicBezTo>
                    <a:pt x="113977" y="34100"/>
                    <a:pt x="113704" y="34238"/>
                    <a:pt x="113604" y="34344"/>
                  </a:cubicBezTo>
                  <a:cubicBezTo>
                    <a:pt x="113493" y="34466"/>
                    <a:pt x="113249" y="34700"/>
                    <a:pt x="113177" y="34861"/>
                  </a:cubicBezTo>
                  <a:cubicBezTo>
                    <a:pt x="113104" y="35027"/>
                    <a:pt x="113077" y="35422"/>
                    <a:pt x="113060" y="35611"/>
                  </a:cubicBezTo>
                  <a:cubicBezTo>
                    <a:pt x="113038" y="35844"/>
                    <a:pt x="112954" y="36355"/>
                    <a:pt x="113060" y="36555"/>
                  </a:cubicBezTo>
                  <a:cubicBezTo>
                    <a:pt x="113121" y="36683"/>
                    <a:pt x="113371" y="36794"/>
                    <a:pt x="113488" y="36838"/>
                  </a:cubicBezTo>
                  <a:cubicBezTo>
                    <a:pt x="113616" y="36872"/>
                    <a:pt x="113904" y="36938"/>
                    <a:pt x="114010" y="36855"/>
                  </a:cubicBezTo>
                  <a:cubicBezTo>
                    <a:pt x="114155" y="36738"/>
                    <a:pt x="114216" y="36300"/>
                    <a:pt x="114255" y="36100"/>
                  </a:cubicBezTo>
                  <a:cubicBezTo>
                    <a:pt x="114288" y="35905"/>
                    <a:pt x="114232" y="35488"/>
                    <a:pt x="114282" y="35294"/>
                  </a:cubicBezTo>
                  <a:cubicBezTo>
                    <a:pt x="114321" y="35161"/>
                    <a:pt x="114438" y="34883"/>
                    <a:pt x="114543" y="34816"/>
                  </a:cubicBezTo>
                  <a:cubicBezTo>
                    <a:pt x="114766" y="34683"/>
                    <a:pt x="115327" y="34700"/>
                    <a:pt x="115549" y="34844"/>
                  </a:cubicBezTo>
                  <a:cubicBezTo>
                    <a:pt x="115677" y="34922"/>
                    <a:pt x="115766" y="35277"/>
                    <a:pt x="115871" y="35388"/>
                  </a:cubicBezTo>
                  <a:cubicBezTo>
                    <a:pt x="116010" y="35544"/>
                    <a:pt x="116377" y="35722"/>
                    <a:pt x="116510" y="35877"/>
                  </a:cubicBezTo>
                  <a:cubicBezTo>
                    <a:pt x="116666" y="36050"/>
                    <a:pt x="116794" y="36577"/>
                    <a:pt x="116971" y="36705"/>
                  </a:cubicBezTo>
                  <a:cubicBezTo>
                    <a:pt x="117149" y="36833"/>
                    <a:pt x="117610" y="36911"/>
                    <a:pt x="117794" y="36794"/>
                  </a:cubicBezTo>
                  <a:cubicBezTo>
                    <a:pt x="118038" y="36638"/>
                    <a:pt x="118255" y="35955"/>
                    <a:pt x="118327" y="35644"/>
                  </a:cubicBezTo>
                  <a:cubicBezTo>
                    <a:pt x="118422" y="35250"/>
                    <a:pt x="118438" y="34411"/>
                    <a:pt x="118377" y="34011"/>
                  </a:cubicBezTo>
                  <a:cubicBezTo>
                    <a:pt x="118349" y="33816"/>
                    <a:pt x="118138" y="33466"/>
                    <a:pt x="118122" y="33272"/>
                  </a:cubicBezTo>
                  <a:cubicBezTo>
                    <a:pt x="118110" y="33127"/>
                    <a:pt x="118133" y="32800"/>
                    <a:pt x="118222" y="32711"/>
                  </a:cubicBezTo>
                  <a:cubicBezTo>
                    <a:pt x="118299" y="32638"/>
                    <a:pt x="118510" y="32722"/>
                    <a:pt x="118610" y="32711"/>
                  </a:cubicBezTo>
                  <a:cubicBezTo>
                    <a:pt x="118727" y="32694"/>
                    <a:pt x="118988" y="32611"/>
                    <a:pt x="119172" y="32550"/>
                  </a:cubicBezTo>
                  <a:cubicBezTo>
                    <a:pt x="119172" y="32594"/>
                    <a:pt x="119177" y="32638"/>
                    <a:pt x="119183" y="32677"/>
                  </a:cubicBezTo>
                  <a:cubicBezTo>
                    <a:pt x="119244" y="32938"/>
                    <a:pt x="119622" y="33311"/>
                    <a:pt x="119733" y="3355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3" name="Shape 723"/>
            <p:cNvSpPr/>
            <p:nvPr/>
          </p:nvSpPr>
          <p:spPr>
            <a:xfrm>
              <a:off x="1375991" y="999512"/>
              <a:ext cx="618000" cy="197100"/>
            </a:xfrm>
            <a:custGeom>
              <a:avLst/>
              <a:gdLst/>
              <a:ahLst/>
              <a:cxnLst/>
              <a:rect l="0" t="0" r="0" b="0"/>
              <a:pathLst>
                <a:path w="120000" h="120000" extrusionOk="0">
                  <a:moveTo>
                    <a:pt x="105894" y="118759"/>
                  </a:moveTo>
                  <a:cubicBezTo>
                    <a:pt x="105755" y="118781"/>
                    <a:pt x="104088" y="119098"/>
                    <a:pt x="103705" y="119003"/>
                  </a:cubicBezTo>
                  <a:cubicBezTo>
                    <a:pt x="103311" y="118903"/>
                    <a:pt x="102511" y="118636"/>
                    <a:pt x="102188" y="118018"/>
                  </a:cubicBezTo>
                  <a:cubicBezTo>
                    <a:pt x="101877" y="117434"/>
                    <a:pt x="101505" y="115447"/>
                    <a:pt x="101322" y="114490"/>
                  </a:cubicBezTo>
                  <a:cubicBezTo>
                    <a:pt x="101133" y="113489"/>
                    <a:pt x="100994" y="111107"/>
                    <a:pt x="100722" y="110250"/>
                  </a:cubicBezTo>
                  <a:cubicBezTo>
                    <a:pt x="100322" y="109003"/>
                    <a:pt x="99183" y="107506"/>
                    <a:pt x="98611" y="107089"/>
                  </a:cubicBezTo>
                  <a:cubicBezTo>
                    <a:pt x="98194" y="106772"/>
                    <a:pt x="97305" y="107212"/>
                    <a:pt x="96883" y="106967"/>
                  </a:cubicBezTo>
                  <a:cubicBezTo>
                    <a:pt x="96577" y="106772"/>
                    <a:pt x="95961" y="106160"/>
                    <a:pt x="95716" y="105620"/>
                  </a:cubicBezTo>
                  <a:cubicBezTo>
                    <a:pt x="95211" y="104540"/>
                    <a:pt x="94627" y="101229"/>
                    <a:pt x="94205" y="99905"/>
                  </a:cubicBezTo>
                  <a:cubicBezTo>
                    <a:pt x="93650" y="98141"/>
                    <a:pt x="92494" y="94563"/>
                    <a:pt x="91744" y="93461"/>
                  </a:cubicBezTo>
                  <a:cubicBezTo>
                    <a:pt x="91255" y="92749"/>
                    <a:pt x="90138" y="92309"/>
                    <a:pt x="89588" y="92136"/>
                  </a:cubicBezTo>
                  <a:cubicBezTo>
                    <a:pt x="89205" y="92014"/>
                    <a:pt x="88433" y="92136"/>
                    <a:pt x="88050" y="92136"/>
                  </a:cubicBezTo>
                  <a:cubicBezTo>
                    <a:pt x="87633" y="92114"/>
                    <a:pt x="86788" y="92136"/>
                    <a:pt x="86372" y="92042"/>
                  </a:cubicBezTo>
                  <a:cubicBezTo>
                    <a:pt x="86011" y="91992"/>
                    <a:pt x="85277" y="91647"/>
                    <a:pt x="84911" y="91574"/>
                  </a:cubicBezTo>
                  <a:cubicBezTo>
                    <a:pt x="84255" y="91402"/>
                    <a:pt x="82922" y="91135"/>
                    <a:pt x="82261" y="91157"/>
                  </a:cubicBezTo>
                  <a:cubicBezTo>
                    <a:pt x="81750" y="91179"/>
                    <a:pt x="80705" y="91179"/>
                    <a:pt x="80222" y="91647"/>
                  </a:cubicBezTo>
                  <a:cubicBezTo>
                    <a:pt x="79761" y="92086"/>
                    <a:pt x="79005" y="93951"/>
                    <a:pt x="78577" y="94635"/>
                  </a:cubicBezTo>
                  <a:cubicBezTo>
                    <a:pt x="78194" y="95275"/>
                    <a:pt x="77427" y="96672"/>
                    <a:pt x="76994" y="96989"/>
                  </a:cubicBezTo>
                  <a:cubicBezTo>
                    <a:pt x="76516" y="97356"/>
                    <a:pt x="75511" y="97039"/>
                    <a:pt x="75016" y="97161"/>
                  </a:cubicBezTo>
                  <a:cubicBezTo>
                    <a:pt x="74250" y="97334"/>
                    <a:pt x="72755" y="98219"/>
                    <a:pt x="71988" y="98363"/>
                  </a:cubicBezTo>
                  <a:cubicBezTo>
                    <a:pt x="71600" y="98464"/>
                    <a:pt x="70800" y="98241"/>
                    <a:pt x="70405" y="98363"/>
                  </a:cubicBezTo>
                  <a:cubicBezTo>
                    <a:pt x="69911" y="98536"/>
                    <a:pt x="68972" y="99660"/>
                    <a:pt x="68477" y="99660"/>
                  </a:cubicBezTo>
                  <a:cubicBezTo>
                    <a:pt x="67972" y="99660"/>
                    <a:pt x="67000" y="98803"/>
                    <a:pt x="66522" y="98363"/>
                  </a:cubicBezTo>
                  <a:cubicBezTo>
                    <a:pt x="66116" y="98018"/>
                    <a:pt x="65355" y="96772"/>
                    <a:pt x="64938" y="96599"/>
                  </a:cubicBezTo>
                  <a:cubicBezTo>
                    <a:pt x="64422" y="96355"/>
                    <a:pt x="63366" y="96794"/>
                    <a:pt x="62838" y="96917"/>
                  </a:cubicBezTo>
                  <a:cubicBezTo>
                    <a:pt x="62150" y="97061"/>
                    <a:pt x="60794" y="97629"/>
                    <a:pt x="60111" y="97723"/>
                  </a:cubicBezTo>
                  <a:cubicBezTo>
                    <a:pt x="59488" y="97801"/>
                    <a:pt x="58250" y="98119"/>
                    <a:pt x="57655" y="97651"/>
                  </a:cubicBezTo>
                  <a:cubicBezTo>
                    <a:pt x="57300" y="97356"/>
                    <a:pt x="56755" y="95742"/>
                    <a:pt x="56400" y="95447"/>
                  </a:cubicBezTo>
                  <a:cubicBezTo>
                    <a:pt x="56038" y="95175"/>
                    <a:pt x="55294" y="95620"/>
                    <a:pt x="54927" y="95542"/>
                  </a:cubicBezTo>
                  <a:cubicBezTo>
                    <a:pt x="54361" y="95420"/>
                    <a:pt x="53266" y="94713"/>
                    <a:pt x="52711" y="94490"/>
                  </a:cubicBezTo>
                  <a:cubicBezTo>
                    <a:pt x="51950" y="94173"/>
                    <a:pt x="50411" y="93633"/>
                    <a:pt x="49633" y="93511"/>
                  </a:cubicBezTo>
                  <a:cubicBezTo>
                    <a:pt x="48938" y="93411"/>
                    <a:pt x="47561" y="93288"/>
                    <a:pt x="46872" y="93511"/>
                  </a:cubicBezTo>
                  <a:cubicBezTo>
                    <a:pt x="46316" y="93683"/>
                    <a:pt x="45211" y="94440"/>
                    <a:pt x="44683" y="94958"/>
                  </a:cubicBezTo>
                  <a:cubicBezTo>
                    <a:pt x="44227" y="95397"/>
                    <a:pt x="43394" y="96694"/>
                    <a:pt x="42950" y="97234"/>
                  </a:cubicBezTo>
                  <a:cubicBezTo>
                    <a:pt x="42638" y="97629"/>
                    <a:pt x="42005" y="98586"/>
                    <a:pt x="41655" y="98781"/>
                  </a:cubicBezTo>
                  <a:cubicBezTo>
                    <a:pt x="41194" y="99048"/>
                    <a:pt x="40222" y="98464"/>
                    <a:pt x="39761" y="98781"/>
                  </a:cubicBezTo>
                  <a:cubicBezTo>
                    <a:pt x="39361" y="99048"/>
                    <a:pt x="38683" y="100495"/>
                    <a:pt x="38294" y="100890"/>
                  </a:cubicBezTo>
                  <a:cubicBezTo>
                    <a:pt x="37877" y="101302"/>
                    <a:pt x="37000" y="102186"/>
                    <a:pt x="36566" y="101942"/>
                  </a:cubicBezTo>
                  <a:cubicBezTo>
                    <a:pt x="36372" y="101819"/>
                    <a:pt x="36105" y="100790"/>
                    <a:pt x="35905" y="100645"/>
                  </a:cubicBezTo>
                  <a:cubicBezTo>
                    <a:pt x="35527" y="100350"/>
                    <a:pt x="34738" y="100962"/>
                    <a:pt x="34355" y="100962"/>
                  </a:cubicBezTo>
                  <a:cubicBezTo>
                    <a:pt x="33905" y="100962"/>
                    <a:pt x="33000" y="100840"/>
                    <a:pt x="32566" y="100567"/>
                  </a:cubicBezTo>
                  <a:cubicBezTo>
                    <a:pt x="32105" y="100250"/>
                    <a:pt x="31277" y="98803"/>
                    <a:pt x="30811" y="98608"/>
                  </a:cubicBezTo>
                  <a:cubicBezTo>
                    <a:pt x="29994" y="98263"/>
                    <a:pt x="28322" y="98925"/>
                    <a:pt x="27505" y="99343"/>
                  </a:cubicBezTo>
                  <a:cubicBezTo>
                    <a:pt x="26827" y="99688"/>
                    <a:pt x="25527" y="100840"/>
                    <a:pt x="24883" y="101524"/>
                  </a:cubicBezTo>
                  <a:cubicBezTo>
                    <a:pt x="24327" y="102164"/>
                    <a:pt x="23277" y="103856"/>
                    <a:pt x="22727" y="104540"/>
                  </a:cubicBezTo>
                  <a:cubicBezTo>
                    <a:pt x="22311" y="105030"/>
                    <a:pt x="21477" y="106132"/>
                    <a:pt x="21033" y="106355"/>
                  </a:cubicBezTo>
                  <a:cubicBezTo>
                    <a:pt x="20433" y="106672"/>
                    <a:pt x="19216" y="106232"/>
                    <a:pt x="18616" y="106355"/>
                  </a:cubicBezTo>
                  <a:cubicBezTo>
                    <a:pt x="18261" y="106427"/>
                    <a:pt x="17538" y="106622"/>
                    <a:pt x="17200" y="106967"/>
                  </a:cubicBezTo>
                  <a:cubicBezTo>
                    <a:pt x="16816" y="107356"/>
                    <a:pt x="16183" y="108875"/>
                    <a:pt x="15816" y="109393"/>
                  </a:cubicBezTo>
                  <a:cubicBezTo>
                    <a:pt x="15550" y="109782"/>
                    <a:pt x="14966" y="110372"/>
                    <a:pt x="14672" y="110617"/>
                  </a:cubicBezTo>
                  <a:cubicBezTo>
                    <a:pt x="14333" y="110890"/>
                    <a:pt x="13616" y="111085"/>
                    <a:pt x="13300" y="111452"/>
                  </a:cubicBezTo>
                  <a:cubicBezTo>
                    <a:pt x="13000" y="111797"/>
                    <a:pt x="12461" y="112826"/>
                    <a:pt x="12222" y="113411"/>
                  </a:cubicBezTo>
                  <a:cubicBezTo>
                    <a:pt x="11933" y="114073"/>
                    <a:pt x="11544" y="116037"/>
                    <a:pt x="11205" y="116455"/>
                  </a:cubicBezTo>
                  <a:cubicBezTo>
                    <a:pt x="10866" y="116867"/>
                    <a:pt x="10066" y="116794"/>
                    <a:pt x="9716" y="116455"/>
                  </a:cubicBezTo>
                  <a:cubicBezTo>
                    <a:pt x="9422" y="116132"/>
                    <a:pt x="9011" y="114641"/>
                    <a:pt x="8744" y="114195"/>
                  </a:cubicBezTo>
                  <a:cubicBezTo>
                    <a:pt x="8361" y="113583"/>
                    <a:pt x="7500" y="112971"/>
                    <a:pt x="7100" y="112481"/>
                  </a:cubicBezTo>
                  <a:cubicBezTo>
                    <a:pt x="6666" y="111964"/>
                    <a:pt x="5700" y="111157"/>
                    <a:pt x="5400" y="110127"/>
                  </a:cubicBezTo>
                  <a:cubicBezTo>
                    <a:pt x="5172" y="109343"/>
                    <a:pt x="5100" y="107161"/>
                    <a:pt x="5033" y="106182"/>
                  </a:cubicBezTo>
                  <a:cubicBezTo>
                    <a:pt x="4944" y="105008"/>
                    <a:pt x="5077" y="102381"/>
                    <a:pt x="4816" y="101430"/>
                  </a:cubicBezTo>
                  <a:cubicBezTo>
                    <a:pt x="4538" y="100422"/>
                    <a:pt x="3561" y="99782"/>
                    <a:pt x="3111" y="99538"/>
                  </a:cubicBezTo>
                  <a:cubicBezTo>
                    <a:pt x="2538" y="99243"/>
                    <a:pt x="1344" y="99955"/>
                    <a:pt x="783" y="99538"/>
                  </a:cubicBezTo>
                  <a:cubicBezTo>
                    <a:pt x="588" y="99415"/>
                    <a:pt x="305" y="98998"/>
                    <a:pt x="0" y="98536"/>
                  </a:cubicBezTo>
                  <a:cubicBezTo>
                    <a:pt x="11" y="98263"/>
                    <a:pt x="16" y="97996"/>
                    <a:pt x="27" y="97774"/>
                  </a:cubicBezTo>
                  <a:cubicBezTo>
                    <a:pt x="77" y="96477"/>
                    <a:pt x="266" y="93900"/>
                    <a:pt x="433" y="92676"/>
                  </a:cubicBezTo>
                  <a:cubicBezTo>
                    <a:pt x="588" y="91547"/>
                    <a:pt x="1000" y="89393"/>
                    <a:pt x="1277" y="88486"/>
                  </a:cubicBezTo>
                  <a:cubicBezTo>
                    <a:pt x="1727" y="87017"/>
                    <a:pt x="3022" y="85247"/>
                    <a:pt x="3461" y="83756"/>
                  </a:cubicBezTo>
                  <a:cubicBezTo>
                    <a:pt x="3772" y="82654"/>
                    <a:pt x="4222" y="80027"/>
                    <a:pt x="4338" y="78631"/>
                  </a:cubicBezTo>
                  <a:cubicBezTo>
                    <a:pt x="4422" y="77629"/>
                    <a:pt x="4205" y="75420"/>
                    <a:pt x="4338" y="74440"/>
                  </a:cubicBezTo>
                  <a:cubicBezTo>
                    <a:pt x="4422" y="73806"/>
                    <a:pt x="4755" y="72576"/>
                    <a:pt x="4988" y="72381"/>
                  </a:cubicBezTo>
                  <a:cubicBezTo>
                    <a:pt x="5200" y="72209"/>
                    <a:pt x="5638" y="72776"/>
                    <a:pt x="5833" y="73116"/>
                  </a:cubicBezTo>
                  <a:cubicBezTo>
                    <a:pt x="6033" y="73461"/>
                    <a:pt x="6277" y="74785"/>
                    <a:pt x="6500" y="75052"/>
                  </a:cubicBezTo>
                  <a:cubicBezTo>
                    <a:pt x="6744" y="75347"/>
                    <a:pt x="7316" y="75297"/>
                    <a:pt x="7577" y="75052"/>
                  </a:cubicBezTo>
                  <a:cubicBezTo>
                    <a:pt x="7977" y="74663"/>
                    <a:pt x="8588" y="72899"/>
                    <a:pt x="8916" y="72136"/>
                  </a:cubicBezTo>
                  <a:cubicBezTo>
                    <a:pt x="9333" y="71157"/>
                    <a:pt x="10255" y="69365"/>
                    <a:pt x="10533" y="68069"/>
                  </a:cubicBezTo>
                  <a:cubicBezTo>
                    <a:pt x="10872" y="66449"/>
                    <a:pt x="11066" y="62626"/>
                    <a:pt x="11161" y="60762"/>
                  </a:cubicBezTo>
                  <a:cubicBezTo>
                    <a:pt x="11255" y="59026"/>
                    <a:pt x="11116" y="55397"/>
                    <a:pt x="11305" y="53728"/>
                  </a:cubicBezTo>
                  <a:cubicBezTo>
                    <a:pt x="11472" y="52331"/>
                    <a:pt x="12194" y="50100"/>
                    <a:pt x="12438" y="48803"/>
                  </a:cubicBezTo>
                  <a:cubicBezTo>
                    <a:pt x="12705" y="47306"/>
                    <a:pt x="12994" y="43951"/>
                    <a:pt x="13316" y="42526"/>
                  </a:cubicBezTo>
                  <a:cubicBezTo>
                    <a:pt x="13638" y="41157"/>
                    <a:pt x="14694" y="39315"/>
                    <a:pt x="14955" y="37846"/>
                  </a:cubicBezTo>
                  <a:cubicBezTo>
                    <a:pt x="15272" y="36104"/>
                    <a:pt x="15172" y="31964"/>
                    <a:pt x="15366" y="30077"/>
                  </a:cubicBezTo>
                  <a:cubicBezTo>
                    <a:pt x="15505" y="28731"/>
                    <a:pt x="15972" y="26254"/>
                    <a:pt x="16166" y="24980"/>
                  </a:cubicBezTo>
                  <a:cubicBezTo>
                    <a:pt x="16494" y="22721"/>
                    <a:pt x="17138" y="18191"/>
                    <a:pt x="17444" y="15909"/>
                  </a:cubicBezTo>
                  <a:cubicBezTo>
                    <a:pt x="17627" y="14513"/>
                    <a:pt x="18077" y="10907"/>
                    <a:pt x="18266" y="9315"/>
                  </a:cubicBezTo>
                  <a:cubicBezTo>
                    <a:pt x="18905" y="9315"/>
                    <a:pt x="19544" y="9220"/>
                    <a:pt x="19961" y="9120"/>
                  </a:cubicBezTo>
                  <a:cubicBezTo>
                    <a:pt x="20816" y="8898"/>
                    <a:pt x="22561" y="8580"/>
                    <a:pt x="23333" y="7529"/>
                  </a:cubicBezTo>
                  <a:cubicBezTo>
                    <a:pt x="23761" y="6939"/>
                    <a:pt x="24300" y="4462"/>
                    <a:pt x="24733" y="3951"/>
                  </a:cubicBezTo>
                  <a:cubicBezTo>
                    <a:pt x="25188" y="3411"/>
                    <a:pt x="26222" y="3260"/>
                    <a:pt x="26700" y="3578"/>
                  </a:cubicBezTo>
                  <a:cubicBezTo>
                    <a:pt x="27100" y="3850"/>
                    <a:pt x="27733" y="5592"/>
                    <a:pt x="28122" y="6010"/>
                  </a:cubicBezTo>
                  <a:cubicBezTo>
                    <a:pt x="28405" y="6299"/>
                    <a:pt x="29022" y="6816"/>
                    <a:pt x="29305" y="6622"/>
                  </a:cubicBezTo>
                  <a:cubicBezTo>
                    <a:pt x="29583" y="6421"/>
                    <a:pt x="29922" y="4880"/>
                    <a:pt x="30194" y="4607"/>
                  </a:cubicBezTo>
                  <a:cubicBezTo>
                    <a:pt x="30700" y="4117"/>
                    <a:pt x="31811" y="4117"/>
                    <a:pt x="32316" y="4607"/>
                  </a:cubicBezTo>
                  <a:cubicBezTo>
                    <a:pt x="32711" y="5002"/>
                    <a:pt x="33233" y="7234"/>
                    <a:pt x="33644" y="7529"/>
                  </a:cubicBezTo>
                  <a:cubicBezTo>
                    <a:pt x="33872" y="7696"/>
                    <a:pt x="34338" y="7234"/>
                    <a:pt x="34572" y="7161"/>
                  </a:cubicBezTo>
                  <a:cubicBezTo>
                    <a:pt x="35188" y="6961"/>
                    <a:pt x="36427" y="6277"/>
                    <a:pt x="37033" y="6499"/>
                  </a:cubicBezTo>
                  <a:cubicBezTo>
                    <a:pt x="37327" y="6594"/>
                    <a:pt x="37866" y="7451"/>
                    <a:pt x="38155" y="7651"/>
                  </a:cubicBezTo>
                  <a:cubicBezTo>
                    <a:pt x="38477" y="7868"/>
                    <a:pt x="39144" y="8141"/>
                    <a:pt x="39477" y="8069"/>
                  </a:cubicBezTo>
                  <a:cubicBezTo>
                    <a:pt x="39700" y="8018"/>
                    <a:pt x="40111" y="7406"/>
                    <a:pt x="40333" y="7406"/>
                  </a:cubicBezTo>
                  <a:cubicBezTo>
                    <a:pt x="40755" y="7429"/>
                    <a:pt x="41500" y="8681"/>
                    <a:pt x="41911" y="8803"/>
                  </a:cubicBezTo>
                  <a:cubicBezTo>
                    <a:pt x="42327" y="8925"/>
                    <a:pt x="43144" y="8436"/>
                    <a:pt x="43550" y="8313"/>
                  </a:cubicBezTo>
                  <a:cubicBezTo>
                    <a:pt x="44272" y="8141"/>
                    <a:pt x="45722" y="7723"/>
                    <a:pt x="46444" y="7723"/>
                  </a:cubicBezTo>
                  <a:cubicBezTo>
                    <a:pt x="47105" y="7696"/>
                    <a:pt x="48438" y="8436"/>
                    <a:pt x="49094" y="8191"/>
                  </a:cubicBezTo>
                  <a:cubicBezTo>
                    <a:pt x="49416" y="8091"/>
                    <a:pt x="50011" y="7184"/>
                    <a:pt x="50333" y="7111"/>
                  </a:cubicBezTo>
                  <a:cubicBezTo>
                    <a:pt x="50572" y="7039"/>
                    <a:pt x="51088" y="7134"/>
                    <a:pt x="51305" y="7479"/>
                  </a:cubicBezTo>
                  <a:cubicBezTo>
                    <a:pt x="51550" y="7868"/>
                    <a:pt x="51788" y="9387"/>
                    <a:pt x="51988" y="9955"/>
                  </a:cubicBezTo>
                  <a:cubicBezTo>
                    <a:pt x="52172" y="10467"/>
                    <a:pt x="52555" y="11446"/>
                    <a:pt x="52788" y="11719"/>
                  </a:cubicBezTo>
                  <a:cubicBezTo>
                    <a:pt x="53188" y="12209"/>
                    <a:pt x="54077" y="12454"/>
                    <a:pt x="54522" y="12454"/>
                  </a:cubicBezTo>
                  <a:cubicBezTo>
                    <a:pt x="55061" y="12454"/>
                    <a:pt x="56161" y="12136"/>
                    <a:pt x="56677" y="11597"/>
                  </a:cubicBezTo>
                  <a:cubicBezTo>
                    <a:pt x="57177" y="11079"/>
                    <a:pt x="58016" y="8970"/>
                    <a:pt x="58511" y="8386"/>
                  </a:cubicBezTo>
                  <a:cubicBezTo>
                    <a:pt x="58772" y="8069"/>
                    <a:pt x="59361" y="8041"/>
                    <a:pt x="59611" y="7651"/>
                  </a:cubicBezTo>
                  <a:cubicBezTo>
                    <a:pt x="59977" y="7084"/>
                    <a:pt x="60483" y="5052"/>
                    <a:pt x="60822" y="4362"/>
                  </a:cubicBezTo>
                  <a:cubicBezTo>
                    <a:pt x="61194" y="3606"/>
                    <a:pt x="62022" y="2281"/>
                    <a:pt x="62466" y="1936"/>
                  </a:cubicBezTo>
                  <a:cubicBezTo>
                    <a:pt x="62883" y="1619"/>
                    <a:pt x="63761" y="1791"/>
                    <a:pt x="64194" y="1691"/>
                  </a:cubicBezTo>
                  <a:cubicBezTo>
                    <a:pt x="64766" y="1569"/>
                    <a:pt x="65894" y="1179"/>
                    <a:pt x="66461" y="957"/>
                  </a:cubicBezTo>
                  <a:cubicBezTo>
                    <a:pt x="67016" y="762"/>
                    <a:pt x="68094" y="-22"/>
                    <a:pt x="68650" y="0"/>
                  </a:cubicBezTo>
                  <a:cubicBezTo>
                    <a:pt x="69311" y="0"/>
                    <a:pt x="70588" y="1029"/>
                    <a:pt x="71244" y="1274"/>
                  </a:cubicBezTo>
                  <a:cubicBezTo>
                    <a:pt x="71922" y="1547"/>
                    <a:pt x="73316" y="1474"/>
                    <a:pt x="73977" y="2014"/>
                  </a:cubicBezTo>
                  <a:cubicBezTo>
                    <a:pt x="74394" y="2353"/>
                    <a:pt x="75188" y="3433"/>
                    <a:pt x="75527" y="4195"/>
                  </a:cubicBezTo>
                  <a:cubicBezTo>
                    <a:pt x="75894" y="5025"/>
                    <a:pt x="76350" y="7406"/>
                    <a:pt x="76711" y="8263"/>
                  </a:cubicBezTo>
                  <a:cubicBezTo>
                    <a:pt x="77011" y="8998"/>
                    <a:pt x="77711" y="10200"/>
                    <a:pt x="78088" y="10517"/>
                  </a:cubicBezTo>
                  <a:cubicBezTo>
                    <a:pt x="78466" y="10862"/>
                    <a:pt x="79266" y="10662"/>
                    <a:pt x="79644" y="10862"/>
                  </a:cubicBezTo>
                  <a:cubicBezTo>
                    <a:pt x="80438" y="11252"/>
                    <a:pt x="81994" y="12598"/>
                    <a:pt x="82750" y="13361"/>
                  </a:cubicBezTo>
                  <a:cubicBezTo>
                    <a:pt x="83288" y="13900"/>
                    <a:pt x="84288" y="15642"/>
                    <a:pt x="84850" y="15887"/>
                  </a:cubicBezTo>
                  <a:cubicBezTo>
                    <a:pt x="85294" y="16054"/>
                    <a:pt x="86216" y="15809"/>
                    <a:pt x="86633" y="15392"/>
                  </a:cubicBezTo>
                  <a:cubicBezTo>
                    <a:pt x="86988" y="15025"/>
                    <a:pt x="87527" y="13461"/>
                    <a:pt x="87877" y="13043"/>
                  </a:cubicBezTo>
                  <a:cubicBezTo>
                    <a:pt x="88155" y="12698"/>
                    <a:pt x="88772" y="12331"/>
                    <a:pt x="89083" y="12231"/>
                  </a:cubicBezTo>
                  <a:cubicBezTo>
                    <a:pt x="89605" y="12058"/>
                    <a:pt x="90666" y="11964"/>
                    <a:pt x="91177" y="12231"/>
                  </a:cubicBezTo>
                  <a:cubicBezTo>
                    <a:pt x="91527" y="12404"/>
                    <a:pt x="92511" y="13606"/>
                    <a:pt x="92511" y="13606"/>
                  </a:cubicBezTo>
                  <a:lnTo>
                    <a:pt x="120000" y="110322"/>
                  </a:lnTo>
                  <a:cubicBezTo>
                    <a:pt x="119661" y="111819"/>
                    <a:pt x="118922" y="114490"/>
                    <a:pt x="117733" y="116132"/>
                  </a:cubicBezTo>
                  <a:cubicBezTo>
                    <a:pt x="115638" y="119003"/>
                    <a:pt x="113905" y="119248"/>
                    <a:pt x="112305" y="119738"/>
                  </a:cubicBezTo>
                  <a:cubicBezTo>
                    <a:pt x="111161" y="120077"/>
                    <a:pt x="109277" y="120178"/>
                    <a:pt x="107800" y="119493"/>
                  </a:cubicBezTo>
                  <a:cubicBezTo>
                    <a:pt x="107416" y="119293"/>
                    <a:pt x="106544" y="118759"/>
                    <a:pt x="106155" y="118731"/>
                  </a:cubicBezTo>
                  <a:cubicBezTo>
                    <a:pt x="106066" y="118708"/>
                    <a:pt x="105983" y="118731"/>
                    <a:pt x="105894" y="11875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4" name="Shape 724"/>
            <p:cNvSpPr/>
            <p:nvPr/>
          </p:nvSpPr>
          <p:spPr>
            <a:xfrm>
              <a:off x="1233266" y="1150825"/>
              <a:ext cx="687600" cy="376500"/>
            </a:xfrm>
            <a:custGeom>
              <a:avLst/>
              <a:gdLst/>
              <a:ahLst/>
              <a:cxnLst/>
              <a:rect l="0" t="0" r="0" b="0"/>
              <a:pathLst>
                <a:path w="120000" h="120000" extrusionOk="0">
                  <a:moveTo>
                    <a:pt x="1933" y="92699"/>
                  </a:moveTo>
                  <a:cubicBezTo>
                    <a:pt x="1850" y="92560"/>
                    <a:pt x="1717" y="92432"/>
                    <a:pt x="1628" y="92432"/>
                  </a:cubicBezTo>
                  <a:cubicBezTo>
                    <a:pt x="1544" y="92416"/>
                    <a:pt x="1433" y="92471"/>
                    <a:pt x="1322" y="92560"/>
                  </a:cubicBezTo>
                  <a:cubicBezTo>
                    <a:pt x="1144" y="92160"/>
                    <a:pt x="833" y="91443"/>
                    <a:pt x="716" y="91137"/>
                  </a:cubicBezTo>
                  <a:cubicBezTo>
                    <a:pt x="527" y="90621"/>
                    <a:pt x="138" y="89609"/>
                    <a:pt x="50" y="89031"/>
                  </a:cubicBezTo>
                  <a:cubicBezTo>
                    <a:pt x="-11" y="88598"/>
                    <a:pt x="-27" y="87675"/>
                    <a:pt x="50" y="87247"/>
                  </a:cubicBezTo>
                  <a:cubicBezTo>
                    <a:pt x="127" y="86852"/>
                    <a:pt x="522" y="86235"/>
                    <a:pt x="622" y="85852"/>
                  </a:cubicBezTo>
                  <a:cubicBezTo>
                    <a:pt x="772" y="85313"/>
                    <a:pt x="916" y="84146"/>
                    <a:pt x="955" y="83568"/>
                  </a:cubicBezTo>
                  <a:cubicBezTo>
                    <a:pt x="1005" y="82928"/>
                    <a:pt x="872" y="81606"/>
                    <a:pt x="955" y="80978"/>
                  </a:cubicBezTo>
                  <a:cubicBezTo>
                    <a:pt x="1011" y="80583"/>
                    <a:pt x="1205" y="79788"/>
                    <a:pt x="1394" y="79544"/>
                  </a:cubicBezTo>
                  <a:cubicBezTo>
                    <a:pt x="1617" y="79249"/>
                    <a:pt x="2206" y="79249"/>
                    <a:pt x="2456" y="79066"/>
                  </a:cubicBezTo>
                  <a:cubicBezTo>
                    <a:pt x="2722" y="78888"/>
                    <a:pt x="3211" y="78365"/>
                    <a:pt x="3445" y="78093"/>
                  </a:cubicBezTo>
                  <a:cubicBezTo>
                    <a:pt x="3884" y="77604"/>
                    <a:pt x="4734" y="76593"/>
                    <a:pt x="5123" y="76015"/>
                  </a:cubicBezTo>
                  <a:cubicBezTo>
                    <a:pt x="5423" y="75581"/>
                    <a:pt x="5984" y="74647"/>
                    <a:pt x="6212" y="74108"/>
                  </a:cubicBezTo>
                  <a:cubicBezTo>
                    <a:pt x="6390" y="73680"/>
                    <a:pt x="6784" y="72774"/>
                    <a:pt x="6784" y="72246"/>
                  </a:cubicBezTo>
                  <a:cubicBezTo>
                    <a:pt x="6784" y="71813"/>
                    <a:pt x="6484" y="71001"/>
                    <a:pt x="6290" y="70723"/>
                  </a:cubicBezTo>
                  <a:cubicBezTo>
                    <a:pt x="6112" y="70462"/>
                    <a:pt x="5584" y="70390"/>
                    <a:pt x="5384" y="70168"/>
                  </a:cubicBezTo>
                  <a:cubicBezTo>
                    <a:pt x="5267" y="70040"/>
                    <a:pt x="5056" y="69734"/>
                    <a:pt x="5001" y="69528"/>
                  </a:cubicBezTo>
                  <a:cubicBezTo>
                    <a:pt x="4867" y="69106"/>
                    <a:pt x="4767" y="68095"/>
                    <a:pt x="4845" y="67628"/>
                  </a:cubicBezTo>
                  <a:cubicBezTo>
                    <a:pt x="4906" y="67194"/>
                    <a:pt x="5406" y="66644"/>
                    <a:pt x="5490" y="66222"/>
                  </a:cubicBezTo>
                  <a:cubicBezTo>
                    <a:pt x="5623" y="65566"/>
                    <a:pt x="5406" y="64143"/>
                    <a:pt x="5490" y="63465"/>
                  </a:cubicBezTo>
                  <a:cubicBezTo>
                    <a:pt x="5545" y="63004"/>
                    <a:pt x="5740" y="62092"/>
                    <a:pt x="5929" y="61731"/>
                  </a:cubicBezTo>
                  <a:cubicBezTo>
                    <a:pt x="6134" y="61347"/>
                    <a:pt x="6757" y="61042"/>
                    <a:pt x="6996" y="60719"/>
                  </a:cubicBezTo>
                  <a:cubicBezTo>
                    <a:pt x="7423" y="60102"/>
                    <a:pt x="8096" y="58579"/>
                    <a:pt x="8440" y="57835"/>
                  </a:cubicBezTo>
                  <a:cubicBezTo>
                    <a:pt x="8729" y="57207"/>
                    <a:pt x="9185" y="55784"/>
                    <a:pt x="9529" y="55245"/>
                  </a:cubicBezTo>
                  <a:cubicBezTo>
                    <a:pt x="9707" y="54972"/>
                    <a:pt x="10113" y="54411"/>
                    <a:pt x="10357" y="54394"/>
                  </a:cubicBezTo>
                  <a:cubicBezTo>
                    <a:pt x="10674" y="54372"/>
                    <a:pt x="11263" y="54961"/>
                    <a:pt x="11497" y="55334"/>
                  </a:cubicBezTo>
                  <a:cubicBezTo>
                    <a:pt x="11747" y="55745"/>
                    <a:pt x="11891" y="57040"/>
                    <a:pt x="12169" y="57412"/>
                  </a:cubicBezTo>
                  <a:cubicBezTo>
                    <a:pt x="12380" y="57679"/>
                    <a:pt x="12991" y="57601"/>
                    <a:pt x="13203" y="57874"/>
                  </a:cubicBezTo>
                  <a:cubicBezTo>
                    <a:pt x="13658" y="58452"/>
                    <a:pt x="13764" y="60897"/>
                    <a:pt x="14319" y="61142"/>
                  </a:cubicBezTo>
                  <a:cubicBezTo>
                    <a:pt x="14647" y="61281"/>
                    <a:pt x="15259" y="60375"/>
                    <a:pt x="15486" y="59947"/>
                  </a:cubicBezTo>
                  <a:cubicBezTo>
                    <a:pt x="15703" y="59524"/>
                    <a:pt x="15875" y="58385"/>
                    <a:pt x="16025" y="57874"/>
                  </a:cubicBezTo>
                  <a:cubicBezTo>
                    <a:pt x="16142" y="57485"/>
                    <a:pt x="16331" y="56601"/>
                    <a:pt x="16542" y="56345"/>
                  </a:cubicBezTo>
                  <a:cubicBezTo>
                    <a:pt x="16737" y="56117"/>
                    <a:pt x="17259" y="56178"/>
                    <a:pt x="17470" y="56012"/>
                  </a:cubicBezTo>
                  <a:cubicBezTo>
                    <a:pt x="17637" y="55873"/>
                    <a:pt x="17915" y="55489"/>
                    <a:pt x="18020" y="55245"/>
                  </a:cubicBezTo>
                  <a:cubicBezTo>
                    <a:pt x="18193" y="54833"/>
                    <a:pt x="18237" y="53727"/>
                    <a:pt x="18459" y="53383"/>
                  </a:cubicBezTo>
                  <a:cubicBezTo>
                    <a:pt x="18754" y="52922"/>
                    <a:pt x="19654" y="52860"/>
                    <a:pt x="20015" y="52527"/>
                  </a:cubicBezTo>
                  <a:cubicBezTo>
                    <a:pt x="20349" y="52232"/>
                    <a:pt x="21004" y="51460"/>
                    <a:pt x="21199" y="50921"/>
                  </a:cubicBezTo>
                  <a:cubicBezTo>
                    <a:pt x="21349" y="50526"/>
                    <a:pt x="21304" y="49526"/>
                    <a:pt x="21410" y="49103"/>
                  </a:cubicBezTo>
                  <a:cubicBezTo>
                    <a:pt x="21504" y="48703"/>
                    <a:pt x="21782" y="47936"/>
                    <a:pt x="21977" y="47653"/>
                  </a:cubicBezTo>
                  <a:cubicBezTo>
                    <a:pt x="22255" y="47280"/>
                    <a:pt x="23038" y="47125"/>
                    <a:pt x="23299" y="46730"/>
                  </a:cubicBezTo>
                  <a:cubicBezTo>
                    <a:pt x="23599" y="46269"/>
                    <a:pt x="23799" y="44846"/>
                    <a:pt x="24077" y="44346"/>
                  </a:cubicBezTo>
                  <a:cubicBezTo>
                    <a:pt x="24322" y="43918"/>
                    <a:pt x="24939" y="43162"/>
                    <a:pt x="25289" y="43073"/>
                  </a:cubicBezTo>
                  <a:cubicBezTo>
                    <a:pt x="25461" y="43034"/>
                    <a:pt x="25828" y="43179"/>
                    <a:pt x="25939" y="43368"/>
                  </a:cubicBezTo>
                  <a:cubicBezTo>
                    <a:pt x="26144" y="43740"/>
                    <a:pt x="26033" y="44885"/>
                    <a:pt x="26172" y="45318"/>
                  </a:cubicBezTo>
                  <a:cubicBezTo>
                    <a:pt x="26339" y="45846"/>
                    <a:pt x="26833" y="46791"/>
                    <a:pt x="27161" y="47025"/>
                  </a:cubicBezTo>
                  <a:cubicBezTo>
                    <a:pt x="27389" y="47175"/>
                    <a:pt x="27928" y="47152"/>
                    <a:pt x="28167" y="47025"/>
                  </a:cubicBezTo>
                  <a:cubicBezTo>
                    <a:pt x="28373" y="46908"/>
                    <a:pt x="28795" y="46513"/>
                    <a:pt x="28862" y="46180"/>
                  </a:cubicBezTo>
                  <a:cubicBezTo>
                    <a:pt x="28984" y="45602"/>
                    <a:pt x="28412" y="44474"/>
                    <a:pt x="28451" y="43884"/>
                  </a:cubicBezTo>
                  <a:cubicBezTo>
                    <a:pt x="28489" y="43329"/>
                    <a:pt x="28956" y="42434"/>
                    <a:pt x="29101" y="41934"/>
                  </a:cubicBezTo>
                  <a:cubicBezTo>
                    <a:pt x="29262" y="41367"/>
                    <a:pt x="29562" y="40200"/>
                    <a:pt x="29667" y="39599"/>
                  </a:cubicBezTo>
                  <a:cubicBezTo>
                    <a:pt x="29756" y="39127"/>
                    <a:pt x="29667" y="37971"/>
                    <a:pt x="29906" y="37649"/>
                  </a:cubicBezTo>
                  <a:cubicBezTo>
                    <a:pt x="30068" y="37421"/>
                    <a:pt x="30579" y="37793"/>
                    <a:pt x="30779" y="37649"/>
                  </a:cubicBezTo>
                  <a:cubicBezTo>
                    <a:pt x="30946" y="37532"/>
                    <a:pt x="31201" y="37071"/>
                    <a:pt x="31251" y="36804"/>
                  </a:cubicBezTo>
                  <a:cubicBezTo>
                    <a:pt x="31307" y="36431"/>
                    <a:pt x="31173" y="35637"/>
                    <a:pt x="31040" y="35314"/>
                  </a:cubicBezTo>
                  <a:cubicBezTo>
                    <a:pt x="30868" y="34881"/>
                    <a:pt x="30257" y="34408"/>
                    <a:pt x="30006" y="34086"/>
                  </a:cubicBezTo>
                  <a:cubicBezTo>
                    <a:pt x="29790" y="33814"/>
                    <a:pt x="29284" y="33330"/>
                    <a:pt x="29156" y="32947"/>
                  </a:cubicBezTo>
                  <a:cubicBezTo>
                    <a:pt x="28984" y="32469"/>
                    <a:pt x="29101" y="31240"/>
                    <a:pt x="28917" y="30779"/>
                  </a:cubicBezTo>
                  <a:cubicBezTo>
                    <a:pt x="28667" y="30151"/>
                    <a:pt x="27795" y="29495"/>
                    <a:pt x="27389" y="29123"/>
                  </a:cubicBezTo>
                  <a:cubicBezTo>
                    <a:pt x="26950" y="28723"/>
                    <a:pt x="26028" y="28045"/>
                    <a:pt x="25550" y="27722"/>
                  </a:cubicBezTo>
                  <a:cubicBezTo>
                    <a:pt x="25166" y="27467"/>
                    <a:pt x="24361" y="27094"/>
                    <a:pt x="23972" y="26838"/>
                  </a:cubicBezTo>
                  <a:cubicBezTo>
                    <a:pt x="23722" y="26672"/>
                    <a:pt x="23094" y="26483"/>
                    <a:pt x="22994" y="26071"/>
                  </a:cubicBezTo>
                  <a:cubicBezTo>
                    <a:pt x="22899" y="25738"/>
                    <a:pt x="23116" y="24943"/>
                    <a:pt x="23272" y="24671"/>
                  </a:cubicBezTo>
                  <a:cubicBezTo>
                    <a:pt x="23477" y="24337"/>
                    <a:pt x="24111" y="24226"/>
                    <a:pt x="24361" y="23993"/>
                  </a:cubicBezTo>
                  <a:cubicBezTo>
                    <a:pt x="24777" y="23632"/>
                    <a:pt x="25594" y="22803"/>
                    <a:pt x="25861" y="22170"/>
                  </a:cubicBezTo>
                  <a:cubicBezTo>
                    <a:pt x="26122" y="21558"/>
                    <a:pt x="26306" y="20030"/>
                    <a:pt x="26356" y="19285"/>
                  </a:cubicBezTo>
                  <a:cubicBezTo>
                    <a:pt x="26411" y="18507"/>
                    <a:pt x="26144" y="16890"/>
                    <a:pt x="26250" y="16106"/>
                  </a:cubicBezTo>
                  <a:cubicBezTo>
                    <a:pt x="26344" y="15389"/>
                    <a:pt x="26956" y="14183"/>
                    <a:pt x="27106" y="13477"/>
                  </a:cubicBezTo>
                  <a:cubicBezTo>
                    <a:pt x="27189" y="13066"/>
                    <a:pt x="27428" y="12121"/>
                    <a:pt x="27284" y="11749"/>
                  </a:cubicBezTo>
                  <a:cubicBezTo>
                    <a:pt x="27134" y="11360"/>
                    <a:pt x="26461" y="11465"/>
                    <a:pt x="26222" y="11232"/>
                  </a:cubicBezTo>
                  <a:cubicBezTo>
                    <a:pt x="25978" y="10993"/>
                    <a:pt x="25578" y="10287"/>
                    <a:pt x="25422" y="9876"/>
                  </a:cubicBezTo>
                  <a:cubicBezTo>
                    <a:pt x="25166" y="9231"/>
                    <a:pt x="24839" y="7758"/>
                    <a:pt x="24750" y="7002"/>
                  </a:cubicBezTo>
                  <a:cubicBezTo>
                    <a:pt x="24666" y="6247"/>
                    <a:pt x="24683" y="4813"/>
                    <a:pt x="24727" y="3862"/>
                  </a:cubicBezTo>
                  <a:cubicBezTo>
                    <a:pt x="25000" y="4107"/>
                    <a:pt x="25261" y="4324"/>
                    <a:pt x="25433" y="4385"/>
                  </a:cubicBezTo>
                  <a:cubicBezTo>
                    <a:pt x="25939" y="4607"/>
                    <a:pt x="27011" y="4235"/>
                    <a:pt x="27528" y="4385"/>
                  </a:cubicBezTo>
                  <a:cubicBezTo>
                    <a:pt x="27934" y="4512"/>
                    <a:pt x="28812" y="4846"/>
                    <a:pt x="29062" y="5374"/>
                  </a:cubicBezTo>
                  <a:cubicBezTo>
                    <a:pt x="29295" y="5874"/>
                    <a:pt x="29178" y="7247"/>
                    <a:pt x="29256" y="7864"/>
                  </a:cubicBezTo>
                  <a:cubicBezTo>
                    <a:pt x="29317" y="8375"/>
                    <a:pt x="29379" y="9515"/>
                    <a:pt x="29584" y="9926"/>
                  </a:cubicBezTo>
                  <a:cubicBezTo>
                    <a:pt x="29856" y="10465"/>
                    <a:pt x="30723" y="10887"/>
                    <a:pt x="31118" y="11160"/>
                  </a:cubicBezTo>
                  <a:cubicBezTo>
                    <a:pt x="31473" y="11415"/>
                    <a:pt x="32251" y="11732"/>
                    <a:pt x="32596" y="12055"/>
                  </a:cubicBezTo>
                  <a:cubicBezTo>
                    <a:pt x="32835" y="12288"/>
                    <a:pt x="33202" y="13066"/>
                    <a:pt x="33468" y="13233"/>
                  </a:cubicBezTo>
                  <a:cubicBezTo>
                    <a:pt x="33785" y="13416"/>
                    <a:pt x="34502" y="13455"/>
                    <a:pt x="34808" y="13233"/>
                  </a:cubicBezTo>
                  <a:cubicBezTo>
                    <a:pt x="35113" y="13016"/>
                    <a:pt x="35463" y="11993"/>
                    <a:pt x="35724" y="11643"/>
                  </a:cubicBezTo>
                  <a:cubicBezTo>
                    <a:pt x="35941" y="11338"/>
                    <a:pt x="36425" y="10798"/>
                    <a:pt x="36691" y="10621"/>
                  </a:cubicBezTo>
                  <a:cubicBezTo>
                    <a:pt x="36980" y="10426"/>
                    <a:pt x="37625" y="10326"/>
                    <a:pt x="37925" y="10182"/>
                  </a:cubicBezTo>
                  <a:cubicBezTo>
                    <a:pt x="38192" y="10054"/>
                    <a:pt x="38720" y="9748"/>
                    <a:pt x="38959" y="9542"/>
                  </a:cubicBezTo>
                  <a:cubicBezTo>
                    <a:pt x="39286" y="9270"/>
                    <a:pt x="39859" y="8475"/>
                    <a:pt x="40203" y="8270"/>
                  </a:cubicBezTo>
                  <a:cubicBezTo>
                    <a:pt x="40509" y="8092"/>
                    <a:pt x="41159" y="7992"/>
                    <a:pt x="41476" y="7953"/>
                  </a:cubicBezTo>
                  <a:cubicBezTo>
                    <a:pt x="42015" y="7886"/>
                    <a:pt x="43109" y="8120"/>
                    <a:pt x="43648" y="7953"/>
                  </a:cubicBezTo>
                  <a:cubicBezTo>
                    <a:pt x="44049" y="7836"/>
                    <a:pt x="44799" y="7258"/>
                    <a:pt x="45177" y="7002"/>
                  </a:cubicBezTo>
                  <a:cubicBezTo>
                    <a:pt x="45666" y="6641"/>
                    <a:pt x="46616" y="5757"/>
                    <a:pt x="47116" y="5424"/>
                  </a:cubicBezTo>
                  <a:cubicBezTo>
                    <a:pt x="47694" y="5068"/>
                    <a:pt x="48866" y="4462"/>
                    <a:pt x="49478" y="4285"/>
                  </a:cubicBezTo>
                  <a:cubicBezTo>
                    <a:pt x="50211" y="4068"/>
                    <a:pt x="51711" y="3718"/>
                    <a:pt x="52445" y="3901"/>
                  </a:cubicBezTo>
                  <a:cubicBezTo>
                    <a:pt x="52867" y="4001"/>
                    <a:pt x="53612" y="4757"/>
                    <a:pt x="54029" y="4924"/>
                  </a:cubicBezTo>
                  <a:cubicBezTo>
                    <a:pt x="54418" y="5068"/>
                    <a:pt x="55229" y="5129"/>
                    <a:pt x="55640" y="5129"/>
                  </a:cubicBezTo>
                  <a:cubicBezTo>
                    <a:pt x="55985" y="5129"/>
                    <a:pt x="56696" y="4813"/>
                    <a:pt x="57029" y="4963"/>
                  </a:cubicBezTo>
                  <a:cubicBezTo>
                    <a:pt x="57207" y="5040"/>
                    <a:pt x="57452" y="5580"/>
                    <a:pt x="57624" y="5641"/>
                  </a:cubicBezTo>
                  <a:cubicBezTo>
                    <a:pt x="58013" y="5774"/>
                    <a:pt x="58808" y="5307"/>
                    <a:pt x="59180" y="5091"/>
                  </a:cubicBezTo>
                  <a:cubicBezTo>
                    <a:pt x="59530" y="4885"/>
                    <a:pt x="60141" y="4129"/>
                    <a:pt x="60502" y="3990"/>
                  </a:cubicBezTo>
                  <a:cubicBezTo>
                    <a:pt x="60914" y="3823"/>
                    <a:pt x="61792" y="4129"/>
                    <a:pt x="62208" y="3990"/>
                  </a:cubicBezTo>
                  <a:cubicBezTo>
                    <a:pt x="62520" y="3884"/>
                    <a:pt x="63092" y="3384"/>
                    <a:pt x="63370" y="3179"/>
                  </a:cubicBezTo>
                  <a:cubicBezTo>
                    <a:pt x="63770" y="2901"/>
                    <a:pt x="64520" y="2217"/>
                    <a:pt x="64926" y="2000"/>
                  </a:cubicBezTo>
                  <a:cubicBezTo>
                    <a:pt x="65404" y="1717"/>
                    <a:pt x="66398" y="1322"/>
                    <a:pt x="66898" y="1233"/>
                  </a:cubicBezTo>
                  <a:cubicBezTo>
                    <a:pt x="67515" y="1117"/>
                    <a:pt x="68760" y="1183"/>
                    <a:pt x="69382" y="1233"/>
                  </a:cubicBezTo>
                  <a:cubicBezTo>
                    <a:pt x="70082" y="1294"/>
                    <a:pt x="71466" y="1578"/>
                    <a:pt x="72155" y="1745"/>
                  </a:cubicBezTo>
                  <a:cubicBezTo>
                    <a:pt x="72655" y="1861"/>
                    <a:pt x="73639" y="2234"/>
                    <a:pt x="74144" y="2295"/>
                  </a:cubicBezTo>
                  <a:cubicBezTo>
                    <a:pt x="74472" y="2334"/>
                    <a:pt x="75145" y="2106"/>
                    <a:pt x="75467" y="2245"/>
                  </a:cubicBezTo>
                  <a:cubicBezTo>
                    <a:pt x="75789" y="2401"/>
                    <a:pt x="76284" y="3245"/>
                    <a:pt x="76601" y="3401"/>
                  </a:cubicBezTo>
                  <a:cubicBezTo>
                    <a:pt x="77134" y="3645"/>
                    <a:pt x="78251" y="3479"/>
                    <a:pt x="78807" y="3440"/>
                  </a:cubicBezTo>
                  <a:cubicBezTo>
                    <a:pt x="79423" y="3384"/>
                    <a:pt x="80646" y="3090"/>
                    <a:pt x="81263" y="3012"/>
                  </a:cubicBezTo>
                  <a:cubicBezTo>
                    <a:pt x="81741" y="2951"/>
                    <a:pt x="82685" y="2717"/>
                    <a:pt x="83152" y="2851"/>
                  </a:cubicBezTo>
                  <a:cubicBezTo>
                    <a:pt x="83530" y="2951"/>
                    <a:pt x="84208" y="3590"/>
                    <a:pt x="84580" y="3773"/>
                  </a:cubicBezTo>
                  <a:cubicBezTo>
                    <a:pt x="85008" y="4001"/>
                    <a:pt x="85886" y="4451"/>
                    <a:pt x="86336" y="4451"/>
                  </a:cubicBezTo>
                  <a:cubicBezTo>
                    <a:pt x="86781" y="4451"/>
                    <a:pt x="87625" y="3862"/>
                    <a:pt x="88075" y="3773"/>
                  </a:cubicBezTo>
                  <a:cubicBezTo>
                    <a:pt x="88426" y="3707"/>
                    <a:pt x="89142" y="3823"/>
                    <a:pt x="89498" y="3773"/>
                  </a:cubicBezTo>
                  <a:cubicBezTo>
                    <a:pt x="90181" y="3695"/>
                    <a:pt x="91532" y="3234"/>
                    <a:pt x="92215" y="3145"/>
                  </a:cubicBezTo>
                  <a:cubicBezTo>
                    <a:pt x="92665" y="3079"/>
                    <a:pt x="93571" y="3245"/>
                    <a:pt x="93999" y="3051"/>
                  </a:cubicBezTo>
                  <a:cubicBezTo>
                    <a:pt x="94394" y="2884"/>
                    <a:pt x="95077" y="2156"/>
                    <a:pt x="95422" y="1822"/>
                  </a:cubicBezTo>
                  <a:cubicBezTo>
                    <a:pt x="95805" y="1461"/>
                    <a:pt x="96489" y="489"/>
                    <a:pt x="96900" y="255"/>
                  </a:cubicBezTo>
                  <a:cubicBezTo>
                    <a:pt x="97339" y="16"/>
                    <a:pt x="98278" y="16"/>
                    <a:pt x="98739" y="0"/>
                  </a:cubicBezTo>
                  <a:cubicBezTo>
                    <a:pt x="99334" y="-11"/>
                    <a:pt x="100528" y="127"/>
                    <a:pt x="101123" y="222"/>
                  </a:cubicBezTo>
                  <a:cubicBezTo>
                    <a:pt x="101451" y="255"/>
                    <a:pt x="102106" y="439"/>
                    <a:pt x="102440" y="461"/>
                  </a:cubicBezTo>
                  <a:cubicBezTo>
                    <a:pt x="102812" y="516"/>
                    <a:pt x="103573" y="500"/>
                    <a:pt x="103946" y="516"/>
                  </a:cubicBezTo>
                  <a:cubicBezTo>
                    <a:pt x="104290" y="516"/>
                    <a:pt x="104985" y="450"/>
                    <a:pt x="105329" y="516"/>
                  </a:cubicBezTo>
                  <a:cubicBezTo>
                    <a:pt x="105824" y="605"/>
                    <a:pt x="106830" y="833"/>
                    <a:pt x="107269" y="1206"/>
                  </a:cubicBezTo>
                  <a:cubicBezTo>
                    <a:pt x="107941" y="1784"/>
                    <a:pt x="108980" y="3657"/>
                    <a:pt x="109480" y="4579"/>
                  </a:cubicBezTo>
                  <a:cubicBezTo>
                    <a:pt x="109864" y="5274"/>
                    <a:pt x="110392" y="7002"/>
                    <a:pt x="110842" y="7569"/>
                  </a:cubicBezTo>
                  <a:cubicBezTo>
                    <a:pt x="111064" y="7847"/>
                    <a:pt x="111620" y="8170"/>
                    <a:pt x="111892" y="8270"/>
                  </a:cubicBezTo>
                  <a:cubicBezTo>
                    <a:pt x="112275" y="8403"/>
                    <a:pt x="113070" y="8170"/>
                    <a:pt x="113448" y="8336"/>
                  </a:cubicBezTo>
                  <a:cubicBezTo>
                    <a:pt x="113965" y="8553"/>
                    <a:pt x="114987" y="9337"/>
                    <a:pt x="115348" y="9993"/>
                  </a:cubicBezTo>
                  <a:cubicBezTo>
                    <a:pt x="115587" y="10437"/>
                    <a:pt x="115715" y="11682"/>
                    <a:pt x="115887" y="12210"/>
                  </a:cubicBezTo>
                  <a:cubicBezTo>
                    <a:pt x="116049" y="12710"/>
                    <a:pt x="116388" y="13750"/>
                    <a:pt x="116671" y="14055"/>
                  </a:cubicBezTo>
                  <a:cubicBezTo>
                    <a:pt x="116960" y="14378"/>
                    <a:pt x="117677" y="14517"/>
                    <a:pt x="118027" y="14567"/>
                  </a:cubicBezTo>
                  <a:cubicBezTo>
                    <a:pt x="118371" y="14622"/>
                    <a:pt x="119872" y="14456"/>
                    <a:pt x="120000" y="14439"/>
                  </a:cubicBezTo>
                  <a:cubicBezTo>
                    <a:pt x="119622" y="14506"/>
                    <a:pt x="119160" y="14722"/>
                    <a:pt x="118883" y="14956"/>
                  </a:cubicBezTo>
                  <a:cubicBezTo>
                    <a:pt x="118610" y="15172"/>
                    <a:pt x="118038" y="15595"/>
                    <a:pt x="117832" y="15967"/>
                  </a:cubicBezTo>
                  <a:cubicBezTo>
                    <a:pt x="117349" y="16823"/>
                    <a:pt x="116988" y="19196"/>
                    <a:pt x="116588" y="20158"/>
                  </a:cubicBezTo>
                  <a:cubicBezTo>
                    <a:pt x="116099" y="21336"/>
                    <a:pt x="114732" y="23198"/>
                    <a:pt x="114220" y="24365"/>
                  </a:cubicBezTo>
                  <a:cubicBezTo>
                    <a:pt x="113554" y="25877"/>
                    <a:pt x="112642" y="29317"/>
                    <a:pt x="112048" y="30907"/>
                  </a:cubicBezTo>
                  <a:cubicBezTo>
                    <a:pt x="111625" y="32046"/>
                    <a:pt x="110764" y="34314"/>
                    <a:pt x="110219" y="35303"/>
                  </a:cubicBezTo>
                  <a:cubicBezTo>
                    <a:pt x="109480" y="36609"/>
                    <a:pt x="107763" y="38843"/>
                    <a:pt x="106841" y="39816"/>
                  </a:cubicBezTo>
                  <a:cubicBezTo>
                    <a:pt x="106091" y="40611"/>
                    <a:pt x="104468" y="41956"/>
                    <a:pt x="103618" y="42423"/>
                  </a:cubicBezTo>
                  <a:cubicBezTo>
                    <a:pt x="102351" y="43101"/>
                    <a:pt x="99645" y="43306"/>
                    <a:pt x="98378" y="43946"/>
                  </a:cubicBezTo>
                  <a:cubicBezTo>
                    <a:pt x="97105" y="44585"/>
                    <a:pt x="94666" y="46397"/>
                    <a:pt x="93521" y="47508"/>
                  </a:cubicBezTo>
                  <a:cubicBezTo>
                    <a:pt x="92188" y="48820"/>
                    <a:pt x="89465" y="51627"/>
                    <a:pt x="88587" y="53744"/>
                  </a:cubicBezTo>
                  <a:cubicBezTo>
                    <a:pt x="88237" y="54600"/>
                    <a:pt x="88175" y="56807"/>
                    <a:pt x="87892" y="57746"/>
                  </a:cubicBezTo>
                  <a:cubicBezTo>
                    <a:pt x="87720" y="58335"/>
                    <a:pt x="87236" y="59374"/>
                    <a:pt x="86964" y="59847"/>
                  </a:cubicBezTo>
                  <a:cubicBezTo>
                    <a:pt x="86486" y="60653"/>
                    <a:pt x="85336" y="61898"/>
                    <a:pt x="84830" y="62642"/>
                  </a:cubicBezTo>
                  <a:cubicBezTo>
                    <a:pt x="84286" y="63409"/>
                    <a:pt x="83319" y="65143"/>
                    <a:pt x="82763" y="65888"/>
                  </a:cubicBezTo>
                  <a:cubicBezTo>
                    <a:pt x="82241" y="66594"/>
                    <a:pt x="81124" y="67911"/>
                    <a:pt x="80513" y="68428"/>
                  </a:cubicBezTo>
                  <a:cubicBezTo>
                    <a:pt x="79957" y="68912"/>
                    <a:pt x="78612" y="69195"/>
                    <a:pt x="78140" y="69890"/>
                  </a:cubicBezTo>
                  <a:cubicBezTo>
                    <a:pt x="77695" y="70557"/>
                    <a:pt x="77312" y="72552"/>
                    <a:pt x="77056" y="73452"/>
                  </a:cubicBezTo>
                  <a:cubicBezTo>
                    <a:pt x="76656" y="74864"/>
                    <a:pt x="76150" y="77938"/>
                    <a:pt x="75584" y="79171"/>
                  </a:cubicBezTo>
                  <a:cubicBezTo>
                    <a:pt x="75161" y="80094"/>
                    <a:pt x="74278" y="81300"/>
                    <a:pt x="73444" y="82312"/>
                  </a:cubicBezTo>
                  <a:cubicBezTo>
                    <a:pt x="72927" y="82940"/>
                    <a:pt x="72416" y="83507"/>
                    <a:pt x="72050" y="83879"/>
                  </a:cubicBezTo>
                  <a:cubicBezTo>
                    <a:pt x="70810" y="85146"/>
                    <a:pt x="68065" y="86863"/>
                    <a:pt x="66726" y="87825"/>
                  </a:cubicBezTo>
                  <a:cubicBezTo>
                    <a:pt x="65520" y="88686"/>
                    <a:pt x="63059" y="90237"/>
                    <a:pt x="61869" y="91199"/>
                  </a:cubicBezTo>
                  <a:cubicBezTo>
                    <a:pt x="61036" y="91877"/>
                    <a:pt x="59447" y="93544"/>
                    <a:pt x="58608" y="94250"/>
                  </a:cubicBezTo>
                  <a:cubicBezTo>
                    <a:pt x="57874" y="94867"/>
                    <a:pt x="56313" y="95817"/>
                    <a:pt x="55585" y="96467"/>
                  </a:cubicBezTo>
                  <a:cubicBezTo>
                    <a:pt x="54762" y="97223"/>
                    <a:pt x="53301" y="99174"/>
                    <a:pt x="52478" y="99908"/>
                  </a:cubicBezTo>
                  <a:cubicBezTo>
                    <a:pt x="51995" y="100341"/>
                    <a:pt x="50978" y="101036"/>
                    <a:pt x="50456" y="101303"/>
                  </a:cubicBezTo>
                  <a:cubicBezTo>
                    <a:pt x="49750" y="101675"/>
                    <a:pt x="48233" y="101870"/>
                    <a:pt x="47544" y="102331"/>
                  </a:cubicBezTo>
                  <a:cubicBezTo>
                    <a:pt x="46894" y="102765"/>
                    <a:pt x="45699" y="104037"/>
                    <a:pt x="45177" y="104804"/>
                  </a:cubicBezTo>
                  <a:cubicBezTo>
                    <a:pt x="44482" y="105832"/>
                    <a:pt x="43471" y="108445"/>
                    <a:pt x="42843" y="109573"/>
                  </a:cubicBezTo>
                  <a:cubicBezTo>
                    <a:pt x="42376" y="110423"/>
                    <a:pt x="41448" y="112218"/>
                    <a:pt x="40826" y="112758"/>
                  </a:cubicBezTo>
                  <a:cubicBezTo>
                    <a:pt x="40281" y="113230"/>
                    <a:pt x="39031" y="113536"/>
                    <a:pt x="38420" y="113641"/>
                  </a:cubicBezTo>
                  <a:cubicBezTo>
                    <a:pt x="38164" y="113691"/>
                    <a:pt x="37614" y="113791"/>
                    <a:pt x="37369" y="113641"/>
                  </a:cubicBezTo>
                  <a:cubicBezTo>
                    <a:pt x="36980" y="113397"/>
                    <a:pt x="36497" y="112141"/>
                    <a:pt x="36130" y="111807"/>
                  </a:cubicBezTo>
                  <a:cubicBezTo>
                    <a:pt x="35536" y="111268"/>
                    <a:pt x="34207" y="110629"/>
                    <a:pt x="33524" y="110590"/>
                  </a:cubicBezTo>
                  <a:cubicBezTo>
                    <a:pt x="32585" y="110534"/>
                    <a:pt x="30684" y="111201"/>
                    <a:pt x="29834" y="111868"/>
                  </a:cubicBezTo>
                  <a:cubicBezTo>
                    <a:pt x="29090" y="112446"/>
                    <a:pt x="28006" y="114664"/>
                    <a:pt x="27278" y="115292"/>
                  </a:cubicBezTo>
                  <a:cubicBezTo>
                    <a:pt x="26550" y="115920"/>
                    <a:pt x="24933" y="116515"/>
                    <a:pt x="24127" y="116754"/>
                  </a:cubicBezTo>
                  <a:cubicBezTo>
                    <a:pt x="23683" y="116909"/>
                    <a:pt x="22755" y="117154"/>
                    <a:pt x="22305" y="117076"/>
                  </a:cubicBezTo>
                  <a:cubicBezTo>
                    <a:pt x="21866" y="117015"/>
                    <a:pt x="21060" y="116231"/>
                    <a:pt x="20621" y="116253"/>
                  </a:cubicBezTo>
                  <a:cubicBezTo>
                    <a:pt x="20254" y="116270"/>
                    <a:pt x="19582" y="116870"/>
                    <a:pt x="19237" y="117076"/>
                  </a:cubicBezTo>
                  <a:cubicBezTo>
                    <a:pt x="18737" y="117371"/>
                    <a:pt x="17770" y="118076"/>
                    <a:pt x="17253" y="118215"/>
                  </a:cubicBezTo>
                  <a:cubicBezTo>
                    <a:pt x="16820" y="118343"/>
                    <a:pt x="15925" y="118010"/>
                    <a:pt x="15509" y="118215"/>
                  </a:cubicBezTo>
                  <a:cubicBezTo>
                    <a:pt x="15164" y="118399"/>
                    <a:pt x="14686" y="119438"/>
                    <a:pt x="14342" y="119566"/>
                  </a:cubicBezTo>
                  <a:cubicBezTo>
                    <a:pt x="14031" y="119666"/>
                    <a:pt x="13408" y="119027"/>
                    <a:pt x="13103" y="119177"/>
                  </a:cubicBezTo>
                  <a:cubicBezTo>
                    <a:pt x="12930" y="119271"/>
                    <a:pt x="12775" y="119988"/>
                    <a:pt x="12591" y="120000"/>
                  </a:cubicBezTo>
                  <a:cubicBezTo>
                    <a:pt x="12319" y="120038"/>
                    <a:pt x="11847" y="119305"/>
                    <a:pt x="11702" y="118921"/>
                  </a:cubicBezTo>
                  <a:cubicBezTo>
                    <a:pt x="11452" y="118282"/>
                    <a:pt x="11536" y="116604"/>
                    <a:pt x="11308" y="115937"/>
                  </a:cubicBezTo>
                  <a:cubicBezTo>
                    <a:pt x="10952" y="114870"/>
                    <a:pt x="9724" y="113386"/>
                    <a:pt x="9174" y="112563"/>
                  </a:cubicBezTo>
                  <a:cubicBezTo>
                    <a:pt x="8746" y="111907"/>
                    <a:pt x="7840" y="110701"/>
                    <a:pt x="7429" y="110023"/>
                  </a:cubicBezTo>
                  <a:cubicBezTo>
                    <a:pt x="7040" y="109367"/>
                    <a:pt x="6156" y="108100"/>
                    <a:pt x="5995" y="107216"/>
                  </a:cubicBezTo>
                  <a:cubicBezTo>
                    <a:pt x="5845" y="106444"/>
                    <a:pt x="6284" y="104776"/>
                    <a:pt x="6190" y="103982"/>
                  </a:cubicBezTo>
                  <a:cubicBezTo>
                    <a:pt x="6040" y="102687"/>
                    <a:pt x="5228" y="100330"/>
                    <a:pt x="4751" y="99280"/>
                  </a:cubicBezTo>
                  <a:cubicBezTo>
                    <a:pt x="4367" y="98407"/>
                    <a:pt x="3328" y="97073"/>
                    <a:pt x="2889" y="96279"/>
                  </a:cubicBezTo>
                  <a:cubicBezTo>
                    <a:pt x="2678" y="95906"/>
                    <a:pt x="2206" y="95150"/>
                    <a:pt x="2100" y="94672"/>
                  </a:cubicBezTo>
                  <a:cubicBezTo>
                    <a:pt x="1994" y="94250"/>
                    <a:pt x="2161" y="93249"/>
                    <a:pt x="2022" y="92855"/>
                  </a:cubicBezTo>
                  <a:cubicBezTo>
                    <a:pt x="2006" y="92805"/>
                    <a:pt x="1972" y="92749"/>
                    <a:pt x="1933" y="92699"/>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5" name="Shape 725"/>
            <p:cNvSpPr/>
            <p:nvPr/>
          </p:nvSpPr>
          <p:spPr>
            <a:xfrm>
              <a:off x="1123933" y="1781066"/>
              <a:ext cx="753900" cy="414900"/>
            </a:xfrm>
            <a:custGeom>
              <a:avLst/>
              <a:gdLst/>
              <a:ahLst/>
              <a:cxnLst/>
              <a:rect l="0" t="0" r="0" b="0"/>
              <a:pathLst>
                <a:path w="120000" h="120000" extrusionOk="0">
                  <a:moveTo>
                    <a:pt x="0" y="67636"/>
                  </a:moveTo>
                  <a:lnTo>
                    <a:pt x="0" y="29195"/>
                  </a:lnTo>
                  <a:cubicBezTo>
                    <a:pt x="0" y="29195"/>
                    <a:pt x="133" y="28077"/>
                    <a:pt x="283" y="27810"/>
                  </a:cubicBezTo>
                  <a:cubicBezTo>
                    <a:pt x="411" y="27566"/>
                    <a:pt x="800" y="27182"/>
                    <a:pt x="989" y="27226"/>
                  </a:cubicBezTo>
                  <a:cubicBezTo>
                    <a:pt x="1117" y="27265"/>
                    <a:pt x="1267" y="27705"/>
                    <a:pt x="1383" y="27810"/>
                  </a:cubicBezTo>
                  <a:cubicBezTo>
                    <a:pt x="1567" y="27972"/>
                    <a:pt x="1978" y="28194"/>
                    <a:pt x="2195" y="28205"/>
                  </a:cubicBezTo>
                  <a:cubicBezTo>
                    <a:pt x="2556" y="28233"/>
                    <a:pt x="3256" y="27577"/>
                    <a:pt x="3612" y="27694"/>
                  </a:cubicBezTo>
                  <a:cubicBezTo>
                    <a:pt x="3807" y="27755"/>
                    <a:pt x="4062" y="28350"/>
                    <a:pt x="4246" y="28439"/>
                  </a:cubicBezTo>
                  <a:cubicBezTo>
                    <a:pt x="4563" y="28605"/>
                    <a:pt x="5229" y="28394"/>
                    <a:pt x="5557" y="28439"/>
                  </a:cubicBezTo>
                  <a:cubicBezTo>
                    <a:pt x="5941" y="28500"/>
                    <a:pt x="6713" y="28683"/>
                    <a:pt x="7075" y="28906"/>
                  </a:cubicBezTo>
                  <a:cubicBezTo>
                    <a:pt x="7386" y="29095"/>
                    <a:pt x="7886" y="29917"/>
                    <a:pt x="8208" y="30001"/>
                  </a:cubicBezTo>
                  <a:cubicBezTo>
                    <a:pt x="8497" y="30073"/>
                    <a:pt x="9070" y="29701"/>
                    <a:pt x="9342" y="29534"/>
                  </a:cubicBezTo>
                  <a:cubicBezTo>
                    <a:pt x="9520" y="29445"/>
                    <a:pt x="9826" y="29022"/>
                    <a:pt x="10009" y="29022"/>
                  </a:cubicBezTo>
                  <a:cubicBezTo>
                    <a:pt x="10215" y="29011"/>
                    <a:pt x="10559" y="29478"/>
                    <a:pt x="10760" y="29534"/>
                  </a:cubicBezTo>
                  <a:cubicBezTo>
                    <a:pt x="11099" y="29651"/>
                    <a:pt x="11877" y="29862"/>
                    <a:pt x="12171" y="29534"/>
                  </a:cubicBezTo>
                  <a:cubicBezTo>
                    <a:pt x="12377" y="29328"/>
                    <a:pt x="12410" y="28405"/>
                    <a:pt x="12560" y="28088"/>
                  </a:cubicBezTo>
                  <a:cubicBezTo>
                    <a:pt x="12749" y="27716"/>
                    <a:pt x="13238" y="27087"/>
                    <a:pt x="13516" y="26937"/>
                  </a:cubicBezTo>
                  <a:cubicBezTo>
                    <a:pt x="13994" y="26682"/>
                    <a:pt x="15028" y="26937"/>
                    <a:pt x="15534" y="26937"/>
                  </a:cubicBezTo>
                  <a:lnTo>
                    <a:pt x="16595" y="26937"/>
                  </a:lnTo>
                  <a:cubicBezTo>
                    <a:pt x="16807" y="26937"/>
                    <a:pt x="17246" y="27054"/>
                    <a:pt x="17440" y="26937"/>
                  </a:cubicBezTo>
                  <a:cubicBezTo>
                    <a:pt x="17762" y="26765"/>
                    <a:pt x="18190" y="25781"/>
                    <a:pt x="18502" y="25609"/>
                  </a:cubicBezTo>
                  <a:cubicBezTo>
                    <a:pt x="18818" y="25436"/>
                    <a:pt x="19508" y="25809"/>
                    <a:pt x="19813" y="25609"/>
                  </a:cubicBezTo>
                  <a:cubicBezTo>
                    <a:pt x="20030" y="25470"/>
                    <a:pt x="20302" y="24791"/>
                    <a:pt x="20486" y="24574"/>
                  </a:cubicBezTo>
                  <a:cubicBezTo>
                    <a:pt x="20847" y="24163"/>
                    <a:pt x="21820" y="23907"/>
                    <a:pt x="22048" y="23301"/>
                  </a:cubicBezTo>
                  <a:cubicBezTo>
                    <a:pt x="22225" y="22823"/>
                    <a:pt x="21948" y="21589"/>
                    <a:pt x="22048" y="21044"/>
                  </a:cubicBezTo>
                  <a:cubicBezTo>
                    <a:pt x="22198" y="20238"/>
                    <a:pt x="22792" y="18770"/>
                    <a:pt x="23181" y="18208"/>
                  </a:cubicBezTo>
                  <a:cubicBezTo>
                    <a:pt x="23515" y="17730"/>
                    <a:pt x="24399" y="17335"/>
                    <a:pt x="24765" y="16941"/>
                  </a:cubicBezTo>
                  <a:cubicBezTo>
                    <a:pt x="25132" y="16568"/>
                    <a:pt x="25699" y="15451"/>
                    <a:pt x="26094" y="15167"/>
                  </a:cubicBezTo>
                  <a:cubicBezTo>
                    <a:pt x="26405" y="14950"/>
                    <a:pt x="27161" y="14633"/>
                    <a:pt x="27461" y="14900"/>
                  </a:cubicBezTo>
                  <a:cubicBezTo>
                    <a:pt x="27705" y="15123"/>
                    <a:pt x="27761" y="16196"/>
                    <a:pt x="27933" y="16557"/>
                  </a:cubicBezTo>
                  <a:cubicBezTo>
                    <a:pt x="28067" y="16846"/>
                    <a:pt x="28400" y="17397"/>
                    <a:pt x="28617" y="17485"/>
                  </a:cubicBezTo>
                  <a:cubicBezTo>
                    <a:pt x="28923" y="17613"/>
                    <a:pt x="29617" y="17430"/>
                    <a:pt x="29868" y="17091"/>
                  </a:cubicBezTo>
                  <a:cubicBezTo>
                    <a:pt x="30129" y="16752"/>
                    <a:pt x="30240" y="15578"/>
                    <a:pt x="30384" y="15100"/>
                  </a:cubicBezTo>
                  <a:cubicBezTo>
                    <a:pt x="30501" y="14717"/>
                    <a:pt x="30690" y="13866"/>
                    <a:pt x="30901" y="13632"/>
                  </a:cubicBezTo>
                  <a:cubicBezTo>
                    <a:pt x="31129" y="13388"/>
                    <a:pt x="31713" y="13432"/>
                    <a:pt x="31991" y="13399"/>
                  </a:cubicBezTo>
                  <a:cubicBezTo>
                    <a:pt x="32430" y="13349"/>
                    <a:pt x="33319" y="13455"/>
                    <a:pt x="33758" y="13399"/>
                  </a:cubicBezTo>
                  <a:cubicBezTo>
                    <a:pt x="34097" y="13349"/>
                    <a:pt x="34764" y="13249"/>
                    <a:pt x="35081" y="13049"/>
                  </a:cubicBezTo>
                  <a:cubicBezTo>
                    <a:pt x="35348" y="12887"/>
                    <a:pt x="35881" y="12420"/>
                    <a:pt x="36070" y="12048"/>
                  </a:cubicBezTo>
                  <a:cubicBezTo>
                    <a:pt x="36220" y="11764"/>
                    <a:pt x="36276" y="10975"/>
                    <a:pt x="36404" y="10658"/>
                  </a:cubicBezTo>
                  <a:cubicBezTo>
                    <a:pt x="36526" y="10358"/>
                    <a:pt x="36854" y="9785"/>
                    <a:pt x="37059" y="9624"/>
                  </a:cubicBezTo>
                  <a:cubicBezTo>
                    <a:pt x="37343" y="9412"/>
                    <a:pt x="37976" y="9457"/>
                    <a:pt x="38293" y="9435"/>
                  </a:cubicBezTo>
                  <a:cubicBezTo>
                    <a:pt x="38593" y="9412"/>
                    <a:pt x="39227" y="9585"/>
                    <a:pt x="39516" y="9435"/>
                  </a:cubicBezTo>
                  <a:cubicBezTo>
                    <a:pt x="39783" y="9285"/>
                    <a:pt x="40216" y="8667"/>
                    <a:pt x="40411" y="8351"/>
                  </a:cubicBezTo>
                  <a:cubicBezTo>
                    <a:pt x="40605" y="8039"/>
                    <a:pt x="40872" y="7233"/>
                    <a:pt x="41072" y="6933"/>
                  </a:cubicBezTo>
                  <a:cubicBezTo>
                    <a:pt x="41306" y="6582"/>
                    <a:pt x="41839" y="6032"/>
                    <a:pt x="42134" y="5849"/>
                  </a:cubicBezTo>
                  <a:cubicBezTo>
                    <a:pt x="42389" y="5682"/>
                    <a:pt x="42945" y="5487"/>
                    <a:pt x="43223" y="5498"/>
                  </a:cubicBezTo>
                  <a:cubicBezTo>
                    <a:pt x="43451" y="5521"/>
                    <a:pt x="43884" y="5893"/>
                    <a:pt x="44112" y="5926"/>
                  </a:cubicBezTo>
                  <a:cubicBezTo>
                    <a:pt x="44279" y="5954"/>
                    <a:pt x="44596" y="5882"/>
                    <a:pt x="44757" y="5815"/>
                  </a:cubicBezTo>
                  <a:cubicBezTo>
                    <a:pt x="45002" y="5682"/>
                    <a:pt x="45418" y="4903"/>
                    <a:pt x="45674" y="4998"/>
                  </a:cubicBezTo>
                  <a:cubicBezTo>
                    <a:pt x="45885" y="5092"/>
                    <a:pt x="46052" y="5904"/>
                    <a:pt x="46197" y="6199"/>
                  </a:cubicBezTo>
                  <a:cubicBezTo>
                    <a:pt x="46330" y="6477"/>
                    <a:pt x="46586" y="7094"/>
                    <a:pt x="46780" y="7266"/>
                  </a:cubicBezTo>
                  <a:cubicBezTo>
                    <a:pt x="46958" y="7433"/>
                    <a:pt x="47386" y="7656"/>
                    <a:pt x="47564" y="7500"/>
                  </a:cubicBezTo>
                  <a:cubicBezTo>
                    <a:pt x="47675" y="7411"/>
                    <a:pt x="47781" y="6955"/>
                    <a:pt x="47797" y="6733"/>
                  </a:cubicBezTo>
                  <a:cubicBezTo>
                    <a:pt x="47819" y="6382"/>
                    <a:pt x="47675" y="5682"/>
                    <a:pt x="47564" y="5382"/>
                  </a:cubicBezTo>
                  <a:cubicBezTo>
                    <a:pt x="47464" y="5137"/>
                    <a:pt x="47091" y="4881"/>
                    <a:pt x="47014" y="4614"/>
                  </a:cubicBezTo>
                  <a:cubicBezTo>
                    <a:pt x="46930" y="4308"/>
                    <a:pt x="46986" y="3597"/>
                    <a:pt x="47014" y="3274"/>
                  </a:cubicBezTo>
                  <a:cubicBezTo>
                    <a:pt x="47064" y="2796"/>
                    <a:pt x="47164" y="1790"/>
                    <a:pt x="47369" y="1456"/>
                  </a:cubicBezTo>
                  <a:cubicBezTo>
                    <a:pt x="47514" y="1223"/>
                    <a:pt x="47947" y="1084"/>
                    <a:pt x="48147" y="1034"/>
                  </a:cubicBezTo>
                  <a:cubicBezTo>
                    <a:pt x="48431" y="967"/>
                    <a:pt x="49003" y="978"/>
                    <a:pt x="49281" y="1073"/>
                  </a:cubicBezTo>
                  <a:cubicBezTo>
                    <a:pt x="49559" y="1173"/>
                    <a:pt x="50093" y="1523"/>
                    <a:pt x="50320" y="1806"/>
                  </a:cubicBezTo>
                  <a:cubicBezTo>
                    <a:pt x="50604" y="2151"/>
                    <a:pt x="50904" y="3297"/>
                    <a:pt x="51215" y="3575"/>
                  </a:cubicBezTo>
                  <a:cubicBezTo>
                    <a:pt x="51560" y="3880"/>
                    <a:pt x="52388" y="3958"/>
                    <a:pt x="52771" y="3891"/>
                  </a:cubicBezTo>
                  <a:cubicBezTo>
                    <a:pt x="53033" y="3830"/>
                    <a:pt x="53500" y="3319"/>
                    <a:pt x="53761" y="3274"/>
                  </a:cubicBezTo>
                  <a:cubicBezTo>
                    <a:pt x="54033" y="3213"/>
                    <a:pt x="54572" y="3436"/>
                    <a:pt x="54850" y="3458"/>
                  </a:cubicBezTo>
                  <a:cubicBezTo>
                    <a:pt x="55534" y="3530"/>
                    <a:pt x="56923" y="3647"/>
                    <a:pt x="57607" y="3541"/>
                  </a:cubicBezTo>
                  <a:cubicBezTo>
                    <a:pt x="58290" y="3436"/>
                    <a:pt x="59669" y="3063"/>
                    <a:pt x="60302" y="2607"/>
                  </a:cubicBezTo>
                  <a:cubicBezTo>
                    <a:pt x="60653" y="2362"/>
                    <a:pt x="61203" y="1417"/>
                    <a:pt x="61547" y="1150"/>
                  </a:cubicBezTo>
                  <a:cubicBezTo>
                    <a:pt x="61736" y="1011"/>
                    <a:pt x="62131" y="722"/>
                    <a:pt x="62325" y="800"/>
                  </a:cubicBezTo>
                  <a:cubicBezTo>
                    <a:pt x="62642" y="917"/>
                    <a:pt x="62976" y="2012"/>
                    <a:pt x="63276" y="2190"/>
                  </a:cubicBezTo>
                  <a:cubicBezTo>
                    <a:pt x="63632" y="2396"/>
                    <a:pt x="64415" y="2040"/>
                    <a:pt x="64793" y="2073"/>
                  </a:cubicBezTo>
                  <a:cubicBezTo>
                    <a:pt x="65132" y="2107"/>
                    <a:pt x="65794" y="2501"/>
                    <a:pt x="66138" y="2446"/>
                  </a:cubicBezTo>
                  <a:cubicBezTo>
                    <a:pt x="66466" y="2374"/>
                    <a:pt x="67050" y="1734"/>
                    <a:pt x="67378" y="1629"/>
                  </a:cubicBezTo>
                  <a:cubicBezTo>
                    <a:pt x="67861" y="1478"/>
                    <a:pt x="68862" y="1595"/>
                    <a:pt x="69356" y="1629"/>
                  </a:cubicBezTo>
                  <a:cubicBezTo>
                    <a:pt x="70012" y="1690"/>
                    <a:pt x="71318" y="2129"/>
                    <a:pt x="71974" y="2073"/>
                  </a:cubicBezTo>
                  <a:cubicBezTo>
                    <a:pt x="72630" y="2012"/>
                    <a:pt x="73886" y="1373"/>
                    <a:pt x="74525" y="1162"/>
                  </a:cubicBezTo>
                  <a:cubicBezTo>
                    <a:pt x="75125" y="978"/>
                    <a:pt x="76320" y="394"/>
                    <a:pt x="76932" y="478"/>
                  </a:cubicBezTo>
                  <a:cubicBezTo>
                    <a:pt x="77382" y="533"/>
                    <a:pt x="78182" y="1373"/>
                    <a:pt x="78627" y="1456"/>
                  </a:cubicBezTo>
                  <a:cubicBezTo>
                    <a:pt x="79127" y="1545"/>
                    <a:pt x="80127" y="1234"/>
                    <a:pt x="80611" y="1056"/>
                  </a:cubicBezTo>
                  <a:cubicBezTo>
                    <a:pt x="81072" y="884"/>
                    <a:pt x="81945" y="161"/>
                    <a:pt x="82412" y="66"/>
                  </a:cubicBezTo>
                  <a:cubicBezTo>
                    <a:pt x="82928" y="-22"/>
                    <a:pt x="84040" y="-94"/>
                    <a:pt x="84462" y="361"/>
                  </a:cubicBezTo>
                  <a:cubicBezTo>
                    <a:pt x="84479" y="372"/>
                    <a:pt x="84496" y="383"/>
                    <a:pt x="84501" y="405"/>
                  </a:cubicBezTo>
                  <a:cubicBezTo>
                    <a:pt x="84757" y="767"/>
                    <a:pt x="84863" y="1923"/>
                    <a:pt x="85107" y="2268"/>
                  </a:cubicBezTo>
                  <a:cubicBezTo>
                    <a:pt x="85313" y="2574"/>
                    <a:pt x="85874" y="2841"/>
                    <a:pt x="86147" y="2935"/>
                  </a:cubicBezTo>
                  <a:cubicBezTo>
                    <a:pt x="86574" y="3063"/>
                    <a:pt x="87441" y="3063"/>
                    <a:pt x="87864" y="2935"/>
                  </a:cubicBezTo>
                  <a:cubicBezTo>
                    <a:pt x="88120" y="2841"/>
                    <a:pt x="88575" y="2340"/>
                    <a:pt x="88842" y="2268"/>
                  </a:cubicBezTo>
                  <a:cubicBezTo>
                    <a:pt x="89131" y="2179"/>
                    <a:pt x="89742" y="2257"/>
                    <a:pt x="90043" y="2351"/>
                  </a:cubicBezTo>
                  <a:cubicBezTo>
                    <a:pt x="90182" y="2396"/>
                    <a:pt x="90476" y="2479"/>
                    <a:pt x="90559" y="2668"/>
                  </a:cubicBezTo>
                  <a:cubicBezTo>
                    <a:pt x="90671" y="2946"/>
                    <a:pt x="90471" y="3702"/>
                    <a:pt x="90559" y="3997"/>
                  </a:cubicBezTo>
                  <a:cubicBezTo>
                    <a:pt x="90665" y="4392"/>
                    <a:pt x="91132" y="4914"/>
                    <a:pt x="91371" y="5126"/>
                  </a:cubicBezTo>
                  <a:cubicBezTo>
                    <a:pt x="91482" y="5231"/>
                    <a:pt x="91732" y="5382"/>
                    <a:pt x="91860" y="5382"/>
                  </a:cubicBezTo>
                  <a:cubicBezTo>
                    <a:pt x="92116" y="5382"/>
                    <a:pt x="92583" y="4926"/>
                    <a:pt x="92838" y="4870"/>
                  </a:cubicBezTo>
                  <a:cubicBezTo>
                    <a:pt x="93044" y="4809"/>
                    <a:pt x="93477" y="4731"/>
                    <a:pt x="93672" y="4870"/>
                  </a:cubicBezTo>
                  <a:cubicBezTo>
                    <a:pt x="93900" y="5031"/>
                    <a:pt x="94155" y="5826"/>
                    <a:pt x="94361" y="6043"/>
                  </a:cubicBezTo>
                  <a:cubicBezTo>
                    <a:pt x="94506" y="6210"/>
                    <a:pt x="94839" y="6455"/>
                    <a:pt x="95011" y="6488"/>
                  </a:cubicBezTo>
                  <a:cubicBezTo>
                    <a:pt x="95189" y="6510"/>
                    <a:pt x="95539" y="6171"/>
                    <a:pt x="95700" y="6254"/>
                  </a:cubicBezTo>
                  <a:cubicBezTo>
                    <a:pt x="95895" y="6349"/>
                    <a:pt x="96095" y="6988"/>
                    <a:pt x="96251" y="7177"/>
                  </a:cubicBezTo>
                  <a:cubicBezTo>
                    <a:pt x="96406" y="7361"/>
                    <a:pt x="96734" y="7772"/>
                    <a:pt x="96929" y="7756"/>
                  </a:cubicBezTo>
                  <a:cubicBezTo>
                    <a:pt x="97218" y="7733"/>
                    <a:pt x="97696" y="7022"/>
                    <a:pt x="97935" y="6744"/>
                  </a:cubicBezTo>
                  <a:cubicBezTo>
                    <a:pt x="98168" y="6466"/>
                    <a:pt x="98568" y="5743"/>
                    <a:pt x="98813" y="5498"/>
                  </a:cubicBezTo>
                  <a:cubicBezTo>
                    <a:pt x="99235" y="5092"/>
                    <a:pt x="100163" y="4486"/>
                    <a:pt x="100641" y="4320"/>
                  </a:cubicBezTo>
                  <a:cubicBezTo>
                    <a:pt x="101086" y="4169"/>
                    <a:pt x="102020" y="4125"/>
                    <a:pt x="102476" y="4225"/>
                  </a:cubicBezTo>
                  <a:cubicBezTo>
                    <a:pt x="102776" y="4297"/>
                    <a:pt x="103309" y="4798"/>
                    <a:pt x="103609" y="4831"/>
                  </a:cubicBezTo>
                  <a:cubicBezTo>
                    <a:pt x="103926" y="4881"/>
                    <a:pt x="104560" y="4720"/>
                    <a:pt x="104838" y="4497"/>
                  </a:cubicBezTo>
                  <a:cubicBezTo>
                    <a:pt x="105099" y="4275"/>
                    <a:pt x="105438" y="3391"/>
                    <a:pt x="105682" y="3130"/>
                  </a:cubicBezTo>
                  <a:cubicBezTo>
                    <a:pt x="105949" y="2863"/>
                    <a:pt x="106549" y="2513"/>
                    <a:pt x="106855" y="2424"/>
                  </a:cubicBezTo>
                  <a:cubicBezTo>
                    <a:pt x="107039" y="2362"/>
                    <a:pt x="107350" y="2457"/>
                    <a:pt x="107628" y="2490"/>
                  </a:cubicBezTo>
                  <a:lnTo>
                    <a:pt x="92610" y="16879"/>
                  </a:lnTo>
                  <a:cubicBezTo>
                    <a:pt x="92610" y="16879"/>
                    <a:pt x="92544" y="17814"/>
                    <a:pt x="92610" y="18092"/>
                  </a:cubicBezTo>
                  <a:cubicBezTo>
                    <a:pt x="92694" y="18503"/>
                    <a:pt x="93044" y="19226"/>
                    <a:pt x="93277" y="19431"/>
                  </a:cubicBezTo>
                  <a:cubicBezTo>
                    <a:pt x="93477" y="19598"/>
                    <a:pt x="93955" y="19654"/>
                    <a:pt x="94161" y="19537"/>
                  </a:cubicBezTo>
                  <a:cubicBezTo>
                    <a:pt x="94389" y="19420"/>
                    <a:pt x="94633" y="18514"/>
                    <a:pt x="94878" y="18503"/>
                  </a:cubicBezTo>
                  <a:cubicBezTo>
                    <a:pt x="95134" y="18503"/>
                    <a:pt x="95517" y="19237"/>
                    <a:pt x="95650" y="19598"/>
                  </a:cubicBezTo>
                  <a:cubicBezTo>
                    <a:pt x="95778" y="19960"/>
                    <a:pt x="95728" y="20866"/>
                    <a:pt x="95867" y="21216"/>
                  </a:cubicBezTo>
                  <a:cubicBezTo>
                    <a:pt x="96051" y="21717"/>
                    <a:pt x="96773" y="22206"/>
                    <a:pt x="96990" y="22662"/>
                  </a:cubicBezTo>
                  <a:cubicBezTo>
                    <a:pt x="97257" y="23184"/>
                    <a:pt x="97485" y="24524"/>
                    <a:pt x="97701" y="25097"/>
                  </a:cubicBezTo>
                  <a:cubicBezTo>
                    <a:pt x="97940" y="25725"/>
                    <a:pt x="98635" y="26748"/>
                    <a:pt x="98824" y="27427"/>
                  </a:cubicBezTo>
                  <a:cubicBezTo>
                    <a:pt x="99002" y="28055"/>
                    <a:pt x="99002" y="29500"/>
                    <a:pt x="99152" y="30151"/>
                  </a:cubicBezTo>
                  <a:cubicBezTo>
                    <a:pt x="99274" y="30668"/>
                    <a:pt x="99558" y="31702"/>
                    <a:pt x="99813" y="32041"/>
                  </a:cubicBezTo>
                  <a:cubicBezTo>
                    <a:pt x="100013" y="32308"/>
                    <a:pt x="100530" y="32497"/>
                    <a:pt x="100780" y="32586"/>
                  </a:cubicBezTo>
                  <a:cubicBezTo>
                    <a:pt x="101158" y="32703"/>
                    <a:pt x="101942" y="32586"/>
                    <a:pt x="102314" y="32775"/>
                  </a:cubicBezTo>
                  <a:cubicBezTo>
                    <a:pt x="102726" y="32987"/>
                    <a:pt x="103409" y="33871"/>
                    <a:pt x="103804" y="34160"/>
                  </a:cubicBezTo>
                  <a:cubicBezTo>
                    <a:pt x="104032" y="34338"/>
                    <a:pt x="104515" y="34660"/>
                    <a:pt x="104765" y="34699"/>
                  </a:cubicBezTo>
                  <a:cubicBezTo>
                    <a:pt x="105099" y="34766"/>
                    <a:pt x="105755" y="34488"/>
                    <a:pt x="106088" y="34477"/>
                  </a:cubicBezTo>
                  <a:cubicBezTo>
                    <a:pt x="106605" y="34443"/>
                    <a:pt x="107644" y="34393"/>
                    <a:pt x="108145" y="34593"/>
                  </a:cubicBezTo>
                  <a:cubicBezTo>
                    <a:pt x="108495" y="34721"/>
                    <a:pt x="109089" y="35433"/>
                    <a:pt x="109440" y="35550"/>
                  </a:cubicBezTo>
                  <a:cubicBezTo>
                    <a:pt x="109745" y="35650"/>
                    <a:pt x="110423" y="35805"/>
                    <a:pt x="110685" y="35550"/>
                  </a:cubicBezTo>
                  <a:cubicBezTo>
                    <a:pt x="110912" y="35338"/>
                    <a:pt x="110985" y="34276"/>
                    <a:pt x="111207" y="34043"/>
                  </a:cubicBezTo>
                  <a:cubicBezTo>
                    <a:pt x="111429" y="33821"/>
                    <a:pt x="111991" y="33937"/>
                    <a:pt x="112246" y="33987"/>
                  </a:cubicBezTo>
                  <a:cubicBezTo>
                    <a:pt x="112596" y="34054"/>
                    <a:pt x="113258" y="34532"/>
                    <a:pt x="113608" y="34571"/>
                  </a:cubicBezTo>
                  <a:cubicBezTo>
                    <a:pt x="113958" y="34605"/>
                    <a:pt x="114653" y="34427"/>
                    <a:pt x="114992" y="34254"/>
                  </a:cubicBezTo>
                  <a:cubicBezTo>
                    <a:pt x="115242" y="34115"/>
                    <a:pt x="115653" y="33520"/>
                    <a:pt x="115909" y="33437"/>
                  </a:cubicBezTo>
                  <a:cubicBezTo>
                    <a:pt x="116354" y="33298"/>
                    <a:pt x="117254" y="33576"/>
                    <a:pt x="117699" y="33732"/>
                  </a:cubicBezTo>
                  <a:cubicBezTo>
                    <a:pt x="117932" y="33809"/>
                    <a:pt x="118404" y="34021"/>
                    <a:pt x="118616" y="34221"/>
                  </a:cubicBezTo>
                  <a:cubicBezTo>
                    <a:pt x="118966" y="34543"/>
                    <a:pt x="119627" y="35383"/>
                    <a:pt x="119822" y="35956"/>
                  </a:cubicBezTo>
                  <a:cubicBezTo>
                    <a:pt x="119949" y="36339"/>
                    <a:pt x="120050" y="37262"/>
                    <a:pt x="119977" y="37690"/>
                  </a:cubicBezTo>
                  <a:cubicBezTo>
                    <a:pt x="119872" y="38319"/>
                    <a:pt x="119283" y="39336"/>
                    <a:pt x="118955" y="39709"/>
                  </a:cubicBezTo>
                  <a:cubicBezTo>
                    <a:pt x="118566" y="40164"/>
                    <a:pt x="117526" y="40265"/>
                    <a:pt x="117176" y="40793"/>
                  </a:cubicBezTo>
                  <a:cubicBezTo>
                    <a:pt x="116943" y="41126"/>
                    <a:pt x="116687" y="42133"/>
                    <a:pt x="116609" y="42644"/>
                  </a:cubicBezTo>
                  <a:cubicBezTo>
                    <a:pt x="116598" y="42689"/>
                    <a:pt x="116598" y="42739"/>
                    <a:pt x="116593" y="42794"/>
                  </a:cubicBezTo>
                  <a:cubicBezTo>
                    <a:pt x="116192" y="43072"/>
                    <a:pt x="115598" y="43517"/>
                    <a:pt x="115359" y="43795"/>
                  </a:cubicBezTo>
                  <a:cubicBezTo>
                    <a:pt x="115142" y="44051"/>
                    <a:pt x="114814" y="44774"/>
                    <a:pt x="114608" y="45068"/>
                  </a:cubicBezTo>
                  <a:cubicBezTo>
                    <a:pt x="114364" y="45407"/>
                    <a:pt x="113864" y="46080"/>
                    <a:pt x="113563" y="46258"/>
                  </a:cubicBezTo>
                  <a:cubicBezTo>
                    <a:pt x="113158" y="46514"/>
                    <a:pt x="112252" y="46442"/>
                    <a:pt x="111818" y="46525"/>
                  </a:cubicBezTo>
                  <a:cubicBezTo>
                    <a:pt x="111535" y="46592"/>
                    <a:pt x="110962" y="46686"/>
                    <a:pt x="110685" y="46836"/>
                  </a:cubicBezTo>
                  <a:cubicBezTo>
                    <a:pt x="110257" y="47070"/>
                    <a:pt x="109523" y="48015"/>
                    <a:pt x="109084" y="48187"/>
                  </a:cubicBezTo>
                  <a:cubicBezTo>
                    <a:pt x="108578" y="48388"/>
                    <a:pt x="107511" y="48110"/>
                    <a:pt x="106989" y="48187"/>
                  </a:cubicBezTo>
                  <a:cubicBezTo>
                    <a:pt x="106616" y="48249"/>
                    <a:pt x="105855" y="48376"/>
                    <a:pt x="105521" y="48643"/>
                  </a:cubicBezTo>
                  <a:cubicBezTo>
                    <a:pt x="105127" y="48960"/>
                    <a:pt x="104615" y="50289"/>
                    <a:pt x="104204" y="50534"/>
                  </a:cubicBezTo>
                  <a:cubicBezTo>
                    <a:pt x="103937" y="50695"/>
                    <a:pt x="103348" y="50461"/>
                    <a:pt x="103070" y="50534"/>
                  </a:cubicBezTo>
                  <a:cubicBezTo>
                    <a:pt x="102437" y="50706"/>
                    <a:pt x="101253" y="51546"/>
                    <a:pt x="100641" y="51846"/>
                  </a:cubicBezTo>
                  <a:cubicBezTo>
                    <a:pt x="100197" y="52057"/>
                    <a:pt x="99308" y="52524"/>
                    <a:pt x="98846" y="52619"/>
                  </a:cubicBezTo>
                  <a:cubicBezTo>
                    <a:pt x="98529" y="52674"/>
                    <a:pt x="97890" y="52652"/>
                    <a:pt x="97573" y="52580"/>
                  </a:cubicBezTo>
                  <a:cubicBezTo>
                    <a:pt x="97246" y="52502"/>
                    <a:pt x="96629" y="52090"/>
                    <a:pt x="96301" y="52035"/>
                  </a:cubicBezTo>
                  <a:cubicBezTo>
                    <a:pt x="95695" y="51940"/>
                    <a:pt x="94478" y="52280"/>
                    <a:pt x="93872" y="52302"/>
                  </a:cubicBezTo>
                  <a:cubicBezTo>
                    <a:pt x="93416" y="52324"/>
                    <a:pt x="92505" y="52385"/>
                    <a:pt x="92055" y="52268"/>
                  </a:cubicBezTo>
                  <a:cubicBezTo>
                    <a:pt x="91838" y="52207"/>
                    <a:pt x="91443" y="51846"/>
                    <a:pt x="91226" y="51846"/>
                  </a:cubicBezTo>
                  <a:cubicBezTo>
                    <a:pt x="90976" y="51846"/>
                    <a:pt x="90498" y="52152"/>
                    <a:pt x="90287" y="52352"/>
                  </a:cubicBezTo>
                  <a:cubicBezTo>
                    <a:pt x="89865" y="52724"/>
                    <a:pt x="89159" y="53809"/>
                    <a:pt x="88820" y="54353"/>
                  </a:cubicBezTo>
                  <a:cubicBezTo>
                    <a:pt x="88553" y="54770"/>
                    <a:pt x="88147" y="55832"/>
                    <a:pt x="87858" y="56194"/>
                  </a:cubicBezTo>
                  <a:cubicBezTo>
                    <a:pt x="87375" y="56778"/>
                    <a:pt x="86202" y="57372"/>
                    <a:pt x="85663" y="57778"/>
                  </a:cubicBezTo>
                  <a:cubicBezTo>
                    <a:pt x="85168" y="58140"/>
                    <a:pt x="84196" y="58840"/>
                    <a:pt x="83723" y="59246"/>
                  </a:cubicBezTo>
                  <a:cubicBezTo>
                    <a:pt x="83245" y="59658"/>
                    <a:pt x="82306" y="60542"/>
                    <a:pt x="81861" y="61053"/>
                  </a:cubicBezTo>
                  <a:cubicBezTo>
                    <a:pt x="81578" y="61381"/>
                    <a:pt x="81072" y="62137"/>
                    <a:pt x="80800" y="62476"/>
                  </a:cubicBezTo>
                  <a:cubicBezTo>
                    <a:pt x="80411" y="62977"/>
                    <a:pt x="79705" y="64245"/>
                    <a:pt x="79221" y="64411"/>
                  </a:cubicBezTo>
                  <a:cubicBezTo>
                    <a:pt x="78927" y="64500"/>
                    <a:pt x="78321" y="64128"/>
                    <a:pt x="78065" y="63905"/>
                  </a:cubicBezTo>
                  <a:cubicBezTo>
                    <a:pt x="77665" y="63561"/>
                    <a:pt x="77082" y="62382"/>
                    <a:pt x="76720" y="61937"/>
                  </a:cubicBezTo>
                  <a:cubicBezTo>
                    <a:pt x="76548" y="61731"/>
                    <a:pt x="76198" y="61159"/>
                    <a:pt x="75987" y="61203"/>
                  </a:cubicBezTo>
                  <a:cubicBezTo>
                    <a:pt x="75770" y="61253"/>
                    <a:pt x="75537" y="61965"/>
                    <a:pt x="75409" y="62243"/>
                  </a:cubicBezTo>
                  <a:cubicBezTo>
                    <a:pt x="75203" y="62699"/>
                    <a:pt x="74875" y="63711"/>
                    <a:pt x="74681" y="64189"/>
                  </a:cubicBezTo>
                  <a:cubicBezTo>
                    <a:pt x="74342" y="65062"/>
                    <a:pt x="73497" y="66669"/>
                    <a:pt x="73247" y="67625"/>
                  </a:cubicBezTo>
                  <a:cubicBezTo>
                    <a:pt x="73119" y="68125"/>
                    <a:pt x="73052" y="69232"/>
                    <a:pt x="72963" y="69754"/>
                  </a:cubicBezTo>
                  <a:cubicBezTo>
                    <a:pt x="72863" y="70399"/>
                    <a:pt x="72585" y="71634"/>
                    <a:pt x="72507" y="72273"/>
                  </a:cubicBezTo>
                  <a:cubicBezTo>
                    <a:pt x="72430" y="72901"/>
                    <a:pt x="72424" y="74208"/>
                    <a:pt x="72352" y="74847"/>
                  </a:cubicBezTo>
                  <a:cubicBezTo>
                    <a:pt x="72296" y="75292"/>
                    <a:pt x="72196" y="76237"/>
                    <a:pt x="72030" y="76610"/>
                  </a:cubicBezTo>
                  <a:cubicBezTo>
                    <a:pt x="71874" y="76949"/>
                    <a:pt x="71296" y="77194"/>
                    <a:pt x="71162" y="77566"/>
                  </a:cubicBezTo>
                  <a:cubicBezTo>
                    <a:pt x="70912" y="78239"/>
                    <a:pt x="71057" y="79940"/>
                    <a:pt x="70946" y="80707"/>
                  </a:cubicBezTo>
                  <a:cubicBezTo>
                    <a:pt x="70829" y="81619"/>
                    <a:pt x="70462" y="83404"/>
                    <a:pt x="70207" y="84227"/>
                  </a:cubicBezTo>
                  <a:cubicBezTo>
                    <a:pt x="69973" y="85000"/>
                    <a:pt x="69151" y="86234"/>
                    <a:pt x="69000" y="87062"/>
                  </a:cubicBezTo>
                  <a:cubicBezTo>
                    <a:pt x="68884" y="87746"/>
                    <a:pt x="68917" y="89264"/>
                    <a:pt x="69073" y="89926"/>
                  </a:cubicBezTo>
                  <a:cubicBezTo>
                    <a:pt x="69239" y="90638"/>
                    <a:pt x="69984" y="91638"/>
                    <a:pt x="70257" y="92255"/>
                  </a:cubicBezTo>
                  <a:cubicBezTo>
                    <a:pt x="70423" y="92639"/>
                    <a:pt x="70779" y="93434"/>
                    <a:pt x="70857" y="93890"/>
                  </a:cubicBezTo>
                  <a:cubicBezTo>
                    <a:pt x="70929" y="94307"/>
                    <a:pt x="71035" y="95297"/>
                    <a:pt x="70857" y="95625"/>
                  </a:cubicBezTo>
                  <a:cubicBezTo>
                    <a:pt x="70707" y="95903"/>
                    <a:pt x="70173" y="95936"/>
                    <a:pt x="69956" y="95819"/>
                  </a:cubicBezTo>
                  <a:cubicBezTo>
                    <a:pt x="69806" y="95742"/>
                    <a:pt x="69656" y="95180"/>
                    <a:pt x="69506" y="95085"/>
                  </a:cubicBezTo>
                  <a:cubicBezTo>
                    <a:pt x="69289" y="94946"/>
                    <a:pt x="68784" y="95263"/>
                    <a:pt x="68545" y="95180"/>
                  </a:cubicBezTo>
                  <a:cubicBezTo>
                    <a:pt x="68428" y="95147"/>
                    <a:pt x="68233" y="94819"/>
                    <a:pt x="68106" y="94819"/>
                  </a:cubicBezTo>
                  <a:cubicBezTo>
                    <a:pt x="67967" y="94807"/>
                    <a:pt x="67683" y="95019"/>
                    <a:pt x="67611" y="95202"/>
                  </a:cubicBezTo>
                  <a:cubicBezTo>
                    <a:pt x="67522" y="95436"/>
                    <a:pt x="67544" y="96070"/>
                    <a:pt x="67600" y="96336"/>
                  </a:cubicBezTo>
                  <a:cubicBezTo>
                    <a:pt x="67650" y="96570"/>
                    <a:pt x="67933" y="96870"/>
                    <a:pt x="67961" y="97115"/>
                  </a:cubicBezTo>
                  <a:cubicBezTo>
                    <a:pt x="68017" y="97521"/>
                    <a:pt x="67861" y="98410"/>
                    <a:pt x="67689" y="98722"/>
                  </a:cubicBezTo>
                  <a:cubicBezTo>
                    <a:pt x="67533" y="99050"/>
                    <a:pt x="66989" y="99189"/>
                    <a:pt x="66788" y="99444"/>
                  </a:cubicBezTo>
                  <a:cubicBezTo>
                    <a:pt x="66577" y="99700"/>
                    <a:pt x="66266" y="100390"/>
                    <a:pt x="66116" y="100729"/>
                  </a:cubicBezTo>
                  <a:cubicBezTo>
                    <a:pt x="65910" y="101196"/>
                    <a:pt x="65688" y="102391"/>
                    <a:pt x="65382" y="102675"/>
                  </a:cubicBezTo>
                  <a:cubicBezTo>
                    <a:pt x="65171" y="102869"/>
                    <a:pt x="64626" y="102814"/>
                    <a:pt x="64393" y="102675"/>
                  </a:cubicBezTo>
                  <a:cubicBezTo>
                    <a:pt x="64248" y="102591"/>
                    <a:pt x="64060" y="102124"/>
                    <a:pt x="63909" y="102058"/>
                  </a:cubicBezTo>
                  <a:cubicBezTo>
                    <a:pt x="63632" y="101941"/>
                    <a:pt x="63031" y="102102"/>
                    <a:pt x="62776" y="102313"/>
                  </a:cubicBezTo>
                  <a:cubicBezTo>
                    <a:pt x="62553" y="102486"/>
                    <a:pt x="62270" y="103186"/>
                    <a:pt x="62086" y="103442"/>
                  </a:cubicBezTo>
                  <a:cubicBezTo>
                    <a:pt x="61898" y="103687"/>
                    <a:pt x="61420" y="103976"/>
                    <a:pt x="61314" y="104315"/>
                  </a:cubicBezTo>
                  <a:cubicBezTo>
                    <a:pt x="61208" y="104654"/>
                    <a:pt x="61319" y="105460"/>
                    <a:pt x="61314" y="105833"/>
                  </a:cubicBezTo>
                  <a:cubicBezTo>
                    <a:pt x="61297" y="106311"/>
                    <a:pt x="61208" y="107718"/>
                    <a:pt x="61208" y="107718"/>
                  </a:cubicBezTo>
                  <a:lnTo>
                    <a:pt x="52621" y="120000"/>
                  </a:lnTo>
                  <a:cubicBezTo>
                    <a:pt x="52316" y="119966"/>
                    <a:pt x="52016" y="119905"/>
                    <a:pt x="51882" y="119683"/>
                  </a:cubicBezTo>
                  <a:cubicBezTo>
                    <a:pt x="51693" y="119393"/>
                    <a:pt x="51771" y="118415"/>
                    <a:pt x="51632" y="118065"/>
                  </a:cubicBezTo>
                  <a:cubicBezTo>
                    <a:pt x="51415" y="117542"/>
                    <a:pt x="50726" y="116875"/>
                    <a:pt x="50393" y="116563"/>
                  </a:cubicBezTo>
                  <a:cubicBezTo>
                    <a:pt x="50143" y="116341"/>
                    <a:pt x="49609" y="115957"/>
                    <a:pt x="49331" y="115874"/>
                  </a:cubicBezTo>
                  <a:cubicBezTo>
                    <a:pt x="49137" y="115818"/>
                    <a:pt x="48736" y="115791"/>
                    <a:pt x="48553" y="115874"/>
                  </a:cubicBezTo>
                  <a:cubicBezTo>
                    <a:pt x="48303" y="115969"/>
                    <a:pt x="47814" y="116308"/>
                    <a:pt x="47647" y="116619"/>
                  </a:cubicBezTo>
                  <a:cubicBezTo>
                    <a:pt x="47519" y="116864"/>
                    <a:pt x="47575" y="117692"/>
                    <a:pt x="47397" y="117831"/>
                  </a:cubicBezTo>
                  <a:cubicBezTo>
                    <a:pt x="47258" y="117959"/>
                    <a:pt x="46880" y="117714"/>
                    <a:pt x="46763" y="117520"/>
                  </a:cubicBezTo>
                  <a:cubicBezTo>
                    <a:pt x="46619" y="117286"/>
                    <a:pt x="46558" y="116597"/>
                    <a:pt x="46536" y="116269"/>
                  </a:cubicBezTo>
                  <a:cubicBezTo>
                    <a:pt x="46508" y="115969"/>
                    <a:pt x="46602" y="115363"/>
                    <a:pt x="46569" y="115057"/>
                  </a:cubicBezTo>
                  <a:cubicBezTo>
                    <a:pt x="46530" y="114684"/>
                    <a:pt x="46391" y="113884"/>
                    <a:pt x="46197" y="113672"/>
                  </a:cubicBezTo>
                  <a:cubicBezTo>
                    <a:pt x="45996" y="113461"/>
                    <a:pt x="45457" y="113767"/>
                    <a:pt x="45224" y="113672"/>
                  </a:cubicBezTo>
                  <a:cubicBezTo>
                    <a:pt x="44952" y="113578"/>
                    <a:pt x="44407" y="113266"/>
                    <a:pt x="44235" y="112927"/>
                  </a:cubicBezTo>
                  <a:cubicBezTo>
                    <a:pt x="44079" y="112610"/>
                    <a:pt x="43973" y="111737"/>
                    <a:pt x="44007" y="111332"/>
                  </a:cubicBezTo>
                  <a:cubicBezTo>
                    <a:pt x="44029" y="111026"/>
                    <a:pt x="44335" y="110564"/>
                    <a:pt x="44379" y="110270"/>
                  </a:cubicBezTo>
                  <a:cubicBezTo>
                    <a:pt x="44429" y="109897"/>
                    <a:pt x="44446" y="109058"/>
                    <a:pt x="44307" y="108768"/>
                  </a:cubicBezTo>
                  <a:cubicBezTo>
                    <a:pt x="44157" y="108463"/>
                    <a:pt x="43645" y="108240"/>
                    <a:pt x="43423" y="108324"/>
                  </a:cubicBezTo>
                  <a:cubicBezTo>
                    <a:pt x="43256" y="108396"/>
                    <a:pt x="43123" y="109119"/>
                    <a:pt x="42956" y="109080"/>
                  </a:cubicBezTo>
                  <a:cubicBezTo>
                    <a:pt x="42740" y="109035"/>
                    <a:pt x="42539" y="108174"/>
                    <a:pt x="42495" y="107812"/>
                  </a:cubicBezTo>
                  <a:cubicBezTo>
                    <a:pt x="42467" y="107495"/>
                    <a:pt x="42634" y="106878"/>
                    <a:pt x="42662" y="106567"/>
                  </a:cubicBezTo>
                  <a:cubicBezTo>
                    <a:pt x="42678" y="106333"/>
                    <a:pt x="42773" y="105822"/>
                    <a:pt x="42695" y="105610"/>
                  </a:cubicBezTo>
                  <a:cubicBezTo>
                    <a:pt x="42601" y="105388"/>
                    <a:pt x="42217" y="105154"/>
                    <a:pt x="42056" y="105238"/>
                  </a:cubicBezTo>
                  <a:cubicBezTo>
                    <a:pt x="41906" y="105316"/>
                    <a:pt x="41839" y="106005"/>
                    <a:pt x="41684" y="106077"/>
                  </a:cubicBezTo>
                  <a:cubicBezTo>
                    <a:pt x="41567" y="106133"/>
                    <a:pt x="41306" y="105922"/>
                    <a:pt x="41244" y="105761"/>
                  </a:cubicBezTo>
                  <a:cubicBezTo>
                    <a:pt x="41100" y="105399"/>
                    <a:pt x="41306" y="104482"/>
                    <a:pt x="41261" y="104048"/>
                  </a:cubicBezTo>
                  <a:cubicBezTo>
                    <a:pt x="41222" y="103687"/>
                    <a:pt x="41044" y="102975"/>
                    <a:pt x="40944" y="102636"/>
                  </a:cubicBezTo>
                  <a:cubicBezTo>
                    <a:pt x="40783" y="102135"/>
                    <a:pt x="40377" y="101218"/>
                    <a:pt x="40200" y="100729"/>
                  </a:cubicBezTo>
                  <a:cubicBezTo>
                    <a:pt x="40038" y="100295"/>
                    <a:pt x="39794" y="99328"/>
                    <a:pt x="39560" y="99005"/>
                  </a:cubicBezTo>
                  <a:cubicBezTo>
                    <a:pt x="39310" y="98644"/>
                    <a:pt x="38643" y="98360"/>
                    <a:pt x="38343" y="98127"/>
                  </a:cubicBezTo>
                  <a:cubicBezTo>
                    <a:pt x="37971" y="97849"/>
                    <a:pt x="37265" y="97176"/>
                    <a:pt x="36887" y="96915"/>
                  </a:cubicBezTo>
                  <a:cubicBezTo>
                    <a:pt x="36526" y="96659"/>
                    <a:pt x="35731" y="96403"/>
                    <a:pt x="35386" y="96081"/>
                  </a:cubicBezTo>
                  <a:cubicBezTo>
                    <a:pt x="34981" y="95691"/>
                    <a:pt x="34308" y="94596"/>
                    <a:pt x="33953" y="94085"/>
                  </a:cubicBezTo>
                  <a:cubicBezTo>
                    <a:pt x="33719" y="93746"/>
                    <a:pt x="33302" y="92945"/>
                    <a:pt x="33035" y="92700"/>
                  </a:cubicBezTo>
                  <a:cubicBezTo>
                    <a:pt x="32769" y="92467"/>
                    <a:pt x="32152" y="92394"/>
                    <a:pt x="31885" y="92178"/>
                  </a:cubicBezTo>
                  <a:cubicBezTo>
                    <a:pt x="31702" y="92022"/>
                    <a:pt x="31424" y="91499"/>
                    <a:pt x="31246" y="91338"/>
                  </a:cubicBezTo>
                  <a:cubicBezTo>
                    <a:pt x="31001" y="91116"/>
                    <a:pt x="30473" y="90660"/>
                    <a:pt x="30207" y="90732"/>
                  </a:cubicBezTo>
                  <a:cubicBezTo>
                    <a:pt x="30029" y="90777"/>
                    <a:pt x="29712" y="91199"/>
                    <a:pt x="29634" y="91455"/>
                  </a:cubicBezTo>
                  <a:cubicBezTo>
                    <a:pt x="29540" y="91800"/>
                    <a:pt x="29779" y="92617"/>
                    <a:pt x="29667" y="92956"/>
                  </a:cubicBezTo>
                  <a:cubicBezTo>
                    <a:pt x="29562" y="93317"/>
                    <a:pt x="29101" y="93818"/>
                    <a:pt x="28856" y="93890"/>
                  </a:cubicBezTo>
                  <a:cubicBezTo>
                    <a:pt x="28667" y="93935"/>
                    <a:pt x="28217" y="93807"/>
                    <a:pt x="28117" y="93540"/>
                  </a:cubicBezTo>
                  <a:cubicBezTo>
                    <a:pt x="27972" y="93178"/>
                    <a:pt x="28322" y="92278"/>
                    <a:pt x="28272" y="91861"/>
                  </a:cubicBezTo>
                  <a:cubicBezTo>
                    <a:pt x="28245" y="91583"/>
                    <a:pt x="28089" y="91021"/>
                    <a:pt x="27939" y="90882"/>
                  </a:cubicBezTo>
                  <a:cubicBezTo>
                    <a:pt x="27772" y="90732"/>
                    <a:pt x="27366" y="90777"/>
                    <a:pt x="27200" y="90882"/>
                  </a:cubicBezTo>
                  <a:cubicBezTo>
                    <a:pt x="26888" y="91043"/>
                    <a:pt x="26366" y="91733"/>
                    <a:pt x="26172" y="92150"/>
                  </a:cubicBezTo>
                  <a:cubicBezTo>
                    <a:pt x="25977" y="92550"/>
                    <a:pt x="25844" y="93562"/>
                    <a:pt x="25694" y="94007"/>
                  </a:cubicBezTo>
                  <a:cubicBezTo>
                    <a:pt x="25532" y="94446"/>
                    <a:pt x="24993" y="95169"/>
                    <a:pt x="24932" y="95669"/>
                  </a:cubicBezTo>
                  <a:cubicBezTo>
                    <a:pt x="24865" y="96125"/>
                    <a:pt x="25132" y="97009"/>
                    <a:pt x="25160" y="97465"/>
                  </a:cubicBezTo>
                  <a:cubicBezTo>
                    <a:pt x="25188" y="97899"/>
                    <a:pt x="25238" y="98772"/>
                    <a:pt x="25143" y="99166"/>
                  </a:cubicBezTo>
                  <a:cubicBezTo>
                    <a:pt x="25038" y="99595"/>
                    <a:pt x="24638" y="100334"/>
                    <a:pt x="24382" y="100529"/>
                  </a:cubicBezTo>
                  <a:cubicBezTo>
                    <a:pt x="24132" y="100718"/>
                    <a:pt x="23520" y="100379"/>
                    <a:pt x="23287" y="100612"/>
                  </a:cubicBezTo>
                  <a:cubicBezTo>
                    <a:pt x="23109" y="100784"/>
                    <a:pt x="23009" y="101518"/>
                    <a:pt x="22881" y="101774"/>
                  </a:cubicBezTo>
                  <a:cubicBezTo>
                    <a:pt x="22692" y="102113"/>
                    <a:pt x="22253" y="102664"/>
                    <a:pt x="22009" y="102869"/>
                  </a:cubicBezTo>
                  <a:cubicBezTo>
                    <a:pt x="21759" y="103081"/>
                    <a:pt x="21075" y="103014"/>
                    <a:pt x="20947" y="103420"/>
                  </a:cubicBezTo>
                  <a:cubicBezTo>
                    <a:pt x="20842" y="103748"/>
                    <a:pt x="21314" y="104493"/>
                    <a:pt x="21236" y="104826"/>
                  </a:cubicBezTo>
                  <a:cubicBezTo>
                    <a:pt x="21142" y="105238"/>
                    <a:pt x="20558" y="105494"/>
                    <a:pt x="20330" y="105705"/>
                  </a:cubicBezTo>
                  <a:cubicBezTo>
                    <a:pt x="20063" y="105938"/>
                    <a:pt x="19552" y="106578"/>
                    <a:pt x="19252" y="106600"/>
                  </a:cubicBezTo>
                  <a:cubicBezTo>
                    <a:pt x="18941" y="106622"/>
                    <a:pt x="18396" y="105994"/>
                    <a:pt x="18096" y="105877"/>
                  </a:cubicBezTo>
                  <a:cubicBezTo>
                    <a:pt x="17812" y="105761"/>
                    <a:pt x="17201" y="105794"/>
                    <a:pt x="16918" y="105644"/>
                  </a:cubicBezTo>
                  <a:cubicBezTo>
                    <a:pt x="16568" y="105460"/>
                    <a:pt x="15867" y="104932"/>
                    <a:pt x="15628" y="104493"/>
                  </a:cubicBezTo>
                  <a:cubicBezTo>
                    <a:pt x="15389" y="104048"/>
                    <a:pt x="15300" y="102814"/>
                    <a:pt x="15111" y="102324"/>
                  </a:cubicBezTo>
                  <a:cubicBezTo>
                    <a:pt x="14978" y="101974"/>
                    <a:pt x="14644" y="101335"/>
                    <a:pt x="14422" y="101135"/>
                  </a:cubicBezTo>
                  <a:cubicBezTo>
                    <a:pt x="14255" y="100996"/>
                    <a:pt x="13866" y="101051"/>
                    <a:pt x="13694" y="100934"/>
                  </a:cubicBezTo>
                  <a:cubicBezTo>
                    <a:pt x="13411" y="100718"/>
                    <a:pt x="12938" y="100006"/>
                    <a:pt x="12716" y="99633"/>
                  </a:cubicBezTo>
                  <a:cubicBezTo>
                    <a:pt x="12499" y="99250"/>
                    <a:pt x="12199" y="98232"/>
                    <a:pt x="11943" y="97899"/>
                  </a:cubicBezTo>
                  <a:cubicBezTo>
                    <a:pt x="11643" y="97510"/>
                    <a:pt x="10843" y="97265"/>
                    <a:pt x="10532" y="96915"/>
                  </a:cubicBezTo>
                  <a:cubicBezTo>
                    <a:pt x="10070" y="96414"/>
                    <a:pt x="9365" y="94985"/>
                    <a:pt x="8948" y="94379"/>
                  </a:cubicBezTo>
                  <a:cubicBezTo>
                    <a:pt x="8536" y="93762"/>
                    <a:pt x="7530" y="92795"/>
                    <a:pt x="7219" y="92033"/>
                  </a:cubicBezTo>
                  <a:cubicBezTo>
                    <a:pt x="7025" y="91555"/>
                    <a:pt x="6830" y="90426"/>
                    <a:pt x="6797" y="89870"/>
                  </a:cubicBezTo>
                  <a:cubicBezTo>
                    <a:pt x="6763" y="89459"/>
                    <a:pt x="6902" y="88647"/>
                    <a:pt x="6869" y="88247"/>
                  </a:cubicBezTo>
                  <a:cubicBezTo>
                    <a:pt x="6802" y="87702"/>
                    <a:pt x="6474" y="86712"/>
                    <a:pt x="6319" y="86234"/>
                  </a:cubicBezTo>
                  <a:cubicBezTo>
                    <a:pt x="6169" y="85767"/>
                    <a:pt x="5769" y="84939"/>
                    <a:pt x="5641" y="84460"/>
                  </a:cubicBezTo>
                  <a:cubicBezTo>
                    <a:pt x="5530" y="84032"/>
                    <a:pt x="5457" y="83065"/>
                    <a:pt x="5324" y="82642"/>
                  </a:cubicBezTo>
                  <a:cubicBezTo>
                    <a:pt x="5157" y="82109"/>
                    <a:pt x="4701" y="81119"/>
                    <a:pt x="4401" y="80769"/>
                  </a:cubicBezTo>
                  <a:cubicBezTo>
                    <a:pt x="4190" y="80513"/>
                    <a:pt x="3607" y="80463"/>
                    <a:pt x="3401" y="80185"/>
                  </a:cubicBezTo>
                  <a:cubicBezTo>
                    <a:pt x="3162" y="79873"/>
                    <a:pt x="3006" y="78812"/>
                    <a:pt x="2795" y="78461"/>
                  </a:cubicBezTo>
                  <a:cubicBezTo>
                    <a:pt x="2595" y="78111"/>
                    <a:pt x="1961" y="77866"/>
                    <a:pt x="1789" y="77472"/>
                  </a:cubicBezTo>
                  <a:cubicBezTo>
                    <a:pt x="1617" y="77099"/>
                    <a:pt x="1717" y="76015"/>
                    <a:pt x="1539" y="75653"/>
                  </a:cubicBezTo>
                  <a:cubicBezTo>
                    <a:pt x="1339" y="75259"/>
                    <a:pt x="589" y="75209"/>
                    <a:pt x="394" y="74814"/>
                  </a:cubicBezTo>
                  <a:cubicBezTo>
                    <a:pt x="116" y="74252"/>
                    <a:pt x="0" y="72017"/>
                    <a:pt x="0" y="72017"/>
                  </a:cubicBezTo>
                  <a:lnTo>
                    <a:pt x="0" y="67636"/>
                  </a:ln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6" name="Shape 726"/>
            <p:cNvSpPr/>
            <p:nvPr/>
          </p:nvSpPr>
          <p:spPr>
            <a:xfrm>
              <a:off x="858754" y="1407791"/>
              <a:ext cx="796200" cy="615300"/>
            </a:xfrm>
            <a:custGeom>
              <a:avLst/>
              <a:gdLst/>
              <a:ahLst/>
              <a:cxnLst/>
              <a:rect l="0" t="0" r="0" b="0"/>
              <a:pathLst>
                <a:path w="120000" h="120000" extrusionOk="0">
                  <a:moveTo>
                    <a:pt x="120000" y="0"/>
                  </a:moveTo>
                  <a:lnTo>
                    <a:pt x="120000" y="73152"/>
                  </a:lnTo>
                  <a:cubicBezTo>
                    <a:pt x="119994" y="73136"/>
                    <a:pt x="119977" y="73124"/>
                    <a:pt x="119966" y="73119"/>
                  </a:cubicBezTo>
                  <a:cubicBezTo>
                    <a:pt x="119561" y="72813"/>
                    <a:pt x="118505" y="72858"/>
                    <a:pt x="118022" y="72924"/>
                  </a:cubicBezTo>
                  <a:cubicBezTo>
                    <a:pt x="117577" y="72985"/>
                    <a:pt x="116755" y="73475"/>
                    <a:pt x="116316" y="73591"/>
                  </a:cubicBezTo>
                  <a:cubicBezTo>
                    <a:pt x="115855" y="73708"/>
                    <a:pt x="114911" y="73919"/>
                    <a:pt x="114438" y="73858"/>
                  </a:cubicBezTo>
                  <a:cubicBezTo>
                    <a:pt x="114011" y="73802"/>
                    <a:pt x="113255" y="73236"/>
                    <a:pt x="112833" y="73197"/>
                  </a:cubicBezTo>
                  <a:cubicBezTo>
                    <a:pt x="112250" y="73141"/>
                    <a:pt x="111116" y="73536"/>
                    <a:pt x="110550" y="73658"/>
                  </a:cubicBezTo>
                  <a:cubicBezTo>
                    <a:pt x="109944" y="73802"/>
                    <a:pt x="108755" y="74236"/>
                    <a:pt x="108133" y="74275"/>
                  </a:cubicBezTo>
                  <a:cubicBezTo>
                    <a:pt x="107511" y="74314"/>
                    <a:pt x="106277" y="74014"/>
                    <a:pt x="105655" y="73975"/>
                  </a:cubicBezTo>
                  <a:cubicBezTo>
                    <a:pt x="105183" y="73953"/>
                    <a:pt x="104238" y="73875"/>
                    <a:pt x="103777" y="73975"/>
                  </a:cubicBezTo>
                  <a:cubicBezTo>
                    <a:pt x="103466" y="74047"/>
                    <a:pt x="102916" y="74475"/>
                    <a:pt x="102605" y="74525"/>
                  </a:cubicBezTo>
                  <a:cubicBezTo>
                    <a:pt x="102277" y="74564"/>
                    <a:pt x="101650" y="74297"/>
                    <a:pt x="101327" y="74275"/>
                  </a:cubicBezTo>
                  <a:cubicBezTo>
                    <a:pt x="100972" y="74247"/>
                    <a:pt x="100227" y="74492"/>
                    <a:pt x="99888" y="74353"/>
                  </a:cubicBezTo>
                  <a:cubicBezTo>
                    <a:pt x="99605" y="74236"/>
                    <a:pt x="99288" y="73497"/>
                    <a:pt x="98994" y="73419"/>
                  </a:cubicBezTo>
                  <a:cubicBezTo>
                    <a:pt x="98811" y="73363"/>
                    <a:pt x="98433" y="73558"/>
                    <a:pt x="98255" y="73652"/>
                  </a:cubicBezTo>
                  <a:cubicBezTo>
                    <a:pt x="97927" y="73830"/>
                    <a:pt x="97405" y="74469"/>
                    <a:pt x="97077" y="74636"/>
                  </a:cubicBezTo>
                  <a:cubicBezTo>
                    <a:pt x="96477" y="74942"/>
                    <a:pt x="95172" y="75192"/>
                    <a:pt x="94522" y="75259"/>
                  </a:cubicBezTo>
                  <a:cubicBezTo>
                    <a:pt x="93877" y="75331"/>
                    <a:pt x="92561" y="75253"/>
                    <a:pt x="91911" y="75209"/>
                  </a:cubicBezTo>
                  <a:cubicBezTo>
                    <a:pt x="91650" y="75192"/>
                    <a:pt x="91133" y="75042"/>
                    <a:pt x="90877" y="75081"/>
                  </a:cubicBezTo>
                  <a:cubicBezTo>
                    <a:pt x="90627" y="75114"/>
                    <a:pt x="90188" y="75459"/>
                    <a:pt x="89938" y="75498"/>
                  </a:cubicBezTo>
                  <a:cubicBezTo>
                    <a:pt x="89577" y="75542"/>
                    <a:pt x="88794" y="75487"/>
                    <a:pt x="88466" y="75286"/>
                  </a:cubicBezTo>
                  <a:cubicBezTo>
                    <a:pt x="88172" y="75097"/>
                    <a:pt x="87888" y="74325"/>
                    <a:pt x="87616" y="74091"/>
                  </a:cubicBezTo>
                  <a:cubicBezTo>
                    <a:pt x="87405" y="73903"/>
                    <a:pt x="86894" y="73669"/>
                    <a:pt x="86633" y="73597"/>
                  </a:cubicBezTo>
                  <a:cubicBezTo>
                    <a:pt x="86372" y="73536"/>
                    <a:pt x="85827" y="73525"/>
                    <a:pt x="85561" y="73575"/>
                  </a:cubicBezTo>
                  <a:cubicBezTo>
                    <a:pt x="85372" y="73608"/>
                    <a:pt x="84961" y="73697"/>
                    <a:pt x="84822" y="73858"/>
                  </a:cubicBezTo>
                  <a:cubicBezTo>
                    <a:pt x="84627" y="74086"/>
                    <a:pt x="84533" y="74758"/>
                    <a:pt x="84488" y="75081"/>
                  </a:cubicBezTo>
                  <a:cubicBezTo>
                    <a:pt x="84461" y="75303"/>
                    <a:pt x="84405" y="75781"/>
                    <a:pt x="84488" y="75981"/>
                  </a:cubicBezTo>
                  <a:cubicBezTo>
                    <a:pt x="84561" y="76165"/>
                    <a:pt x="84911" y="76337"/>
                    <a:pt x="85005" y="76504"/>
                  </a:cubicBezTo>
                  <a:cubicBezTo>
                    <a:pt x="85116" y="76704"/>
                    <a:pt x="85250" y="77176"/>
                    <a:pt x="85227" y="77410"/>
                  </a:cubicBezTo>
                  <a:cubicBezTo>
                    <a:pt x="85216" y="77560"/>
                    <a:pt x="85116" y="77865"/>
                    <a:pt x="85005" y="77932"/>
                  </a:cubicBezTo>
                  <a:cubicBezTo>
                    <a:pt x="84838" y="78032"/>
                    <a:pt x="84433" y="77882"/>
                    <a:pt x="84266" y="77771"/>
                  </a:cubicBezTo>
                  <a:cubicBezTo>
                    <a:pt x="84083" y="77654"/>
                    <a:pt x="83838" y="77237"/>
                    <a:pt x="83711" y="77048"/>
                  </a:cubicBezTo>
                  <a:cubicBezTo>
                    <a:pt x="83577" y="76854"/>
                    <a:pt x="83422" y="76304"/>
                    <a:pt x="83216" y="76242"/>
                  </a:cubicBezTo>
                  <a:cubicBezTo>
                    <a:pt x="82972" y="76181"/>
                    <a:pt x="82583" y="76704"/>
                    <a:pt x="82344" y="76793"/>
                  </a:cubicBezTo>
                  <a:cubicBezTo>
                    <a:pt x="82200" y="76837"/>
                    <a:pt x="81894" y="76887"/>
                    <a:pt x="81738" y="76870"/>
                  </a:cubicBezTo>
                  <a:cubicBezTo>
                    <a:pt x="81522" y="76848"/>
                    <a:pt x="81111" y="76598"/>
                    <a:pt x="80894" y="76581"/>
                  </a:cubicBezTo>
                  <a:cubicBezTo>
                    <a:pt x="80633" y="76570"/>
                    <a:pt x="80105" y="76704"/>
                    <a:pt x="79861" y="76815"/>
                  </a:cubicBezTo>
                  <a:cubicBezTo>
                    <a:pt x="79583" y="76943"/>
                    <a:pt x="79077" y="77309"/>
                    <a:pt x="78855" y="77543"/>
                  </a:cubicBezTo>
                  <a:cubicBezTo>
                    <a:pt x="78666" y="77749"/>
                    <a:pt x="78416" y="78293"/>
                    <a:pt x="78227" y="78504"/>
                  </a:cubicBezTo>
                  <a:cubicBezTo>
                    <a:pt x="78044" y="78716"/>
                    <a:pt x="77633" y="79132"/>
                    <a:pt x="77383" y="79233"/>
                  </a:cubicBezTo>
                  <a:cubicBezTo>
                    <a:pt x="77111" y="79333"/>
                    <a:pt x="76505" y="79216"/>
                    <a:pt x="76222" y="79233"/>
                  </a:cubicBezTo>
                  <a:cubicBezTo>
                    <a:pt x="75927" y="79249"/>
                    <a:pt x="75327" y="79216"/>
                    <a:pt x="75055" y="79360"/>
                  </a:cubicBezTo>
                  <a:cubicBezTo>
                    <a:pt x="74861" y="79466"/>
                    <a:pt x="74550" y="79855"/>
                    <a:pt x="74433" y="80055"/>
                  </a:cubicBezTo>
                  <a:cubicBezTo>
                    <a:pt x="74316" y="80266"/>
                    <a:pt x="74261" y="80800"/>
                    <a:pt x="74116" y="80989"/>
                  </a:cubicBezTo>
                  <a:cubicBezTo>
                    <a:pt x="73944" y="81239"/>
                    <a:pt x="73438" y="81556"/>
                    <a:pt x="73177" y="81667"/>
                  </a:cubicBezTo>
                  <a:cubicBezTo>
                    <a:pt x="72883" y="81800"/>
                    <a:pt x="72250" y="81867"/>
                    <a:pt x="71933" y="81900"/>
                  </a:cubicBezTo>
                  <a:cubicBezTo>
                    <a:pt x="71511" y="81939"/>
                    <a:pt x="70666" y="81867"/>
                    <a:pt x="70255" y="81900"/>
                  </a:cubicBezTo>
                  <a:cubicBezTo>
                    <a:pt x="69994" y="81923"/>
                    <a:pt x="69438" y="81895"/>
                    <a:pt x="69222" y="82056"/>
                  </a:cubicBezTo>
                  <a:cubicBezTo>
                    <a:pt x="69022" y="82217"/>
                    <a:pt x="68844" y="82790"/>
                    <a:pt x="68733" y="83045"/>
                  </a:cubicBezTo>
                  <a:cubicBezTo>
                    <a:pt x="68594" y="83368"/>
                    <a:pt x="68488" y="84162"/>
                    <a:pt x="68244" y="84390"/>
                  </a:cubicBezTo>
                  <a:cubicBezTo>
                    <a:pt x="68011" y="84618"/>
                    <a:pt x="67350" y="84740"/>
                    <a:pt x="67055" y="84657"/>
                  </a:cubicBezTo>
                  <a:cubicBezTo>
                    <a:pt x="66855" y="84590"/>
                    <a:pt x="66538" y="84223"/>
                    <a:pt x="66411" y="84029"/>
                  </a:cubicBezTo>
                  <a:cubicBezTo>
                    <a:pt x="66250" y="83784"/>
                    <a:pt x="66194" y="83062"/>
                    <a:pt x="65961" y="82912"/>
                  </a:cubicBezTo>
                  <a:cubicBezTo>
                    <a:pt x="65677" y="82734"/>
                    <a:pt x="64966" y="82945"/>
                    <a:pt x="64666" y="83095"/>
                  </a:cubicBezTo>
                  <a:cubicBezTo>
                    <a:pt x="64294" y="83284"/>
                    <a:pt x="63755" y="84035"/>
                    <a:pt x="63411" y="84285"/>
                  </a:cubicBezTo>
                  <a:cubicBezTo>
                    <a:pt x="63061" y="84551"/>
                    <a:pt x="62222" y="84818"/>
                    <a:pt x="61905" y="85141"/>
                  </a:cubicBezTo>
                  <a:cubicBezTo>
                    <a:pt x="61544" y="85518"/>
                    <a:pt x="60977" y="86508"/>
                    <a:pt x="60833" y="87047"/>
                  </a:cubicBezTo>
                  <a:cubicBezTo>
                    <a:pt x="60738" y="87419"/>
                    <a:pt x="61000" y="88247"/>
                    <a:pt x="60833" y="88570"/>
                  </a:cubicBezTo>
                  <a:cubicBezTo>
                    <a:pt x="60616" y="88981"/>
                    <a:pt x="59700" y="89153"/>
                    <a:pt x="59355" y="89426"/>
                  </a:cubicBezTo>
                  <a:cubicBezTo>
                    <a:pt x="59177" y="89576"/>
                    <a:pt x="58922" y="90031"/>
                    <a:pt x="58722" y="90126"/>
                  </a:cubicBezTo>
                  <a:cubicBezTo>
                    <a:pt x="58433" y="90259"/>
                    <a:pt x="57777" y="90009"/>
                    <a:pt x="57477" y="90126"/>
                  </a:cubicBezTo>
                  <a:cubicBezTo>
                    <a:pt x="57183" y="90243"/>
                    <a:pt x="56777" y="90904"/>
                    <a:pt x="56472" y="91021"/>
                  </a:cubicBezTo>
                  <a:cubicBezTo>
                    <a:pt x="56283" y="91099"/>
                    <a:pt x="55872" y="91021"/>
                    <a:pt x="55672" y="91021"/>
                  </a:cubicBezTo>
                  <a:lnTo>
                    <a:pt x="54666" y="91021"/>
                  </a:lnTo>
                  <a:cubicBezTo>
                    <a:pt x="54183" y="91021"/>
                    <a:pt x="53205" y="90848"/>
                    <a:pt x="52755" y="91021"/>
                  </a:cubicBezTo>
                  <a:cubicBezTo>
                    <a:pt x="52488" y="91121"/>
                    <a:pt x="52022" y="91543"/>
                    <a:pt x="51850" y="91799"/>
                  </a:cubicBezTo>
                  <a:cubicBezTo>
                    <a:pt x="51705" y="92010"/>
                    <a:pt x="51672" y="92627"/>
                    <a:pt x="51477" y="92771"/>
                  </a:cubicBezTo>
                  <a:cubicBezTo>
                    <a:pt x="51200" y="92988"/>
                    <a:pt x="50466" y="92849"/>
                    <a:pt x="50138" y="92771"/>
                  </a:cubicBezTo>
                  <a:cubicBezTo>
                    <a:pt x="49950" y="92733"/>
                    <a:pt x="49627" y="92416"/>
                    <a:pt x="49433" y="92427"/>
                  </a:cubicBezTo>
                  <a:cubicBezTo>
                    <a:pt x="49255" y="92427"/>
                    <a:pt x="48966" y="92705"/>
                    <a:pt x="48800" y="92771"/>
                  </a:cubicBezTo>
                  <a:cubicBezTo>
                    <a:pt x="48538" y="92883"/>
                    <a:pt x="48000" y="93133"/>
                    <a:pt x="47722" y="93083"/>
                  </a:cubicBezTo>
                  <a:cubicBezTo>
                    <a:pt x="47422" y="93027"/>
                    <a:pt x="46950" y="92471"/>
                    <a:pt x="46650" y="92344"/>
                  </a:cubicBezTo>
                  <a:cubicBezTo>
                    <a:pt x="46305" y="92199"/>
                    <a:pt x="45577" y="92071"/>
                    <a:pt x="45211" y="92032"/>
                  </a:cubicBezTo>
                  <a:cubicBezTo>
                    <a:pt x="44905" y="91999"/>
                    <a:pt x="44266" y="92143"/>
                    <a:pt x="43972" y="92032"/>
                  </a:cubicBezTo>
                  <a:cubicBezTo>
                    <a:pt x="43794" y="91971"/>
                    <a:pt x="43555" y="91571"/>
                    <a:pt x="43372" y="91532"/>
                  </a:cubicBezTo>
                  <a:cubicBezTo>
                    <a:pt x="43033" y="91454"/>
                    <a:pt x="42372" y="91893"/>
                    <a:pt x="42027" y="91877"/>
                  </a:cubicBezTo>
                  <a:cubicBezTo>
                    <a:pt x="41822" y="91866"/>
                    <a:pt x="41433" y="91721"/>
                    <a:pt x="41255" y="91610"/>
                  </a:cubicBezTo>
                  <a:cubicBezTo>
                    <a:pt x="41150" y="91538"/>
                    <a:pt x="41005" y="91238"/>
                    <a:pt x="40888" y="91215"/>
                  </a:cubicBezTo>
                  <a:cubicBezTo>
                    <a:pt x="40705" y="91187"/>
                    <a:pt x="40338" y="91443"/>
                    <a:pt x="40216" y="91610"/>
                  </a:cubicBezTo>
                  <a:cubicBezTo>
                    <a:pt x="40077" y="91788"/>
                    <a:pt x="39950" y="92544"/>
                    <a:pt x="39950" y="92544"/>
                  </a:cubicBezTo>
                  <a:lnTo>
                    <a:pt x="39950" y="118432"/>
                  </a:lnTo>
                  <a:cubicBezTo>
                    <a:pt x="39394" y="118238"/>
                    <a:pt x="38611" y="117988"/>
                    <a:pt x="38244" y="117971"/>
                  </a:cubicBezTo>
                  <a:cubicBezTo>
                    <a:pt x="37261" y="117932"/>
                    <a:pt x="35316" y="118510"/>
                    <a:pt x="34361" y="118799"/>
                  </a:cubicBezTo>
                  <a:cubicBezTo>
                    <a:pt x="33616" y="119021"/>
                    <a:pt x="32194" y="119777"/>
                    <a:pt x="31438" y="119916"/>
                  </a:cubicBezTo>
                  <a:cubicBezTo>
                    <a:pt x="30922" y="120011"/>
                    <a:pt x="29877" y="120050"/>
                    <a:pt x="29377" y="119916"/>
                  </a:cubicBezTo>
                  <a:cubicBezTo>
                    <a:pt x="28966" y="119805"/>
                    <a:pt x="28183" y="119366"/>
                    <a:pt x="27861" y="119060"/>
                  </a:cubicBezTo>
                  <a:cubicBezTo>
                    <a:pt x="27561" y="118771"/>
                    <a:pt x="27205" y="117938"/>
                    <a:pt x="26922" y="117632"/>
                  </a:cubicBezTo>
                  <a:cubicBezTo>
                    <a:pt x="26733" y="117426"/>
                    <a:pt x="26311" y="117065"/>
                    <a:pt x="26072" y="116982"/>
                  </a:cubicBezTo>
                  <a:cubicBezTo>
                    <a:pt x="25733" y="116865"/>
                    <a:pt x="24983" y="117154"/>
                    <a:pt x="24661" y="116982"/>
                  </a:cubicBezTo>
                  <a:cubicBezTo>
                    <a:pt x="24227" y="116748"/>
                    <a:pt x="23711" y="115725"/>
                    <a:pt x="23427" y="115270"/>
                  </a:cubicBezTo>
                  <a:cubicBezTo>
                    <a:pt x="23200" y="114903"/>
                    <a:pt x="22872" y="114047"/>
                    <a:pt x="22605" y="113714"/>
                  </a:cubicBezTo>
                  <a:cubicBezTo>
                    <a:pt x="22377" y="113425"/>
                    <a:pt x="21827" y="112902"/>
                    <a:pt x="21511" y="112780"/>
                  </a:cubicBezTo>
                  <a:cubicBezTo>
                    <a:pt x="21072" y="112608"/>
                    <a:pt x="20138" y="112813"/>
                    <a:pt x="19677" y="112780"/>
                  </a:cubicBezTo>
                  <a:cubicBezTo>
                    <a:pt x="18950" y="112719"/>
                    <a:pt x="17488" y="112463"/>
                    <a:pt x="16772" y="112285"/>
                  </a:cubicBezTo>
                  <a:cubicBezTo>
                    <a:pt x="16194" y="112141"/>
                    <a:pt x="15033" y="111818"/>
                    <a:pt x="14494" y="111535"/>
                  </a:cubicBezTo>
                  <a:cubicBezTo>
                    <a:pt x="13938" y="111246"/>
                    <a:pt x="12844" y="110546"/>
                    <a:pt x="12433" y="110029"/>
                  </a:cubicBezTo>
                  <a:cubicBezTo>
                    <a:pt x="11666" y="109045"/>
                    <a:pt x="10727" y="106561"/>
                    <a:pt x="10333" y="105304"/>
                  </a:cubicBezTo>
                  <a:cubicBezTo>
                    <a:pt x="9988" y="104204"/>
                    <a:pt x="9655" y="101892"/>
                    <a:pt x="9466" y="100736"/>
                  </a:cubicBezTo>
                  <a:cubicBezTo>
                    <a:pt x="9311" y="99797"/>
                    <a:pt x="9155" y="97874"/>
                    <a:pt x="8933" y="96951"/>
                  </a:cubicBezTo>
                  <a:cubicBezTo>
                    <a:pt x="8755" y="96240"/>
                    <a:pt x="8133" y="94922"/>
                    <a:pt x="7966" y="94200"/>
                  </a:cubicBezTo>
                  <a:cubicBezTo>
                    <a:pt x="7850" y="93694"/>
                    <a:pt x="7744" y="92644"/>
                    <a:pt x="7722" y="92127"/>
                  </a:cubicBezTo>
                  <a:cubicBezTo>
                    <a:pt x="7688" y="91332"/>
                    <a:pt x="7900" y="89748"/>
                    <a:pt x="7827" y="88953"/>
                  </a:cubicBezTo>
                  <a:cubicBezTo>
                    <a:pt x="7788" y="88436"/>
                    <a:pt x="7444" y="87458"/>
                    <a:pt x="7411" y="86941"/>
                  </a:cubicBezTo>
                  <a:cubicBezTo>
                    <a:pt x="7355" y="86274"/>
                    <a:pt x="7316" y="84896"/>
                    <a:pt x="7538" y="84285"/>
                  </a:cubicBezTo>
                  <a:cubicBezTo>
                    <a:pt x="7761" y="83707"/>
                    <a:pt x="8733" y="82962"/>
                    <a:pt x="9061" y="82451"/>
                  </a:cubicBezTo>
                  <a:cubicBezTo>
                    <a:pt x="9377" y="81956"/>
                    <a:pt x="9938" y="80905"/>
                    <a:pt x="10094" y="80316"/>
                  </a:cubicBezTo>
                  <a:cubicBezTo>
                    <a:pt x="10238" y="79761"/>
                    <a:pt x="10305" y="78566"/>
                    <a:pt x="10266" y="77982"/>
                  </a:cubicBezTo>
                  <a:cubicBezTo>
                    <a:pt x="10238" y="77515"/>
                    <a:pt x="10100" y="76548"/>
                    <a:pt x="9888" y="76142"/>
                  </a:cubicBezTo>
                  <a:cubicBezTo>
                    <a:pt x="9638" y="75653"/>
                    <a:pt x="8877" y="74870"/>
                    <a:pt x="8438" y="74608"/>
                  </a:cubicBezTo>
                  <a:cubicBezTo>
                    <a:pt x="8005" y="74358"/>
                    <a:pt x="6966" y="74431"/>
                    <a:pt x="6533" y="74169"/>
                  </a:cubicBezTo>
                  <a:cubicBezTo>
                    <a:pt x="6194" y="73958"/>
                    <a:pt x="5722" y="73208"/>
                    <a:pt x="5422" y="72924"/>
                  </a:cubicBezTo>
                  <a:cubicBezTo>
                    <a:pt x="5083" y="72619"/>
                    <a:pt x="4361" y="72046"/>
                    <a:pt x="3966" y="71829"/>
                  </a:cubicBezTo>
                  <a:cubicBezTo>
                    <a:pt x="3522" y="71596"/>
                    <a:pt x="2561" y="71346"/>
                    <a:pt x="2083" y="71190"/>
                  </a:cubicBezTo>
                  <a:cubicBezTo>
                    <a:pt x="1733" y="71062"/>
                    <a:pt x="1027" y="70840"/>
                    <a:pt x="683" y="70696"/>
                  </a:cubicBezTo>
                  <a:cubicBezTo>
                    <a:pt x="533" y="70629"/>
                    <a:pt x="244" y="70473"/>
                    <a:pt x="0" y="70340"/>
                  </a:cubicBezTo>
                  <a:cubicBezTo>
                    <a:pt x="222" y="69879"/>
                    <a:pt x="588" y="69123"/>
                    <a:pt x="811" y="68761"/>
                  </a:cubicBezTo>
                  <a:cubicBezTo>
                    <a:pt x="1138" y="68211"/>
                    <a:pt x="1816" y="67094"/>
                    <a:pt x="2283" y="66700"/>
                  </a:cubicBezTo>
                  <a:cubicBezTo>
                    <a:pt x="2766" y="66294"/>
                    <a:pt x="3988" y="66027"/>
                    <a:pt x="4516" y="65688"/>
                  </a:cubicBezTo>
                  <a:cubicBezTo>
                    <a:pt x="4988" y="65382"/>
                    <a:pt x="5905" y="64665"/>
                    <a:pt x="6244" y="64165"/>
                  </a:cubicBezTo>
                  <a:cubicBezTo>
                    <a:pt x="6438" y="63865"/>
                    <a:pt x="6594" y="63104"/>
                    <a:pt x="6744" y="62770"/>
                  </a:cubicBezTo>
                  <a:cubicBezTo>
                    <a:pt x="6877" y="62470"/>
                    <a:pt x="7183" y="61903"/>
                    <a:pt x="7366" y="61636"/>
                  </a:cubicBezTo>
                  <a:cubicBezTo>
                    <a:pt x="7622" y="61258"/>
                    <a:pt x="8288" y="60664"/>
                    <a:pt x="8505" y="60258"/>
                  </a:cubicBezTo>
                  <a:cubicBezTo>
                    <a:pt x="8738" y="59791"/>
                    <a:pt x="9016" y="58741"/>
                    <a:pt x="9094" y="58218"/>
                  </a:cubicBezTo>
                  <a:cubicBezTo>
                    <a:pt x="9205" y="57401"/>
                    <a:pt x="9033" y="55728"/>
                    <a:pt x="9094" y="54906"/>
                  </a:cubicBezTo>
                  <a:cubicBezTo>
                    <a:pt x="9138" y="54172"/>
                    <a:pt x="9311" y="52733"/>
                    <a:pt x="9477" y="52021"/>
                  </a:cubicBezTo>
                  <a:cubicBezTo>
                    <a:pt x="9583" y="51554"/>
                    <a:pt x="9850" y="50593"/>
                    <a:pt x="10100" y="50193"/>
                  </a:cubicBezTo>
                  <a:cubicBezTo>
                    <a:pt x="10350" y="49781"/>
                    <a:pt x="11138" y="49237"/>
                    <a:pt x="11422" y="48853"/>
                  </a:cubicBezTo>
                  <a:cubicBezTo>
                    <a:pt x="11733" y="48431"/>
                    <a:pt x="12222" y="47469"/>
                    <a:pt x="12427" y="46964"/>
                  </a:cubicBezTo>
                  <a:cubicBezTo>
                    <a:pt x="12627" y="46441"/>
                    <a:pt x="12938" y="45335"/>
                    <a:pt x="13016" y="44763"/>
                  </a:cubicBezTo>
                  <a:cubicBezTo>
                    <a:pt x="13022" y="44668"/>
                    <a:pt x="13027" y="44551"/>
                    <a:pt x="13033" y="44429"/>
                  </a:cubicBezTo>
                  <a:cubicBezTo>
                    <a:pt x="13266" y="44512"/>
                    <a:pt x="13550" y="44613"/>
                    <a:pt x="13688" y="44629"/>
                  </a:cubicBezTo>
                  <a:cubicBezTo>
                    <a:pt x="13994" y="44657"/>
                    <a:pt x="14616" y="44590"/>
                    <a:pt x="14900" y="44457"/>
                  </a:cubicBezTo>
                  <a:cubicBezTo>
                    <a:pt x="15138" y="44346"/>
                    <a:pt x="15600" y="44001"/>
                    <a:pt x="15744" y="43746"/>
                  </a:cubicBezTo>
                  <a:cubicBezTo>
                    <a:pt x="15911" y="43451"/>
                    <a:pt x="15816" y="42667"/>
                    <a:pt x="15977" y="42373"/>
                  </a:cubicBezTo>
                  <a:cubicBezTo>
                    <a:pt x="16177" y="42011"/>
                    <a:pt x="16927" y="41689"/>
                    <a:pt x="17188" y="41383"/>
                  </a:cubicBezTo>
                  <a:cubicBezTo>
                    <a:pt x="17572" y="40933"/>
                    <a:pt x="18200" y="39877"/>
                    <a:pt x="18416" y="39294"/>
                  </a:cubicBezTo>
                  <a:cubicBezTo>
                    <a:pt x="18555" y="38916"/>
                    <a:pt x="18622" y="38076"/>
                    <a:pt x="18738" y="37687"/>
                  </a:cubicBezTo>
                  <a:cubicBezTo>
                    <a:pt x="18866" y="37248"/>
                    <a:pt x="19172" y="36376"/>
                    <a:pt x="19405" y="35998"/>
                  </a:cubicBezTo>
                  <a:cubicBezTo>
                    <a:pt x="19644" y="35637"/>
                    <a:pt x="20344" y="35175"/>
                    <a:pt x="20572" y="34803"/>
                  </a:cubicBezTo>
                  <a:cubicBezTo>
                    <a:pt x="20800" y="34442"/>
                    <a:pt x="20972" y="33525"/>
                    <a:pt x="21188" y="33147"/>
                  </a:cubicBezTo>
                  <a:cubicBezTo>
                    <a:pt x="21333" y="32891"/>
                    <a:pt x="21633" y="32513"/>
                    <a:pt x="21911" y="32185"/>
                  </a:cubicBezTo>
                  <a:lnTo>
                    <a:pt x="24950" y="32185"/>
                  </a:lnTo>
                  <a:cubicBezTo>
                    <a:pt x="24950" y="32185"/>
                    <a:pt x="26166" y="31518"/>
                    <a:pt x="26494" y="31179"/>
                  </a:cubicBezTo>
                  <a:cubicBezTo>
                    <a:pt x="26816" y="30835"/>
                    <a:pt x="27155" y="29823"/>
                    <a:pt x="27500" y="29517"/>
                  </a:cubicBezTo>
                  <a:cubicBezTo>
                    <a:pt x="27838" y="29217"/>
                    <a:pt x="28666" y="28928"/>
                    <a:pt x="29088" y="28839"/>
                  </a:cubicBezTo>
                  <a:cubicBezTo>
                    <a:pt x="29516" y="28756"/>
                    <a:pt x="30427" y="28989"/>
                    <a:pt x="30855" y="28839"/>
                  </a:cubicBezTo>
                  <a:cubicBezTo>
                    <a:pt x="31327" y="28667"/>
                    <a:pt x="32066" y="27806"/>
                    <a:pt x="32511" y="27544"/>
                  </a:cubicBezTo>
                  <a:cubicBezTo>
                    <a:pt x="33094" y="27194"/>
                    <a:pt x="34405" y="26850"/>
                    <a:pt x="34988" y="26477"/>
                  </a:cubicBezTo>
                  <a:cubicBezTo>
                    <a:pt x="35427" y="26205"/>
                    <a:pt x="36350" y="25599"/>
                    <a:pt x="36572" y="25082"/>
                  </a:cubicBezTo>
                  <a:cubicBezTo>
                    <a:pt x="36700" y="24782"/>
                    <a:pt x="36716" y="24043"/>
                    <a:pt x="36572" y="23754"/>
                  </a:cubicBezTo>
                  <a:cubicBezTo>
                    <a:pt x="36444" y="23482"/>
                    <a:pt x="35844" y="23309"/>
                    <a:pt x="35655" y="23081"/>
                  </a:cubicBezTo>
                  <a:cubicBezTo>
                    <a:pt x="35438" y="22803"/>
                    <a:pt x="35033" y="22131"/>
                    <a:pt x="35055" y="21753"/>
                  </a:cubicBezTo>
                  <a:cubicBezTo>
                    <a:pt x="35066" y="21520"/>
                    <a:pt x="35494" y="21214"/>
                    <a:pt x="35544" y="20975"/>
                  </a:cubicBezTo>
                  <a:cubicBezTo>
                    <a:pt x="35616" y="20680"/>
                    <a:pt x="35583" y="20013"/>
                    <a:pt x="35433" y="19763"/>
                  </a:cubicBezTo>
                  <a:cubicBezTo>
                    <a:pt x="35305" y="19524"/>
                    <a:pt x="34777" y="19408"/>
                    <a:pt x="34611" y="19213"/>
                  </a:cubicBezTo>
                  <a:cubicBezTo>
                    <a:pt x="34433" y="19007"/>
                    <a:pt x="34122" y="18491"/>
                    <a:pt x="34116" y="18202"/>
                  </a:cubicBezTo>
                  <a:cubicBezTo>
                    <a:pt x="34111" y="17940"/>
                    <a:pt x="34372" y="17468"/>
                    <a:pt x="34522" y="17262"/>
                  </a:cubicBezTo>
                  <a:cubicBezTo>
                    <a:pt x="34711" y="16995"/>
                    <a:pt x="35255" y="16651"/>
                    <a:pt x="35477" y="16412"/>
                  </a:cubicBezTo>
                  <a:cubicBezTo>
                    <a:pt x="35777" y="16095"/>
                    <a:pt x="36277" y="15350"/>
                    <a:pt x="36555" y="15011"/>
                  </a:cubicBezTo>
                  <a:cubicBezTo>
                    <a:pt x="36755" y="14761"/>
                    <a:pt x="37105" y="14172"/>
                    <a:pt x="37377" y="14050"/>
                  </a:cubicBezTo>
                  <a:cubicBezTo>
                    <a:pt x="37611" y="13944"/>
                    <a:pt x="38138" y="14061"/>
                    <a:pt x="38383" y="14128"/>
                  </a:cubicBezTo>
                  <a:cubicBezTo>
                    <a:pt x="38794" y="14233"/>
                    <a:pt x="39588" y="14606"/>
                    <a:pt x="39950" y="14856"/>
                  </a:cubicBezTo>
                  <a:cubicBezTo>
                    <a:pt x="40250" y="15067"/>
                    <a:pt x="40838" y="15562"/>
                    <a:pt x="41022" y="15917"/>
                  </a:cubicBezTo>
                  <a:cubicBezTo>
                    <a:pt x="41266" y="16395"/>
                    <a:pt x="41277" y="17562"/>
                    <a:pt x="41400" y="18096"/>
                  </a:cubicBezTo>
                  <a:cubicBezTo>
                    <a:pt x="41577" y="18841"/>
                    <a:pt x="41938" y="20341"/>
                    <a:pt x="42272" y="21003"/>
                  </a:cubicBezTo>
                  <a:cubicBezTo>
                    <a:pt x="42488" y="21431"/>
                    <a:pt x="43005" y="22281"/>
                    <a:pt x="43388" y="22481"/>
                  </a:cubicBezTo>
                  <a:cubicBezTo>
                    <a:pt x="43822" y="22709"/>
                    <a:pt x="44833" y="22681"/>
                    <a:pt x="45288" y="22509"/>
                  </a:cubicBezTo>
                  <a:cubicBezTo>
                    <a:pt x="45650" y="22375"/>
                    <a:pt x="46150" y="21592"/>
                    <a:pt x="46516" y="21447"/>
                  </a:cubicBezTo>
                  <a:cubicBezTo>
                    <a:pt x="46866" y="21308"/>
                    <a:pt x="47627" y="21370"/>
                    <a:pt x="47994" y="21447"/>
                  </a:cubicBezTo>
                  <a:cubicBezTo>
                    <a:pt x="48611" y="21564"/>
                    <a:pt x="49744" y="22203"/>
                    <a:pt x="50344" y="22403"/>
                  </a:cubicBezTo>
                  <a:cubicBezTo>
                    <a:pt x="51033" y="22648"/>
                    <a:pt x="52488" y="22837"/>
                    <a:pt x="53133" y="23204"/>
                  </a:cubicBezTo>
                  <a:cubicBezTo>
                    <a:pt x="53833" y="23615"/>
                    <a:pt x="55550" y="25488"/>
                    <a:pt x="55550" y="25488"/>
                  </a:cubicBezTo>
                  <a:lnTo>
                    <a:pt x="58266" y="6358"/>
                  </a:lnTo>
                  <a:cubicBezTo>
                    <a:pt x="58300" y="6385"/>
                    <a:pt x="58327" y="6419"/>
                    <a:pt x="58344" y="6452"/>
                  </a:cubicBezTo>
                  <a:cubicBezTo>
                    <a:pt x="58466" y="6691"/>
                    <a:pt x="58322" y="7308"/>
                    <a:pt x="58411" y="7564"/>
                  </a:cubicBezTo>
                  <a:cubicBezTo>
                    <a:pt x="58505" y="7853"/>
                    <a:pt x="58911" y="8320"/>
                    <a:pt x="59094" y="8548"/>
                  </a:cubicBezTo>
                  <a:cubicBezTo>
                    <a:pt x="59472" y="9031"/>
                    <a:pt x="60366" y="9848"/>
                    <a:pt x="60700" y="10382"/>
                  </a:cubicBezTo>
                  <a:cubicBezTo>
                    <a:pt x="61111" y="11026"/>
                    <a:pt x="61811" y="12471"/>
                    <a:pt x="61938" y="13261"/>
                  </a:cubicBezTo>
                  <a:cubicBezTo>
                    <a:pt x="62022" y="13750"/>
                    <a:pt x="61644" y="14767"/>
                    <a:pt x="61772" y="15239"/>
                  </a:cubicBezTo>
                  <a:cubicBezTo>
                    <a:pt x="61911" y="15784"/>
                    <a:pt x="62677" y="16556"/>
                    <a:pt x="63016" y="16957"/>
                  </a:cubicBezTo>
                  <a:cubicBezTo>
                    <a:pt x="63366" y="17373"/>
                    <a:pt x="64150" y="18113"/>
                    <a:pt x="64516" y="18513"/>
                  </a:cubicBezTo>
                  <a:cubicBezTo>
                    <a:pt x="64994" y="19013"/>
                    <a:pt x="66050" y="19924"/>
                    <a:pt x="66361" y="20575"/>
                  </a:cubicBezTo>
                  <a:cubicBezTo>
                    <a:pt x="66555" y="20986"/>
                    <a:pt x="66483" y="22014"/>
                    <a:pt x="66700" y="22403"/>
                  </a:cubicBezTo>
                  <a:cubicBezTo>
                    <a:pt x="66827" y="22642"/>
                    <a:pt x="67233" y="23087"/>
                    <a:pt x="67466" y="23065"/>
                  </a:cubicBezTo>
                  <a:cubicBezTo>
                    <a:pt x="67622" y="23059"/>
                    <a:pt x="67761" y="22620"/>
                    <a:pt x="67905" y="22564"/>
                  </a:cubicBezTo>
                  <a:cubicBezTo>
                    <a:pt x="68172" y="22470"/>
                    <a:pt x="68711" y="22859"/>
                    <a:pt x="68983" y="22798"/>
                  </a:cubicBezTo>
                  <a:cubicBezTo>
                    <a:pt x="69277" y="22720"/>
                    <a:pt x="69688" y="22081"/>
                    <a:pt x="69988" y="21975"/>
                  </a:cubicBezTo>
                  <a:cubicBezTo>
                    <a:pt x="70344" y="21847"/>
                    <a:pt x="71122" y="22053"/>
                    <a:pt x="71494" y="21975"/>
                  </a:cubicBezTo>
                  <a:cubicBezTo>
                    <a:pt x="71938" y="21886"/>
                    <a:pt x="72772" y="21458"/>
                    <a:pt x="73205" y="21275"/>
                  </a:cubicBezTo>
                  <a:cubicBezTo>
                    <a:pt x="73505" y="21147"/>
                    <a:pt x="74083" y="20780"/>
                    <a:pt x="74400" y="20775"/>
                  </a:cubicBezTo>
                  <a:cubicBezTo>
                    <a:pt x="74777" y="20758"/>
                    <a:pt x="75477" y="21236"/>
                    <a:pt x="75855" y="21275"/>
                  </a:cubicBezTo>
                  <a:cubicBezTo>
                    <a:pt x="76244" y="21325"/>
                    <a:pt x="77038" y="21164"/>
                    <a:pt x="77427" y="21081"/>
                  </a:cubicBezTo>
                  <a:cubicBezTo>
                    <a:pt x="78122" y="20930"/>
                    <a:pt x="79516" y="20569"/>
                    <a:pt x="80144" y="20186"/>
                  </a:cubicBezTo>
                  <a:cubicBezTo>
                    <a:pt x="80772" y="19802"/>
                    <a:pt x="81711" y="18441"/>
                    <a:pt x="82355" y="18090"/>
                  </a:cubicBezTo>
                  <a:cubicBezTo>
                    <a:pt x="83088" y="17679"/>
                    <a:pt x="84727" y="17273"/>
                    <a:pt x="85538" y="17307"/>
                  </a:cubicBezTo>
                  <a:cubicBezTo>
                    <a:pt x="86127" y="17329"/>
                    <a:pt x="87272" y="17718"/>
                    <a:pt x="87788" y="18051"/>
                  </a:cubicBezTo>
                  <a:cubicBezTo>
                    <a:pt x="88105" y="18252"/>
                    <a:pt x="88522" y="19024"/>
                    <a:pt x="88861" y="19174"/>
                  </a:cubicBezTo>
                  <a:cubicBezTo>
                    <a:pt x="89072" y="19269"/>
                    <a:pt x="89544" y="19202"/>
                    <a:pt x="89766" y="19174"/>
                  </a:cubicBezTo>
                  <a:cubicBezTo>
                    <a:pt x="90294" y="19107"/>
                    <a:pt x="91372" y="18918"/>
                    <a:pt x="91844" y="18629"/>
                  </a:cubicBezTo>
                  <a:cubicBezTo>
                    <a:pt x="92377" y="18302"/>
                    <a:pt x="93183" y="17201"/>
                    <a:pt x="93583" y="16684"/>
                  </a:cubicBezTo>
                  <a:cubicBezTo>
                    <a:pt x="94127" y="15995"/>
                    <a:pt x="94994" y="14394"/>
                    <a:pt x="95600" y="13766"/>
                  </a:cubicBezTo>
                  <a:cubicBezTo>
                    <a:pt x="96050" y="13294"/>
                    <a:pt x="97083" y="12516"/>
                    <a:pt x="97644" y="12249"/>
                  </a:cubicBezTo>
                  <a:cubicBezTo>
                    <a:pt x="98238" y="11966"/>
                    <a:pt x="99544" y="11849"/>
                    <a:pt x="100155" y="11621"/>
                  </a:cubicBezTo>
                  <a:cubicBezTo>
                    <a:pt x="100605" y="11460"/>
                    <a:pt x="101483" y="11032"/>
                    <a:pt x="101900" y="10765"/>
                  </a:cubicBezTo>
                  <a:cubicBezTo>
                    <a:pt x="102611" y="10320"/>
                    <a:pt x="103872" y="9126"/>
                    <a:pt x="104583" y="8664"/>
                  </a:cubicBezTo>
                  <a:cubicBezTo>
                    <a:pt x="105211" y="8264"/>
                    <a:pt x="106561" y="7680"/>
                    <a:pt x="107194" y="7308"/>
                  </a:cubicBezTo>
                  <a:cubicBezTo>
                    <a:pt x="107916" y="6875"/>
                    <a:pt x="109288" y="5852"/>
                    <a:pt x="110011" y="5441"/>
                  </a:cubicBezTo>
                  <a:cubicBezTo>
                    <a:pt x="111033" y="4852"/>
                    <a:pt x="113161" y="3901"/>
                    <a:pt x="114200" y="3373"/>
                  </a:cubicBezTo>
                  <a:cubicBezTo>
                    <a:pt x="115355" y="2784"/>
                    <a:pt x="117727" y="1734"/>
                    <a:pt x="118800" y="955"/>
                  </a:cubicBezTo>
                  <a:cubicBezTo>
                    <a:pt x="119116" y="728"/>
                    <a:pt x="119555" y="383"/>
                    <a:pt x="120000" y="0"/>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7" name="Shape 727"/>
            <p:cNvSpPr/>
            <p:nvPr/>
          </p:nvSpPr>
          <p:spPr>
            <a:xfrm>
              <a:off x="570308" y="1768326"/>
              <a:ext cx="1034400" cy="680100"/>
            </a:xfrm>
            <a:custGeom>
              <a:avLst/>
              <a:gdLst/>
              <a:ahLst/>
              <a:cxnLst/>
              <a:rect l="0" t="0" r="0" b="0"/>
              <a:pathLst>
                <a:path w="120000" h="120000" extrusionOk="0">
                  <a:moveTo>
                    <a:pt x="59380" y="110655"/>
                  </a:moveTo>
                  <a:cubicBezTo>
                    <a:pt x="59180" y="110538"/>
                    <a:pt x="58996" y="110427"/>
                    <a:pt x="58863" y="110349"/>
                  </a:cubicBezTo>
                  <a:cubicBezTo>
                    <a:pt x="58441" y="110099"/>
                    <a:pt x="57652" y="109405"/>
                    <a:pt x="57213" y="109221"/>
                  </a:cubicBezTo>
                  <a:cubicBezTo>
                    <a:pt x="56996" y="109132"/>
                    <a:pt x="56535" y="109149"/>
                    <a:pt x="56318" y="109082"/>
                  </a:cubicBezTo>
                  <a:cubicBezTo>
                    <a:pt x="56012" y="108982"/>
                    <a:pt x="55385" y="108760"/>
                    <a:pt x="55129" y="108516"/>
                  </a:cubicBezTo>
                  <a:cubicBezTo>
                    <a:pt x="54929" y="108332"/>
                    <a:pt x="54651" y="107793"/>
                    <a:pt x="54507" y="107532"/>
                  </a:cubicBezTo>
                  <a:cubicBezTo>
                    <a:pt x="54407" y="107338"/>
                    <a:pt x="54290" y="106849"/>
                    <a:pt x="54151" y="106716"/>
                  </a:cubicBezTo>
                  <a:cubicBezTo>
                    <a:pt x="53962" y="106538"/>
                    <a:pt x="53462" y="106593"/>
                    <a:pt x="53251" y="106477"/>
                  </a:cubicBezTo>
                  <a:cubicBezTo>
                    <a:pt x="53106" y="106393"/>
                    <a:pt x="52851" y="106132"/>
                    <a:pt x="52723" y="106004"/>
                  </a:cubicBezTo>
                  <a:cubicBezTo>
                    <a:pt x="52595" y="105888"/>
                    <a:pt x="52384" y="105554"/>
                    <a:pt x="52239" y="105515"/>
                  </a:cubicBezTo>
                  <a:cubicBezTo>
                    <a:pt x="52106" y="105477"/>
                    <a:pt x="51845" y="105621"/>
                    <a:pt x="51723" y="105677"/>
                  </a:cubicBezTo>
                  <a:cubicBezTo>
                    <a:pt x="51595" y="105732"/>
                    <a:pt x="51373" y="105993"/>
                    <a:pt x="51239" y="105982"/>
                  </a:cubicBezTo>
                  <a:cubicBezTo>
                    <a:pt x="51117" y="105977"/>
                    <a:pt x="50900" y="105760"/>
                    <a:pt x="50828" y="105632"/>
                  </a:cubicBezTo>
                  <a:cubicBezTo>
                    <a:pt x="50711" y="105427"/>
                    <a:pt x="50745" y="104827"/>
                    <a:pt x="50606" y="104665"/>
                  </a:cubicBezTo>
                  <a:cubicBezTo>
                    <a:pt x="50533" y="104588"/>
                    <a:pt x="50328" y="104604"/>
                    <a:pt x="50239" y="104621"/>
                  </a:cubicBezTo>
                  <a:cubicBezTo>
                    <a:pt x="50150" y="104632"/>
                    <a:pt x="49983" y="104765"/>
                    <a:pt x="49894" y="104788"/>
                  </a:cubicBezTo>
                  <a:cubicBezTo>
                    <a:pt x="49733" y="104810"/>
                    <a:pt x="49411" y="104760"/>
                    <a:pt x="49255" y="104688"/>
                  </a:cubicBezTo>
                  <a:cubicBezTo>
                    <a:pt x="49094" y="104621"/>
                    <a:pt x="48766" y="104421"/>
                    <a:pt x="48677" y="104221"/>
                  </a:cubicBezTo>
                  <a:cubicBezTo>
                    <a:pt x="48572" y="103988"/>
                    <a:pt x="48633" y="103399"/>
                    <a:pt x="48639" y="103121"/>
                  </a:cubicBezTo>
                  <a:cubicBezTo>
                    <a:pt x="48644" y="102926"/>
                    <a:pt x="48766" y="102543"/>
                    <a:pt x="48705" y="102365"/>
                  </a:cubicBezTo>
                  <a:cubicBezTo>
                    <a:pt x="48639" y="102138"/>
                    <a:pt x="48294" y="101899"/>
                    <a:pt x="48138" y="101776"/>
                  </a:cubicBezTo>
                  <a:cubicBezTo>
                    <a:pt x="47988" y="101660"/>
                    <a:pt x="47638" y="101532"/>
                    <a:pt x="47483" y="101404"/>
                  </a:cubicBezTo>
                  <a:cubicBezTo>
                    <a:pt x="47360" y="101304"/>
                    <a:pt x="47172" y="100976"/>
                    <a:pt x="47038" y="100910"/>
                  </a:cubicBezTo>
                  <a:cubicBezTo>
                    <a:pt x="46938" y="100860"/>
                    <a:pt x="46727" y="100882"/>
                    <a:pt x="46627" y="100910"/>
                  </a:cubicBezTo>
                  <a:cubicBezTo>
                    <a:pt x="46477" y="100954"/>
                    <a:pt x="46210" y="101160"/>
                    <a:pt x="46077" y="101238"/>
                  </a:cubicBezTo>
                  <a:cubicBezTo>
                    <a:pt x="45938" y="101315"/>
                    <a:pt x="45671" y="101565"/>
                    <a:pt x="45527" y="101543"/>
                  </a:cubicBezTo>
                  <a:cubicBezTo>
                    <a:pt x="45382" y="101521"/>
                    <a:pt x="45149" y="101243"/>
                    <a:pt x="45054" y="101099"/>
                  </a:cubicBezTo>
                  <a:cubicBezTo>
                    <a:pt x="44988" y="100988"/>
                    <a:pt x="44949" y="100676"/>
                    <a:pt x="44871" y="100587"/>
                  </a:cubicBezTo>
                  <a:cubicBezTo>
                    <a:pt x="44799" y="100493"/>
                    <a:pt x="44588" y="100360"/>
                    <a:pt x="44488" y="100393"/>
                  </a:cubicBezTo>
                  <a:cubicBezTo>
                    <a:pt x="44360" y="100443"/>
                    <a:pt x="44271" y="100904"/>
                    <a:pt x="44149" y="100982"/>
                  </a:cubicBezTo>
                  <a:cubicBezTo>
                    <a:pt x="43943" y="101110"/>
                    <a:pt x="43471" y="100910"/>
                    <a:pt x="43254" y="100960"/>
                  </a:cubicBezTo>
                  <a:cubicBezTo>
                    <a:pt x="43121" y="100988"/>
                    <a:pt x="42876" y="101115"/>
                    <a:pt x="42754" y="101193"/>
                  </a:cubicBezTo>
                  <a:cubicBezTo>
                    <a:pt x="42637" y="101265"/>
                    <a:pt x="42448" y="101521"/>
                    <a:pt x="42320" y="101543"/>
                  </a:cubicBezTo>
                  <a:cubicBezTo>
                    <a:pt x="42154" y="101571"/>
                    <a:pt x="41848" y="101315"/>
                    <a:pt x="41687" y="101288"/>
                  </a:cubicBezTo>
                  <a:cubicBezTo>
                    <a:pt x="41504" y="101254"/>
                    <a:pt x="41120" y="101365"/>
                    <a:pt x="40942" y="101288"/>
                  </a:cubicBezTo>
                  <a:cubicBezTo>
                    <a:pt x="40820" y="101232"/>
                    <a:pt x="40592" y="100999"/>
                    <a:pt x="40514" y="100843"/>
                  </a:cubicBezTo>
                  <a:cubicBezTo>
                    <a:pt x="40353" y="100493"/>
                    <a:pt x="40453" y="99515"/>
                    <a:pt x="40237" y="99221"/>
                  </a:cubicBezTo>
                  <a:cubicBezTo>
                    <a:pt x="40064" y="98987"/>
                    <a:pt x="39459" y="99160"/>
                    <a:pt x="39292" y="98915"/>
                  </a:cubicBezTo>
                  <a:cubicBezTo>
                    <a:pt x="39153" y="98704"/>
                    <a:pt x="39242" y="98043"/>
                    <a:pt x="39170" y="97765"/>
                  </a:cubicBezTo>
                  <a:cubicBezTo>
                    <a:pt x="39109" y="97515"/>
                    <a:pt x="38831" y="97104"/>
                    <a:pt x="38775" y="96848"/>
                  </a:cubicBezTo>
                  <a:cubicBezTo>
                    <a:pt x="38742" y="96671"/>
                    <a:pt x="38697" y="96254"/>
                    <a:pt x="38775" y="96098"/>
                  </a:cubicBezTo>
                  <a:cubicBezTo>
                    <a:pt x="38847" y="95965"/>
                    <a:pt x="39159" y="96015"/>
                    <a:pt x="39242" y="95887"/>
                  </a:cubicBezTo>
                  <a:cubicBezTo>
                    <a:pt x="39320" y="95759"/>
                    <a:pt x="39347" y="95382"/>
                    <a:pt x="39325" y="95209"/>
                  </a:cubicBezTo>
                  <a:cubicBezTo>
                    <a:pt x="39303" y="94982"/>
                    <a:pt x="39025" y="94637"/>
                    <a:pt x="38997" y="94409"/>
                  </a:cubicBezTo>
                  <a:cubicBezTo>
                    <a:pt x="38970" y="94176"/>
                    <a:pt x="39125" y="93704"/>
                    <a:pt x="39120" y="93470"/>
                  </a:cubicBezTo>
                  <a:cubicBezTo>
                    <a:pt x="39114" y="93193"/>
                    <a:pt x="39014" y="92637"/>
                    <a:pt x="38931" y="92393"/>
                  </a:cubicBezTo>
                  <a:cubicBezTo>
                    <a:pt x="38803" y="92015"/>
                    <a:pt x="38442" y="91320"/>
                    <a:pt x="38208" y="91048"/>
                  </a:cubicBezTo>
                  <a:cubicBezTo>
                    <a:pt x="37931" y="90737"/>
                    <a:pt x="37253" y="90320"/>
                    <a:pt x="36902" y="90181"/>
                  </a:cubicBezTo>
                  <a:cubicBezTo>
                    <a:pt x="36652" y="90093"/>
                    <a:pt x="36125" y="90098"/>
                    <a:pt x="35863" y="90070"/>
                  </a:cubicBezTo>
                  <a:cubicBezTo>
                    <a:pt x="35619" y="90031"/>
                    <a:pt x="35119" y="90070"/>
                    <a:pt x="34885" y="89948"/>
                  </a:cubicBezTo>
                  <a:cubicBezTo>
                    <a:pt x="34702" y="89854"/>
                    <a:pt x="34424" y="89437"/>
                    <a:pt x="34246" y="89315"/>
                  </a:cubicBezTo>
                  <a:cubicBezTo>
                    <a:pt x="34013" y="89148"/>
                    <a:pt x="33513" y="88881"/>
                    <a:pt x="33252" y="88848"/>
                  </a:cubicBezTo>
                  <a:cubicBezTo>
                    <a:pt x="33052" y="88820"/>
                    <a:pt x="32657" y="89004"/>
                    <a:pt x="32463" y="88981"/>
                  </a:cubicBezTo>
                  <a:cubicBezTo>
                    <a:pt x="32229" y="88970"/>
                    <a:pt x="31740" y="88898"/>
                    <a:pt x="31579" y="88676"/>
                  </a:cubicBezTo>
                  <a:cubicBezTo>
                    <a:pt x="31379" y="88409"/>
                    <a:pt x="31312" y="87565"/>
                    <a:pt x="31268" y="87181"/>
                  </a:cubicBezTo>
                  <a:cubicBezTo>
                    <a:pt x="31246" y="86898"/>
                    <a:pt x="31307" y="86315"/>
                    <a:pt x="31268" y="86031"/>
                  </a:cubicBezTo>
                  <a:cubicBezTo>
                    <a:pt x="31240" y="85765"/>
                    <a:pt x="30996" y="85281"/>
                    <a:pt x="31012" y="85020"/>
                  </a:cubicBezTo>
                  <a:cubicBezTo>
                    <a:pt x="31023" y="84815"/>
                    <a:pt x="31262" y="84509"/>
                    <a:pt x="31307" y="84309"/>
                  </a:cubicBezTo>
                  <a:cubicBezTo>
                    <a:pt x="31368" y="84042"/>
                    <a:pt x="31412" y="83464"/>
                    <a:pt x="31373" y="83187"/>
                  </a:cubicBezTo>
                  <a:cubicBezTo>
                    <a:pt x="31335" y="82920"/>
                    <a:pt x="31151" y="82420"/>
                    <a:pt x="31012" y="82226"/>
                  </a:cubicBezTo>
                  <a:cubicBezTo>
                    <a:pt x="30868" y="82009"/>
                    <a:pt x="30495" y="81692"/>
                    <a:pt x="30290" y="81614"/>
                  </a:cubicBezTo>
                  <a:cubicBezTo>
                    <a:pt x="30040" y="81520"/>
                    <a:pt x="29484" y="81776"/>
                    <a:pt x="29256" y="81614"/>
                  </a:cubicBezTo>
                  <a:cubicBezTo>
                    <a:pt x="29117" y="81514"/>
                    <a:pt x="29023" y="81009"/>
                    <a:pt x="28878" y="80909"/>
                  </a:cubicBezTo>
                  <a:cubicBezTo>
                    <a:pt x="28762" y="80831"/>
                    <a:pt x="28489" y="80881"/>
                    <a:pt x="28362" y="80909"/>
                  </a:cubicBezTo>
                  <a:cubicBezTo>
                    <a:pt x="28139" y="80959"/>
                    <a:pt x="27723" y="81237"/>
                    <a:pt x="27500" y="81287"/>
                  </a:cubicBezTo>
                  <a:cubicBezTo>
                    <a:pt x="27361" y="81314"/>
                    <a:pt x="27061" y="81320"/>
                    <a:pt x="26917" y="81287"/>
                  </a:cubicBezTo>
                  <a:cubicBezTo>
                    <a:pt x="26767" y="81253"/>
                    <a:pt x="26461" y="81142"/>
                    <a:pt x="26350" y="81003"/>
                  </a:cubicBezTo>
                  <a:cubicBezTo>
                    <a:pt x="26156" y="80770"/>
                    <a:pt x="26000" y="80059"/>
                    <a:pt x="25883" y="79737"/>
                  </a:cubicBezTo>
                  <a:cubicBezTo>
                    <a:pt x="25811" y="79525"/>
                    <a:pt x="25600" y="79125"/>
                    <a:pt x="25594" y="78892"/>
                  </a:cubicBezTo>
                  <a:cubicBezTo>
                    <a:pt x="25583" y="78681"/>
                    <a:pt x="25705" y="78281"/>
                    <a:pt x="25761" y="78092"/>
                  </a:cubicBezTo>
                  <a:cubicBezTo>
                    <a:pt x="25817" y="77920"/>
                    <a:pt x="26006" y="77620"/>
                    <a:pt x="26022" y="77436"/>
                  </a:cubicBezTo>
                  <a:cubicBezTo>
                    <a:pt x="26044" y="77175"/>
                    <a:pt x="25944" y="76620"/>
                    <a:pt x="25833" y="76403"/>
                  </a:cubicBezTo>
                  <a:cubicBezTo>
                    <a:pt x="25705" y="76153"/>
                    <a:pt x="25211" y="75959"/>
                    <a:pt x="25094" y="75697"/>
                  </a:cubicBezTo>
                  <a:cubicBezTo>
                    <a:pt x="24966" y="75431"/>
                    <a:pt x="24983" y="74747"/>
                    <a:pt x="24939" y="74436"/>
                  </a:cubicBezTo>
                  <a:cubicBezTo>
                    <a:pt x="24894" y="74131"/>
                    <a:pt x="24889" y="73470"/>
                    <a:pt x="24750" y="73236"/>
                  </a:cubicBezTo>
                  <a:cubicBezTo>
                    <a:pt x="24505" y="72842"/>
                    <a:pt x="23722" y="72558"/>
                    <a:pt x="23349" y="72458"/>
                  </a:cubicBezTo>
                  <a:cubicBezTo>
                    <a:pt x="23099" y="72392"/>
                    <a:pt x="22566" y="72431"/>
                    <a:pt x="22305" y="72458"/>
                  </a:cubicBezTo>
                  <a:cubicBezTo>
                    <a:pt x="22121" y="72481"/>
                    <a:pt x="21766" y="72603"/>
                    <a:pt x="21577" y="72625"/>
                  </a:cubicBezTo>
                  <a:cubicBezTo>
                    <a:pt x="21382" y="72647"/>
                    <a:pt x="20971" y="72686"/>
                    <a:pt x="20771" y="72625"/>
                  </a:cubicBezTo>
                  <a:cubicBezTo>
                    <a:pt x="20504" y="72536"/>
                    <a:pt x="20043" y="72047"/>
                    <a:pt x="19776" y="71964"/>
                  </a:cubicBezTo>
                  <a:cubicBezTo>
                    <a:pt x="19560" y="71897"/>
                    <a:pt x="19115" y="72075"/>
                    <a:pt x="18909" y="71964"/>
                  </a:cubicBezTo>
                  <a:cubicBezTo>
                    <a:pt x="18737" y="71869"/>
                    <a:pt x="18470" y="71464"/>
                    <a:pt x="18382" y="71236"/>
                  </a:cubicBezTo>
                  <a:cubicBezTo>
                    <a:pt x="18309" y="71064"/>
                    <a:pt x="18320" y="70636"/>
                    <a:pt x="18243" y="70464"/>
                  </a:cubicBezTo>
                  <a:cubicBezTo>
                    <a:pt x="18176" y="70314"/>
                    <a:pt x="17981" y="70075"/>
                    <a:pt x="17859" y="70019"/>
                  </a:cubicBezTo>
                  <a:cubicBezTo>
                    <a:pt x="17754" y="69958"/>
                    <a:pt x="17504" y="70047"/>
                    <a:pt x="17381" y="70019"/>
                  </a:cubicBezTo>
                  <a:cubicBezTo>
                    <a:pt x="17159" y="69969"/>
                    <a:pt x="16720" y="69825"/>
                    <a:pt x="16537" y="69642"/>
                  </a:cubicBezTo>
                  <a:cubicBezTo>
                    <a:pt x="16387" y="69492"/>
                    <a:pt x="16270" y="68925"/>
                    <a:pt x="16109" y="68797"/>
                  </a:cubicBezTo>
                  <a:cubicBezTo>
                    <a:pt x="15914" y="68647"/>
                    <a:pt x="15442" y="68647"/>
                    <a:pt x="15231" y="68703"/>
                  </a:cubicBezTo>
                  <a:cubicBezTo>
                    <a:pt x="15020" y="68753"/>
                    <a:pt x="14658" y="69108"/>
                    <a:pt x="14458" y="69192"/>
                  </a:cubicBezTo>
                  <a:cubicBezTo>
                    <a:pt x="14186" y="69308"/>
                    <a:pt x="13630" y="69486"/>
                    <a:pt x="13353" y="69430"/>
                  </a:cubicBezTo>
                  <a:cubicBezTo>
                    <a:pt x="13158" y="69392"/>
                    <a:pt x="12802" y="69114"/>
                    <a:pt x="12630" y="68986"/>
                  </a:cubicBezTo>
                  <a:cubicBezTo>
                    <a:pt x="12430" y="68825"/>
                    <a:pt x="12086" y="68386"/>
                    <a:pt x="11874" y="68258"/>
                  </a:cubicBezTo>
                  <a:cubicBezTo>
                    <a:pt x="11719" y="68164"/>
                    <a:pt x="11369" y="68092"/>
                    <a:pt x="11202" y="68042"/>
                  </a:cubicBezTo>
                  <a:cubicBezTo>
                    <a:pt x="11069" y="68008"/>
                    <a:pt x="10796" y="68003"/>
                    <a:pt x="10685" y="67903"/>
                  </a:cubicBezTo>
                  <a:cubicBezTo>
                    <a:pt x="10480" y="67725"/>
                    <a:pt x="10280" y="67069"/>
                    <a:pt x="10113" y="66825"/>
                  </a:cubicBezTo>
                  <a:cubicBezTo>
                    <a:pt x="9891" y="66486"/>
                    <a:pt x="9296" y="65997"/>
                    <a:pt x="9102" y="65630"/>
                  </a:cubicBezTo>
                  <a:cubicBezTo>
                    <a:pt x="8968" y="65358"/>
                    <a:pt x="8813" y="64730"/>
                    <a:pt x="8757" y="64408"/>
                  </a:cubicBezTo>
                  <a:cubicBezTo>
                    <a:pt x="8718" y="64175"/>
                    <a:pt x="8774" y="63669"/>
                    <a:pt x="8690" y="63469"/>
                  </a:cubicBezTo>
                  <a:cubicBezTo>
                    <a:pt x="8596" y="63241"/>
                    <a:pt x="8257" y="62952"/>
                    <a:pt x="8085" y="62858"/>
                  </a:cubicBezTo>
                  <a:cubicBezTo>
                    <a:pt x="7824" y="62714"/>
                    <a:pt x="7251" y="62675"/>
                    <a:pt x="6968" y="62669"/>
                  </a:cubicBezTo>
                  <a:cubicBezTo>
                    <a:pt x="6595" y="62664"/>
                    <a:pt x="5812" y="62625"/>
                    <a:pt x="5490" y="62880"/>
                  </a:cubicBezTo>
                  <a:cubicBezTo>
                    <a:pt x="5484" y="62891"/>
                    <a:pt x="5479" y="62891"/>
                    <a:pt x="5473" y="62897"/>
                  </a:cubicBezTo>
                  <a:cubicBezTo>
                    <a:pt x="5367" y="62636"/>
                    <a:pt x="5256" y="62369"/>
                    <a:pt x="5178" y="62247"/>
                  </a:cubicBezTo>
                  <a:cubicBezTo>
                    <a:pt x="4984" y="61947"/>
                    <a:pt x="4434" y="61597"/>
                    <a:pt x="4245" y="61286"/>
                  </a:cubicBezTo>
                  <a:cubicBezTo>
                    <a:pt x="4128" y="61086"/>
                    <a:pt x="4078" y="60530"/>
                    <a:pt x="3939" y="60369"/>
                  </a:cubicBezTo>
                  <a:cubicBezTo>
                    <a:pt x="3850" y="60269"/>
                    <a:pt x="3600" y="60125"/>
                    <a:pt x="3506" y="60202"/>
                  </a:cubicBezTo>
                  <a:cubicBezTo>
                    <a:pt x="3428" y="60269"/>
                    <a:pt x="3495" y="60602"/>
                    <a:pt x="3439" y="60697"/>
                  </a:cubicBezTo>
                  <a:cubicBezTo>
                    <a:pt x="3356" y="60836"/>
                    <a:pt x="3084" y="60986"/>
                    <a:pt x="2956" y="60980"/>
                  </a:cubicBezTo>
                  <a:cubicBezTo>
                    <a:pt x="2828" y="60969"/>
                    <a:pt x="2567" y="60797"/>
                    <a:pt x="2495" y="60652"/>
                  </a:cubicBezTo>
                  <a:cubicBezTo>
                    <a:pt x="2367" y="60408"/>
                    <a:pt x="2344" y="59786"/>
                    <a:pt x="2389" y="59502"/>
                  </a:cubicBezTo>
                  <a:cubicBezTo>
                    <a:pt x="2417" y="59347"/>
                    <a:pt x="2611" y="59113"/>
                    <a:pt x="2650" y="58963"/>
                  </a:cubicBezTo>
                  <a:cubicBezTo>
                    <a:pt x="2700" y="58741"/>
                    <a:pt x="2795" y="58208"/>
                    <a:pt x="2678" y="58047"/>
                  </a:cubicBezTo>
                  <a:cubicBezTo>
                    <a:pt x="2600" y="57930"/>
                    <a:pt x="2322" y="57980"/>
                    <a:pt x="2217" y="58047"/>
                  </a:cubicBezTo>
                  <a:cubicBezTo>
                    <a:pt x="2111" y="58108"/>
                    <a:pt x="2006" y="58430"/>
                    <a:pt x="1905" y="58513"/>
                  </a:cubicBezTo>
                  <a:cubicBezTo>
                    <a:pt x="1805" y="58602"/>
                    <a:pt x="1572" y="58758"/>
                    <a:pt x="1461" y="58730"/>
                  </a:cubicBezTo>
                  <a:cubicBezTo>
                    <a:pt x="1322" y="58691"/>
                    <a:pt x="1105" y="58402"/>
                    <a:pt x="1050" y="58230"/>
                  </a:cubicBezTo>
                  <a:cubicBezTo>
                    <a:pt x="950" y="57941"/>
                    <a:pt x="1122" y="57252"/>
                    <a:pt x="1050" y="56941"/>
                  </a:cubicBezTo>
                  <a:cubicBezTo>
                    <a:pt x="950" y="56541"/>
                    <a:pt x="494" y="55930"/>
                    <a:pt x="327" y="55580"/>
                  </a:cubicBezTo>
                  <a:cubicBezTo>
                    <a:pt x="244" y="55413"/>
                    <a:pt x="44" y="55091"/>
                    <a:pt x="11" y="54902"/>
                  </a:cubicBezTo>
                  <a:cubicBezTo>
                    <a:pt x="-27" y="54624"/>
                    <a:pt x="22" y="54041"/>
                    <a:pt x="116" y="53791"/>
                  </a:cubicBezTo>
                  <a:cubicBezTo>
                    <a:pt x="238" y="53474"/>
                    <a:pt x="739" y="53113"/>
                    <a:pt x="877" y="52813"/>
                  </a:cubicBezTo>
                  <a:cubicBezTo>
                    <a:pt x="966" y="52607"/>
                    <a:pt x="989" y="52096"/>
                    <a:pt x="1078" y="51896"/>
                  </a:cubicBezTo>
                  <a:cubicBezTo>
                    <a:pt x="1189" y="51657"/>
                    <a:pt x="1544" y="51324"/>
                    <a:pt x="1667" y="51096"/>
                  </a:cubicBezTo>
                  <a:cubicBezTo>
                    <a:pt x="1794" y="50852"/>
                    <a:pt x="1983" y="50307"/>
                    <a:pt x="2078" y="50035"/>
                  </a:cubicBezTo>
                  <a:cubicBezTo>
                    <a:pt x="2178" y="49768"/>
                    <a:pt x="2322" y="49207"/>
                    <a:pt x="2428" y="48935"/>
                  </a:cubicBezTo>
                  <a:cubicBezTo>
                    <a:pt x="2561" y="48568"/>
                    <a:pt x="2906" y="47863"/>
                    <a:pt x="3061" y="47502"/>
                  </a:cubicBezTo>
                  <a:cubicBezTo>
                    <a:pt x="3128" y="47346"/>
                    <a:pt x="3250" y="47046"/>
                    <a:pt x="3373" y="46768"/>
                  </a:cubicBezTo>
                  <a:cubicBezTo>
                    <a:pt x="3539" y="46768"/>
                    <a:pt x="3706" y="46791"/>
                    <a:pt x="3806" y="46829"/>
                  </a:cubicBezTo>
                  <a:cubicBezTo>
                    <a:pt x="4039" y="46913"/>
                    <a:pt x="4406" y="47379"/>
                    <a:pt x="4634" y="47468"/>
                  </a:cubicBezTo>
                  <a:cubicBezTo>
                    <a:pt x="4856" y="47546"/>
                    <a:pt x="5317" y="47496"/>
                    <a:pt x="5540" y="47468"/>
                  </a:cubicBezTo>
                  <a:cubicBezTo>
                    <a:pt x="5890" y="47407"/>
                    <a:pt x="6584" y="47218"/>
                    <a:pt x="6918" y="47063"/>
                  </a:cubicBezTo>
                  <a:cubicBezTo>
                    <a:pt x="7179" y="46935"/>
                    <a:pt x="7690" y="46652"/>
                    <a:pt x="7901" y="46407"/>
                  </a:cubicBezTo>
                  <a:cubicBezTo>
                    <a:pt x="8229" y="46029"/>
                    <a:pt x="8646" y="44968"/>
                    <a:pt x="8907" y="44507"/>
                  </a:cubicBezTo>
                  <a:cubicBezTo>
                    <a:pt x="9291" y="43852"/>
                    <a:pt x="10163" y="42657"/>
                    <a:pt x="10507" y="41968"/>
                  </a:cubicBezTo>
                  <a:cubicBezTo>
                    <a:pt x="10652" y="41685"/>
                    <a:pt x="10869" y="41063"/>
                    <a:pt x="10991" y="40757"/>
                  </a:cubicBezTo>
                  <a:cubicBezTo>
                    <a:pt x="11113" y="40424"/>
                    <a:pt x="11313" y="39696"/>
                    <a:pt x="11474" y="39401"/>
                  </a:cubicBezTo>
                  <a:cubicBezTo>
                    <a:pt x="11619" y="39151"/>
                    <a:pt x="11974" y="38751"/>
                    <a:pt x="12163" y="38568"/>
                  </a:cubicBezTo>
                  <a:cubicBezTo>
                    <a:pt x="12369" y="38362"/>
                    <a:pt x="12869" y="38112"/>
                    <a:pt x="13053" y="37868"/>
                  </a:cubicBezTo>
                  <a:cubicBezTo>
                    <a:pt x="13397" y="37407"/>
                    <a:pt x="13758" y="36140"/>
                    <a:pt x="14047" y="35618"/>
                  </a:cubicBezTo>
                  <a:cubicBezTo>
                    <a:pt x="14319" y="35112"/>
                    <a:pt x="14920" y="34123"/>
                    <a:pt x="15286" y="33746"/>
                  </a:cubicBezTo>
                  <a:cubicBezTo>
                    <a:pt x="15553" y="33479"/>
                    <a:pt x="16192" y="33173"/>
                    <a:pt x="16481" y="32951"/>
                  </a:cubicBezTo>
                  <a:cubicBezTo>
                    <a:pt x="16770" y="32740"/>
                    <a:pt x="17359" y="32334"/>
                    <a:pt x="17587" y="32023"/>
                  </a:cubicBezTo>
                  <a:cubicBezTo>
                    <a:pt x="17837" y="31684"/>
                    <a:pt x="18165" y="30806"/>
                    <a:pt x="18337" y="30384"/>
                  </a:cubicBezTo>
                  <a:cubicBezTo>
                    <a:pt x="18548" y="29845"/>
                    <a:pt x="18859" y="28673"/>
                    <a:pt x="19082" y="28134"/>
                  </a:cubicBezTo>
                  <a:cubicBezTo>
                    <a:pt x="19315" y="27562"/>
                    <a:pt x="19904" y="26534"/>
                    <a:pt x="20165" y="25978"/>
                  </a:cubicBezTo>
                  <a:cubicBezTo>
                    <a:pt x="20399" y="25484"/>
                    <a:pt x="20760" y="24390"/>
                    <a:pt x="21054" y="23956"/>
                  </a:cubicBezTo>
                  <a:cubicBezTo>
                    <a:pt x="21366" y="23501"/>
                    <a:pt x="22205" y="22934"/>
                    <a:pt x="22538" y="22517"/>
                  </a:cubicBezTo>
                  <a:cubicBezTo>
                    <a:pt x="23010" y="21934"/>
                    <a:pt x="23877" y="20656"/>
                    <a:pt x="24194" y="19912"/>
                  </a:cubicBezTo>
                  <a:cubicBezTo>
                    <a:pt x="24494" y="19200"/>
                    <a:pt x="24716" y="17545"/>
                    <a:pt x="24978" y="16806"/>
                  </a:cubicBezTo>
                  <a:cubicBezTo>
                    <a:pt x="25094" y="16489"/>
                    <a:pt x="25339" y="15828"/>
                    <a:pt x="25550" y="15611"/>
                  </a:cubicBezTo>
                  <a:cubicBezTo>
                    <a:pt x="25917" y="15245"/>
                    <a:pt x="26872" y="15167"/>
                    <a:pt x="27295" y="14922"/>
                  </a:cubicBezTo>
                  <a:cubicBezTo>
                    <a:pt x="27800" y="14634"/>
                    <a:pt x="28806" y="13922"/>
                    <a:pt x="29228" y="13428"/>
                  </a:cubicBezTo>
                  <a:cubicBezTo>
                    <a:pt x="29534" y="13072"/>
                    <a:pt x="30062" y="12217"/>
                    <a:pt x="30234" y="11722"/>
                  </a:cubicBezTo>
                  <a:cubicBezTo>
                    <a:pt x="30395" y="11261"/>
                    <a:pt x="30540" y="10239"/>
                    <a:pt x="30545" y="9733"/>
                  </a:cubicBezTo>
                  <a:cubicBezTo>
                    <a:pt x="30545" y="9344"/>
                    <a:pt x="30345" y="8589"/>
                    <a:pt x="30340" y="8200"/>
                  </a:cubicBezTo>
                  <a:cubicBezTo>
                    <a:pt x="30334" y="7739"/>
                    <a:pt x="30401" y="6789"/>
                    <a:pt x="30545" y="6366"/>
                  </a:cubicBezTo>
                  <a:cubicBezTo>
                    <a:pt x="30707" y="5878"/>
                    <a:pt x="31351" y="5178"/>
                    <a:pt x="31573" y="4727"/>
                  </a:cubicBezTo>
                  <a:cubicBezTo>
                    <a:pt x="31862" y="4166"/>
                    <a:pt x="32301" y="2939"/>
                    <a:pt x="32535" y="2333"/>
                  </a:cubicBezTo>
                  <a:cubicBezTo>
                    <a:pt x="32752" y="1783"/>
                    <a:pt x="33163" y="666"/>
                    <a:pt x="33385" y="122"/>
                  </a:cubicBezTo>
                  <a:cubicBezTo>
                    <a:pt x="33402" y="83"/>
                    <a:pt x="33418" y="44"/>
                    <a:pt x="33429" y="0"/>
                  </a:cubicBezTo>
                  <a:cubicBezTo>
                    <a:pt x="33618" y="122"/>
                    <a:pt x="33841" y="261"/>
                    <a:pt x="33957" y="322"/>
                  </a:cubicBezTo>
                  <a:cubicBezTo>
                    <a:pt x="34224" y="455"/>
                    <a:pt x="34769" y="655"/>
                    <a:pt x="35041" y="766"/>
                  </a:cubicBezTo>
                  <a:cubicBezTo>
                    <a:pt x="35402" y="911"/>
                    <a:pt x="36147" y="1133"/>
                    <a:pt x="36491" y="1350"/>
                  </a:cubicBezTo>
                  <a:cubicBezTo>
                    <a:pt x="36791" y="1538"/>
                    <a:pt x="37347" y="2061"/>
                    <a:pt x="37608" y="2333"/>
                  </a:cubicBezTo>
                  <a:cubicBezTo>
                    <a:pt x="37842" y="2589"/>
                    <a:pt x="38203" y="3272"/>
                    <a:pt x="38464" y="3466"/>
                  </a:cubicBezTo>
                  <a:cubicBezTo>
                    <a:pt x="38797" y="3700"/>
                    <a:pt x="39598" y="3633"/>
                    <a:pt x="39931" y="3861"/>
                  </a:cubicBezTo>
                  <a:cubicBezTo>
                    <a:pt x="40270" y="4094"/>
                    <a:pt x="40853" y="4805"/>
                    <a:pt x="41048" y="5244"/>
                  </a:cubicBezTo>
                  <a:cubicBezTo>
                    <a:pt x="41209" y="5616"/>
                    <a:pt x="41320" y="6489"/>
                    <a:pt x="41342" y="6916"/>
                  </a:cubicBezTo>
                  <a:cubicBezTo>
                    <a:pt x="41370" y="7439"/>
                    <a:pt x="41320" y="8522"/>
                    <a:pt x="41203" y="9022"/>
                  </a:cubicBezTo>
                  <a:cubicBezTo>
                    <a:pt x="41087" y="9555"/>
                    <a:pt x="40653" y="10506"/>
                    <a:pt x="40409" y="10956"/>
                  </a:cubicBezTo>
                  <a:cubicBezTo>
                    <a:pt x="40159" y="11417"/>
                    <a:pt x="39409" y="12089"/>
                    <a:pt x="39242" y="12617"/>
                  </a:cubicBezTo>
                  <a:cubicBezTo>
                    <a:pt x="39070" y="13172"/>
                    <a:pt x="39097" y="14411"/>
                    <a:pt x="39142" y="15017"/>
                  </a:cubicBezTo>
                  <a:cubicBezTo>
                    <a:pt x="39164" y="15484"/>
                    <a:pt x="39431" y="16372"/>
                    <a:pt x="39464" y="16839"/>
                  </a:cubicBezTo>
                  <a:cubicBezTo>
                    <a:pt x="39514" y="17561"/>
                    <a:pt x="39353" y="18995"/>
                    <a:pt x="39381" y="19712"/>
                  </a:cubicBezTo>
                  <a:cubicBezTo>
                    <a:pt x="39398" y="20178"/>
                    <a:pt x="39481" y="21128"/>
                    <a:pt x="39564" y="21584"/>
                  </a:cubicBezTo>
                  <a:cubicBezTo>
                    <a:pt x="39698" y="22239"/>
                    <a:pt x="40175" y="23434"/>
                    <a:pt x="40309" y="24078"/>
                  </a:cubicBezTo>
                  <a:cubicBezTo>
                    <a:pt x="40481" y="24917"/>
                    <a:pt x="40603" y="26645"/>
                    <a:pt x="40720" y="27501"/>
                  </a:cubicBezTo>
                  <a:cubicBezTo>
                    <a:pt x="40865" y="28545"/>
                    <a:pt x="41126" y="30640"/>
                    <a:pt x="41392" y="31634"/>
                  </a:cubicBezTo>
                  <a:cubicBezTo>
                    <a:pt x="41692" y="32768"/>
                    <a:pt x="42415" y="35018"/>
                    <a:pt x="43009" y="35907"/>
                  </a:cubicBezTo>
                  <a:cubicBezTo>
                    <a:pt x="43326" y="36373"/>
                    <a:pt x="44165" y="37007"/>
                    <a:pt x="44593" y="37268"/>
                  </a:cubicBezTo>
                  <a:cubicBezTo>
                    <a:pt x="45010" y="37523"/>
                    <a:pt x="45905" y="37818"/>
                    <a:pt x="46349" y="37951"/>
                  </a:cubicBezTo>
                  <a:cubicBezTo>
                    <a:pt x="46905" y="38107"/>
                    <a:pt x="48027" y="38340"/>
                    <a:pt x="48589" y="38401"/>
                  </a:cubicBezTo>
                  <a:cubicBezTo>
                    <a:pt x="48939" y="38429"/>
                    <a:pt x="49661" y="38240"/>
                    <a:pt x="50000" y="38401"/>
                  </a:cubicBezTo>
                  <a:cubicBezTo>
                    <a:pt x="50244" y="38507"/>
                    <a:pt x="50667" y="38979"/>
                    <a:pt x="50845" y="39246"/>
                  </a:cubicBezTo>
                  <a:cubicBezTo>
                    <a:pt x="51045" y="39540"/>
                    <a:pt x="51300" y="40318"/>
                    <a:pt x="51478" y="40651"/>
                  </a:cubicBezTo>
                  <a:cubicBezTo>
                    <a:pt x="51695" y="41063"/>
                    <a:pt x="52089" y="41985"/>
                    <a:pt x="52423" y="42196"/>
                  </a:cubicBezTo>
                  <a:cubicBezTo>
                    <a:pt x="52673" y="42351"/>
                    <a:pt x="53251" y="42090"/>
                    <a:pt x="53512" y="42196"/>
                  </a:cubicBezTo>
                  <a:cubicBezTo>
                    <a:pt x="53695" y="42274"/>
                    <a:pt x="54018" y="42601"/>
                    <a:pt x="54168" y="42785"/>
                  </a:cubicBezTo>
                  <a:cubicBezTo>
                    <a:pt x="54384" y="43063"/>
                    <a:pt x="54657" y="43818"/>
                    <a:pt x="54890" y="44079"/>
                  </a:cubicBezTo>
                  <a:cubicBezTo>
                    <a:pt x="55140" y="44357"/>
                    <a:pt x="55740" y="44752"/>
                    <a:pt x="56057" y="44852"/>
                  </a:cubicBezTo>
                  <a:cubicBezTo>
                    <a:pt x="56440" y="44974"/>
                    <a:pt x="57246" y="44940"/>
                    <a:pt x="57646" y="44852"/>
                  </a:cubicBezTo>
                  <a:cubicBezTo>
                    <a:pt x="58224" y="44724"/>
                    <a:pt x="59324" y="44046"/>
                    <a:pt x="59897" y="43846"/>
                  </a:cubicBezTo>
                  <a:cubicBezTo>
                    <a:pt x="60630" y="43585"/>
                    <a:pt x="62131" y="43057"/>
                    <a:pt x="62892" y="43090"/>
                  </a:cubicBezTo>
                  <a:cubicBezTo>
                    <a:pt x="63170" y="43107"/>
                    <a:pt x="63775" y="43335"/>
                    <a:pt x="64198" y="43513"/>
                  </a:cubicBezTo>
                  <a:lnTo>
                    <a:pt x="64198" y="46179"/>
                  </a:lnTo>
                  <a:cubicBezTo>
                    <a:pt x="64198" y="46179"/>
                    <a:pt x="64281" y="47546"/>
                    <a:pt x="64487" y="47885"/>
                  </a:cubicBezTo>
                  <a:cubicBezTo>
                    <a:pt x="64631" y="48124"/>
                    <a:pt x="65176" y="48157"/>
                    <a:pt x="65320" y="48396"/>
                  </a:cubicBezTo>
                  <a:cubicBezTo>
                    <a:pt x="65454" y="48618"/>
                    <a:pt x="65381" y="49280"/>
                    <a:pt x="65504" y="49502"/>
                  </a:cubicBezTo>
                  <a:cubicBezTo>
                    <a:pt x="65631" y="49746"/>
                    <a:pt x="66093" y="49896"/>
                    <a:pt x="66237" y="50107"/>
                  </a:cubicBezTo>
                  <a:cubicBezTo>
                    <a:pt x="66393" y="50318"/>
                    <a:pt x="66509" y="50969"/>
                    <a:pt x="66682" y="51157"/>
                  </a:cubicBezTo>
                  <a:cubicBezTo>
                    <a:pt x="66832" y="51330"/>
                    <a:pt x="67254" y="51357"/>
                    <a:pt x="67410" y="51513"/>
                  </a:cubicBezTo>
                  <a:cubicBezTo>
                    <a:pt x="67632" y="51724"/>
                    <a:pt x="67965" y="52330"/>
                    <a:pt x="68082" y="52657"/>
                  </a:cubicBezTo>
                  <a:cubicBezTo>
                    <a:pt x="68182" y="52913"/>
                    <a:pt x="68232" y="53502"/>
                    <a:pt x="68315" y="53763"/>
                  </a:cubicBezTo>
                  <a:cubicBezTo>
                    <a:pt x="68410" y="54058"/>
                    <a:pt x="68704" y="54558"/>
                    <a:pt x="68810" y="54846"/>
                  </a:cubicBezTo>
                  <a:cubicBezTo>
                    <a:pt x="68927" y="55135"/>
                    <a:pt x="69166" y="55741"/>
                    <a:pt x="69210" y="56074"/>
                  </a:cubicBezTo>
                  <a:cubicBezTo>
                    <a:pt x="69238" y="56313"/>
                    <a:pt x="69132" y="56813"/>
                    <a:pt x="69160" y="57058"/>
                  </a:cubicBezTo>
                  <a:cubicBezTo>
                    <a:pt x="69188" y="57402"/>
                    <a:pt x="69327" y="58091"/>
                    <a:pt x="69466" y="58380"/>
                  </a:cubicBezTo>
                  <a:cubicBezTo>
                    <a:pt x="69693" y="58841"/>
                    <a:pt x="70427" y="59430"/>
                    <a:pt x="70733" y="59808"/>
                  </a:cubicBezTo>
                  <a:cubicBezTo>
                    <a:pt x="71033" y="60175"/>
                    <a:pt x="71544" y="61052"/>
                    <a:pt x="71883" y="61352"/>
                  </a:cubicBezTo>
                  <a:cubicBezTo>
                    <a:pt x="72111" y="61569"/>
                    <a:pt x="72694" y="61719"/>
                    <a:pt x="72911" y="61952"/>
                  </a:cubicBezTo>
                  <a:cubicBezTo>
                    <a:pt x="73100" y="62158"/>
                    <a:pt x="73316" y="62775"/>
                    <a:pt x="73478" y="63008"/>
                  </a:cubicBezTo>
                  <a:cubicBezTo>
                    <a:pt x="73639" y="63236"/>
                    <a:pt x="73983" y="63669"/>
                    <a:pt x="74194" y="63802"/>
                  </a:cubicBezTo>
                  <a:cubicBezTo>
                    <a:pt x="74317" y="63875"/>
                    <a:pt x="74600" y="63841"/>
                    <a:pt x="74722" y="63925"/>
                  </a:cubicBezTo>
                  <a:cubicBezTo>
                    <a:pt x="74884" y="64047"/>
                    <a:pt x="75128" y="64436"/>
                    <a:pt x="75228" y="64647"/>
                  </a:cubicBezTo>
                  <a:cubicBezTo>
                    <a:pt x="75361" y="64947"/>
                    <a:pt x="75428" y="65703"/>
                    <a:pt x="75600" y="65969"/>
                  </a:cubicBezTo>
                  <a:cubicBezTo>
                    <a:pt x="75778" y="66241"/>
                    <a:pt x="76289" y="66558"/>
                    <a:pt x="76539" y="66675"/>
                  </a:cubicBezTo>
                  <a:cubicBezTo>
                    <a:pt x="76751" y="66764"/>
                    <a:pt x="77195" y="66741"/>
                    <a:pt x="77406" y="66814"/>
                  </a:cubicBezTo>
                  <a:cubicBezTo>
                    <a:pt x="77623" y="66886"/>
                    <a:pt x="78018" y="67269"/>
                    <a:pt x="78245" y="67258"/>
                  </a:cubicBezTo>
                  <a:cubicBezTo>
                    <a:pt x="78468" y="67242"/>
                    <a:pt x="78840" y="66853"/>
                    <a:pt x="79034" y="66708"/>
                  </a:cubicBezTo>
                  <a:cubicBezTo>
                    <a:pt x="79196" y="66580"/>
                    <a:pt x="79623" y="66425"/>
                    <a:pt x="79690" y="66175"/>
                  </a:cubicBezTo>
                  <a:cubicBezTo>
                    <a:pt x="79751" y="65969"/>
                    <a:pt x="79407" y="65514"/>
                    <a:pt x="79485" y="65319"/>
                  </a:cubicBezTo>
                  <a:cubicBezTo>
                    <a:pt x="79579" y="65069"/>
                    <a:pt x="80079" y="65114"/>
                    <a:pt x="80257" y="64986"/>
                  </a:cubicBezTo>
                  <a:cubicBezTo>
                    <a:pt x="80435" y="64858"/>
                    <a:pt x="80757" y="64519"/>
                    <a:pt x="80890" y="64314"/>
                  </a:cubicBezTo>
                  <a:cubicBezTo>
                    <a:pt x="80985" y="64158"/>
                    <a:pt x="81057" y="63714"/>
                    <a:pt x="81191" y="63608"/>
                  </a:cubicBezTo>
                  <a:cubicBezTo>
                    <a:pt x="81363" y="63464"/>
                    <a:pt x="81807" y="63669"/>
                    <a:pt x="81991" y="63558"/>
                  </a:cubicBezTo>
                  <a:cubicBezTo>
                    <a:pt x="82180" y="63436"/>
                    <a:pt x="82469" y="62986"/>
                    <a:pt x="82546" y="62725"/>
                  </a:cubicBezTo>
                  <a:cubicBezTo>
                    <a:pt x="82613" y="62486"/>
                    <a:pt x="82580" y="61952"/>
                    <a:pt x="82557" y="61691"/>
                  </a:cubicBezTo>
                  <a:cubicBezTo>
                    <a:pt x="82535" y="61413"/>
                    <a:pt x="82346" y="60875"/>
                    <a:pt x="82391" y="60597"/>
                  </a:cubicBezTo>
                  <a:cubicBezTo>
                    <a:pt x="82435" y="60291"/>
                    <a:pt x="82830" y="59852"/>
                    <a:pt x="82946" y="59580"/>
                  </a:cubicBezTo>
                  <a:cubicBezTo>
                    <a:pt x="83058" y="59308"/>
                    <a:pt x="83152" y="58691"/>
                    <a:pt x="83297" y="58452"/>
                  </a:cubicBezTo>
                  <a:cubicBezTo>
                    <a:pt x="83435" y="58197"/>
                    <a:pt x="83819" y="57774"/>
                    <a:pt x="84041" y="57674"/>
                  </a:cubicBezTo>
                  <a:cubicBezTo>
                    <a:pt x="84169" y="57613"/>
                    <a:pt x="84463" y="57585"/>
                    <a:pt x="84586" y="57674"/>
                  </a:cubicBezTo>
                  <a:cubicBezTo>
                    <a:pt x="84691" y="57763"/>
                    <a:pt x="84808" y="58102"/>
                    <a:pt x="84830" y="58274"/>
                  </a:cubicBezTo>
                  <a:cubicBezTo>
                    <a:pt x="84864" y="58530"/>
                    <a:pt x="84608" y="59074"/>
                    <a:pt x="84714" y="59297"/>
                  </a:cubicBezTo>
                  <a:cubicBezTo>
                    <a:pt x="84786" y="59458"/>
                    <a:pt x="85114" y="59536"/>
                    <a:pt x="85253" y="59508"/>
                  </a:cubicBezTo>
                  <a:cubicBezTo>
                    <a:pt x="85430" y="59469"/>
                    <a:pt x="85769" y="59163"/>
                    <a:pt x="85847" y="58941"/>
                  </a:cubicBezTo>
                  <a:cubicBezTo>
                    <a:pt x="85925" y="58736"/>
                    <a:pt x="85753" y="58236"/>
                    <a:pt x="85819" y="58024"/>
                  </a:cubicBezTo>
                  <a:cubicBezTo>
                    <a:pt x="85880" y="57869"/>
                    <a:pt x="86108" y="57613"/>
                    <a:pt x="86236" y="57585"/>
                  </a:cubicBezTo>
                  <a:cubicBezTo>
                    <a:pt x="86436" y="57541"/>
                    <a:pt x="86820" y="57824"/>
                    <a:pt x="86997" y="57952"/>
                  </a:cubicBezTo>
                  <a:cubicBezTo>
                    <a:pt x="87125" y="58052"/>
                    <a:pt x="87331" y="58374"/>
                    <a:pt x="87464" y="58463"/>
                  </a:cubicBezTo>
                  <a:cubicBezTo>
                    <a:pt x="87659" y="58602"/>
                    <a:pt x="88109" y="58641"/>
                    <a:pt x="88303" y="58786"/>
                  </a:cubicBezTo>
                  <a:cubicBezTo>
                    <a:pt x="88498" y="58936"/>
                    <a:pt x="88803" y="59424"/>
                    <a:pt x="88970" y="59630"/>
                  </a:cubicBezTo>
                  <a:cubicBezTo>
                    <a:pt x="89231" y="59941"/>
                    <a:pt x="89720" y="60608"/>
                    <a:pt x="90015" y="60841"/>
                  </a:cubicBezTo>
                  <a:cubicBezTo>
                    <a:pt x="90270" y="61041"/>
                    <a:pt x="90848" y="61197"/>
                    <a:pt x="91115" y="61352"/>
                  </a:cubicBezTo>
                  <a:cubicBezTo>
                    <a:pt x="91387" y="61513"/>
                    <a:pt x="91904" y="61925"/>
                    <a:pt x="92176" y="62091"/>
                  </a:cubicBezTo>
                  <a:cubicBezTo>
                    <a:pt x="92393" y="62236"/>
                    <a:pt x="92882" y="62408"/>
                    <a:pt x="93065" y="62625"/>
                  </a:cubicBezTo>
                  <a:cubicBezTo>
                    <a:pt x="93238" y="62825"/>
                    <a:pt x="93410" y="63414"/>
                    <a:pt x="93532" y="63675"/>
                  </a:cubicBezTo>
                  <a:cubicBezTo>
                    <a:pt x="93660" y="63975"/>
                    <a:pt x="93960" y="64536"/>
                    <a:pt x="94071" y="64841"/>
                  </a:cubicBezTo>
                  <a:cubicBezTo>
                    <a:pt x="94144" y="65047"/>
                    <a:pt x="94277" y="65480"/>
                    <a:pt x="94305" y="65708"/>
                  </a:cubicBezTo>
                  <a:cubicBezTo>
                    <a:pt x="94338" y="65964"/>
                    <a:pt x="94188" y="66525"/>
                    <a:pt x="94294" y="66741"/>
                  </a:cubicBezTo>
                  <a:cubicBezTo>
                    <a:pt x="94338" y="66841"/>
                    <a:pt x="94532" y="66969"/>
                    <a:pt x="94616" y="66936"/>
                  </a:cubicBezTo>
                  <a:cubicBezTo>
                    <a:pt x="94727" y="66891"/>
                    <a:pt x="94777" y="66475"/>
                    <a:pt x="94883" y="66425"/>
                  </a:cubicBezTo>
                  <a:cubicBezTo>
                    <a:pt x="95005" y="66375"/>
                    <a:pt x="95283" y="66519"/>
                    <a:pt x="95349" y="66653"/>
                  </a:cubicBezTo>
                  <a:cubicBezTo>
                    <a:pt x="95410" y="66780"/>
                    <a:pt x="95338" y="67091"/>
                    <a:pt x="95327" y="67236"/>
                  </a:cubicBezTo>
                  <a:cubicBezTo>
                    <a:pt x="95305" y="67425"/>
                    <a:pt x="95183" y="67803"/>
                    <a:pt x="95205" y="67992"/>
                  </a:cubicBezTo>
                  <a:cubicBezTo>
                    <a:pt x="95238" y="68214"/>
                    <a:pt x="95383" y="68742"/>
                    <a:pt x="95544" y="68769"/>
                  </a:cubicBezTo>
                  <a:cubicBezTo>
                    <a:pt x="95661" y="68792"/>
                    <a:pt x="95761" y="68347"/>
                    <a:pt x="95883" y="68308"/>
                  </a:cubicBezTo>
                  <a:cubicBezTo>
                    <a:pt x="96044" y="68258"/>
                    <a:pt x="96416" y="68392"/>
                    <a:pt x="96527" y="68575"/>
                  </a:cubicBezTo>
                  <a:cubicBezTo>
                    <a:pt x="96633" y="68753"/>
                    <a:pt x="96616" y="69264"/>
                    <a:pt x="96577" y="69492"/>
                  </a:cubicBezTo>
                  <a:cubicBezTo>
                    <a:pt x="96550" y="69669"/>
                    <a:pt x="96322" y="69953"/>
                    <a:pt x="96311" y="70136"/>
                  </a:cubicBezTo>
                  <a:cubicBezTo>
                    <a:pt x="96283" y="70386"/>
                    <a:pt x="96361" y="70919"/>
                    <a:pt x="96472" y="71108"/>
                  </a:cubicBezTo>
                  <a:cubicBezTo>
                    <a:pt x="96600" y="71319"/>
                    <a:pt x="97000" y="71508"/>
                    <a:pt x="97194" y="71564"/>
                  </a:cubicBezTo>
                  <a:cubicBezTo>
                    <a:pt x="97366" y="71619"/>
                    <a:pt x="97761" y="71436"/>
                    <a:pt x="97905" y="71564"/>
                  </a:cubicBezTo>
                  <a:cubicBezTo>
                    <a:pt x="98050" y="71692"/>
                    <a:pt x="98150" y="72181"/>
                    <a:pt x="98178" y="72408"/>
                  </a:cubicBezTo>
                  <a:cubicBezTo>
                    <a:pt x="98200" y="72597"/>
                    <a:pt x="98133" y="72964"/>
                    <a:pt x="98156" y="73147"/>
                  </a:cubicBezTo>
                  <a:cubicBezTo>
                    <a:pt x="98167" y="73347"/>
                    <a:pt x="98217" y="73764"/>
                    <a:pt x="98322" y="73908"/>
                  </a:cubicBezTo>
                  <a:cubicBezTo>
                    <a:pt x="98406" y="74031"/>
                    <a:pt x="98678" y="74181"/>
                    <a:pt x="98783" y="74103"/>
                  </a:cubicBezTo>
                  <a:cubicBezTo>
                    <a:pt x="98911" y="74014"/>
                    <a:pt x="98872" y="73508"/>
                    <a:pt x="98967" y="73364"/>
                  </a:cubicBezTo>
                  <a:cubicBezTo>
                    <a:pt x="99084" y="73170"/>
                    <a:pt x="99445" y="72964"/>
                    <a:pt x="99623" y="72908"/>
                  </a:cubicBezTo>
                  <a:cubicBezTo>
                    <a:pt x="99761" y="72858"/>
                    <a:pt x="100050" y="72870"/>
                    <a:pt x="100189" y="72908"/>
                  </a:cubicBezTo>
                  <a:cubicBezTo>
                    <a:pt x="100395" y="72958"/>
                    <a:pt x="100784" y="73192"/>
                    <a:pt x="100967" y="73325"/>
                  </a:cubicBezTo>
                  <a:cubicBezTo>
                    <a:pt x="101212" y="73520"/>
                    <a:pt x="101717" y="73925"/>
                    <a:pt x="101873" y="74242"/>
                  </a:cubicBezTo>
                  <a:cubicBezTo>
                    <a:pt x="101973" y="74453"/>
                    <a:pt x="101918" y="75053"/>
                    <a:pt x="102051" y="75231"/>
                  </a:cubicBezTo>
                  <a:cubicBezTo>
                    <a:pt x="102151" y="75364"/>
                    <a:pt x="102368" y="75397"/>
                    <a:pt x="102595" y="75420"/>
                  </a:cubicBezTo>
                  <a:cubicBezTo>
                    <a:pt x="102834" y="75447"/>
                    <a:pt x="103084" y="75464"/>
                    <a:pt x="103212" y="75586"/>
                  </a:cubicBezTo>
                  <a:cubicBezTo>
                    <a:pt x="103457" y="75814"/>
                    <a:pt x="103796" y="76536"/>
                    <a:pt x="103885" y="76920"/>
                  </a:cubicBezTo>
                  <a:cubicBezTo>
                    <a:pt x="103962" y="77236"/>
                    <a:pt x="103790" y="77970"/>
                    <a:pt x="103907" y="78253"/>
                  </a:cubicBezTo>
                  <a:cubicBezTo>
                    <a:pt x="104018" y="78514"/>
                    <a:pt x="104457" y="78781"/>
                    <a:pt x="104657" y="78892"/>
                  </a:cubicBezTo>
                  <a:cubicBezTo>
                    <a:pt x="104824" y="78986"/>
                    <a:pt x="105235" y="78920"/>
                    <a:pt x="105352" y="79109"/>
                  </a:cubicBezTo>
                  <a:cubicBezTo>
                    <a:pt x="105479" y="79292"/>
                    <a:pt x="105429" y="79864"/>
                    <a:pt x="105429" y="80120"/>
                  </a:cubicBezTo>
                  <a:cubicBezTo>
                    <a:pt x="105429" y="80475"/>
                    <a:pt x="105224" y="81209"/>
                    <a:pt x="105329" y="81537"/>
                  </a:cubicBezTo>
                  <a:cubicBezTo>
                    <a:pt x="105424" y="81820"/>
                    <a:pt x="105863" y="82164"/>
                    <a:pt x="106074" y="82276"/>
                  </a:cubicBezTo>
                  <a:cubicBezTo>
                    <a:pt x="106235" y="82353"/>
                    <a:pt x="106602" y="82231"/>
                    <a:pt x="106746" y="82342"/>
                  </a:cubicBezTo>
                  <a:cubicBezTo>
                    <a:pt x="106924" y="82481"/>
                    <a:pt x="107147" y="82998"/>
                    <a:pt x="107213" y="83259"/>
                  </a:cubicBezTo>
                  <a:cubicBezTo>
                    <a:pt x="107302" y="83609"/>
                    <a:pt x="107141" y="84409"/>
                    <a:pt x="107269" y="84737"/>
                  </a:cubicBezTo>
                  <a:cubicBezTo>
                    <a:pt x="107374" y="85026"/>
                    <a:pt x="107797" y="85420"/>
                    <a:pt x="108013" y="85548"/>
                  </a:cubicBezTo>
                  <a:cubicBezTo>
                    <a:pt x="108269" y="85703"/>
                    <a:pt x="108886" y="85598"/>
                    <a:pt x="109125" y="85792"/>
                  </a:cubicBezTo>
                  <a:cubicBezTo>
                    <a:pt x="109303" y="85942"/>
                    <a:pt x="109453" y="86531"/>
                    <a:pt x="109619" y="86709"/>
                  </a:cubicBezTo>
                  <a:cubicBezTo>
                    <a:pt x="109747" y="86854"/>
                    <a:pt x="110125" y="86881"/>
                    <a:pt x="110236" y="87059"/>
                  </a:cubicBezTo>
                  <a:cubicBezTo>
                    <a:pt x="110431" y="87376"/>
                    <a:pt x="110297" y="88342"/>
                    <a:pt x="110470" y="88676"/>
                  </a:cubicBezTo>
                  <a:cubicBezTo>
                    <a:pt x="110631" y="89004"/>
                    <a:pt x="111175" y="89393"/>
                    <a:pt x="111448" y="89520"/>
                  </a:cubicBezTo>
                  <a:cubicBezTo>
                    <a:pt x="111670" y="89631"/>
                    <a:pt x="112192" y="89470"/>
                    <a:pt x="112376" y="89665"/>
                  </a:cubicBezTo>
                  <a:cubicBezTo>
                    <a:pt x="112514" y="89809"/>
                    <a:pt x="112492" y="90387"/>
                    <a:pt x="112637" y="90509"/>
                  </a:cubicBezTo>
                  <a:cubicBezTo>
                    <a:pt x="112787" y="90643"/>
                    <a:pt x="113181" y="90498"/>
                    <a:pt x="113359" y="90476"/>
                  </a:cubicBezTo>
                  <a:cubicBezTo>
                    <a:pt x="113576" y="90454"/>
                    <a:pt x="114009" y="90237"/>
                    <a:pt x="114215" y="90337"/>
                  </a:cubicBezTo>
                  <a:cubicBezTo>
                    <a:pt x="114343" y="90398"/>
                    <a:pt x="114532" y="90704"/>
                    <a:pt x="114598" y="90865"/>
                  </a:cubicBezTo>
                  <a:cubicBezTo>
                    <a:pt x="114682" y="91065"/>
                    <a:pt x="114737" y="91520"/>
                    <a:pt x="114754" y="91743"/>
                  </a:cubicBezTo>
                  <a:cubicBezTo>
                    <a:pt x="114765" y="91893"/>
                    <a:pt x="114648" y="92237"/>
                    <a:pt x="114726" y="92343"/>
                  </a:cubicBezTo>
                  <a:cubicBezTo>
                    <a:pt x="114859" y="92532"/>
                    <a:pt x="115348" y="92498"/>
                    <a:pt x="115504" y="92343"/>
                  </a:cubicBezTo>
                  <a:cubicBezTo>
                    <a:pt x="115610" y="92237"/>
                    <a:pt x="115571" y="91743"/>
                    <a:pt x="115682" y="91637"/>
                  </a:cubicBezTo>
                  <a:cubicBezTo>
                    <a:pt x="115804" y="91526"/>
                    <a:pt x="116143" y="91559"/>
                    <a:pt x="116276" y="91637"/>
                  </a:cubicBezTo>
                  <a:cubicBezTo>
                    <a:pt x="116393" y="91704"/>
                    <a:pt x="116499" y="92065"/>
                    <a:pt x="116615" y="92126"/>
                  </a:cubicBezTo>
                  <a:cubicBezTo>
                    <a:pt x="116804" y="92243"/>
                    <a:pt x="117243" y="92198"/>
                    <a:pt x="117438" y="92098"/>
                  </a:cubicBezTo>
                  <a:cubicBezTo>
                    <a:pt x="117566" y="92032"/>
                    <a:pt x="117721" y="91676"/>
                    <a:pt x="117855" y="91604"/>
                  </a:cubicBezTo>
                  <a:cubicBezTo>
                    <a:pt x="118027" y="91504"/>
                    <a:pt x="118432" y="91482"/>
                    <a:pt x="118627" y="91532"/>
                  </a:cubicBezTo>
                  <a:cubicBezTo>
                    <a:pt x="118871" y="91598"/>
                    <a:pt x="119333" y="91915"/>
                    <a:pt x="119533" y="92126"/>
                  </a:cubicBezTo>
                  <a:cubicBezTo>
                    <a:pt x="119677" y="92298"/>
                    <a:pt x="119838" y="92632"/>
                    <a:pt x="120000" y="92965"/>
                  </a:cubicBezTo>
                  <a:cubicBezTo>
                    <a:pt x="119966" y="93287"/>
                    <a:pt x="119927" y="93598"/>
                    <a:pt x="119866" y="93754"/>
                  </a:cubicBezTo>
                  <a:cubicBezTo>
                    <a:pt x="119638" y="94315"/>
                    <a:pt x="118877" y="95159"/>
                    <a:pt x="118455" y="95443"/>
                  </a:cubicBezTo>
                  <a:cubicBezTo>
                    <a:pt x="117943" y="95787"/>
                    <a:pt x="116793" y="95932"/>
                    <a:pt x="116238" y="96054"/>
                  </a:cubicBezTo>
                  <a:cubicBezTo>
                    <a:pt x="115810" y="96143"/>
                    <a:pt x="114943" y="96154"/>
                    <a:pt x="114532" y="96310"/>
                  </a:cubicBezTo>
                  <a:cubicBezTo>
                    <a:pt x="114265" y="96410"/>
                    <a:pt x="113748" y="96715"/>
                    <a:pt x="113531" y="96943"/>
                  </a:cubicBezTo>
                  <a:cubicBezTo>
                    <a:pt x="113237" y="97254"/>
                    <a:pt x="112831" y="98148"/>
                    <a:pt x="112564" y="98521"/>
                  </a:cubicBezTo>
                  <a:cubicBezTo>
                    <a:pt x="112292" y="98887"/>
                    <a:pt x="111736" y="99643"/>
                    <a:pt x="111398" y="99876"/>
                  </a:cubicBezTo>
                  <a:cubicBezTo>
                    <a:pt x="111164" y="100037"/>
                    <a:pt x="110597" y="100010"/>
                    <a:pt x="110381" y="100210"/>
                  </a:cubicBezTo>
                  <a:cubicBezTo>
                    <a:pt x="110092" y="100476"/>
                    <a:pt x="109719" y="101360"/>
                    <a:pt x="109569" y="101804"/>
                  </a:cubicBezTo>
                  <a:cubicBezTo>
                    <a:pt x="109436" y="102210"/>
                    <a:pt x="109347" y="103115"/>
                    <a:pt x="109241" y="103538"/>
                  </a:cubicBezTo>
                  <a:cubicBezTo>
                    <a:pt x="109164" y="103865"/>
                    <a:pt x="109030" y="104549"/>
                    <a:pt x="108869" y="104810"/>
                  </a:cubicBezTo>
                  <a:cubicBezTo>
                    <a:pt x="108664" y="105138"/>
                    <a:pt x="108097" y="105582"/>
                    <a:pt x="107797" y="105699"/>
                  </a:cubicBezTo>
                  <a:cubicBezTo>
                    <a:pt x="107469" y="105827"/>
                    <a:pt x="106774" y="105777"/>
                    <a:pt x="106441" y="105699"/>
                  </a:cubicBezTo>
                  <a:cubicBezTo>
                    <a:pt x="106007" y="105599"/>
                    <a:pt x="105218" y="104982"/>
                    <a:pt x="104785" y="104904"/>
                  </a:cubicBezTo>
                  <a:cubicBezTo>
                    <a:pt x="104474" y="104843"/>
                    <a:pt x="103829" y="104888"/>
                    <a:pt x="103529" y="105021"/>
                  </a:cubicBezTo>
                  <a:cubicBezTo>
                    <a:pt x="103307" y="105121"/>
                    <a:pt x="102857" y="105432"/>
                    <a:pt x="102723" y="105699"/>
                  </a:cubicBezTo>
                  <a:cubicBezTo>
                    <a:pt x="102607" y="105927"/>
                    <a:pt x="102612" y="106527"/>
                    <a:pt x="102529" y="106782"/>
                  </a:cubicBezTo>
                  <a:cubicBezTo>
                    <a:pt x="102423" y="107116"/>
                    <a:pt x="102140" y="107771"/>
                    <a:pt x="101929" y="107999"/>
                  </a:cubicBezTo>
                  <a:cubicBezTo>
                    <a:pt x="101695" y="108260"/>
                    <a:pt x="101067" y="108410"/>
                    <a:pt x="100812" y="108638"/>
                  </a:cubicBezTo>
                  <a:cubicBezTo>
                    <a:pt x="100517" y="108888"/>
                    <a:pt x="99995" y="109527"/>
                    <a:pt x="99795" y="109899"/>
                  </a:cubicBezTo>
                  <a:cubicBezTo>
                    <a:pt x="99489" y="110482"/>
                    <a:pt x="99156" y="111855"/>
                    <a:pt x="98956" y="112505"/>
                  </a:cubicBezTo>
                  <a:cubicBezTo>
                    <a:pt x="98756" y="113138"/>
                    <a:pt x="98406" y="114421"/>
                    <a:pt x="98194" y="115044"/>
                  </a:cubicBezTo>
                  <a:cubicBezTo>
                    <a:pt x="98083" y="115383"/>
                    <a:pt x="97861" y="116088"/>
                    <a:pt x="97694" y="116383"/>
                  </a:cubicBezTo>
                  <a:cubicBezTo>
                    <a:pt x="97505" y="116733"/>
                    <a:pt x="97033" y="117355"/>
                    <a:pt x="96750" y="117555"/>
                  </a:cubicBezTo>
                  <a:cubicBezTo>
                    <a:pt x="96472" y="117749"/>
                    <a:pt x="95833" y="117933"/>
                    <a:pt x="95527" y="117883"/>
                  </a:cubicBezTo>
                  <a:cubicBezTo>
                    <a:pt x="95183" y="117833"/>
                    <a:pt x="94527" y="117444"/>
                    <a:pt x="94271" y="117138"/>
                  </a:cubicBezTo>
                  <a:cubicBezTo>
                    <a:pt x="94110" y="116938"/>
                    <a:pt x="93999" y="116322"/>
                    <a:pt x="93838" y="116122"/>
                  </a:cubicBezTo>
                  <a:cubicBezTo>
                    <a:pt x="93732" y="115994"/>
                    <a:pt x="93466" y="115822"/>
                    <a:pt x="93321" y="115816"/>
                  </a:cubicBezTo>
                  <a:cubicBezTo>
                    <a:pt x="93160" y="115810"/>
                    <a:pt x="92821" y="115988"/>
                    <a:pt x="92682" y="116122"/>
                  </a:cubicBezTo>
                  <a:cubicBezTo>
                    <a:pt x="92426" y="116399"/>
                    <a:pt x="92132" y="117249"/>
                    <a:pt x="91949" y="117627"/>
                  </a:cubicBezTo>
                  <a:cubicBezTo>
                    <a:pt x="91726" y="118066"/>
                    <a:pt x="91371" y="119044"/>
                    <a:pt x="91065" y="119388"/>
                  </a:cubicBezTo>
                  <a:cubicBezTo>
                    <a:pt x="90865" y="119622"/>
                    <a:pt x="90354" y="119988"/>
                    <a:pt x="90087" y="120000"/>
                  </a:cubicBezTo>
                  <a:cubicBezTo>
                    <a:pt x="89770" y="120005"/>
                    <a:pt x="89165" y="119577"/>
                    <a:pt x="88898" y="119338"/>
                  </a:cubicBezTo>
                  <a:cubicBezTo>
                    <a:pt x="88609" y="119077"/>
                    <a:pt x="88159" y="118299"/>
                    <a:pt x="87903" y="117983"/>
                  </a:cubicBezTo>
                  <a:cubicBezTo>
                    <a:pt x="87548" y="117544"/>
                    <a:pt x="86831" y="116677"/>
                    <a:pt x="86420" y="116333"/>
                  </a:cubicBezTo>
                  <a:cubicBezTo>
                    <a:pt x="86231" y="116177"/>
                    <a:pt x="85830" y="115888"/>
                    <a:pt x="85614" y="115844"/>
                  </a:cubicBezTo>
                  <a:cubicBezTo>
                    <a:pt x="85403" y="115799"/>
                    <a:pt x="84975" y="115922"/>
                    <a:pt x="84764" y="116005"/>
                  </a:cubicBezTo>
                  <a:cubicBezTo>
                    <a:pt x="84363" y="116172"/>
                    <a:pt x="83624" y="116794"/>
                    <a:pt x="83219" y="116994"/>
                  </a:cubicBezTo>
                  <a:cubicBezTo>
                    <a:pt x="82963" y="117116"/>
                    <a:pt x="82441" y="117372"/>
                    <a:pt x="82174" y="117372"/>
                  </a:cubicBezTo>
                  <a:cubicBezTo>
                    <a:pt x="81918" y="117366"/>
                    <a:pt x="81385" y="117205"/>
                    <a:pt x="81191" y="116994"/>
                  </a:cubicBezTo>
                  <a:cubicBezTo>
                    <a:pt x="80952" y="116733"/>
                    <a:pt x="80790" y="115866"/>
                    <a:pt x="80601" y="115538"/>
                  </a:cubicBezTo>
                  <a:cubicBezTo>
                    <a:pt x="80463" y="115288"/>
                    <a:pt x="80146" y="114794"/>
                    <a:pt x="79929" y="114666"/>
                  </a:cubicBezTo>
                  <a:cubicBezTo>
                    <a:pt x="79690" y="114533"/>
                    <a:pt x="79134" y="114516"/>
                    <a:pt x="78879" y="114594"/>
                  </a:cubicBezTo>
                  <a:cubicBezTo>
                    <a:pt x="78718" y="114649"/>
                    <a:pt x="78412" y="114877"/>
                    <a:pt x="78301" y="115044"/>
                  </a:cubicBezTo>
                  <a:cubicBezTo>
                    <a:pt x="78090" y="115338"/>
                    <a:pt x="77956" y="116194"/>
                    <a:pt x="77779" y="116527"/>
                  </a:cubicBezTo>
                  <a:cubicBezTo>
                    <a:pt x="77673" y="116727"/>
                    <a:pt x="77429" y="117099"/>
                    <a:pt x="77262" y="117199"/>
                  </a:cubicBezTo>
                  <a:cubicBezTo>
                    <a:pt x="76990" y="117372"/>
                    <a:pt x="76356" y="117238"/>
                    <a:pt x="76056" y="117322"/>
                  </a:cubicBezTo>
                  <a:cubicBezTo>
                    <a:pt x="75889" y="117372"/>
                    <a:pt x="75589" y="117622"/>
                    <a:pt x="75423" y="117649"/>
                  </a:cubicBezTo>
                  <a:cubicBezTo>
                    <a:pt x="75161" y="117688"/>
                    <a:pt x="74622" y="117638"/>
                    <a:pt x="74389" y="117483"/>
                  </a:cubicBezTo>
                  <a:cubicBezTo>
                    <a:pt x="74078" y="117288"/>
                    <a:pt x="73667" y="116477"/>
                    <a:pt x="73405" y="116172"/>
                  </a:cubicBezTo>
                  <a:cubicBezTo>
                    <a:pt x="73144" y="115860"/>
                    <a:pt x="72589" y="115260"/>
                    <a:pt x="72288" y="115021"/>
                  </a:cubicBezTo>
                  <a:cubicBezTo>
                    <a:pt x="72111" y="114877"/>
                    <a:pt x="71738" y="114610"/>
                    <a:pt x="71527" y="114549"/>
                  </a:cubicBezTo>
                  <a:cubicBezTo>
                    <a:pt x="71272" y="114471"/>
                    <a:pt x="70716" y="114610"/>
                    <a:pt x="70449" y="114549"/>
                  </a:cubicBezTo>
                  <a:cubicBezTo>
                    <a:pt x="70188" y="114494"/>
                    <a:pt x="69716" y="114099"/>
                    <a:pt x="69449" y="114083"/>
                  </a:cubicBezTo>
                  <a:cubicBezTo>
                    <a:pt x="69260" y="114071"/>
                    <a:pt x="68882" y="114266"/>
                    <a:pt x="68693" y="114316"/>
                  </a:cubicBezTo>
                  <a:cubicBezTo>
                    <a:pt x="68371" y="114394"/>
                    <a:pt x="67715" y="114544"/>
                    <a:pt x="67387" y="114533"/>
                  </a:cubicBezTo>
                  <a:cubicBezTo>
                    <a:pt x="66932" y="114510"/>
                    <a:pt x="65976" y="114438"/>
                    <a:pt x="65615" y="114083"/>
                  </a:cubicBezTo>
                  <a:cubicBezTo>
                    <a:pt x="65442" y="113921"/>
                    <a:pt x="65248" y="113366"/>
                    <a:pt x="65198" y="113094"/>
                  </a:cubicBezTo>
                  <a:cubicBezTo>
                    <a:pt x="65153" y="112871"/>
                    <a:pt x="65292" y="112349"/>
                    <a:pt x="65198" y="112160"/>
                  </a:cubicBezTo>
                  <a:cubicBezTo>
                    <a:pt x="65103" y="111960"/>
                    <a:pt x="64731" y="111832"/>
                    <a:pt x="64564" y="111782"/>
                  </a:cubicBezTo>
                  <a:cubicBezTo>
                    <a:pt x="64420" y="111738"/>
                    <a:pt x="64103" y="111860"/>
                    <a:pt x="63975" y="111755"/>
                  </a:cubicBezTo>
                  <a:cubicBezTo>
                    <a:pt x="63820" y="111632"/>
                    <a:pt x="63770" y="111038"/>
                    <a:pt x="63620" y="110910"/>
                  </a:cubicBezTo>
                  <a:cubicBezTo>
                    <a:pt x="63425" y="110755"/>
                    <a:pt x="62947" y="110921"/>
                    <a:pt x="62736" y="110844"/>
                  </a:cubicBezTo>
                  <a:cubicBezTo>
                    <a:pt x="62581" y="110782"/>
                    <a:pt x="62325" y="110460"/>
                    <a:pt x="62164" y="110421"/>
                  </a:cubicBezTo>
                  <a:cubicBezTo>
                    <a:pt x="61936" y="110355"/>
                    <a:pt x="61469" y="110505"/>
                    <a:pt x="61241" y="110560"/>
                  </a:cubicBezTo>
                  <a:cubicBezTo>
                    <a:pt x="60952" y="110632"/>
                    <a:pt x="60408" y="110971"/>
                    <a:pt x="60119" y="110960"/>
                  </a:cubicBezTo>
                  <a:cubicBezTo>
                    <a:pt x="59930" y="110944"/>
                    <a:pt x="59647" y="110810"/>
                    <a:pt x="59380" y="110655"/>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8" name="Shape 728"/>
            <p:cNvSpPr/>
            <p:nvPr/>
          </p:nvSpPr>
          <p:spPr>
            <a:xfrm>
              <a:off x="911275" y="1007120"/>
              <a:ext cx="558600" cy="447900"/>
            </a:xfrm>
            <a:custGeom>
              <a:avLst/>
              <a:gdLst/>
              <a:ahLst/>
              <a:cxnLst/>
              <a:rect l="0" t="0" r="0" b="0"/>
              <a:pathLst>
                <a:path w="120000" h="120000" extrusionOk="0">
                  <a:moveTo>
                    <a:pt x="99782" y="41287"/>
                  </a:moveTo>
                  <a:cubicBezTo>
                    <a:pt x="99721" y="42082"/>
                    <a:pt x="99704" y="43289"/>
                    <a:pt x="99810" y="43929"/>
                  </a:cubicBezTo>
                  <a:cubicBezTo>
                    <a:pt x="99915" y="44563"/>
                    <a:pt x="100321" y="45804"/>
                    <a:pt x="100637" y="46344"/>
                  </a:cubicBezTo>
                  <a:cubicBezTo>
                    <a:pt x="100826" y="46689"/>
                    <a:pt x="101321" y="47284"/>
                    <a:pt x="101615" y="47484"/>
                  </a:cubicBezTo>
                  <a:cubicBezTo>
                    <a:pt x="101915" y="47679"/>
                    <a:pt x="102743" y="47596"/>
                    <a:pt x="102926" y="47918"/>
                  </a:cubicBezTo>
                  <a:cubicBezTo>
                    <a:pt x="103099" y="48230"/>
                    <a:pt x="102810" y="49031"/>
                    <a:pt x="102704" y="49376"/>
                  </a:cubicBezTo>
                  <a:cubicBezTo>
                    <a:pt x="102521" y="49966"/>
                    <a:pt x="101771" y="50984"/>
                    <a:pt x="101654" y="51585"/>
                  </a:cubicBezTo>
                  <a:cubicBezTo>
                    <a:pt x="101521" y="52241"/>
                    <a:pt x="101849" y="53604"/>
                    <a:pt x="101782" y="54261"/>
                  </a:cubicBezTo>
                  <a:cubicBezTo>
                    <a:pt x="101721" y="54884"/>
                    <a:pt x="101493" y="56169"/>
                    <a:pt x="101176" y="56686"/>
                  </a:cubicBezTo>
                  <a:cubicBezTo>
                    <a:pt x="100849" y="57215"/>
                    <a:pt x="99837" y="57916"/>
                    <a:pt x="99326" y="58216"/>
                  </a:cubicBezTo>
                  <a:cubicBezTo>
                    <a:pt x="99021" y="58411"/>
                    <a:pt x="98243" y="58511"/>
                    <a:pt x="97993" y="58789"/>
                  </a:cubicBezTo>
                  <a:cubicBezTo>
                    <a:pt x="97798" y="59018"/>
                    <a:pt x="97532" y="59685"/>
                    <a:pt x="97643" y="59963"/>
                  </a:cubicBezTo>
                  <a:cubicBezTo>
                    <a:pt x="97771" y="60308"/>
                    <a:pt x="98537" y="60470"/>
                    <a:pt x="98849" y="60614"/>
                  </a:cubicBezTo>
                  <a:cubicBezTo>
                    <a:pt x="99326" y="60826"/>
                    <a:pt x="100321" y="61143"/>
                    <a:pt x="100793" y="61354"/>
                  </a:cubicBezTo>
                  <a:cubicBezTo>
                    <a:pt x="101376" y="61627"/>
                    <a:pt x="102510" y="62200"/>
                    <a:pt x="103049" y="62534"/>
                  </a:cubicBezTo>
                  <a:cubicBezTo>
                    <a:pt x="103549" y="62845"/>
                    <a:pt x="104627" y="63396"/>
                    <a:pt x="104938" y="63925"/>
                  </a:cubicBezTo>
                  <a:cubicBezTo>
                    <a:pt x="105160" y="64314"/>
                    <a:pt x="105015" y="65349"/>
                    <a:pt x="105227" y="65744"/>
                  </a:cubicBezTo>
                  <a:cubicBezTo>
                    <a:pt x="105388" y="66072"/>
                    <a:pt x="106004" y="66478"/>
                    <a:pt x="106271" y="66706"/>
                  </a:cubicBezTo>
                  <a:cubicBezTo>
                    <a:pt x="106582" y="66973"/>
                    <a:pt x="107332" y="67374"/>
                    <a:pt x="107543" y="67741"/>
                  </a:cubicBezTo>
                  <a:cubicBezTo>
                    <a:pt x="107704" y="68014"/>
                    <a:pt x="107871" y="68681"/>
                    <a:pt x="107804" y="68993"/>
                  </a:cubicBezTo>
                  <a:cubicBezTo>
                    <a:pt x="107743" y="69221"/>
                    <a:pt x="107427" y="69605"/>
                    <a:pt x="107227" y="69705"/>
                  </a:cubicBezTo>
                  <a:cubicBezTo>
                    <a:pt x="106977" y="69822"/>
                    <a:pt x="106349" y="69510"/>
                    <a:pt x="106149" y="69705"/>
                  </a:cubicBezTo>
                  <a:cubicBezTo>
                    <a:pt x="105860" y="69972"/>
                    <a:pt x="105966" y="70946"/>
                    <a:pt x="105860" y="71346"/>
                  </a:cubicBezTo>
                  <a:cubicBezTo>
                    <a:pt x="105727" y="71853"/>
                    <a:pt x="105360" y="72832"/>
                    <a:pt x="105160" y="73305"/>
                  </a:cubicBezTo>
                  <a:cubicBezTo>
                    <a:pt x="104982" y="73728"/>
                    <a:pt x="104410" y="74484"/>
                    <a:pt x="104360" y="74946"/>
                  </a:cubicBezTo>
                  <a:cubicBezTo>
                    <a:pt x="104310" y="75441"/>
                    <a:pt x="105015" y="76392"/>
                    <a:pt x="104871" y="76876"/>
                  </a:cubicBezTo>
                  <a:cubicBezTo>
                    <a:pt x="104782" y="77160"/>
                    <a:pt x="104265" y="77494"/>
                    <a:pt x="104015" y="77589"/>
                  </a:cubicBezTo>
                  <a:cubicBezTo>
                    <a:pt x="103715" y="77694"/>
                    <a:pt x="103049" y="77717"/>
                    <a:pt x="102771" y="77589"/>
                  </a:cubicBezTo>
                  <a:cubicBezTo>
                    <a:pt x="102365" y="77394"/>
                    <a:pt x="101760" y="76598"/>
                    <a:pt x="101560" y="76153"/>
                  </a:cubicBezTo>
                  <a:cubicBezTo>
                    <a:pt x="101388" y="75786"/>
                    <a:pt x="101521" y="74829"/>
                    <a:pt x="101271" y="74518"/>
                  </a:cubicBezTo>
                  <a:cubicBezTo>
                    <a:pt x="101138" y="74351"/>
                    <a:pt x="100687" y="74234"/>
                    <a:pt x="100471" y="74267"/>
                  </a:cubicBezTo>
                  <a:cubicBezTo>
                    <a:pt x="100043" y="74345"/>
                    <a:pt x="99282" y="74979"/>
                    <a:pt x="98982" y="75335"/>
                  </a:cubicBezTo>
                  <a:cubicBezTo>
                    <a:pt x="98637" y="75753"/>
                    <a:pt x="98393" y="76954"/>
                    <a:pt x="98021" y="77333"/>
                  </a:cubicBezTo>
                  <a:cubicBezTo>
                    <a:pt x="97704" y="77678"/>
                    <a:pt x="96743" y="77806"/>
                    <a:pt x="96393" y="78117"/>
                  </a:cubicBezTo>
                  <a:cubicBezTo>
                    <a:pt x="96154" y="78356"/>
                    <a:pt x="95815" y="79002"/>
                    <a:pt x="95704" y="79336"/>
                  </a:cubicBezTo>
                  <a:cubicBezTo>
                    <a:pt x="95565" y="79692"/>
                    <a:pt x="95626" y="80532"/>
                    <a:pt x="95443" y="80866"/>
                  </a:cubicBezTo>
                  <a:cubicBezTo>
                    <a:pt x="95204" y="81322"/>
                    <a:pt x="94393" y="81967"/>
                    <a:pt x="93982" y="82217"/>
                  </a:cubicBezTo>
                  <a:cubicBezTo>
                    <a:pt x="93537" y="82496"/>
                    <a:pt x="92432" y="82551"/>
                    <a:pt x="92065" y="82941"/>
                  </a:cubicBezTo>
                  <a:cubicBezTo>
                    <a:pt x="91798" y="83230"/>
                    <a:pt x="91737" y="84159"/>
                    <a:pt x="91526" y="84504"/>
                  </a:cubicBezTo>
                  <a:cubicBezTo>
                    <a:pt x="91404" y="84710"/>
                    <a:pt x="91054" y="85033"/>
                    <a:pt x="90854" y="85149"/>
                  </a:cubicBezTo>
                  <a:cubicBezTo>
                    <a:pt x="90593" y="85289"/>
                    <a:pt x="89948" y="85239"/>
                    <a:pt x="89709" y="85428"/>
                  </a:cubicBezTo>
                  <a:cubicBezTo>
                    <a:pt x="89448" y="85645"/>
                    <a:pt x="89220" y="86390"/>
                    <a:pt x="89076" y="86713"/>
                  </a:cubicBezTo>
                  <a:cubicBezTo>
                    <a:pt x="88893" y="87147"/>
                    <a:pt x="88681" y="88104"/>
                    <a:pt x="88409" y="88460"/>
                  </a:cubicBezTo>
                  <a:cubicBezTo>
                    <a:pt x="88131" y="88816"/>
                    <a:pt x="87381" y="89584"/>
                    <a:pt x="86976" y="89461"/>
                  </a:cubicBezTo>
                  <a:cubicBezTo>
                    <a:pt x="86292" y="89261"/>
                    <a:pt x="86159" y="87197"/>
                    <a:pt x="85603" y="86713"/>
                  </a:cubicBezTo>
                  <a:cubicBezTo>
                    <a:pt x="85342" y="86485"/>
                    <a:pt x="84592" y="86551"/>
                    <a:pt x="84331" y="86323"/>
                  </a:cubicBezTo>
                  <a:cubicBezTo>
                    <a:pt x="83987" y="86012"/>
                    <a:pt x="83814" y="84921"/>
                    <a:pt x="83503" y="84576"/>
                  </a:cubicBezTo>
                  <a:cubicBezTo>
                    <a:pt x="83214" y="84265"/>
                    <a:pt x="82498" y="83770"/>
                    <a:pt x="82103" y="83792"/>
                  </a:cubicBezTo>
                  <a:cubicBezTo>
                    <a:pt x="81803" y="83803"/>
                    <a:pt x="81303" y="84276"/>
                    <a:pt x="81081" y="84504"/>
                  </a:cubicBezTo>
                  <a:cubicBezTo>
                    <a:pt x="80659" y="84955"/>
                    <a:pt x="80098" y="86151"/>
                    <a:pt x="79742" y="86679"/>
                  </a:cubicBezTo>
                  <a:cubicBezTo>
                    <a:pt x="79320" y="87308"/>
                    <a:pt x="78492" y="88588"/>
                    <a:pt x="77964" y="89105"/>
                  </a:cubicBezTo>
                  <a:cubicBezTo>
                    <a:pt x="77675" y="89378"/>
                    <a:pt x="76909" y="89634"/>
                    <a:pt x="76659" y="89962"/>
                  </a:cubicBezTo>
                  <a:cubicBezTo>
                    <a:pt x="76425" y="90262"/>
                    <a:pt x="76186" y="91030"/>
                    <a:pt x="76120" y="91414"/>
                  </a:cubicBezTo>
                  <a:cubicBezTo>
                    <a:pt x="76014" y="91987"/>
                    <a:pt x="76281" y="93183"/>
                    <a:pt x="76120" y="93734"/>
                  </a:cubicBezTo>
                  <a:cubicBezTo>
                    <a:pt x="76014" y="94090"/>
                    <a:pt x="75397" y="94552"/>
                    <a:pt x="75320" y="94919"/>
                  </a:cubicBezTo>
                  <a:cubicBezTo>
                    <a:pt x="75225" y="95309"/>
                    <a:pt x="75347" y="96160"/>
                    <a:pt x="75514" y="96516"/>
                  </a:cubicBezTo>
                  <a:cubicBezTo>
                    <a:pt x="75581" y="96688"/>
                    <a:pt x="75836" y="96950"/>
                    <a:pt x="75981" y="97055"/>
                  </a:cubicBezTo>
                  <a:cubicBezTo>
                    <a:pt x="76231" y="97239"/>
                    <a:pt x="76875" y="97306"/>
                    <a:pt x="77098" y="97523"/>
                  </a:cubicBezTo>
                  <a:cubicBezTo>
                    <a:pt x="77342" y="97756"/>
                    <a:pt x="77703" y="98435"/>
                    <a:pt x="77703" y="98802"/>
                  </a:cubicBezTo>
                  <a:cubicBezTo>
                    <a:pt x="77703" y="99247"/>
                    <a:pt x="77225" y="100010"/>
                    <a:pt x="77003" y="100366"/>
                  </a:cubicBezTo>
                  <a:cubicBezTo>
                    <a:pt x="76725" y="100822"/>
                    <a:pt x="76031" y="101606"/>
                    <a:pt x="75664" y="101974"/>
                  </a:cubicBezTo>
                  <a:cubicBezTo>
                    <a:pt x="75186" y="102458"/>
                    <a:pt x="74136" y="103314"/>
                    <a:pt x="73597" y="103721"/>
                  </a:cubicBezTo>
                  <a:cubicBezTo>
                    <a:pt x="73297" y="103949"/>
                    <a:pt x="72714" y="104394"/>
                    <a:pt x="72386" y="104544"/>
                  </a:cubicBezTo>
                  <a:cubicBezTo>
                    <a:pt x="72081" y="104694"/>
                    <a:pt x="71347" y="104694"/>
                    <a:pt x="71075" y="104939"/>
                  </a:cubicBezTo>
                  <a:cubicBezTo>
                    <a:pt x="70847" y="105145"/>
                    <a:pt x="70608" y="105812"/>
                    <a:pt x="70542" y="106146"/>
                  </a:cubicBezTo>
                  <a:cubicBezTo>
                    <a:pt x="70431" y="106675"/>
                    <a:pt x="70597" y="107788"/>
                    <a:pt x="70542" y="108327"/>
                  </a:cubicBezTo>
                  <a:cubicBezTo>
                    <a:pt x="70492" y="108811"/>
                    <a:pt x="70308" y="109796"/>
                    <a:pt x="70125" y="110247"/>
                  </a:cubicBezTo>
                  <a:cubicBezTo>
                    <a:pt x="70003" y="110569"/>
                    <a:pt x="69519" y="111087"/>
                    <a:pt x="69425" y="111421"/>
                  </a:cubicBezTo>
                  <a:cubicBezTo>
                    <a:pt x="69325" y="111777"/>
                    <a:pt x="69347" y="112555"/>
                    <a:pt x="69425" y="112923"/>
                  </a:cubicBezTo>
                  <a:cubicBezTo>
                    <a:pt x="69530" y="113407"/>
                    <a:pt x="70008" y="114258"/>
                    <a:pt x="70242" y="114692"/>
                  </a:cubicBezTo>
                  <a:cubicBezTo>
                    <a:pt x="70386" y="114948"/>
                    <a:pt x="70769" y="115554"/>
                    <a:pt x="70992" y="115888"/>
                  </a:cubicBezTo>
                  <a:cubicBezTo>
                    <a:pt x="70719" y="116027"/>
                    <a:pt x="70442" y="116255"/>
                    <a:pt x="70319" y="116417"/>
                  </a:cubicBezTo>
                  <a:cubicBezTo>
                    <a:pt x="69992" y="116839"/>
                    <a:pt x="69758" y="117958"/>
                    <a:pt x="69614" y="118486"/>
                  </a:cubicBezTo>
                  <a:cubicBezTo>
                    <a:pt x="69536" y="118781"/>
                    <a:pt x="69569" y="119471"/>
                    <a:pt x="69358" y="119666"/>
                  </a:cubicBezTo>
                  <a:cubicBezTo>
                    <a:pt x="68892" y="120116"/>
                    <a:pt x="67530" y="120000"/>
                    <a:pt x="66914" y="119944"/>
                  </a:cubicBezTo>
                  <a:cubicBezTo>
                    <a:pt x="66175" y="119888"/>
                    <a:pt x="64625" y="119677"/>
                    <a:pt x="64047" y="119165"/>
                  </a:cubicBezTo>
                  <a:cubicBezTo>
                    <a:pt x="63814" y="118965"/>
                    <a:pt x="63575" y="118336"/>
                    <a:pt x="63497" y="118024"/>
                  </a:cubicBezTo>
                  <a:cubicBezTo>
                    <a:pt x="63391" y="117568"/>
                    <a:pt x="63669" y="116506"/>
                    <a:pt x="63402" y="116138"/>
                  </a:cubicBezTo>
                  <a:cubicBezTo>
                    <a:pt x="63230" y="115888"/>
                    <a:pt x="62602" y="115760"/>
                    <a:pt x="62325" y="115782"/>
                  </a:cubicBezTo>
                  <a:cubicBezTo>
                    <a:pt x="62102" y="115793"/>
                    <a:pt x="61697" y="116038"/>
                    <a:pt x="61497" y="116138"/>
                  </a:cubicBezTo>
                  <a:cubicBezTo>
                    <a:pt x="61269" y="116244"/>
                    <a:pt x="60825" y="116622"/>
                    <a:pt x="60575" y="116600"/>
                  </a:cubicBezTo>
                  <a:cubicBezTo>
                    <a:pt x="60297" y="116567"/>
                    <a:pt x="59841" y="116116"/>
                    <a:pt x="59652" y="115888"/>
                  </a:cubicBezTo>
                  <a:cubicBezTo>
                    <a:pt x="59297" y="115465"/>
                    <a:pt x="58908" y="114380"/>
                    <a:pt x="58563" y="113957"/>
                  </a:cubicBezTo>
                  <a:cubicBezTo>
                    <a:pt x="58297" y="113624"/>
                    <a:pt x="57469" y="113279"/>
                    <a:pt x="57263" y="112889"/>
                  </a:cubicBezTo>
                  <a:cubicBezTo>
                    <a:pt x="56969" y="112361"/>
                    <a:pt x="57185" y="110970"/>
                    <a:pt x="56908" y="110430"/>
                  </a:cubicBezTo>
                  <a:cubicBezTo>
                    <a:pt x="56591" y="109807"/>
                    <a:pt x="55485" y="108934"/>
                    <a:pt x="54908" y="108611"/>
                  </a:cubicBezTo>
                  <a:cubicBezTo>
                    <a:pt x="54396" y="108327"/>
                    <a:pt x="53274" y="107982"/>
                    <a:pt x="52707" y="108005"/>
                  </a:cubicBezTo>
                  <a:cubicBezTo>
                    <a:pt x="52419" y="108016"/>
                    <a:pt x="51907" y="108349"/>
                    <a:pt x="51630" y="108394"/>
                  </a:cubicBezTo>
                  <a:cubicBezTo>
                    <a:pt x="51280" y="108444"/>
                    <a:pt x="50541" y="108566"/>
                    <a:pt x="50252" y="108361"/>
                  </a:cubicBezTo>
                  <a:cubicBezTo>
                    <a:pt x="49924" y="108132"/>
                    <a:pt x="49618" y="107248"/>
                    <a:pt x="49524" y="106831"/>
                  </a:cubicBezTo>
                  <a:cubicBezTo>
                    <a:pt x="49385" y="106269"/>
                    <a:pt x="49418" y="105084"/>
                    <a:pt x="49452" y="104511"/>
                  </a:cubicBezTo>
                  <a:cubicBezTo>
                    <a:pt x="49491" y="103993"/>
                    <a:pt x="49491" y="102847"/>
                    <a:pt x="49813" y="102469"/>
                  </a:cubicBezTo>
                  <a:cubicBezTo>
                    <a:pt x="50024" y="102224"/>
                    <a:pt x="50763" y="102319"/>
                    <a:pt x="51024" y="102113"/>
                  </a:cubicBezTo>
                  <a:cubicBezTo>
                    <a:pt x="51502" y="101751"/>
                    <a:pt x="52252" y="100650"/>
                    <a:pt x="52391" y="100010"/>
                  </a:cubicBezTo>
                  <a:cubicBezTo>
                    <a:pt x="52563" y="99181"/>
                    <a:pt x="52013" y="97501"/>
                    <a:pt x="51852" y="96660"/>
                  </a:cubicBezTo>
                  <a:cubicBezTo>
                    <a:pt x="51646" y="95642"/>
                    <a:pt x="51213" y="93606"/>
                    <a:pt x="50885" y="92632"/>
                  </a:cubicBezTo>
                  <a:cubicBezTo>
                    <a:pt x="50569" y="91664"/>
                    <a:pt x="49818" y="89745"/>
                    <a:pt x="49263" y="88927"/>
                  </a:cubicBezTo>
                  <a:cubicBezTo>
                    <a:pt x="48946" y="88449"/>
                    <a:pt x="47991" y="87803"/>
                    <a:pt x="47674" y="87319"/>
                  </a:cubicBezTo>
                  <a:cubicBezTo>
                    <a:pt x="47307" y="86780"/>
                    <a:pt x="46791" y="85517"/>
                    <a:pt x="46624" y="84860"/>
                  </a:cubicBezTo>
                  <a:cubicBezTo>
                    <a:pt x="46463" y="84209"/>
                    <a:pt x="46696" y="82746"/>
                    <a:pt x="46368" y="82184"/>
                  </a:cubicBezTo>
                  <a:cubicBezTo>
                    <a:pt x="46096" y="81722"/>
                    <a:pt x="45002" y="81461"/>
                    <a:pt x="44646" y="81083"/>
                  </a:cubicBezTo>
                  <a:cubicBezTo>
                    <a:pt x="44346" y="80749"/>
                    <a:pt x="44085" y="79770"/>
                    <a:pt x="43763" y="79475"/>
                  </a:cubicBezTo>
                  <a:cubicBezTo>
                    <a:pt x="43396" y="79163"/>
                    <a:pt x="42463" y="78818"/>
                    <a:pt x="42007" y="78874"/>
                  </a:cubicBezTo>
                  <a:cubicBezTo>
                    <a:pt x="41835" y="78885"/>
                    <a:pt x="41490" y="79069"/>
                    <a:pt x="41401" y="79230"/>
                  </a:cubicBezTo>
                  <a:cubicBezTo>
                    <a:pt x="41213" y="79553"/>
                    <a:pt x="41529" y="80471"/>
                    <a:pt x="41307" y="80760"/>
                  </a:cubicBezTo>
                  <a:cubicBezTo>
                    <a:pt x="41107" y="81027"/>
                    <a:pt x="40374" y="81266"/>
                    <a:pt x="40096" y="81116"/>
                  </a:cubicBezTo>
                  <a:cubicBezTo>
                    <a:pt x="39568" y="80838"/>
                    <a:pt x="39218" y="79369"/>
                    <a:pt x="39107" y="78724"/>
                  </a:cubicBezTo>
                  <a:cubicBezTo>
                    <a:pt x="39057" y="78451"/>
                    <a:pt x="39068" y="77878"/>
                    <a:pt x="39140" y="77622"/>
                  </a:cubicBezTo>
                  <a:cubicBezTo>
                    <a:pt x="39307" y="77027"/>
                    <a:pt x="40251" y="76153"/>
                    <a:pt x="40385" y="75552"/>
                  </a:cubicBezTo>
                  <a:cubicBezTo>
                    <a:pt x="40490" y="75063"/>
                    <a:pt x="40468" y="73956"/>
                    <a:pt x="40190" y="73555"/>
                  </a:cubicBezTo>
                  <a:cubicBezTo>
                    <a:pt x="40029" y="73316"/>
                    <a:pt x="39440" y="73116"/>
                    <a:pt x="39174" y="73121"/>
                  </a:cubicBezTo>
                  <a:cubicBezTo>
                    <a:pt x="38712" y="73154"/>
                    <a:pt x="37901" y="73794"/>
                    <a:pt x="37518" y="74095"/>
                  </a:cubicBezTo>
                  <a:cubicBezTo>
                    <a:pt x="36912" y="74557"/>
                    <a:pt x="35918" y="75786"/>
                    <a:pt x="35351" y="76303"/>
                  </a:cubicBezTo>
                  <a:cubicBezTo>
                    <a:pt x="34929" y="76682"/>
                    <a:pt x="33940" y="77255"/>
                    <a:pt x="33562" y="77694"/>
                  </a:cubicBezTo>
                  <a:cubicBezTo>
                    <a:pt x="33323" y="77978"/>
                    <a:pt x="32957" y="78690"/>
                    <a:pt x="32807" y="79046"/>
                  </a:cubicBezTo>
                  <a:cubicBezTo>
                    <a:pt x="32601" y="79519"/>
                    <a:pt x="32484" y="80587"/>
                    <a:pt x="32229" y="81010"/>
                  </a:cubicBezTo>
                  <a:cubicBezTo>
                    <a:pt x="31945" y="81472"/>
                    <a:pt x="31112" y="82117"/>
                    <a:pt x="30695" y="82429"/>
                  </a:cubicBezTo>
                  <a:cubicBezTo>
                    <a:pt x="30445" y="82635"/>
                    <a:pt x="29901" y="82991"/>
                    <a:pt x="29618" y="83141"/>
                  </a:cubicBezTo>
                  <a:cubicBezTo>
                    <a:pt x="29256" y="83347"/>
                    <a:pt x="28523" y="83803"/>
                    <a:pt x="28117" y="83792"/>
                  </a:cubicBezTo>
                  <a:cubicBezTo>
                    <a:pt x="27723" y="83781"/>
                    <a:pt x="26995" y="83358"/>
                    <a:pt x="26684" y="83080"/>
                  </a:cubicBezTo>
                  <a:cubicBezTo>
                    <a:pt x="26156" y="82585"/>
                    <a:pt x="25640" y="81049"/>
                    <a:pt x="25128" y="80543"/>
                  </a:cubicBezTo>
                  <a:cubicBezTo>
                    <a:pt x="24790" y="80209"/>
                    <a:pt x="23973" y="79747"/>
                    <a:pt x="23534" y="79619"/>
                  </a:cubicBezTo>
                  <a:cubicBezTo>
                    <a:pt x="23023" y="79475"/>
                    <a:pt x="21945" y="79703"/>
                    <a:pt x="21434" y="79586"/>
                  </a:cubicBezTo>
                  <a:cubicBezTo>
                    <a:pt x="20778" y="79425"/>
                    <a:pt x="19484" y="78907"/>
                    <a:pt x="18984" y="78406"/>
                  </a:cubicBezTo>
                  <a:cubicBezTo>
                    <a:pt x="18500" y="77922"/>
                    <a:pt x="18039" y="76520"/>
                    <a:pt x="17700" y="75908"/>
                  </a:cubicBezTo>
                  <a:cubicBezTo>
                    <a:pt x="17378" y="75302"/>
                    <a:pt x="16661" y="74128"/>
                    <a:pt x="16339" y="73522"/>
                  </a:cubicBezTo>
                  <a:cubicBezTo>
                    <a:pt x="16161" y="73188"/>
                    <a:pt x="15761" y="72543"/>
                    <a:pt x="15672" y="72164"/>
                  </a:cubicBezTo>
                  <a:cubicBezTo>
                    <a:pt x="15556" y="71702"/>
                    <a:pt x="15578" y="70707"/>
                    <a:pt x="15672" y="70245"/>
                  </a:cubicBezTo>
                  <a:cubicBezTo>
                    <a:pt x="15750" y="69833"/>
                    <a:pt x="16228" y="69154"/>
                    <a:pt x="16267" y="68743"/>
                  </a:cubicBezTo>
                  <a:cubicBezTo>
                    <a:pt x="16339" y="68153"/>
                    <a:pt x="15884" y="67007"/>
                    <a:pt x="15895" y="66428"/>
                  </a:cubicBezTo>
                  <a:cubicBezTo>
                    <a:pt x="15895" y="65961"/>
                    <a:pt x="16228" y="65065"/>
                    <a:pt x="16211" y="64603"/>
                  </a:cubicBezTo>
                  <a:cubicBezTo>
                    <a:pt x="16184" y="63936"/>
                    <a:pt x="15906" y="62545"/>
                    <a:pt x="15511" y="62039"/>
                  </a:cubicBezTo>
                  <a:cubicBezTo>
                    <a:pt x="15267" y="61733"/>
                    <a:pt x="14539" y="61315"/>
                    <a:pt x="14172" y="61354"/>
                  </a:cubicBezTo>
                  <a:cubicBezTo>
                    <a:pt x="13778" y="61410"/>
                    <a:pt x="13211" y="62133"/>
                    <a:pt x="12933" y="62434"/>
                  </a:cubicBezTo>
                  <a:cubicBezTo>
                    <a:pt x="12539" y="62845"/>
                    <a:pt x="11967" y="63913"/>
                    <a:pt x="11528" y="64247"/>
                  </a:cubicBezTo>
                  <a:cubicBezTo>
                    <a:pt x="11144" y="64537"/>
                    <a:pt x="10217" y="64904"/>
                    <a:pt x="9750" y="64926"/>
                  </a:cubicBezTo>
                  <a:cubicBezTo>
                    <a:pt x="9322" y="64948"/>
                    <a:pt x="8517" y="64614"/>
                    <a:pt x="8122" y="64464"/>
                  </a:cubicBezTo>
                  <a:cubicBezTo>
                    <a:pt x="7678" y="64292"/>
                    <a:pt x="6861" y="63730"/>
                    <a:pt x="6400" y="63641"/>
                  </a:cubicBezTo>
                  <a:cubicBezTo>
                    <a:pt x="6150" y="63591"/>
                    <a:pt x="5611" y="63591"/>
                    <a:pt x="5383" y="63719"/>
                  </a:cubicBezTo>
                  <a:cubicBezTo>
                    <a:pt x="5072" y="63880"/>
                    <a:pt x="4744" y="64648"/>
                    <a:pt x="4455" y="64854"/>
                  </a:cubicBezTo>
                  <a:cubicBezTo>
                    <a:pt x="4161" y="65065"/>
                    <a:pt x="3466" y="65315"/>
                    <a:pt x="3122" y="65315"/>
                  </a:cubicBezTo>
                  <a:cubicBezTo>
                    <a:pt x="2744" y="65327"/>
                    <a:pt x="1994" y="65065"/>
                    <a:pt x="1661" y="64893"/>
                  </a:cubicBezTo>
                  <a:cubicBezTo>
                    <a:pt x="1377" y="64742"/>
                    <a:pt x="955" y="64203"/>
                    <a:pt x="666" y="64108"/>
                  </a:cubicBezTo>
                  <a:cubicBezTo>
                    <a:pt x="505" y="64053"/>
                    <a:pt x="261" y="64008"/>
                    <a:pt x="5" y="63997"/>
                  </a:cubicBezTo>
                  <a:cubicBezTo>
                    <a:pt x="-5" y="63502"/>
                    <a:pt x="5" y="63051"/>
                    <a:pt x="61" y="62717"/>
                  </a:cubicBezTo>
                  <a:cubicBezTo>
                    <a:pt x="233" y="61710"/>
                    <a:pt x="1111" y="59880"/>
                    <a:pt x="1588" y="59006"/>
                  </a:cubicBezTo>
                  <a:cubicBezTo>
                    <a:pt x="1800" y="58617"/>
                    <a:pt x="2477" y="58011"/>
                    <a:pt x="2611" y="57582"/>
                  </a:cubicBezTo>
                  <a:cubicBezTo>
                    <a:pt x="2705" y="57259"/>
                    <a:pt x="2622" y="56570"/>
                    <a:pt x="2611" y="56225"/>
                  </a:cubicBezTo>
                  <a:cubicBezTo>
                    <a:pt x="2611" y="55930"/>
                    <a:pt x="2483" y="55329"/>
                    <a:pt x="2583" y="55045"/>
                  </a:cubicBezTo>
                  <a:cubicBezTo>
                    <a:pt x="2661" y="54834"/>
                    <a:pt x="3016" y="54550"/>
                    <a:pt x="3150" y="54366"/>
                  </a:cubicBezTo>
                  <a:cubicBezTo>
                    <a:pt x="3377" y="54077"/>
                    <a:pt x="3900" y="53526"/>
                    <a:pt x="4016" y="53159"/>
                  </a:cubicBezTo>
                  <a:cubicBezTo>
                    <a:pt x="4200" y="52564"/>
                    <a:pt x="4122" y="51273"/>
                    <a:pt x="4016" y="50656"/>
                  </a:cubicBezTo>
                  <a:cubicBezTo>
                    <a:pt x="3939" y="50227"/>
                    <a:pt x="3639" y="49387"/>
                    <a:pt x="3411" y="49020"/>
                  </a:cubicBezTo>
                  <a:cubicBezTo>
                    <a:pt x="3205" y="48697"/>
                    <a:pt x="2466" y="48330"/>
                    <a:pt x="2361" y="47952"/>
                  </a:cubicBezTo>
                  <a:cubicBezTo>
                    <a:pt x="2083" y="47023"/>
                    <a:pt x="2661" y="45009"/>
                    <a:pt x="2994" y="44102"/>
                  </a:cubicBezTo>
                  <a:cubicBezTo>
                    <a:pt x="3244" y="43423"/>
                    <a:pt x="4100" y="42255"/>
                    <a:pt x="4505" y="41670"/>
                  </a:cubicBezTo>
                  <a:cubicBezTo>
                    <a:pt x="4950" y="41047"/>
                    <a:pt x="5900" y="39829"/>
                    <a:pt x="6422" y="39267"/>
                  </a:cubicBezTo>
                  <a:cubicBezTo>
                    <a:pt x="6494" y="39184"/>
                    <a:pt x="6594" y="39094"/>
                    <a:pt x="6705" y="39000"/>
                  </a:cubicBezTo>
                  <a:cubicBezTo>
                    <a:pt x="6766" y="39300"/>
                    <a:pt x="6816" y="39579"/>
                    <a:pt x="6816" y="39751"/>
                  </a:cubicBezTo>
                  <a:cubicBezTo>
                    <a:pt x="6833" y="40229"/>
                    <a:pt x="6516" y="41164"/>
                    <a:pt x="6594" y="41643"/>
                  </a:cubicBezTo>
                  <a:cubicBezTo>
                    <a:pt x="6661" y="42049"/>
                    <a:pt x="7111" y="42739"/>
                    <a:pt x="7294" y="43106"/>
                  </a:cubicBezTo>
                  <a:cubicBezTo>
                    <a:pt x="7555" y="43612"/>
                    <a:pt x="8150" y="44575"/>
                    <a:pt x="8372" y="45103"/>
                  </a:cubicBezTo>
                  <a:cubicBezTo>
                    <a:pt x="8633" y="45715"/>
                    <a:pt x="8855" y="47089"/>
                    <a:pt x="9172" y="47668"/>
                  </a:cubicBezTo>
                  <a:cubicBezTo>
                    <a:pt x="9606" y="48436"/>
                    <a:pt x="10767" y="49771"/>
                    <a:pt x="11467" y="50238"/>
                  </a:cubicBezTo>
                  <a:cubicBezTo>
                    <a:pt x="11933" y="50539"/>
                    <a:pt x="13000" y="50861"/>
                    <a:pt x="13539" y="50917"/>
                  </a:cubicBezTo>
                  <a:cubicBezTo>
                    <a:pt x="13900" y="50950"/>
                    <a:pt x="14689" y="50928"/>
                    <a:pt x="15000" y="50700"/>
                  </a:cubicBezTo>
                  <a:cubicBezTo>
                    <a:pt x="15289" y="50483"/>
                    <a:pt x="15450" y="49598"/>
                    <a:pt x="15728" y="49376"/>
                  </a:cubicBezTo>
                  <a:cubicBezTo>
                    <a:pt x="16017" y="49148"/>
                    <a:pt x="16767" y="48897"/>
                    <a:pt x="17106" y="49020"/>
                  </a:cubicBezTo>
                  <a:cubicBezTo>
                    <a:pt x="17367" y="49126"/>
                    <a:pt x="17673" y="49710"/>
                    <a:pt x="17800" y="49988"/>
                  </a:cubicBezTo>
                  <a:cubicBezTo>
                    <a:pt x="18023" y="50461"/>
                    <a:pt x="18234" y="51518"/>
                    <a:pt x="18278" y="52046"/>
                  </a:cubicBezTo>
                  <a:cubicBezTo>
                    <a:pt x="18345" y="52792"/>
                    <a:pt x="18023" y="54283"/>
                    <a:pt x="18117" y="55017"/>
                  </a:cubicBezTo>
                  <a:cubicBezTo>
                    <a:pt x="18161" y="55351"/>
                    <a:pt x="18511" y="55952"/>
                    <a:pt x="18567" y="56297"/>
                  </a:cubicBezTo>
                  <a:cubicBezTo>
                    <a:pt x="18645" y="56731"/>
                    <a:pt x="18500" y="57638"/>
                    <a:pt x="18567" y="58077"/>
                  </a:cubicBezTo>
                  <a:cubicBezTo>
                    <a:pt x="18628" y="58467"/>
                    <a:pt x="18800" y="59262"/>
                    <a:pt x="19050" y="59546"/>
                  </a:cubicBezTo>
                  <a:cubicBezTo>
                    <a:pt x="19278" y="59813"/>
                    <a:pt x="19950" y="60136"/>
                    <a:pt x="20289" y="60119"/>
                  </a:cubicBezTo>
                  <a:cubicBezTo>
                    <a:pt x="20434" y="60108"/>
                    <a:pt x="20723" y="59936"/>
                    <a:pt x="20800" y="59791"/>
                  </a:cubicBezTo>
                  <a:cubicBezTo>
                    <a:pt x="20917" y="59568"/>
                    <a:pt x="20734" y="59006"/>
                    <a:pt x="20800" y="58756"/>
                  </a:cubicBezTo>
                  <a:cubicBezTo>
                    <a:pt x="20856" y="58511"/>
                    <a:pt x="21089" y="58011"/>
                    <a:pt x="21273" y="57860"/>
                  </a:cubicBezTo>
                  <a:cubicBezTo>
                    <a:pt x="21445" y="57721"/>
                    <a:pt x="21895" y="57593"/>
                    <a:pt x="22101" y="57649"/>
                  </a:cubicBezTo>
                  <a:cubicBezTo>
                    <a:pt x="22389" y="57732"/>
                    <a:pt x="22723" y="58361"/>
                    <a:pt x="22962" y="58539"/>
                  </a:cubicBezTo>
                  <a:cubicBezTo>
                    <a:pt x="23289" y="58801"/>
                    <a:pt x="24073" y="59090"/>
                    <a:pt x="24395" y="59362"/>
                  </a:cubicBezTo>
                  <a:cubicBezTo>
                    <a:pt x="24606" y="59546"/>
                    <a:pt x="24973" y="59974"/>
                    <a:pt x="25128" y="60225"/>
                  </a:cubicBezTo>
                  <a:cubicBezTo>
                    <a:pt x="25328" y="60536"/>
                    <a:pt x="25512" y="61376"/>
                    <a:pt x="25790" y="61605"/>
                  </a:cubicBezTo>
                  <a:cubicBezTo>
                    <a:pt x="26078" y="61844"/>
                    <a:pt x="26829" y="61788"/>
                    <a:pt x="27167" y="61894"/>
                  </a:cubicBezTo>
                  <a:cubicBezTo>
                    <a:pt x="27629" y="62050"/>
                    <a:pt x="28617" y="62294"/>
                    <a:pt x="28945" y="62684"/>
                  </a:cubicBezTo>
                  <a:cubicBezTo>
                    <a:pt x="29206" y="62973"/>
                    <a:pt x="29245" y="63891"/>
                    <a:pt x="29429" y="64247"/>
                  </a:cubicBezTo>
                  <a:cubicBezTo>
                    <a:pt x="29679" y="64731"/>
                    <a:pt x="30262" y="65727"/>
                    <a:pt x="30734" y="65927"/>
                  </a:cubicBezTo>
                  <a:cubicBezTo>
                    <a:pt x="30968" y="66028"/>
                    <a:pt x="31468" y="65799"/>
                    <a:pt x="31718" y="65777"/>
                  </a:cubicBezTo>
                  <a:cubicBezTo>
                    <a:pt x="32162" y="65744"/>
                    <a:pt x="33034" y="65705"/>
                    <a:pt x="33468" y="65777"/>
                  </a:cubicBezTo>
                  <a:cubicBezTo>
                    <a:pt x="33757" y="65833"/>
                    <a:pt x="34268" y="66156"/>
                    <a:pt x="34557" y="66211"/>
                  </a:cubicBezTo>
                  <a:cubicBezTo>
                    <a:pt x="34862" y="66267"/>
                    <a:pt x="35490" y="66284"/>
                    <a:pt x="35796" y="66211"/>
                  </a:cubicBezTo>
                  <a:cubicBezTo>
                    <a:pt x="36101" y="66133"/>
                    <a:pt x="36640" y="65738"/>
                    <a:pt x="36940" y="65638"/>
                  </a:cubicBezTo>
                  <a:cubicBezTo>
                    <a:pt x="37323" y="65510"/>
                    <a:pt x="38140" y="65544"/>
                    <a:pt x="38496" y="65360"/>
                  </a:cubicBezTo>
                  <a:cubicBezTo>
                    <a:pt x="38929" y="65132"/>
                    <a:pt x="39501" y="64203"/>
                    <a:pt x="39929" y="63997"/>
                  </a:cubicBezTo>
                  <a:cubicBezTo>
                    <a:pt x="40324" y="63813"/>
                    <a:pt x="41201" y="63752"/>
                    <a:pt x="41624" y="63813"/>
                  </a:cubicBezTo>
                  <a:cubicBezTo>
                    <a:pt x="42007" y="63880"/>
                    <a:pt x="42740" y="64214"/>
                    <a:pt x="43057" y="64464"/>
                  </a:cubicBezTo>
                  <a:cubicBezTo>
                    <a:pt x="43479" y="64798"/>
                    <a:pt x="43952" y="65972"/>
                    <a:pt x="44424" y="66211"/>
                  </a:cubicBezTo>
                  <a:cubicBezTo>
                    <a:pt x="44635" y="66317"/>
                    <a:pt x="45146" y="66339"/>
                    <a:pt x="45346" y="66211"/>
                  </a:cubicBezTo>
                  <a:cubicBezTo>
                    <a:pt x="45696" y="65983"/>
                    <a:pt x="45979" y="65054"/>
                    <a:pt x="46146" y="64648"/>
                  </a:cubicBezTo>
                  <a:cubicBezTo>
                    <a:pt x="46396" y="63997"/>
                    <a:pt x="46818" y="62662"/>
                    <a:pt x="46907" y="61972"/>
                  </a:cubicBezTo>
                  <a:cubicBezTo>
                    <a:pt x="46985" y="61365"/>
                    <a:pt x="46935" y="60136"/>
                    <a:pt x="46846" y="59546"/>
                  </a:cubicBezTo>
                  <a:cubicBezTo>
                    <a:pt x="46791" y="59134"/>
                    <a:pt x="46529" y="58367"/>
                    <a:pt x="46435" y="57972"/>
                  </a:cubicBezTo>
                  <a:cubicBezTo>
                    <a:pt x="46357" y="57649"/>
                    <a:pt x="46096" y="56987"/>
                    <a:pt x="46146" y="56653"/>
                  </a:cubicBezTo>
                  <a:cubicBezTo>
                    <a:pt x="46196" y="56364"/>
                    <a:pt x="46618" y="55930"/>
                    <a:pt x="46724" y="55652"/>
                  </a:cubicBezTo>
                  <a:cubicBezTo>
                    <a:pt x="46841" y="55340"/>
                    <a:pt x="46896" y="54628"/>
                    <a:pt x="47002" y="54305"/>
                  </a:cubicBezTo>
                  <a:cubicBezTo>
                    <a:pt x="47202" y="53743"/>
                    <a:pt x="47674" y="52619"/>
                    <a:pt x="48057" y="52202"/>
                  </a:cubicBezTo>
                  <a:cubicBezTo>
                    <a:pt x="48291" y="51941"/>
                    <a:pt x="48946" y="51701"/>
                    <a:pt x="49202" y="51490"/>
                  </a:cubicBezTo>
                  <a:cubicBezTo>
                    <a:pt x="49513" y="51217"/>
                    <a:pt x="50080" y="50605"/>
                    <a:pt x="50280" y="50238"/>
                  </a:cubicBezTo>
                  <a:cubicBezTo>
                    <a:pt x="50541" y="49771"/>
                    <a:pt x="50630" y="48597"/>
                    <a:pt x="50924" y="48169"/>
                  </a:cubicBezTo>
                  <a:cubicBezTo>
                    <a:pt x="51130" y="47863"/>
                    <a:pt x="51707" y="47273"/>
                    <a:pt x="52041" y="47312"/>
                  </a:cubicBezTo>
                  <a:cubicBezTo>
                    <a:pt x="52457" y="47367"/>
                    <a:pt x="52869" y="48380"/>
                    <a:pt x="53185" y="48703"/>
                  </a:cubicBezTo>
                  <a:cubicBezTo>
                    <a:pt x="53669" y="49203"/>
                    <a:pt x="54824" y="49955"/>
                    <a:pt x="55285" y="50483"/>
                  </a:cubicBezTo>
                  <a:cubicBezTo>
                    <a:pt x="55830" y="51112"/>
                    <a:pt x="56930" y="52458"/>
                    <a:pt x="57130" y="53298"/>
                  </a:cubicBezTo>
                  <a:cubicBezTo>
                    <a:pt x="57263" y="53849"/>
                    <a:pt x="57091" y="55017"/>
                    <a:pt x="56935" y="55546"/>
                  </a:cubicBezTo>
                  <a:cubicBezTo>
                    <a:pt x="56791" y="56063"/>
                    <a:pt x="56341" y="57065"/>
                    <a:pt x="55985" y="57443"/>
                  </a:cubicBezTo>
                  <a:cubicBezTo>
                    <a:pt x="55641" y="57799"/>
                    <a:pt x="54641" y="58005"/>
                    <a:pt x="54302" y="58367"/>
                  </a:cubicBezTo>
                  <a:cubicBezTo>
                    <a:pt x="54041" y="58628"/>
                    <a:pt x="53724" y="59329"/>
                    <a:pt x="53602" y="59685"/>
                  </a:cubicBezTo>
                  <a:cubicBezTo>
                    <a:pt x="53419" y="60214"/>
                    <a:pt x="53108" y="61338"/>
                    <a:pt x="53185" y="61894"/>
                  </a:cubicBezTo>
                  <a:cubicBezTo>
                    <a:pt x="53263" y="62489"/>
                    <a:pt x="53802" y="63602"/>
                    <a:pt x="54208" y="63997"/>
                  </a:cubicBezTo>
                  <a:cubicBezTo>
                    <a:pt x="54502" y="64292"/>
                    <a:pt x="55302" y="64687"/>
                    <a:pt x="55697" y="64648"/>
                  </a:cubicBezTo>
                  <a:cubicBezTo>
                    <a:pt x="56024" y="64603"/>
                    <a:pt x="56580" y="64142"/>
                    <a:pt x="56785" y="63858"/>
                  </a:cubicBezTo>
                  <a:cubicBezTo>
                    <a:pt x="56958" y="63624"/>
                    <a:pt x="57080" y="63007"/>
                    <a:pt x="57169" y="62717"/>
                  </a:cubicBezTo>
                  <a:cubicBezTo>
                    <a:pt x="57258" y="62361"/>
                    <a:pt x="57263" y="61582"/>
                    <a:pt x="57447" y="61293"/>
                  </a:cubicBezTo>
                  <a:cubicBezTo>
                    <a:pt x="57652" y="60970"/>
                    <a:pt x="58297" y="60581"/>
                    <a:pt x="58630" y="60470"/>
                  </a:cubicBezTo>
                  <a:cubicBezTo>
                    <a:pt x="59052" y="60331"/>
                    <a:pt x="59997" y="60648"/>
                    <a:pt x="60408" y="60470"/>
                  </a:cubicBezTo>
                  <a:cubicBezTo>
                    <a:pt x="60997" y="60225"/>
                    <a:pt x="61891" y="59179"/>
                    <a:pt x="62297" y="58650"/>
                  </a:cubicBezTo>
                  <a:cubicBezTo>
                    <a:pt x="62630" y="58194"/>
                    <a:pt x="63202" y="57159"/>
                    <a:pt x="63402" y="56620"/>
                  </a:cubicBezTo>
                  <a:cubicBezTo>
                    <a:pt x="63575" y="56180"/>
                    <a:pt x="63652" y="55190"/>
                    <a:pt x="63852" y="54767"/>
                  </a:cubicBezTo>
                  <a:cubicBezTo>
                    <a:pt x="64008" y="54433"/>
                    <a:pt x="64441" y="53788"/>
                    <a:pt x="64747" y="53621"/>
                  </a:cubicBezTo>
                  <a:cubicBezTo>
                    <a:pt x="65203" y="53387"/>
                    <a:pt x="66258" y="53493"/>
                    <a:pt x="66747" y="53593"/>
                  </a:cubicBezTo>
                  <a:cubicBezTo>
                    <a:pt x="67492" y="53732"/>
                    <a:pt x="68808" y="54678"/>
                    <a:pt x="69547" y="54767"/>
                  </a:cubicBezTo>
                  <a:cubicBezTo>
                    <a:pt x="70325" y="54850"/>
                    <a:pt x="72647" y="54194"/>
                    <a:pt x="72647" y="54194"/>
                  </a:cubicBezTo>
                  <a:lnTo>
                    <a:pt x="84487" y="40435"/>
                  </a:lnTo>
                  <a:cubicBezTo>
                    <a:pt x="84487" y="40435"/>
                    <a:pt x="83976" y="36185"/>
                    <a:pt x="84487" y="34933"/>
                  </a:cubicBezTo>
                  <a:cubicBezTo>
                    <a:pt x="84609" y="34649"/>
                    <a:pt x="85181" y="34371"/>
                    <a:pt x="85353" y="34115"/>
                  </a:cubicBezTo>
                  <a:cubicBezTo>
                    <a:pt x="85553" y="33798"/>
                    <a:pt x="85842" y="33047"/>
                    <a:pt x="85892" y="32657"/>
                  </a:cubicBezTo>
                  <a:cubicBezTo>
                    <a:pt x="85959" y="32118"/>
                    <a:pt x="85892" y="30983"/>
                    <a:pt x="85698" y="30477"/>
                  </a:cubicBezTo>
                  <a:cubicBezTo>
                    <a:pt x="85409" y="29731"/>
                    <a:pt x="84237" y="28685"/>
                    <a:pt x="83787" y="28051"/>
                  </a:cubicBezTo>
                  <a:cubicBezTo>
                    <a:pt x="83392" y="27489"/>
                    <a:pt x="82426" y="26410"/>
                    <a:pt x="82292" y="25697"/>
                  </a:cubicBezTo>
                  <a:cubicBezTo>
                    <a:pt x="82248" y="25475"/>
                    <a:pt x="82314" y="24958"/>
                    <a:pt x="82448" y="24774"/>
                  </a:cubicBezTo>
                  <a:cubicBezTo>
                    <a:pt x="82642" y="24512"/>
                    <a:pt x="83264" y="24318"/>
                    <a:pt x="83564" y="24279"/>
                  </a:cubicBezTo>
                  <a:cubicBezTo>
                    <a:pt x="84003" y="24212"/>
                    <a:pt x="84920" y="24307"/>
                    <a:pt x="85315" y="24524"/>
                  </a:cubicBezTo>
                  <a:cubicBezTo>
                    <a:pt x="85826" y="24802"/>
                    <a:pt x="86631" y="25787"/>
                    <a:pt x="86909" y="26348"/>
                  </a:cubicBezTo>
                  <a:cubicBezTo>
                    <a:pt x="87198" y="26916"/>
                    <a:pt x="87287" y="28290"/>
                    <a:pt x="87476" y="28913"/>
                  </a:cubicBezTo>
                  <a:cubicBezTo>
                    <a:pt x="87631" y="29397"/>
                    <a:pt x="87854" y="30521"/>
                    <a:pt x="88248" y="30799"/>
                  </a:cubicBezTo>
                  <a:cubicBezTo>
                    <a:pt x="88526" y="31005"/>
                    <a:pt x="89259" y="30888"/>
                    <a:pt x="89587" y="30799"/>
                  </a:cubicBezTo>
                  <a:cubicBezTo>
                    <a:pt x="89931" y="30705"/>
                    <a:pt x="90548" y="30271"/>
                    <a:pt x="90854" y="30087"/>
                  </a:cubicBezTo>
                  <a:cubicBezTo>
                    <a:pt x="91276" y="29842"/>
                    <a:pt x="92115" y="29369"/>
                    <a:pt x="92520" y="29086"/>
                  </a:cubicBezTo>
                  <a:cubicBezTo>
                    <a:pt x="92987" y="28752"/>
                    <a:pt x="94021" y="28145"/>
                    <a:pt x="94326" y="27628"/>
                  </a:cubicBezTo>
                  <a:cubicBezTo>
                    <a:pt x="94459" y="27405"/>
                    <a:pt x="94565" y="26855"/>
                    <a:pt x="94548" y="26593"/>
                  </a:cubicBezTo>
                  <a:cubicBezTo>
                    <a:pt x="94537" y="26293"/>
                    <a:pt x="94221" y="25753"/>
                    <a:pt x="94171" y="25453"/>
                  </a:cubicBezTo>
                  <a:cubicBezTo>
                    <a:pt x="94104" y="25052"/>
                    <a:pt x="94037" y="24223"/>
                    <a:pt x="94171" y="23845"/>
                  </a:cubicBezTo>
                  <a:cubicBezTo>
                    <a:pt x="94326" y="23394"/>
                    <a:pt x="95076" y="22777"/>
                    <a:pt x="95348" y="22387"/>
                  </a:cubicBezTo>
                  <a:cubicBezTo>
                    <a:pt x="95626" y="21992"/>
                    <a:pt x="96365" y="20707"/>
                    <a:pt x="96365" y="20707"/>
                  </a:cubicBezTo>
                  <a:lnTo>
                    <a:pt x="96365" y="7193"/>
                  </a:lnTo>
                  <a:cubicBezTo>
                    <a:pt x="96365" y="7193"/>
                    <a:pt x="96893" y="7204"/>
                    <a:pt x="97071" y="7238"/>
                  </a:cubicBezTo>
                  <a:cubicBezTo>
                    <a:pt x="97393" y="7277"/>
                    <a:pt x="98048" y="7416"/>
                    <a:pt x="98337" y="7588"/>
                  </a:cubicBezTo>
                  <a:cubicBezTo>
                    <a:pt x="98715" y="7794"/>
                    <a:pt x="99221" y="8606"/>
                    <a:pt x="99615" y="8768"/>
                  </a:cubicBezTo>
                  <a:cubicBezTo>
                    <a:pt x="100071" y="8951"/>
                    <a:pt x="101088" y="8907"/>
                    <a:pt x="101560" y="8768"/>
                  </a:cubicBezTo>
                  <a:cubicBezTo>
                    <a:pt x="102004" y="8629"/>
                    <a:pt x="102771" y="8033"/>
                    <a:pt x="103121" y="7688"/>
                  </a:cubicBezTo>
                  <a:cubicBezTo>
                    <a:pt x="103454" y="7366"/>
                    <a:pt x="104021" y="6576"/>
                    <a:pt x="104227" y="6136"/>
                  </a:cubicBezTo>
                  <a:cubicBezTo>
                    <a:pt x="104465" y="5585"/>
                    <a:pt x="104521" y="4322"/>
                    <a:pt x="104771" y="3783"/>
                  </a:cubicBezTo>
                  <a:cubicBezTo>
                    <a:pt x="104943" y="3427"/>
                    <a:pt x="105377" y="2715"/>
                    <a:pt x="105704" y="2553"/>
                  </a:cubicBezTo>
                  <a:cubicBezTo>
                    <a:pt x="105899" y="2447"/>
                    <a:pt x="106399" y="2403"/>
                    <a:pt x="106560" y="2553"/>
                  </a:cubicBezTo>
                  <a:cubicBezTo>
                    <a:pt x="106754" y="2703"/>
                    <a:pt x="106638" y="3404"/>
                    <a:pt x="106832" y="3566"/>
                  </a:cubicBezTo>
                  <a:cubicBezTo>
                    <a:pt x="107004" y="3722"/>
                    <a:pt x="107516" y="3666"/>
                    <a:pt x="107716" y="3566"/>
                  </a:cubicBezTo>
                  <a:cubicBezTo>
                    <a:pt x="107888" y="3482"/>
                    <a:pt x="108093" y="3093"/>
                    <a:pt x="108238" y="2954"/>
                  </a:cubicBezTo>
                  <a:cubicBezTo>
                    <a:pt x="108438" y="2759"/>
                    <a:pt x="108955" y="2509"/>
                    <a:pt x="109071" y="2253"/>
                  </a:cubicBezTo>
                  <a:cubicBezTo>
                    <a:pt x="109227" y="1919"/>
                    <a:pt x="108938" y="1079"/>
                    <a:pt x="109071" y="734"/>
                  </a:cubicBezTo>
                  <a:cubicBezTo>
                    <a:pt x="109160" y="506"/>
                    <a:pt x="109505" y="105"/>
                    <a:pt x="109716" y="33"/>
                  </a:cubicBezTo>
                  <a:cubicBezTo>
                    <a:pt x="109993" y="-55"/>
                    <a:pt x="110599" y="139"/>
                    <a:pt x="110860" y="278"/>
                  </a:cubicBezTo>
                  <a:cubicBezTo>
                    <a:pt x="111082" y="383"/>
                    <a:pt x="111382" y="828"/>
                    <a:pt x="111605" y="912"/>
                  </a:cubicBezTo>
                  <a:cubicBezTo>
                    <a:pt x="112044" y="1084"/>
                    <a:pt x="112999" y="1012"/>
                    <a:pt x="113449" y="912"/>
                  </a:cubicBezTo>
                  <a:cubicBezTo>
                    <a:pt x="113777" y="851"/>
                    <a:pt x="114433" y="589"/>
                    <a:pt x="114710" y="383"/>
                  </a:cubicBezTo>
                  <a:cubicBezTo>
                    <a:pt x="114805" y="311"/>
                    <a:pt x="114938" y="172"/>
                    <a:pt x="115077" y="0"/>
                  </a:cubicBezTo>
                  <a:cubicBezTo>
                    <a:pt x="115344" y="417"/>
                    <a:pt x="115660" y="828"/>
                    <a:pt x="115899" y="1023"/>
                  </a:cubicBezTo>
                  <a:cubicBezTo>
                    <a:pt x="116410" y="1435"/>
                    <a:pt x="117633" y="1819"/>
                    <a:pt x="118249" y="1941"/>
                  </a:cubicBezTo>
                  <a:cubicBezTo>
                    <a:pt x="118683" y="2014"/>
                    <a:pt x="119338" y="2036"/>
                    <a:pt x="120000" y="2025"/>
                  </a:cubicBezTo>
                  <a:cubicBezTo>
                    <a:pt x="119788" y="2726"/>
                    <a:pt x="119288" y="4311"/>
                    <a:pt x="119088" y="4929"/>
                  </a:cubicBezTo>
                  <a:cubicBezTo>
                    <a:pt x="118749" y="5930"/>
                    <a:pt x="118038" y="7928"/>
                    <a:pt x="117672" y="8918"/>
                  </a:cubicBezTo>
                  <a:cubicBezTo>
                    <a:pt x="117460" y="9480"/>
                    <a:pt x="116938" y="10570"/>
                    <a:pt x="116788" y="11160"/>
                  </a:cubicBezTo>
                  <a:cubicBezTo>
                    <a:pt x="116577" y="11989"/>
                    <a:pt x="116683" y="13814"/>
                    <a:pt x="116333" y="14582"/>
                  </a:cubicBezTo>
                  <a:cubicBezTo>
                    <a:pt x="116044" y="15227"/>
                    <a:pt x="114871" y="16034"/>
                    <a:pt x="114516" y="16640"/>
                  </a:cubicBezTo>
                  <a:cubicBezTo>
                    <a:pt x="114160" y="17263"/>
                    <a:pt x="113844" y="18743"/>
                    <a:pt x="113544" y="19400"/>
                  </a:cubicBezTo>
                  <a:cubicBezTo>
                    <a:pt x="113277" y="19973"/>
                    <a:pt x="112477" y="20952"/>
                    <a:pt x="112294" y="21569"/>
                  </a:cubicBezTo>
                  <a:cubicBezTo>
                    <a:pt x="112082" y="22304"/>
                    <a:pt x="112238" y="23900"/>
                    <a:pt x="112132" y="24663"/>
                  </a:cubicBezTo>
                  <a:cubicBezTo>
                    <a:pt x="112027" y="25486"/>
                    <a:pt x="111816" y="27166"/>
                    <a:pt x="111438" y="27878"/>
                  </a:cubicBezTo>
                  <a:cubicBezTo>
                    <a:pt x="111132" y="28451"/>
                    <a:pt x="110110" y="29236"/>
                    <a:pt x="109649" y="29670"/>
                  </a:cubicBezTo>
                  <a:cubicBezTo>
                    <a:pt x="109282" y="30004"/>
                    <a:pt x="108610" y="30777"/>
                    <a:pt x="108166" y="30955"/>
                  </a:cubicBezTo>
                  <a:cubicBezTo>
                    <a:pt x="107882" y="31061"/>
                    <a:pt x="107243" y="31083"/>
                    <a:pt x="106977" y="30955"/>
                  </a:cubicBezTo>
                  <a:cubicBezTo>
                    <a:pt x="106727" y="30833"/>
                    <a:pt x="106454" y="30248"/>
                    <a:pt x="106232" y="30098"/>
                  </a:cubicBezTo>
                  <a:cubicBezTo>
                    <a:pt x="106021" y="29948"/>
                    <a:pt x="105532" y="29703"/>
                    <a:pt x="105304" y="29776"/>
                  </a:cubicBezTo>
                  <a:cubicBezTo>
                    <a:pt x="105043" y="29865"/>
                    <a:pt x="104677" y="30404"/>
                    <a:pt x="104582" y="30682"/>
                  </a:cubicBezTo>
                  <a:cubicBezTo>
                    <a:pt x="104438" y="31116"/>
                    <a:pt x="104677" y="32084"/>
                    <a:pt x="104582" y="32530"/>
                  </a:cubicBezTo>
                  <a:cubicBezTo>
                    <a:pt x="104454" y="33142"/>
                    <a:pt x="103954" y="34293"/>
                    <a:pt x="103610" y="34783"/>
                  </a:cubicBezTo>
                  <a:cubicBezTo>
                    <a:pt x="103126" y="35439"/>
                    <a:pt x="101693" y="36218"/>
                    <a:pt x="101193" y="36864"/>
                  </a:cubicBezTo>
                  <a:cubicBezTo>
                    <a:pt x="100888" y="37264"/>
                    <a:pt x="100432" y="38210"/>
                    <a:pt x="100260" y="38705"/>
                  </a:cubicBezTo>
                  <a:cubicBezTo>
                    <a:pt x="100076" y="39245"/>
                    <a:pt x="99865" y="40380"/>
                    <a:pt x="99810" y="40953"/>
                  </a:cubicBezTo>
                  <a:cubicBezTo>
                    <a:pt x="99799" y="41047"/>
                    <a:pt x="99787" y="41164"/>
                    <a:pt x="99782" y="412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29" name="Shape 729"/>
            <p:cNvSpPr/>
            <p:nvPr/>
          </p:nvSpPr>
          <p:spPr>
            <a:xfrm>
              <a:off x="941908" y="812691"/>
              <a:ext cx="418200" cy="442200"/>
            </a:xfrm>
            <a:custGeom>
              <a:avLst/>
              <a:gdLst/>
              <a:ahLst/>
              <a:cxnLst/>
              <a:rect l="0" t="0" r="0" b="0"/>
              <a:pathLst>
                <a:path w="120000" h="120000" extrusionOk="0">
                  <a:moveTo>
                    <a:pt x="34612" y="41591"/>
                  </a:moveTo>
                  <a:cubicBezTo>
                    <a:pt x="34701" y="40724"/>
                    <a:pt x="34796" y="39907"/>
                    <a:pt x="34896" y="39329"/>
                  </a:cubicBezTo>
                  <a:cubicBezTo>
                    <a:pt x="35063" y="38423"/>
                    <a:pt x="35797" y="36672"/>
                    <a:pt x="35858" y="35756"/>
                  </a:cubicBezTo>
                  <a:cubicBezTo>
                    <a:pt x="35897" y="35055"/>
                    <a:pt x="35357" y="33683"/>
                    <a:pt x="35474" y="32994"/>
                  </a:cubicBezTo>
                  <a:cubicBezTo>
                    <a:pt x="35591" y="32238"/>
                    <a:pt x="36375" y="30843"/>
                    <a:pt x="36814" y="30176"/>
                  </a:cubicBezTo>
                  <a:cubicBezTo>
                    <a:pt x="37492" y="29137"/>
                    <a:pt x="39560" y="27414"/>
                    <a:pt x="40127" y="26330"/>
                  </a:cubicBezTo>
                  <a:cubicBezTo>
                    <a:pt x="40850" y="24985"/>
                    <a:pt x="41300" y="22040"/>
                    <a:pt x="41606" y="20584"/>
                  </a:cubicBezTo>
                  <a:cubicBezTo>
                    <a:pt x="41784" y="19745"/>
                    <a:pt x="42262" y="18033"/>
                    <a:pt x="42173" y="17177"/>
                  </a:cubicBezTo>
                  <a:cubicBezTo>
                    <a:pt x="42084" y="16271"/>
                    <a:pt x="41134" y="14593"/>
                    <a:pt x="40833" y="13704"/>
                  </a:cubicBezTo>
                  <a:cubicBezTo>
                    <a:pt x="40439" y="12537"/>
                    <a:pt x="39933" y="10114"/>
                    <a:pt x="39499" y="8947"/>
                  </a:cubicBezTo>
                  <a:cubicBezTo>
                    <a:pt x="39216" y="8202"/>
                    <a:pt x="38187" y="6846"/>
                    <a:pt x="38098" y="6074"/>
                  </a:cubicBezTo>
                  <a:cubicBezTo>
                    <a:pt x="37981" y="5229"/>
                    <a:pt x="38482" y="3528"/>
                    <a:pt x="38793" y="2717"/>
                  </a:cubicBezTo>
                  <a:cubicBezTo>
                    <a:pt x="39010" y="2172"/>
                    <a:pt x="39499" y="1050"/>
                    <a:pt x="40011" y="655"/>
                  </a:cubicBezTo>
                  <a:cubicBezTo>
                    <a:pt x="40411" y="350"/>
                    <a:pt x="41595" y="283"/>
                    <a:pt x="42095" y="0"/>
                  </a:cubicBezTo>
                  <a:cubicBezTo>
                    <a:pt x="42223" y="194"/>
                    <a:pt x="42440" y="394"/>
                    <a:pt x="42596" y="472"/>
                  </a:cubicBezTo>
                  <a:cubicBezTo>
                    <a:pt x="42868" y="611"/>
                    <a:pt x="43624" y="427"/>
                    <a:pt x="43869" y="600"/>
                  </a:cubicBezTo>
                  <a:cubicBezTo>
                    <a:pt x="44252" y="872"/>
                    <a:pt x="44230" y="1867"/>
                    <a:pt x="44514" y="2228"/>
                  </a:cubicBezTo>
                  <a:cubicBezTo>
                    <a:pt x="44808" y="2623"/>
                    <a:pt x="45876" y="3101"/>
                    <a:pt x="46170" y="3506"/>
                  </a:cubicBezTo>
                  <a:cubicBezTo>
                    <a:pt x="46582" y="4073"/>
                    <a:pt x="46610" y="5524"/>
                    <a:pt x="47032" y="6107"/>
                  </a:cubicBezTo>
                  <a:cubicBezTo>
                    <a:pt x="47299" y="6463"/>
                    <a:pt x="48200" y="6913"/>
                    <a:pt x="48533" y="7241"/>
                  </a:cubicBezTo>
                  <a:cubicBezTo>
                    <a:pt x="48895" y="7613"/>
                    <a:pt x="49628" y="8397"/>
                    <a:pt x="49767" y="8869"/>
                  </a:cubicBezTo>
                  <a:cubicBezTo>
                    <a:pt x="49962" y="9436"/>
                    <a:pt x="49962" y="10692"/>
                    <a:pt x="49640" y="11214"/>
                  </a:cubicBezTo>
                  <a:cubicBezTo>
                    <a:pt x="49245" y="11903"/>
                    <a:pt x="47432" y="12570"/>
                    <a:pt x="46865" y="13170"/>
                  </a:cubicBezTo>
                  <a:cubicBezTo>
                    <a:pt x="46476" y="13587"/>
                    <a:pt x="45826" y="14538"/>
                    <a:pt x="45720" y="15060"/>
                  </a:cubicBezTo>
                  <a:cubicBezTo>
                    <a:pt x="45653" y="15377"/>
                    <a:pt x="46004" y="16021"/>
                    <a:pt x="45937" y="16338"/>
                  </a:cubicBezTo>
                  <a:cubicBezTo>
                    <a:pt x="45887" y="16677"/>
                    <a:pt x="45337" y="17244"/>
                    <a:pt x="45242" y="17583"/>
                  </a:cubicBezTo>
                  <a:cubicBezTo>
                    <a:pt x="45131" y="18000"/>
                    <a:pt x="45242" y="19267"/>
                    <a:pt x="45242" y="19267"/>
                  </a:cubicBezTo>
                  <a:lnTo>
                    <a:pt x="52175" y="19267"/>
                  </a:lnTo>
                  <a:cubicBezTo>
                    <a:pt x="52175" y="19267"/>
                    <a:pt x="52831" y="19984"/>
                    <a:pt x="53125" y="20162"/>
                  </a:cubicBezTo>
                  <a:cubicBezTo>
                    <a:pt x="53548" y="20389"/>
                    <a:pt x="54593" y="20534"/>
                    <a:pt x="55043" y="20728"/>
                  </a:cubicBezTo>
                  <a:cubicBezTo>
                    <a:pt x="55477" y="20912"/>
                    <a:pt x="56289" y="21362"/>
                    <a:pt x="56633" y="21645"/>
                  </a:cubicBezTo>
                  <a:cubicBezTo>
                    <a:pt x="57173" y="22096"/>
                    <a:pt x="57895" y="23251"/>
                    <a:pt x="58396" y="23729"/>
                  </a:cubicBezTo>
                  <a:cubicBezTo>
                    <a:pt x="59118" y="24430"/>
                    <a:pt x="60669" y="25797"/>
                    <a:pt x="61620" y="26275"/>
                  </a:cubicBezTo>
                  <a:cubicBezTo>
                    <a:pt x="62354" y="26647"/>
                    <a:pt x="64050" y="27108"/>
                    <a:pt x="64900" y="27192"/>
                  </a:cubicBezTo>
                  <a:cubicBezTo>
                    <a:pt x="65389" y="27247"/>
                    <a:pt x="66379" y="26997"/>
                    <a:pt x="66857" y="27086"/>
                  </a:cubicBezTo>
                  <a:cubicBezTo>
                    <a:pt x="67457" y="27214"/>
                    <a:pt x="68425" y="27970"/>
                    <a:pt x="68986" y="28175"/>
                  </a:cubicBezTo>
                  <a:cubicBezTo>
                    <a:pt x="69787" y="28459"/>
                    <a:pt x="71444" y="28964"/>
                    <a:pt x="72305" y="28953"/>
                  </a:cubicBezTo>
                  <a:cubicBezTo>
                    <a:pt x="72822" y="28953"/>
                    <a:pt x="73951" y="28809"/>
                    <a:pt x="74262" y="28470"/>
                  </a:cubicBezTo>
                  <a:cubicBezTo>
                    <a:pt x="74501" y="28186"/>
                    <a:pt x="74145" y="27403"/>
                    <a:pt x="74262" y="27064"/>
                  </a:cubicBezTo>
                  <a:cubicBezTo>
                    <a:pt x="74429" y="26519"/>
                    <a:pt x="75185" y="25558"/>
                    <a:pt x="75596" y="25108"/>
                  </a:cubicBezTo>
                  <a:cubicBezTo>
                    <a:pt x="75852" y="24846"/>
                    <a:pt x="76781" y="24191"/>
                    <a:pt x="76781" y="24191"/>
                  </a:cubicBezTo>
                  <a:lnTo>
                    <a:pt x="82874" y="24191"/>
                  </a:lnTo>
                  <a:cubicBezTo>
                    <a:pt x="82874" y="24191"/>
                    <a:pt x="83874" y="24663"/>
                    <a:pt x="84225" y="24791"/>
                  </a:cubicBezTo>
                  <a:cubicBezTo>
                    <a:pt x="84558" y="24913"/>
                    <a:pt x="85225" y="25197"/>
                    <a:pt x="85587" y="25219"/>
                  </a:cubicBezTo>
                  <a:cubicBezTo>
                    <a:pt x="85959" y="25241"/>
                    <a:pt x="86715" y="25074"/>
                    <a:pt x="87066" y="24946"/>
                  </a:cubicBezTo>
                  <a:cubicBezTo>
                    <a:pt x="87321" y="24858"/>
                    <a:pt x="87744" y="24474"/>
                    <a:pt x="88016" y="24407"/>
                  </a:cubicBezTo>
                  <a:cubicBezTo>
                    <a:pt x="88350" y="24324"/>
                    <a:pt x="89095" y="24302"/>
                    <a:pt x="89417" y="24407"/>
                  </a:cubicBezTo>
                  <a:cubicBezTo>
                    <a:pt x="89645" y="24485"/>
                    <a:pt x="90056" y="24758"/>
                    <a:pt x="90151" y="24946"/>
                  </a:cubicBezTo>
                  <a:cubicBezTo>
                    <a:pt x="90396" y="25391"/>
                    <a:pt x="90045" y="26419"/>
                    <a:pt x="90151" y="26897"/>
                  </a:cubicBezTo>
                  <a:cubicBezTo>
                    <a:pt x="90229" y="27236"/>
                    <a:pt x="90523" y="27903"/>
                    <a:pt x="90768" y="28175"/>
                  </a:cubicBezTo>
                  <a:cubicBezTo>
                    <a:pt x="91230" y="28692"/>
                    <a:pt x="92603" y="29326"/>
                    <a:pt x="93181" y="29737"/>
                  </a:cubicBezTo>
                  <a:cubicBezTo>
                    <a:pt x="93609" y="30043"/>
                    <a:pt x="94543" y="30615"/>
                    <a:pt x="94815" y="31015"/>
                  </a:cubicBezTo>
                  <a:cubicBezTo>
                    <a:pt x="95149" y="31510"/>
                    <a:pt x="95177" y="32699"/>
                    <a:pt x="95394" y="33232"/>
                  </a:cubicBezTo>
                  <a:cubicBezTo>
                    <a:pt x="95599" y="33749"/>
                    <a:pt x="96127" y="34727"/>
                    <a:pt x="96472" y="35189"/>
                  </a:cubicBezTo>
                  <a:cubicBezTo>
                    <a:pt x="96961" y="35833"/>
                    <a:pt x="98840" y="37517"/>
                    <a:pt x="98840" y="37517"/>
                  </a:cubicBezTo>
                  <a:lnTo>
                    <a:pt x="99302" y="49277"/>
                  </a:lnTo>
                  <a:cubicBezTo>
                    <a:pt x="99302" y="49277"/>
                    <a:pt x="98479" y="49560"/>
                    <a:pt x="98262" y="49727"/>
                  </a:cubicBezTo>
                  <a:cubicBezTo>
                    <a:pt x="97929" y="49977"/>
                    <a:pt x="97373" y="50588"/>
                    <a:pt x="97245" y="50949"/>
                  </a:cubicBezTo>
                  <a:cubicBezTo>
                    <a:pt x="97106" y="51322"/>
                    <a:pt x="96939" y="52228"/>
                    <a:pt x="97245" y="52522"/>
                  </a:cubicBezTo>
                  <a:cubicBezTo>
                    <a:pt x="97489" y="52761"/>
                    <a:pt x="98379" y="52600"/>
                    <a:pt x="98735" y="52650"/>
                  </a:cubicBezTo>
                  <a:cubicBezTo>
                    <a:pt x="99185" y="52728"/>
                    <a:pt x="100497" y="53056"/>
                    <a:pt x="100497" y="53056"/>
                  </a:cubicBezTo>
                  <a:lnTo>
                    <a:pt x="102826" y="55229"/>
                  </a:lnTo>
                  <a:lnTo>
                    <a:pt x="107646" y="55229"/>
                  </a:lnTo>
                  <a:lnTo>
                    <a:pt x="108441" y="56357"/>
                  </a:lnTo>
                  <a:lnTo>
                    <a:pt x="115407" y="56357"/>
                  </a:lnTo>
                  <a:cubicBezTo>
                    <a:pt x="115407" y="56357"/>
                    <a:pt x="116102" y="57296"/>
                    <a:pt x="116219" y="57657"/>
                  </a:cubicBezTo>
                  <a:cubicBezTo>
                    <a:pt x="116347" y="58124"/>
                    <a:pt x="116063" y="59130"/>
                    <a:pt x="116219" y="59608"/>
                  </a:cubicBezTo>
                  <a:cubicBezTo>
                    <a:pt x="116297" y="59869"/>
                    <a:pt x="116569" y="60441"/>
                    <a:pt x="116847" y="60580"/>
                  </a:cubicBezTo>
                  <a:cubicBezTo>
                    <a:pt x="117298" y="60803"/>
                    <a:pt x="118432" y="60464"/>
                    <a:pt x="118932" y="60580"/>
                  </a:cubicBezTo>
                  <a:cubicBezTo>
                    <a:pt x="119188" y="60636"/>
                    <a:pt x="119616" y="60747"/>
                    <a:pt x="120000" y="60886"/>
                  </a:cubicBezTo>
                  <a:lnTo>
                    <a:pt x="120000" y="73829"/>
                  </a:lnTo>
                  <a:cubicBezTo>
                    <a:pt x="120000" y="73829"/>
                    <a:pt x="119010" y="75129"/>
                    <a:pt x="118637" y="75535"/>
                  </a:cubicBezTo>
                  <a:cubicBezTo>
                    <a:pt x="118276" y="75924"/>
                    <a:pt x="117275" y="76547"/>
                    <a:pt x="117070" y="77008"/>
                  </a:cubicBezTo>
                  <a:cubicBezTo>
                    <a:pt x="116886" y="77391"/>
                    <a:pt x="116981" y="78230"/>
                    <a:pt x="117070" y="78636"/>
                  </a:cubicBezTo>
                  <a:cubicBezTo>
                    <a:pt x="117131" y="78942"/>
                    <a:pt x="117559" y="79486"/>
                    <a:pt x="117570" y="79792"/>
                  </a:cubicBezTo>
                  <a:cubicBezTo>
                    <a:pt x="117598" y="80053"/>
                    <a:pt x="117453" y="80609"/>
                    <a:pt x="117275" y="80842"/>
                  </a:cubicBezTo>
                  <a:cubicBezTo>
                    <a:pt x="116864" y="81365"/>
                    <a:pt x="115485" y="81976"/>
                    <a:pt x="114857" y="82315"/>
                  </a:cubicBezTo>
                  <a:cubicBezTo>
                    <a:pt x="114318" y="82598"/>
                    <a:pt x="113200" y="83082"/>
                    <a:pt x="112633" y="83332"/>
                  </a:cubicBezTo>
                  <a:cubicBezTo>
                    <a:pt x="112222" y="83515"/>
                    <a:pt x="111399" y="83954"/>
                    <a:pt x="110938" y="84055"/>
                  </a:cubicBezTo>
                  <a:cubicBezTo>
                    <a:pt x="110498" y="84138"/>
                    <a:pt x="109520" y="84260"/>
                    <a:pt x="109148" y="84055"/>
                  </a:cubicBezTo>
                  <a:cubicBezTo>
                    <a:pt x="108636" y="83766"/>
                    <a:pt x="108325" y="82632"/>
                    <a:pt x="108119" y="82143"/>
                  </a:cubicBezTo>
                  <a:cubicBezTo>
                    <a:pt x="107863" y="81509"/>
                    <a:pt x="107747" y="80120"/>
                    <a:pt x="107363" y="79542"/>
                  </a:cubicBezTo>
                  <a:cubicBezTo>
                    <a:pt x="106990" y="78975"/>
                    <a:pt x="105912" y="77980"/>
                    <a:pt x="105228" y="77697"/>
                  </a:cubicBezTo>
                  <a:cubicBezTo>
                    <a:pt x="104700" y="77475"/>
                    <a:pt x="103482" y="77380"/>
                    <a:pt x="102888" y="77447"/>
                  </a:cubicBezTo>
                  <a:cubicBezTo>
                    <a:pt x="102493" y="77486"/>
                    <a:pt x="101653" y="77686"/>
                    <a:pt x="101398" y="77947"/>
                  </a:cubicBezTo>
                  <a:cubicBezTo>
                    <a:pt x="101220" y="78130"/>
                    <a:pt x="101125" y="78658"/>
                    <a:pt x="101192" y="78886"/>
                  </a:cubicBezTo>
                  <a:cubicBezTo>
                    <a:pt x="101370" y="79609"/>
                    <a:pt x="102660" y="80698"/>
                    <a:pt x="103182" y="81265"/>
                  </a:cubicBezTo>
                  <a:cubicBezTo>
                    <a:pt x="103788" y="81909"/>
                    <a:pt x="105356" y="82971"/>
                    <a:pt x="105745" y="83727"/>
                  </a:cubicBezTo>
                  <a:cubicBezTo>
                    <a:pt x="106001" y="84238"/>
                    <a:pt x="106090" y="85383"/>
                    <a:pt x="106001" y="85933"/>
                  </a:cubicBezTo>
                  <a:cubicBezTo>
                    <a:pt x="105934" y="86322"/>
                    <a:pt x="105551" y="87089"/>
                    <a:pt x="105278" y="87406"/>
                  </a:cubicBezTo>
                  <a:cubicBezTo>
                    <a:pt x="105050" y="87667"/>
                    <a:pt x="104289" y="87950"/>
                    <a:pt x="104122" y="88234"/>
                  </a:cubicBezTo>
                  <a:cubicBezTo>
                    <a:pt x="103444" y="89501"/>
                    <a:pt x="104122" y="93802"/>
                    <a:pt x="104122" y="93802"/>
                  </a:cubicBezTo>
                  <a:lnTo>
                    <a:pt x="88300" y="107740"/>
                  </a:lnTo>
                  <a:cubicBezTo>
                    <a:pt x="88300" y="107740"/>
                    <a:pt x="85198" y="108407"/>
                    <a:pt x="84158" y="108318"/>
                  </a:cubicBezTo>
                  <a:cubicBezTo>
                    <a:pt x="83168" y="108235"/>
                    <a:pt x="81406" y="107273"/>
                    <a:pt x="80416" y="107129"/>
                  </a:cubicBezTo>
                  <a:cubicBezTo>
                    <a:pt x="79760" y="107029"/>
                    <a:pt x="78348" y="106923"/>
                    <a:pt x="77742" y="107162"/>
                  </a:cubicBezTo>
                  <a:cubicBezTo>
                    <a:pt x="77331" y="107323"/>
                    <a:pt x="76753" y="107979"/>
                    <a:pt x="76547" y="108318"/>
                  </a:cubicBezTo>
                  <a:cubicBezTo>
                    <a:pt x="76280" y="108746"/>
                    <a:pt x="76175" y="109752"/>
                    <a:pt x="75941" y="110196"/>
                  </a:cubicBezTo>
                  <a:cubicBezTo>
                    <a:pt x="75674" y="110747"/>
                    <a:pt x="74913" y="111791"/>
                    <a:pt x="74468" y="112253"/>
                  </a:cubicBezTo>
                  <a:cubicBezTo>
                    <a:pt x="73923" y="112786"/>
                    <a:pt x="72728" y="113848"/>
                    <a:pt x="71944" y="114098"/>
                  </a:cubicBezTo>
                  <a:cubicBezTo>
                    <a:pt x="71394" y="114270"/>
                    <a:pt x="70132" y="113953"/>
                    <a:pt x="69570" y="114098"/>
                  </a:cubicBezTo>
                  <a:cubicBezTo>
                    <a:pt x="69120" y="114209"/>
                    <a:pt x="68258" y="114598"/>
                    <a:pt x="67986" y="114926"/>
                  </a:cubicBezTo>
                  <a:cubicBezTo>
                    <a:pt x="67741" y="115220"/>
                    <a:pt x="67730" y="116009"/>
                    <a:pt x="67613" y="116371"/>
                  </a:cubicBezTo>
                  <a:cubicBezTo>
                    <a:pt x="67496" y="116665"/>
                    <a:pt x="67330" y="117288"/>
                    <a:pt x="67102" y="117526"/>
                  </a:cubicBezTo>
                  <a:cubicBezTo>
                    <a:pt x="66829" y="117810"/>
                    <a:pt x="66084" y="118282"/>
                    <a:pt x="65645" y="118321"/>
                  </a:cubicBezTo>
                  <a:cubicBezTo>
                    <a:pt x="65117" y="118366"/>
                    <a:pt x="64050" y="117966"/>
                    <a:pt x="63655" y="117671"/>
                  </a:cubicBezTo>
                  <a:cubicBezTo>
                    <a:pt x="63116" y="117265"/>
                    <a:pt x="62393" y="116137"/>
                    <a:pt x="62293" y="115537"/>
                  </a:cubicBezTo>
                  <a:cubicBezTo>
                    <a:pt x="62187" y="114970"/>
                    <a:pt x="62599" y="113836"/>
                    <a:pt x="62843" y="113297"/>
                  </a:cubicBezTo>
                  <a:cubicBezTo>
                    <a:pt x="63010" y="112942"/>
                    <a:pt x="63438" y="112230"/>
                    <a:pt x="63783" y="111969"/>
                  </a:cubicBezTo>
                  <a:cubicBezTo>
                    <a:pt x="64233" y="111597"/>
                    <a:pt x="65567" y="111391"/>
                    <a:pt x="66034" y="111030"/>
                  </a:cubicBezTo>
                  <a:cubicBezTo>
                    <a:pt x="66507" y="110646"/>
                    <a:pt x="67113" y="109629"/>
                    <a:pt x="67307" y="109107"/>
                  </a:cubicBezTo>
                  <a:cubicBezTo>
                    <a:pt x="67513" y="108568"/>
                    <a:pt x="67741" y="107390"/>
                    <a:pt x="67563" y="106834"/>
                  </a:cubicBezTo>
                  <a:cubicBezTo>
                    <a:pt x="67291" y="105984"/>
                    <a:pt x="65829" y="104617"/>
                    <a:pt x="65095" y="103983"/>
                  </a:cubicBezTo>
                  <a:cubicBezTo>
                    <a:pt x="64478" y="103450"/>
                    <a:pt x="62932" y="102683"/>
                    <a:pt x="62293" y="102183"/>
                  </a:cubicBezTo>
                  <a:cubicBezTo>
                    <a:pt x="61865" y="101855"/>
                    <a:pt x="61314" y="100827"/>
                    <a:pt x="60764" y="100771"/>
                  </a:cubicBezTo>
                  <a:cubicBezTo>
                    <a:pt x="60314" y="100727"/>
                    <a:pt x="59541" y="101332"/>
                    <a:pt x="59268" y="101638"/>
                  </a:cubicBezTo>
                  <a:cubicBezTo>
                    <a:pt x="58874" y="102071"/>
                    <a:pt x="58757" y="103261"/>
                    <a:pt x="58407" y="103733"/>
                  </a:cubicBezTo>
                  <a:cubicBezTo>
                    <a:pt x="58140" y="104105"/>
                    <a:pt x="57378" y="104728"/>
                    <a:pt x="56967" y="105000"/>
                  </a:cubicBezTo>
                  <a:cubicBezTo>
                    <a:pt x="56622" y="105217"/>
                    <a:pt x="55749" y="105456"/>
                    <a:pt x="55438" y="105723"/>
                  </a:cubicBezTo>
                  <a:cubicBezTo>
                    <a:pt x="54927" y="106145"/>
                    <a:pt x="54293" y="107284"/>
                    <a:pt x="54026" y="107851"/>
                  </a:cubicBezTo>
                  <a:cubicBezTo>
                    <a:pt x="53881" y="108179"/>
                    <a:pt x="53809" y="108896"/>
                    <a:pt x="53653" y="109213"/>
                  </a:cubicBezTo>
                  <a:cubicBezTo>
                    <a:pt x="53509" y="109502"/>
                    <a:pt x="52947" y="109935"/>
                    <a:pt x="52881" y="110230"/>
                  </a:cubicBezTo>
                  <a:cubicBezTo>
                    <a:pt x="52814" y="110569"/>
                    <a:pt x="53164" y="111236"/>
                    <a:pt x="53264" y="111563"/>
                  </a:cubicBezTo>
                  <a:cubicBezTo>
                    <a:pt x="53398" y="111969"/>
                    <a:pt x="53742" y="112742"/>
                    <a:pt x="53820" y="113158"/>
                  </a:cubicBezTo>
                  <a:cubicBezTo>
                    <a:pt x="53937" y="113759"/>
                    <a:pt x="53998" y="115003"/>
                    <a:pt x="53898" y="115615"/>
                  </a:cubicBezTo>
                  <a:cubicBezTo>
                    <a:pt x="53781" y="116315"/>
                    <a:pt x="53214" y="117671"/>
                    <a:pt x="52881" y="118321"/>
                  </a:cubicBezTo>
                  <a:cubicBezTo>
                    <a:pt x="52664" y="118738"/>
                    <a:pt x="52291" y="119677"/>
                    <a:pt x="51813" y="119905"/>
                  </a:cubicBezTo>
                  <a:cubicBezTo>
                    <a:pt x="51558" y="120038"/>
                    <a:pt x="50863" y="120016"/>
                    <a:pt x="50579" y="119905"/>
                  </a:cubicBezTo>
                  <a:cubicBezTo>
                    <a:pt x="49951" y="119666"/>
                    <a:pt x="49323" y="118477"/>
                    <a:pt x="48756" y="118138"/>
                  </a:cubicBezTo>
                  <a:cubicBezTo>
                    <a:pt x="48328" y="117888"/>
                    <a:pt x="47355" y="117549"/>
                    <a:pt x="46838" y="117482"/>
                  </a:cubicBezTo>
                  <a:cubicBezTo>
                    <a:pt x="46271" y="117415"/>
                    <a:pt x="45103" y="117482"/>
                    <a:pt x="44575" y="117671"/>
                  </a:cubicBezTo>
                  <a:cubicBezTo>
                    <a:pt x="43997" y="117877"/>
                    <a:pt x="43241" y="118816"/>
                    <a:pt x="42662" y="119044"/>
                  </a:cubicBezTo>
                  <a:cubicBezTo>
                    <a:pt x="42184" y="119233"/>
                    <a:pt x="41095" y="119199"/>
                    <a:pt x="40578" y="119327"/>
                  </a:cubicBezTo>
                  <a:cubicBezTo>
                    <a:pt x="40177" y="119427"/>
                    <a:pt x="39460" y="119833"/>
                    <a:pt x="39049" y="119905"/>
                  </a:cubicBezTo>
                  <a:cubicBezTo>
                    <a:pt x="38637" y="119983"/>
                    <a:pt x="37804" y="119961"/>
                    <a:pt x="37392" y="119905"/>
                  </a:cubicBezTo>
                  <a:cubicBezTo>
                    <a:pt x="37003" y="119855"/>
                    <a:pt x="36325" y="119527"/>
                    <a:pt x="35936" y="119472"/>
                  </a:cubicBezTo>
                  <a:cubicBezTo>
                    <a:pt x="35357" y="119394"/>
                    <a:pt x="34190" y="119438"/>
                    <a:pt x="33595" y="119472"/>
                  </a:cubicBezTo>
                  <a:cubicBezTo>
                    <a:pt x="33261" y="119494"/>
                    <a:pt x="32594" y="119722"/>
                    <a:pt x="32289" y="119622"/>
                  </a:cubicBezTo>
                  <a:cubicBezTo>
                    <a:pt x="31655" y="119416"/>
                    <a:pt x="30871" y="118410"/>
                    <a:pt x="30537" y="117921"/>
                  </a:cubicBezTo>
                  <a:cubicBezTo>
                    <a:pt x="30293" y="117560"/>
                    <a:pt x="30243" y="116632"/>
                    <a:pt x="29892" y="116337"/>
                  </a:cubicBezTo>
                  <a:cubicBezTo>
                    <a:pt x="29459" y="115943"/>
                    <a:pt x="28136" y="115693"/>
                    <a:pt x="27519" y="115537"/>
                  </a:cubicBezTo>
                  <a:cubicBezTo>
                    <a:pt x="27068" y="115431"/>
                    <a:pt x="26062" y="115481"/>
                    <a:pt x="25678" y="115242"/>
                  </a:cubicBezTo>
                  <a:cubicBezTo>
                    <a:pt x="25306" y="115015"/>
                    <a:pt x="25072" y="114164"/>
                    <a:pt x="24789" y="113848"/>
                  </a:cubicBezTo>
                  <a:cubicBezTo>
                    <a:pt x="24583" y="113597"/>
                    <a:pt x="24100" y="113158"/>
                    <a:pt x="23816" y="112969"/>
                  </a:cubicBezTo>
                  <a:cubicBezTo>
                    <a:pt x="23377" y="112697"/>
                    <a:pt x="22337" y="112403"/>
                    <a:pt x="21898" y="112141"/>
                  </a:cubicBezTo>
                  <a:cubicBezTo>
                    <a:pt x="21576" y="111958"/>
                    <a:pt x="21125" y="111324"/>
                    <a:pt x="20742" y="111236"/>
                  </a:cubicBezTo>
                  <a:cubicBezTo>
                    <a:pt x="20475" y="111180"/>
                    <a:pt x="19869" y="111313"/>
                    <a:pt x="19635" y="111452"/>
                  </a:cubicBezTo>
                  <a:cubicBezTo>
                    <a:pt x="19391" y="111608"/>
                    <a:pt x="19085" y="112108"/>
                    <a:pt x="19007" y="112358"/>
                  </a:cubicBezTo>
                  <a:cubicBezTo>
                    <a:pt x="18918" y="112614"/>
                    <a:pt x="19163" y="113181"/>
                    <a:pt x="19007" y="113408"/>
                  </a:cubicBezTo>
                  <a:cubicBezTo>
                    <a:pt x="18902" y="113553"/>
                    <a:pt x="18518" y="113725"/>
                    <a:pt x="18323" y="113736"/>
                  </a:cubicBezTo>
                  <a:cubicBezTo>
                    <a:pt x="17873" y="113759"/>
                    <a:pt x="16978" y="113431"/>
                    <a:pt x="16667" y="113158"/>
                  </a:cubicBezTo>
                  <a:cubicBezTo>
                    <a:pt x="16333" y="112875"/>
                    <a:pt x="16100" y="112064"/>
                    <a:pt x="16022" y="111675"/>
                  </a:cubicBezTo>
                  <a:cubicBezTo>
                    <a:pt x="15933" y="111224"/>
                    <a:pt x="16127" y="110307"/>
                    <a:pt x="16022" y="109868"/>
                  </a:cubicBezTo>
                  <a:cubicBezTo>
                    <a:pt x="15949" y="109518"/>
                    <a:pt x="15482" y="108907"/>
                    <a:pt x="15432" y="108568"/>
                  </a:cubicBezTo>
                  <a:cubicBezTo>
                    <a:pt x="15293" y="107829"/>
                    <a:pt x="15727" y="106323"/>
                    <a:pt x="15638" y="105567"/>
                  </a:cubicBezTo>
                  <a:cubicBezTo>
                    <a:pt x="15571" y="105034"/>
                    <a:pt x="15293" y="103961"/>
                    <a:pt x="14993" y="103483"/>
                  </a:cubicBezTo>
                  <a:cubicBezTo>
                    <a:pt x="14826" y="103200"/>
                    <a:pt x="14415" y="102605"/>
                    <a:pt x="14070" y="102499"/>
                  </a:cubicBezTo>
                  <a:cubicBezTo>
                    <a:pt x="13620" y="102377"/>
                    <a:pt x="12619" y="102627"/>
                    <a:pt x="12230" y="102861"/>
                  </a:cubicBezTo>
                  <a:cubicBezTo>
                    <a:pt x="11858" y="103088"/>
                    <a:pt x="11641" y="103983"/>
                    <a:pt x="11257" y="104200"/>
                  </a:cubicBezTo>
                  <a:cubicBezTo>
                    <a:pt x="10846" y="104433"/>
                    <a:pt x="9790" y="104456"/>
                    <a:pt x="9300" y="104422"/>
                  </a:cubicBezTo>
                  <a:cubicBezTo>
                    <a:pt x="8583" y="104367"/>
                    <a:pt x="7154" y="104039"/>
                    <a:pt x="6537" y="103733"/>
                  </a:cubicBezTo>
                  <a:cubicBezTo>
                    <a:pt x="5598" y="103261"/>
                    <a:pt x="4041" y="101910"/>
                    <a:pt x="3463" y="101132"/>
                  </a:cubicBezTo>
                  <a:cubicBezTo>
                    <a:pt x="3041" y="100543"/>
                    <a:pt x="2746" y="99154"/>
                    <a:pt x="2396" y="98531"/>
                  </a:cubicBezTo>
                  <a:cubicBezTo>
                    <a:pt x="2101" y="97998"/>
                    <a:pt x="1306" y="97025"/>
                    <a:pt x="956" y="96514"/>
                  </a:cubicBezTo>
                  <a:cubicBezTo>
                    <a:pt x="711" y="96142"/>
                    <a:pt x="111" y="95442"/>
                    <a:pt x="16" y="95030"/>
                  </a:cubicBezTo>
                  <a:cubicBezTo>
                    <a:pt x="-83" y="94547"/>
                    <a:pt x="339" y="93596"/>
                    <a:pt x="316" y="93119"/>
                  </a:cubicBezTo>
                  <a:cubicBezTo>
                    <a:pt x="316" y="92941"/>
                    <a:pt x="250" y="92657"/>
                    <a:pt x="172" y="92352"/>
                  </a:cubicBezTo>
                  <a:cubicBezTo>
                    <a:pt x="972" y="91829"/>
                    <a:pt x="2257" y="91173"/>
                    <a:pt x="2718" y="90629"/>
                  </a:cubicBezTo>
                  <a:cubicBezTo>
                    <a:pt x="3157" y="90101"/>
                    <a:pt x="3307" y="88762"/>
                    <a:pt x="3747" y="88234"/>
                  </a:cubicBezTo>
                  <a:cubicBezTo>
                    <a:pt x="4058" y="87872"/>
                    <a:pt x="4920" y="87283"/>
                    <a:pt x="5403" y="87100"/>
                  </a:cubicBezTo>
                  <a:cubicBezTo>
                    <a:pt x="5815" y="86944"/>
                    <a:pt x="6899" y="87133"/>
                    <a:pt x="7193" y="86828"/>
                  </a:cubicBezTo>
                  <a:cubicBezTo>
                    <a:pt x="7644" y="86377"/>
                    <a:pt x="7282" y="85033"/>
                    <a:pt x="7193" y="84444"/>
                  </a:cubicBezTo>
                  <a:cubicBezTo>
                    <a:pt x="7077" y="83704"/>
                    <a:pt x="6382" y="82271"/>
                    <a:pt x="6293" y="81520"/>
                  </a:cubicBezTo>
                  <a:cubicBezTo>
                    <a:pt x="6165" y="80459"/>
                    <a:pt x="5998" y="78208"/>
                    <a:pt x="6548" y="77247"/>
                  </a:cubicBezTo>
                  <a:cubicBezTo>
                    <a:pt x="6910" y="76613"/>
                    <a:pt x="8300" y="75707"/>
                    <a:pt x="9045" y="75402"/>
                  </a:cubicBezTo>
                  <a:cubicBezTo>
                    <a:pt x="9662" y="75152"/>
                    <a:pt x="11102" y="75207"/>
                    <a:pt x="11719" y="74963"/>
                  </a:cubicBezTo>
                  <a:cubicBezTo>
                    <a:pt x="12414" y="74701"/>
                    <a:pt x="13542" y="73840"/>
                    <a:pt x="14082" y="73401"/>
                  </a:cubicBezTo>
                  <a:cubicBezTo>
                    <a:pt x="14599" y="72990"/>
                    <a:pt x="15405" y="71995"/>
                    <a:pt x="15933" y="71612"/>
                  </a:cubicBezTo>
                  <a:cubicBezTo>
                    <a:pt x="16911" y="70900"/>
                    <a:pt x="19224" y="69900"/>
                    <a:pt x="20280" y="69289"/>
                  </a:cubicBezTo>
                  <a:cubicBezTo>
                    <a:pt x="21064" y="68816"/>
                    <a:pt x="22699" y="67933"/>
                    <a:pt x="23338" y="67332"/>
                  </a:cubicBezTo>
                  <a:cubicBezTo>
                    <a:pt x="23838" y="66871"/>
                    <a:pt x="24533" y="65749"/>
                    <a:pt x="24933" y="65221"/>
                  </a:cubicBezTo>
                  <a:cubicBezTo>
                    <a:pt x="25395" y="64609"/>
                    <a:pt x="26268" y="63353"/>
                    <a:pt x="26785" y="62787"/>
                  </a:cubicBezTo>
                  <a:cubicBezTo>
                    <a:pt x="27246" y="62275"/>
                    <a:pt x="28236" y="61280"/>
                    <a:pt x="28831" y="60886"/>
                  </a:cubicBezTo>
                  <a:cubicBezTo>
                    <a:pt x="29765" y="60286"/>
                    <a:pt x="31899" y="59435"/>
                    <a:pt x="32978" y="59041"/>
                  </a:cubicBezTo>
                  <a:cubicBezTo>
                    <a:pt x="33662" y="58802"/>
                    <a:pt x="35168" y="58563"/>
                    <a:pt x="35797" y="58235"/>
                  </a:cubicBezTo>
                  <a:cubicBezTo>
                    <a:pt x="36308" y="57963"/>
                    <a:pt x="37287" y="57251"/>
                    <a:pt x="37520" y="56768"/>
                  </a:cubicBezTo>
                  <a:cubicBezTo>
                    <a:pt x="37776" y="56246"/>
                    <a:pt x="37659" y="55056"/>
                    <a:pt x="37520" y="54500"/>
                  </a:cubicBezTo>
                  <a:cubicBezTo>
                    <a:pt x="37353" y="53845"/>
                    <a:pt x="36514" y="52661"/>
                    <a:pt x="36180" y="52061"/>
                  </a:cubicBezTo>
                  <a:cubicBezTo>
                    <a:pt x="35758" y="51311"/>
                    <a:pt x="34679" y="49888"/>
                    <a:pt x="34446" y="49082"/>
                  </a:cubicBezTo>
                  <a:cubicBezTo>
                    <a:pt x="34162" y="48043"/>
                    <a:pt x="34346" y="45870"/>
                    <a:pt x="34384" y="44797"/>
                  </a:cubicBezTo>
                  <a:cubicBezTo>
                    <a:pt x="34418" y="44014"/>
                    <a:pt x="34496" y="42769"/>
                    <a:pt x="34612" y="4159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0" name="Shape 730"/>
            <p:cNvSpPr/>
            <p:nvPr/>
          </p:nvSpPr>
          <p:spPr>
            <a:xfrm>
              <a:off x="861524" y="1238665"/>
              <a:ext cx="383100" cy="393900"/>
            </a:xfrm>
            <a:custGeom>
              <a:avLst/>
              <a:gdLst/>
              <a:ahLst/>
              <a:cxnLst/>
              <a:rect l="0" t="0" r="0" b="0"/>
              <a:pathLst>
                <a:path w="120000" h="120000" extrusionOk="0">
                  <a:moveTo>
                    <a:pt x="10753" y="30842"/>
                  </a:moveTo>
                  <a:cubicBezTo>
                    <a:pt x="10781" y="30397"/>
                    <a:pt x="10825" y="29991"/>
                    <a:pt x="10897" y="29685"/>
                  </a:cubicBezTo>
                  <a:cubicBezTo>
                    <a:pt x="11120" y="28768"/>
                    <a:pt x="12159" y="27062"/>
                    <a:pt x="12526" y="26167"/>
                  </a:cubicBezTo>
                  <a:cubicBezTo>
                    <a:pt x="13043" y="24889"/>
                    <a:pt x="14010" y="22327"/>
                    <a:pt x="14376" y="21015"/>
                  </a:cubicBezTo>
                  <a:cubicBezTo>
                    <a:pt x="14726" y="19803"/>
                    <a:pt x="15232" y="17346"/>
                    <a:pt x="15399" y="16107"/>
                  </a:cubicBezTo>
                  <a:cubicBezTo>
                    <a:pt x="15582" y="14884"/>
                    <a:pt x="15610" y="12394"/>
                    <a:pt x="15777" y="11166"/>
                  </a:cubicBezTo>
                  <a:cubicBezTo>
                    <a:pt x="15877" y="10415"/>
                    <a:pt x="16383" y="8948"/>
                    <a:pt x="16344" y="8198"/>
                  </a:cubicBezTo>
                  <a:cubicBezTo>
                    <a:pt x="16299" y="7670"/>
                    <a:pt x="15777" y="6691"/>
                    <a:pt x="15682" y="6175"/>
                  </a:cubicBezTo>
                  <a:cubicBezTo>
                    <a:pt x="15543" y="5413"/>
                    <a:pt x="15360" y="4124"/>
                    <a:pt x="15316" y="3006"/>
                  </a:cubicBezTo>
                  <a:cubicBezTo>
                    <a:pt x="15693" y="3023"/>
                    <a:pt x="16044" y="3073"/>
                    <a:pt x="16283" y="3134"/>
                  </a:cubicBezTo>
                  <a:cubicBezTo>
                    <a:pt x="16705" y="3240"/>
                    <a:pt x="17322" y="3857"/>
                    <a:pt x="17733" y="4029"/>
                  </a:cubicBezTo>
                  <a:cubicBezTo>
                    <a:pt x="18222" y="4224"/>
                    <a:pt x="19317" y="4518"/>
                    <a:pt x="19861" y="4507"/>
                  </a:cubicBezTo>
                  <a:cubicBezTo>
                    <a:pt x="20367" y="4507"/>
                    <a:pt x="21379" y="4224"/>
                    <a:pt x="21818" y="3979"/>
                  </a:cubicBezTo>
                  <a:cubicBezTo>
                    <a:pt x="22234" y="3746"/>
                    <a:pt x="22712" y="2873"/>
                    <a:pt x="23163" y="2690"/>
                  </a:cubicBezTo>
                  <a:cubicBezTo>
                    <a:pt x="23502" y="2545"/>
                    <a:pt x="24285" y="2545"/>
                    <a:pt x="24652" y="2606"/>
                  </a:cubicBezTo>
                  <a:cubicBezTo>
                    <a:pt x="25324" y="2701"/>
                    <a:pt x="26519" y="3340"/>
                    <a:pt x="27164" y="3534"/>
                  </a:cubicBezTo>
                  <a:cubicBezTo>
                    <a:pt x="27736" y="3707"/>
                    <a:pt x="28920" y="4090"/>
                    <a:pt x="29537" y="4062"/>
                  </a:cubicBezTo>
                  <a:cubicBezTo>
                    <a:pt x="30220" y="4040"/>
                    <a:pt x="31571" y="3623"/>
                    <a:pt x="32132" y="3290"/>
                  </a:cubicBezTo>
                  <a:cubicBezTo>
                    <a:pt x="32777" y="2912"/>
                    <a:pt x="33605" y="1695"/>
                    <a:pt x="34183" y="1233"/>
                  </a:cubicBezTo>
                  <a:cubicBezTo>
                    <a:pt x="34588" y="889"/>
                    <a:pt x="35417" y="66"/>
                    <a:pt x="35994" y="5"/>
                  </a:cubicBezTo>
                  <a:cubicBezTo>
                    <a:pt x="36528" y="-44"/>
                    <a:pt x="37589" y="433"/>
                    <a:pt x="37945" y="778"/>
                  </a:cubicBezTo>
                  <a:cubicBezTo>
                    <a:pt x="38518" y="1356"/>
                    <a:pt x="38923" y="2934"/>
                    <a:pt x="38968" y="3696"/>
                  </a:cubicBezTo>
                  <a:cubicBezTo>
                    <a:pt x="38995" y="4224"/>
                    <a:pt x="38506" y="5241"/>
                    <a:pt x="38506" y="5769"/>
                  </a:cubicBezTo>
                  <a:cubicBezTo>
                    <a:pt x="38490" y="6430"/>
                    <a:pt x="39151" y="7731"/>
                    <a:pt x="39068" y="8403"/>
                  </a:cubicBezTo>
                  <a:cubicBezTo>
                    <a:pt x="38995" y="8870"/>
                    <a:pt x="38295" y="9643"/>
                    <a:pt x="38184" y="10110"/>
                  </a:cubicBezTo>
                  <a:cubicBezTo>
                    <a:pt x="38040" y="10638"/>
                    <a:pt x="38012" y="11766"/>
                    <a:pt x="38184" y="12294"/>
                  </a:cubicBezTo>
                  <a:cubicBezTo>
                    <a:pt x="38306" y="12722"/>
                    <a:pt x="38895" y="13461"/>
                    <a:pt x="39151" y="13839"/>
                  </a:cubicBezTo>
                  <a:cubicBezTo>
                    <a:pt x="39629" y="14528"/>
                    <a:pt x="40668" y="15862"/>
                    <a:pt x="41141" y="16552"/>
                  </a:cubicBezTo>
                  <a:cubicBezTo>
                    <a:pt x="41635" y="17252"/>
                    <a:pt x="42308" y="18842"/>
                    <a:pt x="43008" y="19397"/>
                  </a:cubicBezTo>
                  <a:cubicBezTo>
                    <a:pt x="43741" y="19959"/>
                    <a:pt x="45637" y="20548"/>
                    <a:pt x="46587" y="20731"/>
                  </a:cubicBezTo>
                  <a:cubicBezTo>
                    <a:pt x="47332" y="20870"/>
                    <a:pt x="48904" y="20609"/>
                    <a:pt x="49649" y="20770"/>
                  </a:cubicBezTo>
                  <a:cubicBezTo>
                    <a:pt x="50294" y="20915"/>
                    <a:pt x="51488" y="21443"/>
                    <a:pt x="51977" y="21826"/>
                  </a:cubicBezTo>
                  <a:cubicBezTo>
                    <a:pt x="52722" y="22399"/>
                    <a:pt x="53483" y="24144"/>
                    <a:pt x="54256" y="24705"/>
                  </a:cubicBezTo>
                  <a:cubicBezTo>
                    <a:pt x="54701" y="25028"/>
                    <a:pt x="55768" y="25506"/>
                    <a:pt x="56346" y="25517"/>
                  </a:cubicBezTo>
                  <a:cubicBezTo>
                    <a:pt x="56935" y="25528"/>
                    <a:pt x="58002" y="25011"/>
                    <a:pt x="58535" y="24783"/>
                  </a:cubicBezTo>
                  <a:cubicBezTo>
                    <a:pt x="58941" y="24611"/>
                    <a:pt x="59741" y="24205"/>
                    <a:pt x="60108" y="23972"/>
                  </a:cubicBezTo>
                  <a:cubicBezTo>
                    <a:pt x="60708" y="23616"/>
                    <a:pt x="61931" y="22877"/>
                    <a:pt x="62336" y="22354"/>
                  </a:cubicBezTo>
                  <a:cubicBezTo>
                    <a:pt x="62720" y="21876"/>
                    <a:pt x="62887" y="20659"/>
                    <a:pt x="63181" y="20120"/>
                  </a:cubicBezTo>
                  <a:cubicBezTo>
                    <a:pt x="63403" y="19714"/>
                    <a:pt x="63937" y="18903"/>
                    <a:pt x="64287" y="18586"/>
                  </a:cubicBezTo>
                  <a:cubicBezTo>
                    <a:pt x="64837" y="18086"/>
                    <a:pt x="66282" y="17435"/>
                    <a:pt x="66899" y="17002"/>
                  </a:cubicBezTo>
                  <a:cubicBezTo>
                    <a:pt x="67727" y="16418"/>
                    <a:pt x="69172" y="15018"/>
                    <a:pt x="70056" y="14490"/>
                  </a:cubicBezTo>
                  <a:cubicBezTo>
                    <a:pt x="70622" y="14145"/>
                    <a:pt x="71801" y="13422"/>
                    <a:pt x="72473" y="13383"/>
                  </a:cubicBezTo>
                  <a:cubicBezTo>
                    <a:pt x="72868" y="13372"/>
                    <a:pt x="73723" y="13606"/>
                    <a:pt x="73962" y="13878"/>
                  </a:cubicBezTo>
                  <a:cubicBezTo>
                    <a:pt x="74368" y="14328"/>
                    <a:pt x="74396" y="15596"/>
                    <a:pt x="74240" y="16146"/>
                  </a:cubicBezTo>
                  <a:cubicBezTo>
                    <a:pt x="74046" y="16835"/>
                    <a:pt x="72667" y="17824"/>
                    <a:pt x="72429" y="18503"/>
                  </a:cubicBezTo>
                  <a:cubicBezTo>
                    <a:pt x="72317" y="18797"/>
                    <a:pt x="72306" y="19447"/>
                    <a:pt x="72373" y="19753"/>
                  </a:cubicBezTo>
                  <a:cubicBezTo>
                    <a:pt x="72545" y="20487"/>
                    <a:pt x="73045" y="22154"/>
                    <a:pt x="73818" y="22477"/>
                  </a:cubicBezTo>
                  <a:cubicBezTo>
                    <a:pt x="74229" y="22649"/>
                    <a:pt x="75296" y="22377"/>
                    <a:pt x="75591" y="22071"/>
                  </a:cubicBezTo>
                  <a:cubicBezTo>
                    <a:pt x="75913" y="21737"/>
                    <a:pt x="75446" y="20698"/>
                    <a:pt x="75730" y="20326"/>
                  </a:cubicBezTo>
                  <a:cubicBezTo>
                    <a:pt x="75857" y="20142"/>
                    <a:pt x="76363" y="19937"/>
                    <a:pt x="76613" y="19925"/>
                  </a:cubicBezTo>
                  <a:cubicBezTo>
                    <a:pt x="77275" y="19864"/>
                    <a:pt x="78636" y="20253"/>
                    <a:pt x="79170" y="20609"/>
                  </a:cubicBezTo>
                  <a:cubicBezTo>
                    <a:pt x="79648" y="20943"/>
                    <a:pt x="80025" y="22060"/>
                    <a:pt x="80459" y="22438"/>
                  </a:cubicBezTo>
                  <a:cubicBezTo>
                    <a:pt x="80976" y="22866"/>
                    <a:pt x="82576" y="23160"/>
                    <a:pt x="82971" y="23688"/>
                  </a:cubicBezTo>
                  <a:cubicBezTo>
                    <a:pt x="83449" y="24327"/>
                    <a:pt x="83110" y="25995"/>
                    <a:pt x="83349" y="26729"/>
                  </a:cubicBezTo>
                  <a:cubicBezTo>
                    <a:pt x="83588" y="27479"/>
                    <a:pt x="84349" y="28913"/>
                    <a:pt x="84883" y="29530"/>
                  </a:cubicBezTo>
                  <a:cubicBezTo>
                    <a:pt x="85344" y="30080"/>
                    <a:pt x="86733" y="30814"/>
                    <a:pt x="87194" y="31353"/>
                  </a:cubicBezTo>
                  <a:cubicBezTo>
                    <a:pt x="88011" y="32287"/>
                    <a:pt x="89106" y="34471"/>
                    <a:pt x="89567" y="35577"/>
                  </a:cubicBezTo>
                  <a:cubicBezTo>
                    <a:pt x="90045" y="36678"/>
                    <a:pt x="90679" y="38995"/>
                    <a:pt x="90973" y="40151"/>
                  </a:cubicBezTo>
                  <a:cubicBezTo>
                    <a:pt x="91212" y="41107"/>
                    <a:pt x="92013" y="43019"/>
                    <a:pt x="91757" y="43964"/>
                  </a:cubicBezTo>
                  <a:cubicBezTo>
                    <a:pt x="91563" y="44687"/>
                    <a:pt x="90468" y="45937"/>
                    <a:pt x="89767" y="46354"/>
                  </a:cubicBezTo>
                  <a:cubicBezTo>
                    <a:pt x="89384" y="46588"/>
                    <a:pt x="88306" y="46477"/>
                    <a:pt x="87995" y="46760"/>
                  </a:cubicBezTo>
                  <a:cubicBezTo>
                    <a:pt x="87533" y="47188"/>
                    <a:pt x="87533" y="48489"/>
                    <a:pt x="87478" y="49078"/>
                  </a:cubicBezTo>
                  <a:cubicBezTo>
                    <a:pt x="87422" y="49728"/>
                    <a:pt x="87378" y="51079"/>
                    <a:pt x="87578" y="51718"/>
                  </a:cubicBezTo>
                  <a:cubicBezTo>
                    <a:pt x="87717" y="52196"/>
                    <a:pt x="88167" y="53202"/>
                    <a:pt x="88645" y="53458"/>
                  </a:cubicBezTo>
                  <a:cubicBezTo>
                    <a:pt x="89062" y="53691"/>
                    <a:pt x="90145" y="53558"/>
                    <a:pt x="90651" y="53496"/>
                  </a:cubicBezTo>
                  <a:cubicBezTo>
                    <a:pt x="91057" y="53446"/>
                    <a:pt x="91801" y="53063"/>
                    <a:pt x="92224" y="53052"/>
                  </a:cubicBezTo>
                  <a:cubicBezTo>
                    <a:pt x="93052" y="53030"/>
                    <a:pt x="94691" y="53419"/>
                    <a:pt x="95436" y="53741"/>
                  </a:cubicBezTo>
                  <a:cubicBezTo>
                    <a:pt x="96281" y="54108"/>
                    <a:pt x="97892" y="55103"/>
                    <a:pt x="98354" y="55814"/>
                  </a:cubicBezTo>
                  <a:cubicBezTo>
                    <a:pt x="98765" y="56426"/>
                    <a:pt x="98437" y="58010"/>
                    <a:pt x="98876" y="58610"/>
                  </a:cubicBezTo>
                  <a:cubicBezTo>
                    <a:pt x="99171" y="59049"/>
                    <a:pt x="100376" y="59444"/>
                    <a:pt x="100771" y="59822"/>
                  </a:cubicBezTo>
                  <a:cubicBezTo>
                    <a:pt x="101277" y="60300"/>
                    <a:pt x="101838" y="61539"/>
                    <a:pt x="102355" y="62017"/>
                  </a:cubicBezTo>
                  <a:cubicBezTo>
                    <a:pt x="102638" y="62278"/>
                    <a:pt x="103294" y="62790"/>
                    <a:pt x="103705" y="62829"/>
                  </a:cubicBezTo>
                  <a:cubicBezTo>
                    <a:pt x="104067" y="62851"/>
                    <a:pt x="104711" y="62423"/>
                    <a:pt x="105050" y="62301"/>
                  </a:cubicBezTo>
                  <a:cubicBezTo>
                    <a:pt x="105345" y="62189"/>
                    <a:pt x="105934" y="61906"/>
                    <a:pt x="106256" y="61895"/>
                  </a:cubicBezTo>
                  <a:cubicBezTo>
                    <a:pt x="106667" y="61873"/>
                    <a:pt x="107579" y="62017"/>
                    <a:pt x="107829" y="62301"/>
                  </a:cubicBezTo>
                  <a:cubicBezTo>
                    <a:pt x="108223" y="62717"/>
                    <a:pt x="107818" y="63935"/>
                    <a:pt x="107968" y="64446"/>
                  </a:cubicBezTo>
                  <a:cubicBezTo>
                    <a:pt x="108085" y="64802"/>
                    <a:pt x="108435" y="65513"/>
                    <a:pt x="108768" y="65747"/>
                  </a:cubicBezTo>
                  <a:cubicBezTo>
                    <a:pt x="109613" y="66325"/>
                    <a:pt x="111875" y="66569"/>
                    <a:pt x="112953" y="66630"/>
                  </a:cubicBezTo>
                  <a:cubicBezTo>
                    <a:pt x="113853" y="66691"/>
                    <a:pt x="115843" y="66825"/>
                    <a:pt x="116521" y="66314"/>
                  </a:cubicBezTo>
                  <a:cubicBezTo>
                    <a:pt x="116826" y="66091"/>
                    <a:pt x="116787" y="65308"/>
                    <a:pt x="116898" y="64974"/>
                  </a:cubicBezTo>
                  <a:cubicBezTo>
                    <a:pt x="117110" y="64374"/>
                    <a:pt x="117443" y="63101"/>
                    <a:pt x="117921" y="62617"/>
                  </a:cubicBezTo>
                  <a:cubicBezTo>
                    <a:pt x="118104" y="62434"/>
                    <a:pt x="118510" y="62178"/>
                    <a:pt x="118905" y="62017"/>
                  </a:cubicBezTo>
                  <a:cubicBezTo>
                    <a:pt x="119099" y="61934"/>
                    <a:pt x="119299" y="61884"/>
                    <a:pt x="119449" y="61895"/>
                  </a:cubicBezTo>
                  <a:cubicBezTo>
                    <a:pt x="119605" y="61895"/>
                    <a:pt x="119844" y="62017"/>
                    <a:pt x="120000" y="62156"/>
                  </a:cubicBezTo>
                  <a:lnTo>
                    <a:pt x="114342" y="92059"/>
                  </a:lnTo>
                  <a:cubicBezTo>
                    <a:pt x="114342" y="92059"/>
                    <a:pt x="110780" y="89124"/>
                    <a:pt x="109318" y="88490"/>
                  </a:cubicBezTo>
                  <a:cubicBezTo>
                    <a:pt x="107984" y="87912"/>
                    <a:pt x="104950" y="87618"/>
                    <a:pt x="103522" y="87234"/>
                  </a:cubicBezTo>
                  <a:cubicBezTo>
                    <a:pt x="102272" y="86918"/>
                    <a:pt x="99915" y="85923"/>
                    <a:pt x="98637" y="85739"/>
                  </a:cubicBezTo>
                  <a:cubicBezTo>
                    <a:pt x="97876" y="85617"/>
                    <a:pt x="96292" y="85522"/>
                    <a:pt x="95564" y="85739"/>
                  </a:cubicBezTo>
                  <a:cubicBezTo>
                    <a:pt x="94802" y="85962"/>
                    <a:pt x="93763" y="87190"/>
                    <a:pt x="93007" y="87396"/>
                  </a:cubicBezTo>
                  <a:cubicBezTo>
                    <a:pt x="92068" y="87668"/>
                    <a:pt x="89962" y="87718"/>
                    <a:pt x="89062" y="87362"/>
                  </a:cubicBezTo>
                  <a:cubicBezTo>
                    <a:pt x="88261" y="87040"/>
                    <a:pt x="87183" y="85717"/>
                    <a:pt x="86733" y="85039"/>
                  </a:cubicBezTo>
                  <a:cubicBezTo>
                    <a:pt x="86044" y="84011"/>
                    <a:pt x="85288" y="81671"/>
                    <a:pt x="84921" y="80503"/>
                  </a:cubicBezTo>
                  <a:cubicBezTo>
                    <a:pt x="84671" y="79670"/>
                    <a:pt x="84644" y="77841"/>
                    <a:pt x="84138" y="77091"/>
                  </a:cubicBezTo>
                  <a:cubicBezTo>
                    <a:pt x="83760" y="76540"/>
                    <a:pt x="82537" y="75768"/>
                    <a:pt x="81904" y="75440"/>
                  </a:cubicBezTo>
                  <a:cubicBezTo>
                    <a:pt x="81159" y="75045"/>
                    <a:pt x="79503" y="74467"/>
                    <a:pt x="78647" y="74295"/>
                  </a:cubicBezTo>
                  <a:cubicBezTo>
                    <a:pt x="78141" y="74201"/>
                    <a:pt x="77047" y="74017"/>
                    <a:pt x="76558" y="74173"/>
                  </a:cubicBezTo>
                  <a:cubicBezTo>
                    <a:pt x="75996" y="74373"/>
                    <a:pt x="75268" y="75290"/>
                    <a:pt x="74846" y="75685"/>
                  </a:cubicBezTo>
                  <a:cubicBezTo>
                    <a:pt x="74268" y="76213"/>
                    <a:pt x="73229" y="77374"/>
                    <a:pt x="72612" y="77863"/>
                  </a:cubicBezTo>
                  <a:cubicBezTo>
                    <a:pt x="72151" y="78247"/>
                    <a:pt x="71011" y="78786"/>
                    <a:pt x="70622" y="79203"/>
                  </a:cubicBezTo>
                  <a:cubicBezTo>
                    <a:pt x="70311" y="79520"/>
                    <a:pt x="69761" y="80259"/>
                    <a:pt x="69778" y="80665"/>
                  </a:cubicBezTo>
                  <a:cubicBezTo>
                    <a:pt x="69789" y="81115"/>
                    <a:pt x="70439" y="81926"/>
                    <a:pt x="70800" y="82243"/>
                  </a:cubicBezTo>
                  <a:cubicBezTo>
                    <a:pt x="71150" y="82549"/>
                    <a:pt x="72245" y="82738"/>
                    <a:pt x="72512" y="83105"/>
                  </a:cubicBezTo>
                  <a:cubicBezTo>
                    <a:pt x="72823" y="83494"/>
                    <a:pt x="72895" y="84539"/>
                    <a:pt x="72751" y="85006"/>
                  </a:cubicBezTo>
                  <a:cubicBezTo>
                    <a:pt x="72640" y="85372"/>
                    <a:pt x="71756" y="85850"/>
                    <a:pt x="71728" y="86217"/>
                  </a:cubicBezTo>
                  <a:cubicBezTo>
                    <a:pt x="71684" y="86806"/>
                    <a:pt x="72529" y="87862"/>
                    <a:pt x="72979" y="88290"/>
                  </a:cubicBezTo>
                  <a:cubicBezTo>
                    <a:pt x="73373" y="88646"/>
                    <a:pt x="74618" y="88918"/>
                    <a:pt x="74885" y="89346"/>
                  </a:cubicBezTo>
                  <a:cubicBezTo>
                    <a:pt x="75179" y="89802"/>
                    <a:pt x="75152" y="90953"/>
                    <a:pt x="74885" y="91420"/>
                  </a:cubicBezTo>
                  <a:cubicBezTo>
                    <a:pt x="74424" y="92231"/>
                    <a:pt x="72501" y="93176"/>
                    <a:pt x="71589" y="93604"/>
                  </a:cubicBezTo>
                  <a:cubicBezTo>
                    <a:pt x="70383" y="94182"/>
                    <a:pt x="67660" y="94721"/>
                    <a:pt x="66438" y="95271"/>
                  </a:cubicBezTo>
                  <a:cubicBezTo>
                    <a:pt x="65510" y="95677"/>
                    <a:pt x="63981" y="97022"/>
                    <a:pt x="62998" y="97295"/>
                  </a:cubicBezTo>
                  <a:cubicBezTo>
                    <a:pt x="62114" y="97528"/>
                    <a:pt x="60219" y="97161"/>
                    <a:pt x="59319" y="97295"/>
                  </a:cubicBezTo>
                  <a:cubicBezTo>
                    <a:pt x="58452" y="97428"/>
                    <a:pt x="56723" y="97884"/>
                    <a:pt x="56023" y="98351"/>
                  </a:cubicBezTo>
                  <a:cubicBezTo>
                    <a:pt x="55306" y="98829"/>
                    <a:pt x="54606" y="100413"/>
                    <a:pt x="53928" y="100952"/>
                  </a:cubicBezTo>
                  <a:cubicBezTo>
                    <a:pt x="53245" y="101480"/>
                    <a:pt x="50716" y="102519"/>
                    <a:pt x="50716" y="102519"/>
                  </a:cubicBezTo>
                  <a:lnTo>
                    <a:pt x="44397" y="102519"/>
                  </a:lnTo>
                  <a:cubicBezTo>
                    <a:pt x="44725" y="102236"/>
                    <a:pt x="45047" y="101991"/>
                    <a:pt x="45270" y="101808"/>
                  </a:cubicBezTo>
                  <a:cubicBezTo>
                    <a:pt x="45731" y="101452"/>
                    <a:pt x="46870" y="100985"/>
                    <a:pt x="47220" y="100557"/>
                  </a:cubicBezTo>
                  <a:cubicBezTo>
                    <a:pt x="47643" y="100079"/>
                    <a:pt x="47754" y="98779"/>
                    <a:pt x="48132" y="98278"/>
                  </a:cubicBezTo>
                  <a:cubicBezTo>
                    <a:pt x="48454" y="97861"/>
                    <a:pt x="49354" y="97211"/>
                    <a:pt x="49843" y="96939"/>
                  </a:cubicBezTo>
                  <a:cubicBezTo>
                    <a:pt x="50282" y="96694"/>
                    <a:pt x="51561" y="96633"/>
                    <a:pt x="51755" y="96205"/>
                  </a:cubicBezTo>
                  <a:cubicBezTo>
                    <a:pt x="51894" y="95911"/>
                    <a:pt x="51416" y="95260"/>
                    <a:pt x="51194" y="94988"/>
                  </a:cubicBezTo>
                  <a:cubicBezTo>
                    <a:pt x="50910" y="94643"/>
                    <a:pt x="49943" y="94265"/>
                    <a:pt x="49704" y="93899"/>
                  </a:cubicBezTo>
                  <a:cubicBezTo>
                    <a:pt x="49271" y="93209"/>
                    <a:pt x="49271" y="91581"/>
                    <a:pt x="49215" y="90792"/>
                  </a:cubicBezTo>
                  <a:cubicBezTo>
                    <a:pt x="49143" y="89741"/>
                    <a:pt x="48849" y="87529"/>
                    <a:pt x="49282" y="86540"/>
                  </a:cubicBezTo>
                  <a:cubicBezTo>
                    <a:pt x="49454" y="86145"/>
                    <a:pt x="50294" y="85617"/>
                    <a:pt x="50533" y="85261"/>
                  </a:cubicBezTo>
                  <a:cubicBezTo>
                    <a:pt x="50799" y="84872"/>
                    <a:pt x="51205" y="84038"/>
                    <a:pt x="51233" y="83583"/>
                  </a:cubicBezTo>
                  <a:cubicBezTo>
                    <a:pt x="51266" y="83077"/>
                    <a:pt x="50671" y="82121"/>
                    <a:pt x="50644" y="81610"/>
                  </a:cubicBezTo>
                  <a:cubicBezTo>
                    <a:pt x="50577" y="80748"/>
                    <a:pt x="50688" y="78947"/>
                    <a:pt x="51122" y="78175"/>
                  </a:cubicBezTo>
                  <a:cubicBezTo>
                    <a:pt x="51561" y="77424"/>
                    <a:pt x="53300" y="76490"/>
                    <a:pt x="53889" y="75829"/>
                  </a:cubicBezTo>
                  <a:cubicBezTo>
                    <a:pt x="54617" y="74984"/>
                    <a:pt x="55740" y="73083"/>
                    <a:pt x="56246" y="72127"/>
                  </a:cubicBezTo>
                  <a:cubicBezTo>
                    <a:pt x="56712" y="71294"/>
                    <a:pt x="57596" y="69587"/>
                    <a:pt x="57790" y="68681"/>
                  </a:cubicBezTo>
                  <a:cubicBezTo>
                    <a:pt x="57974" y="67798"/>
                    <a:pt x="57957" y="65958"/>
                    <a:pt x="57790" y="65063"/>
                  </a:cubicBezTo>
                  <a:cubicBezTo>
                    <a:pt x="57707" y="64629"/>
                    <a:pt x="57185" y="63857"/>
                    <a:pt x="57129" y="63418"/>
                  </a:cubicBezTo>
                  <a:cubicBezTo>
                    <a:pt x="56990" y="62545"/>
                    <a:pt x="57540" y="60778"/>
                    <a:pt x="57468" y="59899"/>
                  </a:cubicBezTo>
                  <a:cubicBezTo>
                    <a:pt x="57440" y="59344"/>
                    <a:pt x="57229" y="58226"/>
                    <a:pt x="56946" y="57737"/>
                  </a:cubicBezTo>
                  <a:cubicBezTo>
                    <a:pt x="56723" y="57348"/>
                    <a:pt x="56023" y="56681"/>
                    <a:pt x="55629" y="56426"/>
                  </a:cubicBezTo>
                  <a:cubicBezTo>
                    <a:pt x="55351" y="56242"/>
                    <a:pt x="54701" y="55909"/>
                    <a:pt x="54350" y="55937"/>
                  </a:cubicBezTo>
                  <a:cubicBezTo>
                    <a:pt x="53778" y="55959"/>
                    <a:pt x="52806" y="56609"/>
                    <a:pt x="52400" y="56943"/>
                  </a:cubicBezTo>
                  <a:cubicBezTo>
                    <a:pt x="51855" y="57382"/>
                    <a:pt x="51066" y="58488"/>
                    <a:pt x="50716" y="59049"/>
                  </a:cubicBezTo>
                  <a:cubicBezTo>
                    <a:pt x="50282" y="59799"/>
                    <a:pt x="49832" y="61478"/>
                    <a:pt x="49382" y="62217"/>
                  </a:cubicBezTo>
                  <a:cubicBezTo>
                    <a:pt x="48960" y="62879"/>
                    <a:pt x="47782" y="64007"/>
                    <a:pt x="47332" y="64646"/>
                  </a:cubicBezTo>
                  <a:cubicBezTo>
                    <a:pt x="46981" y="65135"/>
                    <a:pt x="46620" y="66297"/>
                    <a:pt x="46126" y="66680"/>
                  </a:cubicBezTo>
                  <a:cubicBezTo>
                    <a:pt x="45803" y="66925"/>
                    <a:pt x="44920" y="67025"/>
                    <a:pt x="44542" y="67208"/>
                  </a:cubicBezTo>
                  <a:cubicBezTo>
                    <a:pt x="44219" y="67364"/>
                    <a:pt x="43475" y="67675"/>
                    <a:pt x="43330" y="67981"/>
                  </a:cubicBezTo>
                  <a:cubicBezTo>
                    <a:pt x="43163" y="68348"/>
                    <a:pt x="43458" y="69220"/>
                    <a:pt x="43714" y="69559"/>
                  </a:cubicBezTo>
                  <a:cubicBezTo>
                    <a:pt x="43980" y="69932"/>
                    <a:pt x="45059" y="70238"/>
                    <a:pt x="45325" y="70604"/>
                  </a:cubicBezTo>
                  <a:cubicBezTo>
                    <a:pt x="45803" y="71244"/>
                    <a:pt x="46087" y="72778"/>
                    <a:pt x="46126" y="73522"/>
                  </a:cubicBezTo>
                  <a:cubicBezTo>
                    <a:pt x="46153" y="74345"/>
                    <a:pt x="45703" y="75929"/>
                    <a:pt x="45564" y="76735"/>
                  </a:cubicBezTo>
                  <a:cubicBezTo>
                    <a:pt x="45453" y="77374"/>
                    <a:pt x="45564" y="78747"/>
                    <a:pt x="45142" y="79286"/>
                  </a:cubicBezTo>
                  <a:cubicBezTo>
                    <a:pt x="44892" y="79620"/>
                    <a:pt x="43853" y="79792"/>
                    <a:pt x="43569" y="80098"/>
                  </a:cubicBezTo>
                  <a:cubicBezTo>
                    <a:pt x="43302" y="80381"/>
                    <a:pt x="42841" y="81143"/>
                    <a:pt x="43008" y="81482"/>
                  </a:cubicBezTo>
                  <a:cubicBezTo>
                    <a:pt x="43163" y="81765"/>
                    <a:pt x="44147" y="81693"/>
                    <a:pt x="44358" y="81949"/>
                  </a:cubicBezTo>
                  <a:cubicBezTo>
                    <a:pt x="44681" y="82343"/>
                    <a:pt x="44569" y="83433"/>
                    <a:pt x="44442" y="83911"/>
                  </a:cubicBezTo>
                  <a:cubicBezTo>
                    <a:pt x="44314" y="84466"/>
                    <a:pt x="43514" y="85395"/>
                    <a:pt x="43330" y="85939"/>
                  </a:cubicBezTo>
                  <a:cubicBezTo>
                    <a:pt x="43219" y="86278"/>
                    <a:pt x="43052" y="87006"/>
                    <a:pt x="43108" y="87362"/>
                  </a:cubicBezTo>
                  <a:cubicBezTo>
                    <a:pt x="43180" y="87924"/>
                    <a:pt x="43925" y="88941"/>
                    <a:pt x="44036" y="89508"/>
                  </a:cubicBezTo>
                  <a:cubicBezTo>
                    <a:pt x="44119" y="89997"/>
                    <a:pt x="44192" y="91053"/>
                    <a:pt x="43936" y="91492"/>
                  </a:cubicBezTo>
                  <a:cubicBezTo>
                    <a:pt x="43780" y="91786"/>
                    <a:pt x="42952" y="92048"/>
                    <a:pt x="42830" y="92353"/>
                  </a:cubicBezTo>
                  <a:cubicBezTo>
                    <a:pt x="42647" y="92759"/>
                    <a:pt x="43275" y="93676"/>
                    <a:pt x="43108" y="94093"/>
                  </a:cubicBezTo>
                  <a:cubicBezTo>
                    <a:pt x="42980" y="94377"/>
                    <a:pt x="42224" y="94632"/>
                    <a:pt x="42030" y="94905"/>
                  </a:cubicBezTo>
                  <a:cubicBezTo>
                    <a:pt x="41763" y="95283"/>
                    <a:pt x="41674" y="96216"/>
                    <a:pt x="41507" y="96644"/>
                  </a:cubicBezTo>
                  <a:cubicBezTo>
                    <a:pt x="41341" y="97072"/>
                    <a:pt x="41029" y="98006"/>
                    <a:pt x="40640" y="98312"/>
                  </a:cubicBezTo>
                  <a:cubicBezTo>
                    <a:pt x="40285" y="98584"/>
                    <a:pt x="39307" y="98829"/>
                    <a:pt x="38829" y="98790"/>
                  </a:cubicBezTo>
                  <a:cubicBezTo>
                    <a:pt x="38267" y="98756"/>
                    <a:pt x="37339" y="98056"/>
                    <a:pt x="36778" y="97945"/>
                  </a:cubicBezTo>
                  <a:cubicBezTo>
                    <a:pt x="36289" y="97845"/>
                    <a:pt x="35222" y="97811"/>
                    <a:pt x="34744" y="97945"/>
                  </a:cubicBezTo>
                  <a:cubicBezTo>
                    <a:pt x="34266" y="98078"/>
                    <a:pt x="33477" y="98634"/>
                    <a:pt x="33155" y="98951"/>
                  </a:cubicBezTo>
                  <a:cubicBezTo>
                    <a:pt x="32832" y="99284"/>
                    <a:pt x="32427" y="100090"/>
                    <a:pt x="32271" y="100496"/>
                  </a:cubicBezTo>
                  <a:cubicBezTo>
                    <a:pt x="32088" y="100985"/>
                    <a:pt x="31793" y="102019"/>
                    <a:pt x="31849" y="102519"/>
                  </a:cubicBezTo>
                  <a:cubicBezTo>
                    <a:pt x="31921" y="103058"/>
                    <a:pt x="32666" y="103981"/>
                    <a:pt x="32793" y="104509"/>
                  </a:cubicBezTo>
                  <a:cubicBezTo>
                    <a:pt x="32944" y="105204"/>
                    <a:pt x="32916" y="106654"/>
                    <a:pt x="32793" y="107355"/>
                  </a:cubicBezTo>
                  <a:cubicBezTo>
                    <a:pt x="32710" y="107733"/>
                    <a:pt x="32299" y="108433"/>
                    <a:pt x="32232" y="108811"/>
                  </a:cubicBezTo>
                  <a:cubicBezTo>
                    <a:pt x="32177" y="109094"/>
                    <a:pt x="32299" y="109684"/>
                    <a:pt x="32177" y="109950"/>
                  </a:cubicBezTo>
                  <a:cubicBezTo>
                    <a:pt x="32077" y="110173"/>
                    <a:pt x="31471" y="110434"/>
                    <a:pt x="31443" y="110679"/>
                  </a:cubicBezTo>
                  <a:cubicBezTo>
                    <a:pt x="31404" y="110945"/>
                    <a:pt x="31993" y="111340"/>
                    <a:pt x="32049" y="111607"/>
                  </a:cubicBezTo>
                  <a:cubicBezTo>
                    <a:pt x="32132" y="112124"/>
                    <a:pt x="31754" y="113141"/>
                    <a:pt x="31571" y="113630"/>
                  </a:cubicBezTo>
                  <a:cubicBezTo>
                    <a:pt x="31387" y="114197"/>
                    <a:pt x="30954" y="115347"/>
                    <a:pt x="30559" y="115825"/>
                  </a:cubicBezTo>
                  <a:cubicBezTo>
                    <a:pt x="30220" y="116231"/>
                    <a:pt x="29126" y="116687"/>
                    <a:pt x="28792" y="117081"/>
                  </a:cubicBezTo>
                  <a:cubicBezTo>
                    <a:pt x="28453" y="117471"/>
                    <a:pt x="28270" y="118477"/>
                    <a:pt x="27947" y="118871"/>
                  </a:cubicBezTo>
                  <a:cubicBezTo>
                    <a:pt x="27670" y="119216"/>
                    <a:pt x="26953" y="119816"/>
                    <a:pt x="26519" y="119961"/>
                  </a:cubicBezTo>
                  <a:cubicBezTo>
                    <a:pt x="26375" y="120000"/>
                    <a:pt x="26136" y="120011"/>
                    <a:pt x="25886" y="120000"/>
                  </a:cubicBezTo>
                  <a:cubicBezTo>
                    <a:pt x="25869" y="119616"/>
                    <a:pt x="25858" y="119260"/>
                    <a:pt x="25858" y="118993"/>
                  </a:cubicBezTo>
                  <a:cubicBezTo>
                    <a:pt x="25886" y="118354"/>
                    <a:pt x="26252" y="117081"/>
                    <a:pt x="26069" y="116465"/>
                  </a:cubicBezTo>
                  <a:cubicBezTo>
                    <a:pt x="25869" y="115792"/>
                    <a:pt x="24985" y="114530"/>
                    <a:pt x="24330" y="114147"/>
                  </a:cubicBezTo>
                  <a:cubicBezTo>
                    <a:pt x="24035" y="113986"/>
                    <a:pt x="23235" y="113891"/>
                    <a:pt x="22657" y="113852"/>
                  </a:cubicBezTo>
                  <a:cubicBezTo>
                    <a:pt x="22757" y="112735"/>
                    <a:pt x="22701" y="111068"/>
                    <a:pt x="23024" y="110234"/>
                  </a:cubicBezTo>
                  <a:cubicBezTo>
                    <a:pt x="23190" y="109817"/>
                    <a:pt x="23963" y="109194"/>
                    <a:pt x="24091" y="108778"/>
                  </a:cubicBezTo>
                  <a:cubicBezTo>
                    <a:pt x="24257" y="108283"/>
                    <a:pt x="24118" y="107244"/>
                    <a:pt x="24046" y="106738"/>
                  </a:cubicBezTo>
                  <a:cubicBezTo>
                    <a:pt x="23979" y="106210"/>
                    <a:pt x="23457" y="105204"/>
                    <a:pt x="23485" y="104681"/>
                  </a:cubicBezTo>
                  <a:cubicBezTo>
                    <a:pt x="23513" y="104214"/>
                    <a:pt x="24091" y="103381"/>
                    <a:pt x="24185" y="102936"/>
                  </a:cubicBezTo>
                  <a:cubicBezTo>
                    <a:pt x="24369" y="102080"/>
                    <a:pt x="23963" y="100301"/>
                    <a:pt x="24285" y="99490"/>
                  </a:cubicBezTo>
                  <a:cubicBezTo>
                    <a:pt x="24496" y="98962"/>
                    <a:pt x="25602" y="98228"/>
                    <a:pt x="25813" y="97700"/>
                  </a:cubicBezTo>
                  <a:cubicBezTo>
                    <a:pt x="26025" y="97183"/>
                    <a:pt x="25969" y="96055"/>
                    <a:pt x="25902" y="95505"/>
                  </a:cubicBezTo>
                  <a:cubicBezTo>
                    <a:pt x="25802" y="94610"/>
                    <a:pt x="25280" y="92820"/>
                    <a:pt x="24891" y="91981"/>
                  </a:cubicBezTo>
                  <a:cubicBezTo>
                    <a:pt x="24541" y="91258"/>
                    <a:pt x="23696" y="89824"/>
                    <a:pt x="23024" y="89308"/>
                  </a:cubicBezTo>
                  <a:cubicBezTo>
                    <a:pt x="22657" y="89013"/>
                    <a:pt x="21729" y="88674"/>
                    <a:pt x="21256" y="88574"/>
                  </a:cubicBezTo>
                  <a:cubicBezTo>
                    <a:pt x="20734" y="88463"/>
                    <a:pt x="19595" y="88379"/>
                    <a:pt x="19078" y="88535"/>
                  </a:cubicBezTo>
                  <a:cubicBezTo>
                    <a:pt x="18672" y="88657"/>
                    <a:pt x="18000" y="89174"/>
                    <a:pt x="17733" y="89469"/>
                  </a:cubicBezTo>
                  <a:cubicBezTo>
                    <a:pt x="17266" y="89947"/>
                    <a:pt x="16888" y="91225"/>
                    <a:pt x="16427" y="91703"/>
                  </a:cubicBezTo>
                  <a:cubicBezTo>
                    <a:pt x="16188" y="91948"/>
                    <a:pt x="15610" y="92364"/>
                    <a:pt x="15260" y="92476"/>
                  </a:cubicBezTo>
                  <a:cubicBezTo>
                    <a:pt x="14854" y="92587"/>
                    <a:pt x="13954" y="92587"/>
                    <a:pt x="13548" y="92476"/>
                  </a:cubicBezTo>
                  <a:cubicBezTo>
                    <a:pt x="12998" y="92303"/>
                    <a:pt x="12187" y="91553"/>
                    <a:pt x="11737" y="91247"/>
                  </a:cubicBezTo>
                  <a:cubicBezTo>
                    <a:pt x="11148" y="90869"/>
                    <a:pt x="10008" y="90058"/>
                    <a:pt x="9364" y="89752"/>
                  </a:cubicBezTo>
                  <a:cubicBezTo>
                    <a:pt x="8763" y="89469"/>
                    <a:pt x="7402" y="89202"/>
                    <a:pt x="6813" y="88907"/>
                  </a:cubicBezTo>
                  <a:cubicBezTo>
                    <a:pt x="6485" y="88735"/>
                    <a:pt x="6024" y="88207"/>
                    <a:pt x="5685" y="88085"/>
                  </a:cubicBezTo>
                  <a:cubicBezTo>
                    <a:pt x="5268" y="87935"/>
                    <a:pt x="4295" y="87874"/>
                    <a:pt x="3834" y="87924"/>
                  </a:cubicBezTo>
                  <a:cubicBezTo>
                    <a:pt x="3384" y="87974"/>
                    <a:pt x="2600" y="88390"/>
                    <a:pt x="2167" y="88452"/>
                  </a:cubicBezTo>
                  <a:cubicBezTo>
                    <a:pt x="1745" y="88513"/>
                    <a:pt x="805" y="88646"/>
                    <a:pt x="477" y="88413"/>
                  </a:cubicBezTo>
                  <a:cubicBezTo>
                    <a:pt x="61" y="88107"/>
                    <a:pt x="-38" y="87018"/>
                    <a:pt x="16" y="86551"/>
                  </a:cubicBezTo>
                  <a:cubicBezTo>
                    <a:pt x="127" y="85656"/>
                    <a:pt x="1294" y="84083"/>
                    <a:pt x="1745" y="83260"/>
                  </a:cubicBezTo>
                  <a:cubicBezTo>
                    <a:pt x="2261" y="82304"/>
                    <a:pt x="3356" y="80403"/>
                    <a:pt x="3879" y="79447"/>
                  </a:cubicBezTo>
                  <a:cubicBezTo>
                    <a:pt x="4395" y="78503"/>
                    <a:pt x="5746" y="76674"/>
                    <a:pt x="5885" y="75635"/>
                  </a:cubicBezTo>
                  <a:cubicBezTo>
                    <a:pt x="6013" y="74640"/>
                    <a:pt x="5001" y="72716"/>
                    <a:pt x="4946" y="71710"/>
                  </a:cubicBezTo>
                  <a:cubicBezTo>
                    <a:pt x="4901" y="70738"/>
                    <a:pt x="5518" y="68854"/>
                    <a:pt x="5507" y="67892"/>
                  </a:cubicBezTo>
                  <a:cubicBezTo>
                    <a:pt x="5490" y="67075"/>
                    <a:pt x="4918" y="65463"/>
                    <a:pt x="4901" y="64646"/>
                  </a:cubicBezTo>
                  <a:cubicBezTo>
                    <a:pt x="4890" y="64090"/>
                    <a:pt x="4973" y="62962"/>
                    <a:pt x="5223" y="62462"/>
                  </a:cubicBezTo>
                  <a:cubicBezTo>
                    <a:pt x="5462" y="61984"/>
                    <a:pt x="6446" y="61306"/>
                    <a:pt x="6752" y="60878"/>
                  </a:cubicBezTo>
                  <a:cubicBezTo>
                    <a:pt x="7313" y="60116"/>
                    <a:pt x="8202" y="58488"/>
                    <a:pt x="8524" y="57643"/>
                  </a:cubicBezTo>
                  <a:cubicBezTo>
                    <a:pt x="9141" y="56009"/>
                    <a:pt x="9897" y="52613"/>
                    <a:pt x="10069" y="50906"/>
                  </a:cubicBezTo>
                  <a:cubicBezTo>
                    <a:pt x="10181" y="49584"/>
                    <a:pt x="9786" y="46921"/>
                    <a:pt x="9869" y="45593"/>
                  </a:cubicBezTo>
                  <a:cubicBezTo>
                    <a:pt x="9981" y="43903"/>
                    <a:pt x="10897" y="40591"/>
                    <a:pt x="10992" y="38901"/>
                  </a:cubicBezTo>
                  <a:cubicBezTo>
                    <a:pt x="11064" y="37572"/>
                    <a:pt x="10714" y="34910"/>
                    <a:pt x="10714" y="33587"/>
                  </a:cubicBezTo>
                  <a:cubicBezTo>
                    <a:pt x="10714" y="32926"/>
                    <a:pt x="10686" y="31798"/>
                    <a:pt x="10753" y="30842"/>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1" name="Shape 731"/>
            <p:cNvSpPr/>
            <p:nvPr/>
          </p:nvSpPr>
          <p:spPr>
            <a:xfrm>
              <a:off x="382430" y="2053858"/>
              <a:ext cx="699300" cy="371100"/>
            </a:xfrm>
            <a:custGeom>
              <a:avLst/>
              <a:gdLst/>
              <a:ahLst/>
              <a:cxnLst/>
              <a:rect l="0" t="0" r="0" b="0"/>
              <a:pathLst>
                <a:path w="120000" h="120000" extrusionOk="0">
                  <a:moveTo>
                    <a:pt x="40348" y="22887"/>
                  </a:moveTo>
                  <a:cubicBezTo>
                    <a:pt x="40353" y="22876"/>
                    <a:pt x="40364" y="22876"/>
                    <a:pt x="40370" y="22865"/>
                  </a:cubicBezTo>
                  <a:cubicBezTo>
                    <a:pt x="40848" y="22393"/>
                    <a:pt x="42004" y="22459"/>
                    <a:pt x="42559" y="22470"/>
                  </a:cubicBezTo>
                  <a:cubicBezTo>
                    <a:pt x="42976" y="22487"/>
                    <a:pt x="43821" y="22548"/>
                    <a:pt x="44210" y="22826"/>
                  </a:cubicBezTo>
                  <a:cubicBezTo>
                    <a:pt x="44465" y="22993"/>
                    <a:pt x="44965" y="23526"/>
                    <a:pt x="45104" y="23943"/>
                  </a:cubicBezTo>
                  <a:cubicBezTo>
                    <a:pt x="45227" y="24310"/>
                    <a:pt x="45143" y="25232"/>
                    <a:pt x="45204" y="25660"/>
                  </a:cubicBezTo>
                  <a:cubicBezTo>
                    <a:pt x="45288" y="26243"/>
                    <a:pt x="45510" y="27405"/>
                    <a:pt x="45710" y="27899"/>
                  </a:cubicBezTo>
                  <a:cubicBezTo>
                    <a:pt x="45993" y="28577"/>
                    <a:pt x="46877" y="29472"/>
                    <a:pt x="47205" y="30083"/>
                  </a:cubicBezTo>
                  <a:cubicBezTo>
                    <a:pt x="47455" y="30538"/>
                    <a:pt x="47744" y="31739"/>
                    <a:pt x="48050" y="32061"/>
                  </a:cubicBezTo>
                  <a:cubicBezTo>
                    <a:pt x="48211" y="32244"/>
                    <a:pt x="48622" y="32255"/>
                    <a:pt x="48811" y="32322"/>
                  </a:cubicBezTo>
                  <a:cubicBezTo>
                    <a:pt x="49061" y="32411"/>
                    <a:pt x="49572" y="32544"/>
                    <a:pt x="49805" y="32711"/>
                  </a:cubicBezTo>
                  <a:cubicBezTo>
                    <a:pt x="50117" y="32944"/>
                    <a:pt x="50628" y="33750"/>
                    <a:pt x="50922" y="34050"/>
                  </a:cubicBezTo>
                  <a:cubicBezTo>
                    <a:pt x="51178" y="34284"/>
                    <a:pt x="51700" y="34795"/>
                    <a:pt x="51995" y="34856"/>
                  </a:cubicBezTo>
                  <a:cubicBezTo>
                    <a:pt x="52401" y="34962"/>
                    <a:pt x="53223" y="34639"/>
                    <a:pt x="53623" y="34428"/>
                  </a:cubicBezTo>
                  <a:cubicBezTo>
                    <a:pt x="53923" y="34273"/>
                    <a:pt x="54451" y="33622"/>
                    <a:pt x="54768" y="33533"/>
                  </a:cubicBezTo>
                  <a:cubicBezTo>
                    <a:pt x="55079" y="33428"/>
                    <a:pt x="55779" y="33428"/>
                    <a:pt x="56062" y="33700"/>
                  </a:cubicBezTo>
                  <a:cubicBezTo>
                    <a:pt x="56301" y="33934"/>
                    <a:pt x="56474" y="34978"/>
                    <a:pt x="56696" y="35250"/>
                  </a:cubicBezTo>
                  <a:cubicBezTo>
                    <a:pt x="56963" y="35589"/>
                    <a:pt x="57618" y="35845"/>
                    <a:pt x="57946" y="35939"/>
                  </a:cubicBezTo>
                  <a:cubicBezTo>
                    <a:pt x="58124" y="35989"/>
                    <a:pt x="58491" y="35834"/>
                    <a:pt x="58652" y="35939"/>
                  </a:cubicBezTo>
                  <a:cubicBezTo>
                    <a:pt x="58830" y="36045"/>
                    <a:pt x="59119" y="36484"/>
                    <a:pt x="59213" y="36756"/>
                  </a:cubicBezTo>
                  <a:cubicBezTo>
                    <a:pt x="59330" y="37073"/>
                    <a:pt x="59313" y="37851"/>
                    <a:pt x="59419" y="38179"/>
                  </a:cubicBezTo>
                  <a:cubicBezTo>
                    <a:pt x="59552" y="38590"/>
                    <a:pt x="59952" y="39335"/>
                    <a:pt x="60202" y="39501"/>
                  </a:cubicBezTo>
                  <a:cubicBezTo>
                    <a:pt x="60502" y="39712"/>
                    <a:pt x="61164" y="39385"/>
                    <a:pt x="61480" y="39501"/>
                  </a:cubicBezTo>
                  <a:cubicBezTo>
                    <a:pt x="61880" y="39657"/>
                    <a:pt x="62553" y="40557"/>
                    <a:pt x="62953" y="40713"/>
                  </a:cubicBezTo>
                  <a:cubicBezTo>
                    <a:pt x="63247" y="40829"/>
                    <a:pt x="63853" y="40751"/>
                    <a:pt x="64148" y="40713"/>
                  </a:cubicBezTo>
                  <a:cubicBezTo>
                    <a:pt x="64420" y="40674"/>
                    <a:pt x="64942" y="40451"/>
                    <a:pt x="65220" y="40413"/>
                  </a:cubicBezTo>
                  <a:cubicBezTo>
                    <a:pt x="65604" y="40363"/>
                    <a:pt x="66387" y="40285"/>
                    <a:pt x="66765" y="40413"/>
                  </a:cubicBezTo>
                  <a:cubicBezTo>
                    <a:pt x="67310" y="40596"/>
                    <a:pt x="68471" y="41118"/>
                    <a:pt x="68832" y="41829"/>
                  </a:cubicBezTo>
                  <a:cubicBezTo>
                    <a:pt x="69038" y="42263"/>
                    <a:pt x="69049" y="43474"/>
                    <a:pt x="69110" y="44030"/>
                  </a:cubicBezTo>
                  <a:cubicBezTo>
                    <a:pt x="69177" y="44602"/>
                    <a:pt x="69154" y="45852"/>
                    <a:pt x="69338" y="46347"/>
                  </a:cubicBezTo>
                  <a:cubicBezTo>
                    <a:pt x="69516" y="46830"/>
                    <a:pt x="70244" y="47180"/>
                    <a:pt x="70427" y="47636"/>
                  </a:cubicBezTo>
                  <a:cubicBezTo>
                    <a:pt x="70599" y="48036"/>
                    <a:pt x="70744" y="49053"/>
                    <a:pt x="70716" y="49536"/>
                  </a:cubicBezTo>
                  <a:cubicBezTo>
                    <a:pt x="70683" y="49875"/>
                    <a:pt x="70405" y="50420"/>
                    <a:pt x="70327" y="50731"/>
                  </a:cubicBezTo>
                  <a:cubicBezTo>
                    <a:pt x="70244" y="51081"/>
                    <a:pt x="70060" y="51809"/>
                    <a:pt x="70077" y="52204"/>
                  </a:cubicBezTo>
                  <a:cubicBezTo>
                    <a:pt x="70094" y="52631"/>
                    <a:pt x="70399" y="53359"/>
                    <a:pt x="70505" y="53748"/>
                  </a:cubicBezTo>
                  <a:cubicBezTo>
                    <a:pt x="70677" y="54337"/>
                    <a:pt x="70905" y="55638"/>
                    <a:pt x="71199" y="56065"/>
                  </a:cubicBezTo>
                  <a:cubicBezTo>
                    <a:pt x="71360" y="56327"/>
                    <a:pt x="71811" y="56521"/>
                    <a:pt x="72033" y="56588"/>
                  </a:cubicBezTo>
                  <a:cubicBezTo>
                    <a:pt x="72250" y="56649"/>
                    <a:pt x="72689" y="56638"/>
                    <a:pt x="72894" y="56588"/>
                  </a:cubicBezTo>
                  <a:cubicBezTo>
                    <a:pt x="73228" y="56493"/>
                    <a:pt x="73839" y="55988"/>
                    <a:pt x="74172" y="55899"/>
                  </a:cubicBezTo>
                  <a:cubicBezTo>
                    <a:pt x="74356" y="55843"/>
                    <a:pt x="74761" y="55754"/>
                    <a:pt x="74928" y="55899"/>
                  </a:cubicBezTo>
                  <a:cubicBezTo>
                    <a:pt x="75145" y="56077"/>
                    <a:pt x="75284" y="57005"/>
                    <a:pt x="75489" y="57182"/>
                  </a:cubicBezTo>
                  <a:cubicBezTo>
                    <a:pt x="75828" y="57482"/>
                    <a:pt x="76651" y="57016"/>
                    <a:pt x="77017" y="57182"/>
                  </a:cubicBezTo>
                  <a:cubicBezTo>
                    <a:pt x="77317" y="57327"/>
                    <a:pt x="77873" y="57916"/>
                    <a:pt x="78090" y="58305"/>
                  </a:cubicBezTo>
                  <a:cubicBezTo>
                    <a:pt x="78290" y="58666"/>
                    <a:pt x="78562" y="59577"/>
                    <a:pt x="78618" y="60072"/>
                  </a:cubicBezTo>
                  <a:cubicBezTo>
                    <a:pt x="78679" y="60583"/>
                    <a:pt x="78612" y="61633"/>
                    <a:pt x="78518" y="62128"/>
                  </a:cubicBezTo>
                  <a:cubicBezTo>
                    <a:pt x="78457" y="62494"/>
                    <a:pt x="78101" y="63050"/>
                    <a:pt x="78090" y="63428"/>
                  </a:cubicBezTo>
                  <a:cubicBezTo>
                    <a:pt x="78056" y="63911"/>
                    <a:pt x="78418" y="64795"/>
                    <a:pt x="78462" y="65278"/>
                  </a:cubicBezTo>
                  <a:cubicBezTo>
                    <a:pt x="78518" y="65795"/>
                    <a:pt x="78423" y="66862"/>
                    <a:pt x="78462" y="67384"/>
                  </a:cubicBezTo>
                  <a:cubicBezTo>
                    <a:pt x="78523" y="68090"/>
                    <a:pt x="78623" y="69635"/>
                    <a:pt x="78923" y="70129"/>
                  </a:cubicBezTo>
                  <a:cubicBezTo>
                    <a:pt x="79162" y="70535"/>
                    <a:pt x="79885" y="70663"/>
                    <a:pt x="80224" y="70690"/>
                  </a:cubicBezTo>
                  <a:cubicBezTo>
                    <a:pt x="80513" y="70729"/>
                    <a:pt x="81102" y="70390"/>
                    <a:pt x="81391" y="70440"/>
                  </a:cubicBezTo>
                  <a:cubicBezTo>
                    <a:pt x="81785" y="70507"/>
                    <a:pt x="82519" y="70990"/>
                    <a:pt x="82863" y="71302"/>
                  </a:cubicBezTo>
                  <a:cubicBezTo>
                    <a:pt x="83124" y="71524"/>
                    <a:pt x="83536" y="72291"/>
                    <a:pt x="83813" y="72457"/>
                  </a:cubicBezTo>
                  <a:cubicBezTo>
                    <a:pt x="84147" y="72680"/>
                    <a:pt x="84891" y="72613"/>
                    <a:pt x="85253" y="72680"/>
                  </a:cubicBezTo>
                  <a:cubicBezTo>
                    <a:pt x="85642" y="72730"/>
                    <a:pt x="86414" y="72719"/>
                    <a:pt x="86786" y="72891"/>
                  </a:cubicBezTo>
                  <a:cubicBezTo>
                    <a:pt x="87309" y="73135"/>
                    <a:pt x="88303" y="73902"/>
                    <a:pt x="88720" y="74474"/>
                  </a:cubicBezTo>
                  <a:cubicBezTo>
                    <a:pt x="89065" y="74969"/>
                    <a:pt x="89592" y="76247"/>
                    <a:pt x="89787" y="76936"/>
                  </a:cubicBezTo>
                  <a:cubicBezTo>
                    <a:pt x="89909" y="77392"/>
                    <a:pt x="90054" y="78403"/>
                    <a:pt x="90065" y="78914"/>
                  </a:cubicBezTo>
                  <a:cubicBezTo>
                    <a:pt x="90070" y="79342"/>
                    <a:pt x="89843" y="80198"/>
                    <a:pt x="89887" y="80631"/>
                  </a:cubicBezTo>
                  <a:cubicBezTo>
                    <a:pt x="89926" y="81048"/>
                    <a:pt x="90332" y="81681"/>
                    <a:pt x="90370" y="82098"/>
                  </a:cubicBezTo>
                  <a:cubicBezTo>
                    <a:pt x="90404" y="82415"/>
                    <a:pt x="90365" y="83104"/>
                    <a:pt x="90243" y="83337"/>
                  </a:cubicBezTo>
                  <a:cubicBezTo>
                    <a:pt x="90126" y="83571"/>
                    <a:pt x="89665" y="83482"/>
                    <a:pt x="89559" y="83726"/>
                  </a:cubicBezTo>
                  <a:cubicBezTo>
                    <a:pt x="89442" y="84015"/>
                    <a:pt x="89504" y="84782"/>
                    <a:pt x="89559" y="85104"/>
                  </a:cubicBezTo>
                  <a:cubicBezTo>
                    <a:pt x="89631" y="85571"/>
                    <a:pt x="90048" y="86327"/>
                    <a:pt x="90143" y="86782"/>
                  </a:cubicBezTo>
                  <a:cubicBezTo>
                    <a:pt x="90248" y="87293"/>
                    <a:pt x="90109" y="88499"/>
                    <a:pt x="90315" y="88894"/>
                  </a:cubicBezTo>
                  <a:cubicBezTo>
                    <a:pt x="90565" y="89333"/>
                    <a:pt x="91460" y="89022"/>
                    <a:pt x="91715" y="89449"/>
                  </a:cubicBezTo>
                  <a:cubicBezTo>
                    <a:pt x="92037" y="89983"/>
                    <a:pt x="91882" y="91778"/>
                    <a:pt x="92121" y="92417"/>
                  </a:cubicBezTo>
                  <a:cubicBezTo>
                    <a:pt x="92238" y="92706"/>
                    <a:pt x="92576" y="93133"/>
                    <a:pt x="92760" y="93239"/>
                  </a:cubicBezTo>
                  <a:cubicBezTo>
                    <a:pt x="93021" y="93378"/>
                    <a:pt x="93582" y="93172"/>
                    <a:pt x="93849" y="93239"/>
                  </a:cubicBezTo>
                  <a:cubicBezTo>
                    <a:pt x="94099" y="93289"/>
                    <a:pt x="94549" y="93756"/>
                    <a:pt x="94794" y="93706"/>
                  </a:cubicBezTo>
                  <a:cubicBezTo>
                    <a:pt x="94983" y="93667"/>
                    <a:pt x="95266" y="93200"/>
                    <a:pt x="95433" y="93067"/>
                  </a:cubicBezTo>
                  <a:cubicBezTo>
                    <a:pt x="95611" y="92922"/>
                    <a:pt x="95977" y="92689"/>
                    <a:pt x="96172" y="92639"/>
                  </a:cubicBezTo>
                  <a:cubicBezTo>
                    <a:pt x="96494" y="92550"/>
                    <a:pt x="97194" y="92911"/>
                    <a:pt x="97494" y="92678"/>
                  </a:cubicBezTo>
                  <a:cubicBezTo>
                    <a:pt x="97678" y="92533"/>
                    <a:pt x="97805" y="91689"/>
                    <a:pt x="98000" y="91600"/>
                  </a:cubicBezTo>
                  <a:cubicBezTo>
                    <a:pt x="98144" y="91533"/>
                    <a:pt x="98450" y="91778"/>
                    <a:pt x="98561" y="91950"/>
                  </a:cubicBezTo>
                  <a:cubicBezTo>
                    <a:pt x="98672" y="92117"/>
                    <a:pt x="98739" y="92689"/>
                    <a:pt x="98833" y="92883"/>
                  </a:cubicBezTo>
                  <a:cubicBezTo>
                    <a:pt x="98972" y="93161"/>
                    <a:pt x="99322" y="93667"/>
                    <a:pt x="99528" y="93706"/>
                  </a:cubicBezTo>
                  <a:cubicBezTo>
                    <a:pt x="99745" y="93745"/>
                    <a:pt x="100134" y="93289"/>
                    <a:pt x="100339" y="93145"/>
                  </a:cubicBezTo>
                  <a:cubicBezTo>
                    <a:pt x="100539" y="93000"/>
                    <a:pt x="100934" y="92628"/>
                    <a:pt x="101156" y="92550"/>
                  </a:cubicBezTo>
                  <a:cubicBezTo>
                    <a:pt x="101301" y="92494"/>
                    <a:pt x="101617" y="92456"/>
                    <a:pt x="101762" y="92550"/>
                  </a:cubicBezTo>
                  <a:cubicBezTo>
                    <a:pt x="101962" y="92667"/>
                    <a:pt x="102240" y="93261"/>
                    <a:pt x="102423" y="93445"/>
                  </a:cubicBezTo>
                  <a:cubicBezTo>
                    <a:pt x="102657" y="93678"/>
                    <a:pt x="103168" y="93911"/>
                    <a:pt x="103390" y="94134"/>
                  </a:cubicBezTo>
                  <a:cubicBezTo>
                    <a:pt x="103623" y="94356"/>
                    <a:pt x="104129" y="94800"/>
                    <a:pt x="104229" y="95217"/>
                  </a:cubicBezTo>
                  <a:cubicBezTo>
                    <a:pt x="104313" y="95539"/>
                    <a:pt x="104135" y="96240"/>
                    <a:pt x="104129" y="96595"/>
                  </a:cubicBezTo>
                  <a:cubicBezTo>
                    <a:pt x="104124" y="97101"/>
                    <a:pt x="104029" y="98179"/>
                    <a:pt x="104185" y="98612"/>
                  </a:cubicBezTo>
                  <a:cubicBezTo>
                    <a:pt x="104313" y="98973"/>
                    <a:pt x="104807" y="99340"/>
                    <a:pt x="105040" y="99468"/>
                  </a:cubicBezTo>
                  <a:cubicBezTo>
                    <a:pt x="105268" y="99601"/>
                    <a:pt x="105752" y="99690"/>
                    <a:pt x="105991" y="99651"/>
                  </a:cubicBezTo>
                  <a:cubicBezTo>
                    <a:pt x="106119" y="99612"/>
                    <a:pt x="106363" y="99362"/>
                    <a:pt x="106496" y="99340"/>
                  </a:cubicBezTo>
                  <a:cubicBezTo>
                    <a:pt x="106624" y="99312"/>
                    <a:pt x="106924" y="99285"/>
                    <a:pt x="107035" y="99429"/>
                  </a:cubicBezTo>
                  <a:cubicBezTo>
                    <a:pt x="107241" y="99718"/>
                    <a:pt x="107197" y="100824"/>
                    <a:pt x="107363" y="101202"/>
                  </a:cubicBezTo>
                  <a:cubicBezTo>
                    <a:pt x="107469" y="101435"/>
                    <a:pt x="107791" y="101824"/>
                    <a:pt x="107969" y="101835"/>
                  </a:cubicBezTo>
                  <a:cubicBezTo>
                    <a:pt x="108169" y="101863"/>
                    <a:pt x="108502" y="101379"/>
                    <a:pt x="108686" y="101279"/>
                  </a:cubicBezTo>
                  <a:cubicBezTo>
                    <a:pt x="108869" y="101174"/>
                    <a:pt x="109253" y="100913"/>
                    <a:pt x="109447" y="100979"/>
                  </a:cubicBezTo>
                  <a:cubicBezTo>
                    <a:pt x="109658" y="101057"/>
                    <a:pt x="109975" y="101668"/>
                    <a:pt x="110158" y="101874"/>
                  </a:cubicBezTo>
                  <a:cubicBezTo>
                    <a:pt x="110353" y="102107"/>
                    <a:pt x="110725" y="102591"/>
                    <a:pt x="110942" y="102746"/>
                  </a:cubicBezTo>
                  <a:cubicBezTo>
                    <a:pt x="111259" y="102957"/>
                    <a:pt x="111998" y="102852"/>
                    <a:pt x="112264" y="103174"/>
                  </a:cubicBezTo>
                  <a:cubicBezTo>
                    <a:pt x="112481" y="103424"/>
                    <a:pt x="112648" y="104324"/>
                    <a:pt x="112803" y="104674"/>
                  </a:cubicBezTo>
                  <a:cubicBezTo>
                    <a:pt x="113009" y="105152"/>
                    <a:pt x="113426" y="106141"/>
                    <a:pt x="113715" y="106480"/>
                  </a:cubicBezTo>
                  <a:cubicBezTo>
                    <a:pt x="114098" y="106925"/>
                    <a:pt x="115021" y="107342"/>
                    <a:pt x="115476" y="107525"/>
                  </a:cubicBezTo>
                  <a:cubicBezTo>
                    <a:pt x="115799" y="107642"/>
                    <a:pt x="116471" y="107614"/>
                    <a:pt x="116799" y="107769"/>
                  </a:cubicBezTo>
                  <a:cubicBezTo>
                    <a:pt x="117449" y="108108"/>
                    <a:pt x="118610" y="109381"/>
                    <a:pt x="119238" y="109837"/>
                  </a:cubicBezTo>
                  <a:cubicBezTo>
                    <a:pt x="119433" y="109981"/>
                    <a:pt x="119705" y="110192"/>
                    <a:pt x="120000" y="110398"/>
                  </a:cubicBezTo>
                  <a:lnTo>
                    <a:pt x="99673" y="119999"/>
                  </a:lnTo>
                  <a:cubicBezTo>
                    <a:pt x="99650" y="119855"/>
                    <a:pt x="99617" y="119738"/>
                    <a:pt x="99573" y="119649"/>
                  </a:cubicBezTo>
                  <a:cubicBezTo>
                    <a:pt x="99434" y="119349"/>
                    <a:pt x="98922" y="119272"/>
                    <a:pt x="98761" y="118999"/>
                  </a:cubicBezTo>
                  <a:cubicBezTo>
                    <a:pt x="98467" y="118505"/>
                    <a:pt x="98339" y="116927"/>
                    <a:pt x="98028" y="116460"/>
                  </a:cubicBezTo>
                  <a:cubicBezTo>
                    <a:pt x="97717" y="116004"/>
                    <a:pt x="96855" y="115782"/>
                    <a:pt x="96472" y="115526"/>
                  </a:cubicBezTo>
                  <a:cubicBezTo>
                    <a:pt x="96038" y="115210"/>
                    <a:pt x="95116" y="114676"/>
                    <a:pt x="94771" y="114143"/>
                  </a:cubicBezTo>
                  <a:cubicBezTo>
                    <a:pt x="94305" y="113404"/>
                    <a:pt x="93927" y="111192"/>
                    <a:pt x="93499" y="110398"/>
                  </a:cubicBezTo>
                  <a:cubicBezTo>
                    <a:pt x="93138" y="109720"/>
                    <a:pt x="92271" y="108470"/>
                    <a:pt x="91749" y="108292"/>
                  </a:cubicBezTo>
                  <a:cubicBezTo>
                    <a:pt x="91493" y="108214"/>
                    <a:pt x="91009" y="108709"/>
                    <a:pt x="90754" y="108681"/>
                  </a:cubicBezTo>
                  <a:cubicBezTo>
                    <a:pt x="90426" y="108642"/>
                    <a:pt x="89843" y="108097"/>
                    <a:pt x="89531" y="107897"/>
                  </a:cubicBezTo>
                  <a:cubicBezTo>
                    <a:pt x="89287" y="107758"/>
                    <a:pt x="88764" y="107614"/>
                    <a:pt x="88564" y="107342"/>
                  </a:cubicBezTo>
                  <a:cubicBezTo>
                    <a:pt x="88287" y="106964"/>
                    <a:pt x="87964" y="105830"/>
                    <a:pt x="87831" y="105286"/>
                  </a:cubicBezTo>
                  <a:cubicBezTo>
                    <a:pt x="87592" y="104363"/>
                    <a:pt x="87375" y="102357"/>
                    <a:pt x="87192" y="101407"/>
                  </a:cubicBezTo>
                  <a:cubicBezTo>
                    <a:pt x="87020" y="100535"/>
                    <a:pt x="86775" y="98651"/>
                    <a:pt x="86397" y="97973"/>
                  </a:cubicBezTo>
                  <a:cubicBezTo>
                    <a:pt x="86208" y="97623"/>
                    <a:pt x="85669" y="97129"/>
                    <a:pt x="85386" y="97151"/>
                  </a:cubicBezTo>
                  <a:cubicBezTo>
                    <a:pt x="85103" y="97167"/>
                    <a:pt x="84619" y="97829"/>
                    <a:pt x="84397" y="98140"/>
                  </a:cubicBezTo>
                  <a:cubicBezTo>
                    <a:pt x="84180" y="98429"/>
                    <a:pt x="83897" y="99273"/>
                    <a:pt x="83658" y="99468"/>
                  </a:cubicBezTo>
                  <a:cubicBezTo>
                    <a:pt x="83324" y="99757"/>
                    <a:pt x="82513" y="100018"/>
                    <a:pt x="82180" y="99729"/>
                  </a:cubicBezTo>
                  <a:cubicBezTo>
                    <a:pt x="81985" y="99562"/>
                    <a:pt x="81918" y="98651"/>
                    <a:pt x="81752" y="98401"/>
                  </a:cubicBezTo>
                  <a:cubicBezTo>
                    <a:pt x="81329" y="97790"/>
                    <a:pt x="80090" y="97740"/>
                    <a:pt x="79662" y="97151"/>
                  </a:cubicBezTo>
                  <a:cubicBezTo>
                    <a:pt x="79323" y="96684"/>
                    <a:pt x="79107" y="95084"/>
                    <a:pt x="78773" y="94617"/>
                  </a:cubicBezTo>
                  <a:cubicBezTo>
                    <a:pt x="78395" y="94084"/>
                    <a:pt x="77306" y="93967"/>
                    <a:pt x="76912" y="93445"/>
                  </a:cubicBezTo>
                  <a:cubicBezTo>
                    <a:pt x="76467" y="92844"/>
                    <a:pt x="76134" y="90711"/>
                    <a:pt x="75645" y="90216"/>
                  </a:cubicBezTo>
                  <a:cubicBezTo>
                    <a:pt x="75178" y="89761"/>
                    <a:pt x="73983" y="90272"/>
                    <a:pt x="73489" y="89922"/>
                  </a:cubicBezTo>
                  <a:cubicBezTo>
                    <a:pt x="73189" y="89722"/>
                    <a:pt x="72794" y="88733"/>
                    <a:pt x="72489" y="88555"/>
                  </a:cubicBezTo>
                  <a:cubicBezTo>
                    <a:pt x="72166" y="88344"/>
                    <a:pt x="71388" y="88238"/>
                    <a:pt x="71088" y="88555"/>
                  </a:cubicBezTo>
                  <a:cubicBezTo>
                    <a:pt x="70738" y="88916"/>
                    <a:pt x="70616" y="90555"/>
                    <a:pt x="70327" y="91089"/>
                  </a:cubicBezTo>
                  <a:cubicBezTo>
                    <a:pt x="70055" y="91583"/>
                    <a:pt x="69343" y="92367"/>
                    <a:pt x="68954" y="92506"/>
                  </a:cubicBezTo>
                  <a:cubicBezTo>
                    <a:pt x="68571" y="92639"/>
                    <a:pt x="67787" y="92289"/>
                    <a:pt x="67404" y="92155"/>
                  </a:cubicBezTo>
                  <a:cubicBezTo>
                    <a:pt x="66626" y="91894"/>
                    <a:pt x="65081" y="91244"/>
                    <a:pt x="64353" y="90739"/>
                  </a:cubicBezTo>
                  <a:cubicBezTo>
                    <a:pt x="63409" y="90088"/>
                    <a:pt x="61697" y="88199"/>
                    <a:pt x="60786" y="87432"/>
                  </a:cubicBezTo>
                  <a:cubicBezTo>
                    <a:pt x="60291" y="87005"/>
                    <a:pt x="59213" y="86382"/>
                    <a:pt x="58763" y="85832"/>
                  </a:cubicBezTo>
                  <a:cubicBezTo>
                    <a:pt x="58174" y="85143"/>
                    <a:pt x="57452" y="82765"/>
                    <a:pt x="56768" y="82437"/>
                  </a:cubicBezTo>
                  <a:cubicBezTo>
                    <a:pt x="56324" y="82231"/>
                    <a:pt x="55429" y="83115"/>
                    <a:pt x="54968" y="83204"/>
                  </a:cubicBezTo>
                  <a:cubicBezTo>
                    <a:pt x="54151" y="83387"/>
                    <a:pt x="52489" y="83465"/>
                    <a:pt x="51684" y="83204"/>
                  </a:cubicBezTo>
                  <a:cubicBezTo>
                    <a:pt x="50956" y="82987"/>
                    <a:pt x="49494" y="82231"/>
                    <a:pt x="48911" y="81448"/>
                  </a:cubicBezTo>
                  <a:cubicBezTo>
                    <a:pt x="48511" y="80903"/>
                    <a:pt x="48188" y="79031"/>
                    <a:pt x="47766" y="78520"/>
                  </a:cubicBezTo>
                  <a:cubicBezTo>
                    <a:pt x="47283" y="77936"/>
                    <a:pt x="45955" y="78053"/>
                    <a:pt x="45454" y="77492"/>
                  </a:cubicBezTo>
                  <a:cubicBezTo>
                    <a:pt x="44871" y="76842"/>
                    <a:pt x="44087" y="74763"/>
                    <a:pt x="43726" y="73746"/>
                  </a:cubicBezTo>
                  <a:cubicBezTo>
                    <a:pt x="43448" y="72980"/>
                    <a:pt x="43048" y="71313"/>
                    <a:pt x="42859" y="70479"/>
                  </a:cubicBezTo>
                  <a:cubicBezTo>
                    <a:pt x="42659" y="69612"/>
                    <a:pt x="42620" y="67462"/>
                    <a:pt x="42176" y="66901"/>
                  </a:cubicBezTo>
                  <a:cubicBezTo>
                    <a:pt x="41843" y="66501"/>
                    <a:pt x="40887" y="67279"/>
                    <a:pt x="40548" y="66901"/>
                  </a:cubicBezTo>
                  <a:cubicBezTo>
                    <a:pt x="40309" y="66656"/>
                    <a:pt x="40342" y="65395"/>
                    <a:pt x="40087" y="65184"/>
                  </a:cubicBezTo>
                  <a:cubicBezTo>
                    <a:pt x="39848" y="64989"/>
                    <a:pt x="39320" y="65667"/>
                    <a:pt x="39047" y="65667"/>
                  </a:cubicBezTo>
                  <a:cubicBezTo>
                    <a:pt x="38797" y="65656"/>
                    <a:pt x="38275" y="65473"/>
                    <a:pt x="38081" y="65184"/>
                  </a:cubicBezTo>
                  <a:cubicBezTo>
                    <a:pt x="37842" y="64834"/>
                    <a:pt x="37836" y="63545"/>
                    <a:pt x="37575" y="63250"/>
                  </a:cubicBezTo>
                  <a:cubicBezTo>
                    <a:pt x="37219" y="62872"/>
                    <a:pt x="36297" y="63428"/>
                    <a:pt x="35891" y="63250"/>
                  </a:cubicBezTo>
                  <a:cubicBezTo>
                    <a:pt x="35524" y="63106"/>
                    <a:pt x="34891" y="62311"/>
                    <a:pt x="34546" y="62050"/>
                  </a:cubicBezTo>
                  <a:cubicBezTo>
                    <a:pt x="34241" y="61817"/>
                    <a:pt x="33585" y="61555"/>
                    <a:pt x="33296" y="61272"/>
                  </a:cubicBezTo>
                  <a:cubicBezTo>
                    <a:pt x="33040" y="61022"/>
                    <a:pt x="32674" y="60127"/>
                    <a:pt x="32379" y="60033"/>
                  </a:cubicBezTo>
                  <a:cubicBezTo>
                    <a:pt x="32068" y="59916"/>
                    <a:pt x="31390" y="60333"/>
                    <a:pt x="31134" y="60672"/>
                  </a:cubicBezTo>
                  <a:cubicBezTo>
                    <a:pt x="30907" y="60983"/>
                    <a:pt x="30807" y="62144"/>
                    <a:pt x="30551" y="62389"/>
                  </a:cubicBezTo>
                  <a:cubicBezTo>
                    <a:pt x="30223" y="62717"/>
                    <a:pt x="29395" y="62183"/>
                    <a:pt x="29023" y="62350"/>
                  </a:cubicBezTo>
                  <a:cubicBezTo>
                    <a:pt x="28756" y="62478"/>
                    <a:pt x="28217" y="62933"/>
                    <a:pt x="28056" y="63339"/>
                  </a:cubicBezTo>
                  <a:cubicBezTo>
                    <a:pt x="27789" y="64039"/>
                    <a:pt x="27850" y="65823"/>
                    <a:pt x="27778" y="66656"/>
                  </a:cubicBezTo>
                  <a:cubicBezTo>
                    <a:pt x="27689" y="67812"/>
                    <a:pt x="27939" y="70518"/>
                    <a:pt x="27428" y="71302"/>
                  </a:cubicBezTo>
                  <a:cubicBezTo>
                    <a:pt x="26917" y="72041"/>
                    <a:pt x="25405" y="71040"/>
                    <a:pt x="24755" y="71302"/>
                  </a:cubicBezTo>
                  <a:cubicBezTo>
                    <a:pt x="24294" y="71485"/>
                    <a:pt x="23510" y="72535"/>
                    <a:pt x="23049" y="72719"/>
                  </a:cubicBezTo>
                  <a:cubicBezTo>
                    <a:pt x="22688" y="72863"/>
                    <a:pt x="21855" y="73069"/>
                    <a:pt x="21549" y="72719"/>
                  </a:cubicBezTo>
                  <a:cubicBezTo>
                    <a:pt x="21288" y="72418"/>
                    <a:pt x="21299" y="71107"/>
                    <a:pt x="21065" y="70740"/>
                  </a:cubicBezTo>
                  <a:cubicBezTo>
                    <a:pt x="20643" y="70062"/>
                    <a:pt x="19432" y="69740"/>
                    <a:pt x="18876" y="69451"/>
                  </a:cubicBezTo>
                  <a:cubicBezTo>
                    <a:pt x="18387" y="69196"/>
                    <a:pt x="17409" y="68596"/>
                    <a:pt x="16892" y="68546"/>
                  </a:cubicBezTo>
                  <a:cubicBezTo>
                    <a:pt x="16542" y="68518"/>
                    <a:pt x="15659" y="68401"/>
                    <a:pt x="15498" y="68934"/>
                  </a:cubicBezTo>
                  <a:cubicBezTo>
                    <a:pt x="15425" y="69157"/>
                    <a:pt x="15648" y="69651"/>
                    <a:pt x="15748" y="69829"/>
                  </a:cubicBezTo>
                  <a:cubicBezTo>
                    <a:pt x="15859" y="70024"/>
                    <a:pt x="16242" y="70101"/>
                    <a:pt x="16309" y="70351"/>
                  </a:cubicBezTo>
                  <a:cubicBezTo>
                    <a:pt x="16409" y="70701"/>
                    <a:pt x="16337" y="71641"/>
                    <a:pt x="16159" y="71902"/>
                  </a:cubicBezTo>
                  <a:cubicBezTo>
                    <a:pt x="15987" y="72157"/>
                    <a:pt x="15459" y="72080"/>
                    <a:pt x="15242" y="71941"/>
                  </a:cubicBezTo>
                  <a:cubicBezTo>
                    <a:pt x="14964" y="71768"/>
                    <a:pt x="14653" y="70768"/>
                    <a:pt x="14375" y="70557"/>
                  </a:cubicBezTo>
                  <a:cubicBezTo>
                    <a:pt x="14053" y="70324"/>
                    <a:pt x="13286" y="70185"/>
                    <a:pt x="12952" y="70390"/>
                  </a:cubicBezTo>
                  <a:cubicBezTo>
                    <a:pt x="12752" y="70518"/>
                    <a:pt x="12552" y="71274"/>
                    <a:pt x="12369" y="71429"/>
                  </a:cubicBezTo>
                  <a:cubicBezTo>
                    <a:pt x="12141" y="71602"/>
                    <a:pt x="11619" y="71652"/>
                    <a:pt x="11380" y="71563"/>
                  </a:cubicBezTo>
                  <a:cubicBezTo>
                    <a:pt x="10896" y="71368"/>
                    <a:pt x="10080" y="70351"/>
                    <a:pt x="9696" y="69829"/>
                  </a:cubicBezTo>
                  <a:cubicBezTo>
                    <a:pt x="9391" y="69412"/>
                    <a:pt x="8957" y="68168"/>
                    <a:pt x="8607" y="67851"/>
                  </a:cubicBezTo>
                  <a:cubicBezTo>
                    <a:pt x="8046" y="67356"/>
                    <a:pt x="6695" y="67673"/>
                    <a:pt x="6112" y="67256"/>
                  </a:cubicBezTo>
                  <a:cubicBezTo>
                    <a:pt x="5556" y="66851"/>
                    <a:pt x="4773" y="65162"/>
                    <a:pt x="4189" y="64717"/>
                  </a:cubicBezTo>
                  <a:cubicBezTo>
                    <a:pt x="4250" y="63522"/>
                    <a:pt x="4317" y="61789"/>
                    <a:pt x="4284" y="61011"/>
                  </a:cubicBezTo>
                  <a:cubicBezTo>
                    <a:pt x="4206" y="59538"/>
                    <a:pt x="3811" y="56610"/>
                    <a:pt x="3511" y="55210"/>
                  </a:cubicBezTo>
                  <a:cubicBezTo>
                    <a:pt x="3272" y="54048"/>
                    <a:pt x="2639" y="51798"/>
                    <a:pt x="2222" y="50781"/>
                  </a:cubicBezTo>
                  <a:cubicBezTo>
                    <a:pt x="1861" y="49898"/>
                    <a:pt x="833" y="48547"/>
                    <a:pt x="489" y="47636"/>
                  </a:cubicBezTo>
                  <a:cubicBezTo>
                    <a:pt x="316" y="47192"/>
                    <a:pt x="50" y="46191"/>
                    <a:pt x="11" y="45658"/>
                  </a:cubicBezTo>
                  <a:cubicBezTo>
                    <a:pt x="-27" y="45163"/>
                    <a:pt x="50" y="44147"/>
                    <a:pt x="155" y="43680"/>
                  </a:cubicBezTo>
                  <a:cubicBezTo>
                    <a:pt x="288" y="43157"/>
                    <a:pt x="789" y="42380"/>
                    <a:pt x="972" y="41924"/>
                  </a:cubicBezTo>
                  <a:cubicBezTo>
                    <a:pt x="1322" y="41063"/>
                    <a:pt x="1878" y="39190"/>
                    <a:pt x="2244" y="38345"/>
                  </a:cubicBezTo>
                  <a:cubicBezTo>
                    <a:pt x="2700" y="37318"/>
                    <a:pt x="3734" y="35417"/>
                    <a:pt x="4284" y="34523"/>
                  </a:cubicBezTo>
                  <a:cubicBezTo>
                    <a:pt x="4656" y="33911"/>
                    <a:pt x="5612" y="33000"/>
                    <a:pt x="5879" y="32244"/>
                  </a:cubicBezTo>
                  <a:cubicBezTo>
                    <a:pt x="6034" y="31828"/>
                    <a:pt x="6156" y="30827"/>
                    <a:pt x="6134" y="30344"/>
                  </a:cubicBezTo>
                  <a:cubicBezTo>
                    <a:pt x="6112" y="29666"/>
                    <a:pt x="5695" y="28433"/>
                    <a:pt x="5601" y="27766"/>
                  </a:cubicBezTo>
                  <a:cubicBezTo>
                    <a:pt x="5501" y="26999"/>
                    <a:pt x="5617" y="25321"/>
                    <a:pt x="5395" y="24621"/>
                  </a:cubicBezTo>
                  <a:cubicBezTo>
                    <a:pt x="5256" y="24165"/>
                    <a:pt x="4617" y="23737"/>
                    <a:pt x="4456" y="23293"/>
                  </a:cubicBezTo>
                  <a:cubicBezTo>
                    <a:pt x="4250" y="22709"/>
                    <a:pt x="4173" y="21303"/>
                    <a:pt x="4106" y="20626"/>
                  </a:cubicBezTo>
                  <a:cubicBezTo>
                    <a:pt x="4023" y="19820"/>
                    <a:pt x="3834" y="18181"/>
                    <a:pt x="3845" y="17358"/>
                  </a:cubicBezTo>
                  <a:cubicBezTo>
                    <a:pt x="3856" y="16603"/>
                    <a:pt x="3923" y="15030"/>
                    <a:pt x="4150" y="14391"/>
                  </a:cubicBezTo>
                  <a:cubicBezTo>
                    <a:pt x="4395" y="13719"/>
                    <a:pt x="5251" y="12885"/>
                    <a:pt x="5656" y="12491"/>
                  </a:cubicBezTo>
                  <a:cubicBezTo>
                    <a:pt x="6212" y="11957"/>
                    <a:pt x="7418" y="11207"/>
                    <a:pt x="8012" y="10868"/>
                  </a:cubicBezTo>
                  <a:cubicBezTo>
                    <a:pt x="8746" y="10451"/>
                    <a:pt x="10296" y="10140"/>
                    <a:pt x="10974" y="9529"/>
                  </a:cubicBezTo>
                  <a:cubicBezTo>
                    <a:pt x="11402" y="9123"/>
                    <a:pt x="12130" y="8279"/>
                    <a:pt x="12630" y="7406"/>
                  </a:cubicBezTo>
                  <a:cubicBezTo>
                    <a:pt x="12930" y="7734"/>
                    <a:pt x="13247" y="8029"/>
                    <a:pt x="13436" y="8134"/>
                  </a:cubicBezTo>
                  <a:cubicBezTo>
                    <a:pt x="13919" y="8357"/>
                    <a:pt x="14975" y="8357"/>
                    <a:pt x="15459" y="8134"/>
                  </a:cubicBezTo>
                  <a:cubicBezTo>
                    <a:pt x="15814" y="7968"/>
                    <a:pt x="16487" y="7318"/>
                    <a:pt x="16720" y="6834"/>
                  </a:cubicBezTo>
                  <a:cubicBezTo>
                    <a:pt x="17065" y="6117"/>
                    <a:pt x="17209" y="4195"/>
                    <a:pt x="17442" y="3361"/>
                  </a:cubicBezTo>
                  <a:cubicBezTo>
                    <a:pt x="17615" y="2711"/>
                    <a:pt x="17970" y="1383"/>
                    <a:pt x="18276" y="900"/>
                  </a:cubicBezTo>
                  <a:cubicBezTo>
                    <a:pt x="18509" y="550"/>
                    <a:pt x="19082" y="44"/>
                    <a:pt x="19382" y="5"/>
                  </a:cubicBezTo>
                  <a:cubicBezTo>
                    <a:pt x="19582" y="-22"/>
                    <a:pt x="20004" y="161"/>
                    <a:pt x="20154" y="383"/>
                  </a:cubicBezTo>
                  <a:cubicBezTo>
                    <a:pt x="20254" y="550"/>
                    <a:pt x="20282" y="1072"/>
                    <a:pt x="20343" y="1289"/>
                  </a:cubicBezTo>
                  <a:cubicBezTo>
                    <a:pt x="20465" y="1744"/>
                    <a:pt x="20760" y="2644"/>
                    <a:pt x="20949" y="3033"/>
                  </a:cubicBezTo>
                  <a:cubicBezTo>
                    <a:pt x="21288" y="3700"/>
                    <a:pt x="22310" y="4506"/>
                    <a:pt x="22555" y="5284"/>
                  </a:cubicBezTo>
                  <a:cubicBezTo>
                    <a:pt x="22999" y="6756"/>
                    <a:pt x="22888" y="10218"/>
                    <a:pt x="22855" y="11868"/>
                  </a:cubicBezTo>
                  <a:cubicBezTo>
                    <a:pt x="22838" y="12819"/>
                    <a:pt x="22510" y="14680"/>
                    <a:pt x="22555" y="15614"/>
                  </a:cubicBezTo>
                  <a:cubicBezTo>
                    <a:pt x="22577" y="16147"/>
                    <a:pt x="22888" y="17136"/>
                    <a:pt x="22933" y="17686"/>
                  </a:cubicBezTo>
                  <a:cubicBezTo>
                    <a:pt x="23010" y="18503"/>
                    <a:pt x="22799" y="20220"/>
                    <a:pt x="22933" y="21026"/>
                  </a:cubicBezTo>
                  <a:cubicBezTo>
                    <a:pt x="23027" y="21576"/>
                    <a:pt x="23355" y="22615"/>
                    <a:pt x="23622" y="22965"/>
                  </a:cubicBezTo>
                  <a:cubicBezTo>
                    <a:pt x="23933" y="23370"/>
                    <a:pt x="24761" y="23459"/>
                    <a:pt x="25105" y="23748"/>
                  </a:cubicBezTo>
                  <a:cubicBezTo>
                    <a:pt x="25650" y="24187"/>
                    <a:pt x="26533" y="25671"/>
                    <a:pt x="27095" y="26065"/>
                  </a:cubicBezTo>
                  <a:cubicBezTo>
                    <a:pt x="27334" y="26232"/>
                    <a:pt x="27873" y="26271"/>
                    <a:pt x="28123" y="26388"/>
                  </a:cubicBezTo>
                  <a:cubicBezTo>
                    <a:pt x="28539" y="26582"/>
                    <a:pt x="29340" y="27221"/>
                    <a:pt x="29762" y="27349"/>
                  </a:cubicBezTo>
                  <a:cubicBezTo>
                    <a:pt x="30484" y="27599"/>
                    <a:pt x="31968" y="27688"/>
                    <a:pt x="32702" y="27610"/>
                  </a:cubicBezTo>
                  <a:cubicBezTo>
                    <a:pt x="33302" y="27549"/>
                    <a:pt x="34507" y="27232"/>
                    <a:pt x="35080" y="26910"/>
                  </a:cubicBezTo>
                  <a:cubicBezTo>
                    <a:pt x="35330" y="26754"/>
                    <a:pt x="35808" y="26321"/>
                    <a:pt x="36025" y="26049"/>
                  </a:cubicBezTo>
                  <a:cubicBezTo>
                    <a:pt x="36213" y="25788"/>
                    <a:pt x="36452" y="24982"/>
                    <a:pt x="36680" y="24843"/>
                  </a:cubicBezTo>
                  <a:cubicBezTo>
                    <a:pt x="37075" y="24604"/>
                    <a:pt x="37919" y="25243"/>
                    <a:pt x="38336" y="25232"/>
                  </a:cubicBezTo>
                  <a:cubicBezTo>
                    <a:pt x="38636" y="25215"/>
                    <a:pt x="39259" y="25115"/>
                    <a:pt x="39503" y="24843"/>
                  </a:cubicBezTo>
                  <a:cubicBezTo>
                    <a:pt x="39803" y="24515"/>
                    <a:pt x="40042" y="23226"/>
                    <a:pt x="40348" y="2288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2" name="Shape 732"/>
            <p:cNvSpPr/>
            <p:nvPr/>
          </p:nvSpPr>
          <p:spPr>
            <a:xfrm>
              <a:off x="402353" y="666241"/>
              <a:ext cx="670800" cy="637500"/>
            </a:xfrm>
            <a:custGeom>
              <a:avLst/>
              <a:gdLst/>
              <a:ahLst/>
              <a:cxnLst/>
              <a:rect l="0" t="0" r="0" b="0"/>
              <a:pathLst>
                <a:path w="120000" h="120000" extrusionOk="0">
                  <a:moveTo>
                    <a:pt x="46285" y="119488"/>
                  </a:moveTo>
                  <a:cubicBezTo>
                    <a:pt x="46068" y="119677"/>
                    <a:pt x="45801" y="119922"/>
                    <a:pt x="45601" y="119972"/>
                  </a:cubicBezTo>
                  <a:cubicBezTo>
                    <a:pt x="45273" y="120050"/>
                    <a:pt x="44551" y="119938"/>
                    <a:pt x="44250" y="119794"/>
                  </a:cubicBezTo>
                  <a:cubicBezTo>
                    <a:pt x="44050" y="119699"/>
                    <a:pt x="43822" y="119260"/>
                    <a:pt x="43617" y="119194"/>
                  </a:cubicBezTo>
                  <a:cubicBezTo>
                    <a:pt x="43294" y="119105"/>
                    <a:pt x="42633" y="119316"/>
                    <a:pt x="42310" y="119399"/>
                  </a:cubicBezTo>
                  <a:cubicBezTo>
                    <a:pt x="42188" y="119427"/>
                    <a:pt x="42032" y="119488"/>
                    <a:pt x="41854" y="119566"/>
                  </a:cubicBezTo>
                  <a:cubicBezTo>
                    <a:pt x="41832" y="119483"/>
                    <a:pt x="41788" y="119416"/>
                    <a:pt x="41760" y="119366"/>
                  </a:cubicBezTo>
                  <a:cubicBezTo>
                    <a:pt x="41532" y="119110"/>
                    <a:pt x="40726" y="119032"/>
                    <a:pt x="40481" y="118793"/>
                  </a:cubicBezTo>
                  <a:cubicBezTo>
                    <a:pt x="40292" y="118604"/>
                    <a:pt x="40114" y="118071"/>
                    <a:pt x="40059" y="117815"/>
                  </a:cubicBezTo>
                  <a:cubicBezTo>
                    <a:pt x="39987" y="117465"/>
                    <a:pt x="40203" y="116726"/>
                    <a:pt x="40059" y="116392"/>
                  </a:cubicBezTo>
                  <a:cubicBezTo>
                    <a:pt x="39875" y="115959"/>
                    <a:pt x="38936" y="115470"/>
                    <a:pt x="38708" y="115064"/>
                  </a:cubicBezTo>
                  <a:cubicBezTo>
                    <a:pt x="38480" y="114664"/>
                    <a:pt x="38363" y="113736"/>
                    <a:pt x="38308" y="113286"/>
                  </a:cubicBezTo>
                  <a:cubicBezTo>
                    <a:pt x="38263" y="112908"/>
                    <a:pt x="38385" y="112135"/>
                    <a:pt x="38308" y="111757"/>
                  </a:cubicBezTo>
                  <a:cubicBezTo>
                    <a:pt x="38219" y="111285"/>
                    <a:pt x="37857" y="110384"/>
                    <a:pt x="37591" y="109979"/>
                  </a:cubicBezTo>
                  <a:cubicBezTo>
                    <a:pt x="37390" y="109667"/>
                    <a:pt x="36746" y="109206"/>
                    <a:pt x="36562" y="108878"/>
                  </a:cubicBezTo>
                  <a:cubicBezTo>
                    <a:pt x="36418" y="108623"/>
                    <a:pt x="36279" y="108039"/>
                    <a:pt x="36273" y="107750"/>
                  </a:cubicBezTo>
                  <a:cubicBezTo>
                    <a:pt x="36245" y="107378"/>
                    <a:pt x="36418" y="106638"/>
                    <a:pt x="36501" y="106272"/>
                  </a:cubicBezTo>
                  <a:cubicBezTo>
                    <a:pt x="36590" y="105938"/>
                    <a:pt x="36846" y="105299"/>
                    <a:pt x="36962" y="104971"/>
                  </a:cubicBezTo>
                  <a:cubicBezTo>
                    <a:pt x="37090" y="104571"/>
                    <a:pt x="37402" y="103782"/>
                    <a:pt x="37463" y="103376"/>
                  </a:cubicBezTo>
                  <a:cubicBezTo>
                    <a:pt x="37513" y="103042"/>
                    <a:pt x="37585" y="102353"/>
                    <a:pt x="37463" y="102042"/>
                  </a:cubicBezTo>
                  <a:cubicBezTo>
                    <a:pt x="37385" y="101859"/>
                    <a:pt x="37096" y="101547"/>
                    <a:pt x="36901" y="101464"/>
                  </a:cubicBezTo>
                  <a:cubicBezTo>
                    <a:pt x="36607" y="101342"/>
                    <a:pt x="35928" y="101503"/>
                    <a:pt x="35606" y="101464"/>
                  </a:cubicBezTo>
                  <a:cubicBezTo>
                    <a:pt x="35334" y="101436"/>
                    <a:pt x="34772" y="101353"/>
                    <a:pt x="34544" y="101214"/>
                  </a:cubicBezTo>
                  <a:cubicBezTo>
                    <a:pt x="34110" y="100958"/>
                    <a:pt x="33466" y="100147"/>
                    <a:pt x="33221" y="99713"/>
                  </a:cubicBezTo>
                  <a:cubicBezTo>
                    <a:pt x="32988" y="99313"/>
                    <a:pt x="32732" y="98435"/>
                    <a:pt x="32660" y="97990"/>
                  </a:cubicBezTo>
                  <a:cubicBezTo>
                    <a:pt x="32582" y="97490"/>
                    <a:pt x="32604" y="96484"/>
                    <a:pt x="32660" y="95984"/>
                  </a:cubicBezTo>
                  <a:cubicBezTo>
                    <a:pt x="32693" y="95756"/>
                    <a:pt x="32949" y="95300"/>
                    <a:pt x="32876" y="95078"/>
                  </a:cubicBezTo>
                  <a:cubicBezTo>
                    <a:pt x="32793" y="94839"/>
                    <a:pt x="32332" y="94483"/>
                    <a:pt x="32076" y="94383"/>
                  </a:cubicBezTo>
                  <a:cubicBezTo>
                    <a:pt x="31776" y="94261"/>
                    <a:pt x="31103" y="94272"/>
                    <a:pt x="30775" y="94311"/>
                  </a:cubicBezTo>
                  <a:cubicBezTo>
                    <a:pt x="30275" y="94361"/>
                    <a:pt x="29319" y="94756"/>
                    <a:pt x="28813" y="94833"/>
                  </a:cubicBezTo>
                  <a:cubicBezTo>
                    <a:pt x="28279" y="94922"/>
                    <a:pt x="27189" y="94945"/>
                    <a:pt x="26645" y="94961"/>
                  </a:cubicBezTo>
                  <a:cubicBezTo>
                    <a:pt x="26094" y="94967"/>
                    <a:pt x="24988" y="94878"/>
                    <a:pt x="24443" y="94906"/>
                  </a:cubicBezTo>
                  <a:cubicBezTo>
                    <a:pt x="23971" y="94939"/>
                    <a:pt x="22998" y="95022"/>
                    <a:pt x="22559" y="95178"/>
                  </a:cubicBezTo>
                  <a:cubicBezTo>
                    <a:pt x="22269" y="95284"/>
                    <a:pt x="21814" y="95712"/>
                    <a:pt x="21525" y="95806"/>
                  </a:cubicBezTo>
                  <a:cubicBezTo>
                    <a:pt x="21180" y="95928"/>
                    <a:pt x="20429" y="96034"/>
                    <a:pt x="20068" y="95984"/>
                  </a:cubicBezTo>
                  <a:cubicBezTo>
                    <a:pt x="19835" y="95951"/>
                    <a:pt x="19434" y="95678"/>
                    <a:pt x="19218" y="95612"/>
                  </a:cubicBezTo>
                  <a:cubicBezTo>
                    <a:pt x="18990" y="95528"/>
                    <a:pt x="18506" y="95378"/>
                    <a:pt x="18261" y="95384"/>
                  </a:cubicBezTo>
                  <a:cubicBezTo>
                    <a:pt x="17906" y="95400"/>
                    <a:pt x="17261" y="95734"/>
                    <a:pt x="16916" y="95806"/>
                  </a:cubicBezTo>
                  <a:cubicBezTo>
                    <a:pt x="16560" y="95884"/>
                    <a:pt x="15843" y="96095"/>
                    <a:pt x="15504" y="95984"/>
                  </a:cubicBezTo>
                  <a:cubicBezTo>
                    <a:pt x="15309" y="95912"/>
                    <a:pt x="15054" y="95573"/>
                    <a:pt x="14954" y="95406"/>
                  </a:cubicBezTo>
                  <a:cubicBezTo>
                    <a:pt x="14837" y="95223"/>
                    <a:pt x="14742" y="94817"/>
                    <a:pt x="14681" y="94617"/>
                  </a:cubicBezTo>
                  <a:cubicBezTo>
                    <a:pt x="14526" y="94172"/>
                    <a:pt x="14325" y="93249"/>
                    <a:pt x="14103" y="92833"/>
                  </a:cubicBezTo>
                  <a:cubicBezTo>
                    <a:pt x="13847" y="92377"/>
                    <a:pt x="13013" y="91660"/>
                    <a:pt x="12747" y="91204"/>
                  </a:cubicBezTo>
                  <a:cubicBezTo>
                    <a:pt x="12574" y="90898"/>
                    <a:pt x="12307" y="90248"/>
                    <a:pt x="12269" y="89909"/>
                  </a:cubicBezTo>
                  <a:cubicBezTo>
                    <a:pt x="12230" y="89537"/>
                    <a:pt x="12469" y="88809"/>
                    <a:pt x="12491" y="88436"/>
                  </a:cubicBezTo>
                  <a:cubicBezTo>
                    <a:pt x="12524" y="87881"/>
                    <a:pt x="12524" y="86741"/>
                    <a:pt x="12452" y="86191"/>
                  </a:cubicBezTo>
                  <a:cubicBezTo>
                    <a:pt x="12380" y="85696"/>
                    <a:pt x="12130" y="84729"/>
                    <a:pt x="11929" y="84274"/>
                  </a:cubicBezTo>
                  <a:cubicBezTo>
                    <a:pt x="11790" y="83940"/>
                    <a:pt x="11396" y="83318"/>
                    <a:pt x="11157" y="83056"/>
                  </a:cubicBezTo>
                  <a:cubicBezTo>
                    <a:pt x="10884" y="82751"/>
                    <a:pt x="10245" y="82228"/>
                    <a:pt x="9884" y="82017"/>
                  </a:cubicBezTo>
                  <a:cubicBezTo>
                    <a:pt x="9700" y="81906"/>
                    <a:pt x="9267" y="81784"/>
                    <a:pt x="9066" y="81684"/>
                  </a:cubicBezTo>
                  <a:cubicBezTo>
                    <a:pt x="8872" y="81583"/>
                    <a:pt x="8466" y="81395"/>
                    <a:pt x="8338" y="81228"/>
                  </a:cubicBezTo>
                  <a:cubicBezTo>
                    <a:pt x="8216" y="81078"/>
                    <a:pt x="8049" y="80666"/>
                    <a:pt x="8138" y="80494"/>
                  </a:cubicBezTo>
                  <a:cubicBezTo>
                    <a:pt x="8210" y="80350"/>
                    <a:pt x="8633" y="80322"/>
                    <a:pt x="8766" y="80216"/>
                  </a:cubicBezTo>
                  <a:cubicBezTo>
                    <a:pt x="8883" y="80122"/>
                    <a:pt x="9083" y="79888"/>
                    <a:pt x="9105" y="79744"/>
                  </a:cubicBezTo>
                  <a:cubicBezTo>
                    <a:pt x="9144" y="79577"/>
                    <a:pt x="9066" y="79205"/>
                    <a:pt x="8955" y="79071"/>
                  </a:cubicBezTo>
                  <a:cubicBezTo>
                    <a:pt x="8761" y="78843"/>
                    <a:pt x="8149" y="78677"/>
                    <a:pt x="7871" y="78566"/>
                  </a:cubicBezTo>
                  <a:cubicBezTo>
                    <a:pt x="7632" y="78466"/>
                    <a:pt x="7110" y="78354"/>
                    <a:pt x="6876" y="78221"/>
                  </a:cubicBezTo>
                  <a:cubicBezTo>
                    <a:pt x="6654" y="78104"/>
                    <a:pt x="6220" y="77815"/>
                    <a:pt x="6087" y="77604"/>
                  </a:cubicBezTo>
                  <a:cubicBezTo>
                    <a:pt x="5798" y="77176"/>
                    <a:pt x="5636" y="76131"/>
                    <a:pt x="5548" y="75631"/>
                  </a:cubicBezTo>
                  <a:cubicBezTo>
                    <a:pt x="5459" y="75131"/>
                    <a:pt x="5247" y="74108"/>
                    <a:pt x="5375" y="73625"/>
                  </a:cubicBezTo>
                  <a:cubicBezTo>
                    <a:pt x="5431" y="73408"/>
                    <a:pt x="5725" y="73019"/>
                    <a:pt x="5887" y="72852"/>
                  </a:cubicBezTo>
                  <a:cubicBezTo>
                    <a:pt x="6059" y="72680"/>
                    <a:pt x="6509" y="72452"/>
                    <a:pt x="6704" y="72291"/>
                  </a:cubicBezTo>
                  <a:cubicBezTo>
                    <a:pt x="6854" y="72157"/>
                    <a:pt x="7076" y="71802"/>
                    <a:pt x="7254" y="71707"/>
                  </a:cubicBezTo>
                  <a:cubicBezTo>
                    <a:pt x="7421" y="71618"/>
                    <a:pt x="7821" y="71574"/>
                    <a:pt x="8016" y="71596"/>
                  </a:cubicBezTo>
                  <a:cubicBezTo>
                    <a:pt x="8310" y="71629"/>
                    <a:pt x="8833" y="71957"/>
                    <a:pt x="9128" y="72013"/>
                  </a:cubicBezTo>
                  <a:cubicBezTo>
                    <a:pt x="9456" y="72068"/>
                    <a:pt x="10156" y="72052"/>
                    <a:pt x="10484" y="71974"/>
                  </a:cubicBezTo>
                  <a:cubicBezTo>
                    <a:pt x="10701" y="71913"/>
                    <a:pt x="11118" y="71724"/>
                    <a:pt x="11273" y="71579"/>
                  </a:cubicBezTo>
                  <a:cubicBezTo>
                    <a:pt x="11557" y="71318"/>
                    <a:pt x="11946" y="70640"/>
                    <a:pt x="12052" y="70279"/>
                  </a:cubicBezTo>
                  <a:cubicBezTo>
                    <a:pt x="12146" y="69951"/>
                    <a:pt x="12118" y="69256"/>
                    <a:pt x="12091" y="68906"/>
                  </a:cubicBezTo>
                  <a:cubicBezTo>
                    <a:pt x="12063" y="68567"/>
                    <a:pt x="11941" y="67883"/>
                    <a:pt x="11835" y="67561"/>
                  </a:cubicBezTo>
                  <a:cubicBezTo>
                    <a:pt x="11746" y="67311"/>
                    <a:pt x="11418" y="66877"/>
                    <a:pt x="11374" y="66622"/>
                  </a:cubicBezTo>
                  <a:cubicBezTo>
                    <a:pt x="11346" y="66455"/>
                    <a:pt x="11346" y="66088"/>
                    <a:pt x="11451" y="65960"/>
                  </a:cubicBezTo>
                  <a:cubicBezTo>
                    <a:pt x="11613" y="65782"/>
                    <a:pt x="12163" y="65721"/>
                    <a:pt x="12413" y="65660"/>
                  </a:cubicBezTo>
                  <a:cubicBezTo>
                    <a:pt x="12574" y="65621"/>
                    <a:pt x="12902" y="65555"/>
                    <a:pt x="13069" y="65555"/>
                  </a:cubicBezTo>
                  <a:cubicBezTo>
                    <a:pt x="13558" y="65538"/>
                    <a:pt x="14526" y="65749"/>
                    <a:pt x="15015" y="65771"/>
                  </a:cubicBezTo>
                  <a:cubicBezTo>
                    <a:pt x="15271" y="65788"/>
                    <a:pt x="15793" y="65827"/>
                    <a:pt x="16049" y="65771"/>
                  </a:cubicBezTo>
                  <a:cubicBezTo>
                    <a:pt x="16199" y="65744"/>
                    <a:pt x="16471" y="65499"/>
                    <a:pt x="16627" y="65532"/>
                  </a:cubicBezTo>
                  <a:cubicBezTo>
                    <a:pt x="16794" y="65566"/>
                    <a:pt x="16916" y="65955"/>
                    <a:pt x="17066" y="66038"/>
                  </a:cubicBezTo>
                  <a:cubicBezTo>
                    <a:pt x="17361" y="66205"/>
                    <a:pt x="18089" y="66210"/>
                    <a:pt x="18434" y="66244"/>
                  </a:cubicBezTo>
                  <a:cubicBezTo>
                    <a:pt x="18778" y="66283"/>
                    <a:pt x="19507" y="66160"/>
                    <a:pt x="19807" y="66316"/>
                  </a:cubicBezTo>
                  <a:cubicBezTo>
                    <a:pt x="20101" y="66477"/>
                    <a:pt x="20318" y="67166"/>
                    <a:pt x="20568" y="67394"/>
                  </a:cubicBezTo>
                  <a:cubicBezTo>
                    <a:pt x="20752" y="67567"/>
                    <a:pt x="21191" y="67967"/>
                    <a:pt x="21452" y="67933"/>
                  </a:cubicBezTo>
                  <a:cubicBezTo>
                    <a:pt x="21702" y="67900"/>
                    <a:pt x="22025" y="67455"/>
                    <a:pt x="22114" y="67244"/>
                  </a:cubicBezTo>
                  <a:cubicBezTo>
                    <a:pt x="22197" y="67044"/>
                    <a:pt x="22158" y="66605"/>
                    <a:pt x="22136" y="66394"/>
                  </a:cubicBezTo>
                  <a:cubicBezTo>
                    <a:pt x="22103" y="66144"/>
                    <a:pt x="21903" y="65666"/>
                    <a:pt x="21880" y="65416"/>
                  </a:cubicBezTo>
                  <a:cubicBezTo>
                    <a:pt x="21853" y="65204"/>
                    <a:pt x="21880" y="64765"/>
                    <a:pt x="21919" y="64554"/>
                  </a:cubicBezTo>
                  <a:cubicBezTo>
                    <a:pt x="21969" y="64243"/>
                    <a:pt x="22169" y="63643"/>
                    <a:pt x="22297" y="63348"/>
                  </a:cubicBezTo>
                  <a:cubicBezTo>
                    <a:pt x="22392" y="63131"/>
                    <a:pt x="22681" y="62720"/>
                    <a:pt x="22770" y="62487"/>
                  </a:cubicBezTo>
                  <a:cubicBezTo>
                    <a:pt x="22881" y="62203"/>
                    <a:pt x="23087" y="61625"/>
                    <a:pt x="23070" y="61325"/>
                  </a:cubicBezTo>
                  <a:cubicBezTo>
                    <a:pt x="23048" y="61003"/>
                    <a:pt x="22686" y="60419"/>
                    <a:pt x="22609" y="60102"/>
                  </a:cubicBezTo>
                  <a:cubicBezTo>
                    <a:pt x="22514" y="59691"/>
                    <a:pt x="22514" y="58830"/>
                    <a:pt x="22414" y="58413"/>
                  </a:cubicBezTo>
                  <a:cubicBezTo>
                    <a:pt x="22342" y="58107"/>
                    <a:pt x="22197" y="57462"/>
                    <a:pt x="21992" y="57212"/>
                  </a:cubicBezTo>
                  <a:cubicBezTo>
                    <a:pt x="21714" y="56857"/>
                    <a:pt x="20807" y="56512"/>
                    <a:pt x="20446" y="56240"/>
                  </a:cubicBezTo>
                  <a:cubicBezTo>
                    <a:pt x="20179" y="56040"/>
                    <a:pt x="19790" y="55456"/>
                    <a:pt x="19468" y="55373"/>
                  </a:cubicBezTo>
                  <a:cubicBezTo>
                    <a:pt x="19284" y="55323"/>
                    <a:pt x="18890" y="55495"/>
                    <a:pt x="18689" y="55506"/>
                  </a:cubicBezTo>
                  <a:cubicBezTo>
                    <a:pt x="18395" y="55517"/>
                    <a:pt x="17789" y="55517"/>
                    <a:pt x="17522" y="55411"/>
                  </a:cubicBezTo>
                  <a:cubicBezTo>
                    <a:pt x="17088" y="55228"/>
                    <a:pt x="16449" y="54517"/>
                    <a:pt x="16127" y="54183"/>
                  </a:cubicBezTo>
                  <a:cubicBezTo>
                    <a:pt x="15754" y="53800"/>
                    <a:pt x="15104" y="52944"/>
                    <a:pt x="14776" y="52521"/>
                  </a:cubicBezTo>
                  <a:cubicBezTo>
                    <a:pt x="14342" y="51949"/>
                    <a:pt x="13542" y="50765"/>
                    <a:pt x="13086" y="50209"/>
                  </a:cubicBezTo>
                  <a:cubicBezTo>
                    <a:pt x="12652" y="49670"/>
                    <a:pt x="11757" y="48620"/>
                    <a:pt x="11235" y="48158"/>
                  </a:cubicBezTo>
                  <a:cubicBezTo>
                    <a:pt x="10923" y="47886"/>
                    <a:pt x="10178" y="47453"/>
                    <a:pt x="9839" y="47203"/>
                  </a:cubicBezTo>
                  <a:cubicBezTo>
                    <a:pt x="9111" y="46658"/>
                    <a:pt x="7749" y="45452"/>
                    <a:pt x="7021" y="44907"/>
                  </a:cubicBezTo>
                  <a:cubicBezTo>
                    <a:pt x="6593" y="44596"/>
                    <a:pt x="5659" y="44046"/>
                    <a:pt x="5231" y="43729"/>
                  </a:cubicBezTo>
                  <a:cubicBezTo>
                    <a:pt x="4858" y="43462"/>
                    <a:pt x="4108" y="42934"/>
                    <a:pt x="3796" y="42601"/>
                  </a:cubicBezTo>
                  <a:cubicBezTo>
                    <a:pt x="3491" y="42278"/>
                    <a:pt x="3074" y="41495"/>
                    <a:pt x="2785" y="41150"/>
                  </a:cubicBezTo>
                  <a:cubicBezTo>
                    <a:pt x="2490" y="40811"/>
                    <a:pt x="1806" y="40188"/>
                    <a:pt x="1473" y="39877"/>
                  </a:cubicBezTo>
                  <a:cubicBezTo>
                    <a:pt x="1184" y="39605"/>
                    <a:pt x="511" y="39144"/>
                    <a:pt x="277" y="38827"/>
                  </a:cubicBezTo>
                  <a:cubicBezTo>
                    <a:pt x="177" y="38693"/>
                    <a:pt x="16" y="38371"/>
                    <a:pt x="0" y="38204"/>
                  </a:cubicBezTo>
                  <a:cubicBezTo>
                    <a:pt x="-16" y="37988"/>
                    <a:pt x="72" y="37515"/>
                    <a:pt x="216" y="37343"/>
                  </a:cubicBezTo>
                  <a:cubicBezTo>
                    <a:pt x="322" y="37221"/>
                    <a:pt x="655" y="37098"/>
                    <a:pt x="817" y="37065"/>
                  </a:cubicBezTo>
                  <a:cubicBezTo>
                    <a:pt x="1017" y="37015"/>
                    <a:pt x="1467" y="37154"/>
                    <a:pt x="1651" y="37065"/>
                  </a:cubicBezTo>
                  <a:cubicBezTo>
                    <a:pt x="1945" y="36920"/>
                    <a:pt x="2201" y="36276"/>
                    <a:pt x="2412" y="36031"/>
                  </a:cubicBezTo>
                  <a:cubicBezTo>
                    <a:pt x="2579" y="35820"/>
                    <a:pt x="3040" y="35498"/>
                    <a:pt x="3163" y="35259"/>
                  </a:cubicBezTo>
                  <a:cubicBezTo>
                    <a:pt x="3296" y="34981"/>
                    <a:pt x="3240" y="34330"/>
                    <a:pt x="3341" y="34041"/>
                  </a:cubicBezTo>
                  <a:cubicBezTo>
                    <a:pt x="3452" y="33708"/>
                    <a:pt x="3930" y="33152"/>
                    <a:pt x="4019" y="32824"/>
                  </a:cubicBezTo>
                  <a:cubicBezTo>
                    <a:pt x="4091" y="32513"/>
                    <a:pt x="4091" y="31857"/>
                    <a:pt x="3997" y="31557"/>
                  </a:cubicBezTo>
                  <a:cubicBezTo>
                    <a:pt x="3947" y="31390"/>
                    <a:pt x="3741" y="31085"/>
                    <a:pt x="3602" y="30974"/>
                  </a:cubicBezTo>
                  <a:cubicBezTo>
                    <a:pt x="3441" y="30851"/>
                    <a:pt x="3024" y="30768"/>
                    <a:pt x="2868" y="30657"/>
                  </a:cubicBezTo>
                  <a:cubicBezTo>
                    <a:pt x="2707" y="30557"/>
                    <a:pt x="2418" y="30307"/>
                    <a:pt x="2329" y="30151"/>
                  </a:cubicBezTo>
                  <a:cubicBezTo>
                    <a:pt x="2234" y="29990"/>
                    <a:pt x="2106" y="29590"/>
                    <a:pt x="2184" y="29423"/>
                  </a:cubicBezTo>
                  <a:cubicBezTo>
                    <a:pt x="2240" y="29306"/>
                    <a:pt x="2512" y="29178"/>
                    <a:pt x="2640" y="29156"/>
                  </a:cubicBezTo>
                  <a:cubicBezTo>
                    <a:pt x="2874" y="29112"/>
                    <a:pt x="3379" y="29151"/>
                    <a:pt x="3563" y="29284"/>
                  </a:cubicBezTo>
                  <a:cubicBezTo>
                    <a:pt x="3757" y="29434"/>
                    <a:pt x="3730" y="29995"/>
                    <a:pt x="3896" y="30173"/>
                  </a:cubicBezTo>
                  <a:cubicBezTo>
                    <a:pt x="4019" y="30290"/>
                    <a:pt x="4358" y="30468"/>
                    <a:pt x="4530" y="30451"/>
                  </a:cubicBezTo>
                  <a:cubicBezTo>
                    <a:pt x="4741" y="30429"/>
                    <a:pt x="5053" y="30118"/>
                    <a:pt x="5214" y="29984"/>
                  </a:cubicBezTo>
                  <a:cubicBezTo>
                    <a:pt x="5403" y="29817"/>
                    <a:pt x="5781" y="29467"/>
                    <a:pt x="5909" y="29245"/>
                  </a:cubicBezTo>
                  <a:cubicBezTo>
                    <a:pt x="5964" y="29156"/>
                    <a:pt x="6031" y="28945"/>
                    <a:pt x="6087" y="28756"/>
                  </a:cubicBezTo>
                  <a:cubicBezTo>
                    <a:pt x="6276" y="28745"/>
                    <a:pt x="6470" y="28695"/>
                    <a:pt x="6559" y="28617"/>
                  </a:cubicBezTo>
                  <a:cubicBezTo>
                    <a:pt x="6709" y="28472"/>
                    <a:pt x="6504" y="27950"/>
                    <a:pt x="6637" y="27794"/>
                  </a:cubicBezTo>
                  <a:cubicBezTo>
                    <a:pt x="6865" y="27522"/>
                    <a:pt x="7816" y="27644"/>
                    <a:pt x="8038" y="27366"/>
                  </a:cubicBezTo>
                  <a:cubicBezTo>
                    <a:pt x="8210" y="27166"/>
                    <a:pt x="7927" y="26538"/>
                    <a:pt x="8105" y="26338"/>
                  </a:cubicBezTo>
                  <a:cubicBezTo>
                    <a:pt x="8255" y="26172"/>
                    <a:pt x="8783" y="26144"/>
                    <a:pt x="9028" y="26149"/>
                  </a:cubicBezTo>
                  <a:cubicBezTo>
                    <a:pt x="9267" y="26155"/>
                    <a:pt x="9784" y="26249"/>
                    <a:pt x="9945" y="26416"/>
                  </a:cubicBezTo>
                  <a:cubicBezTo>
                    <a:pt x="10173" y="26633"/>
                    <a:pt x="10228" y="27300"/>
                    <a:pt x="10256" y="27605"/>
                  </a:cubicBezTo>
                  <a:cubicBezTo>
                    <a:pt x="10284" y="27944"/>
                    <a:pt x="10290" y="28661"/>
                    <a:pt x="10145" y="28984"/>
                  </a:cubicBezTo>
                  <a:cubicBezTo>
                    <a:pt x="10089" y="29112"/>
                    <a:pt x="9817" y="29278"/>
                    <a:pt x="9761" y="29406"/>
                  </a:cubicBezTo>
                  <a:cubicBezTo>
                    <a:pt x="9689" y="29578"/>
                    <a:pt x="9850" y="30034"/>
                    <a:pt x="9711" y="30173"/>
                  </a:cubicBezTo>
                  <a:cubicBezTo>
                    <a:pt x="9583" y="30290"/>
                    <a:pt x="9167" y="30290"/>
                    <a:pt x="9011" y="30234"/>
                  </a:cubicBezTo>
                  <a:cubicBezTo>
                    <a:pt x="8783" y="30151"/>
                    <a:pt x="8616" y="29617"/>
                    <a:pt x="8383" y="29556"/>
                  </a:cubicBezTo>
                  <a:cubicBezTo>
                    <a:pt x="8183" y="29506"/>
                    <a:pt x="7710" y="29634"/>
                    <a:pt x="7577" y="29784"/>
                  </a:cubicBezTo>
                  <a:cubicBezTo>
                    <a:pt x="7338" y="30051"/>
                    <a:pt x="7510" y="30851"/>
                    <a:pt x="7377" y="31185"/>
                  </a:cubicBezTo>
                  <a:cubicBezTo>
                    <a:pt x="7293" y="31396"/>
                    <a:pt x="6910" y="31729"/>
                    <a:pt x="6837" y="31952"/>
                  </a:cubicBezTo>
                  <a:cubicBezTo>
                    <a:pt x="6687" y="32391"/>
                    <a:pt x="6548" y="33413"/>
                    <a:pt x="6804" y="33814"/>
                  </a:cubicBezTo>
                  <a:cubicBezTo>
                    <a:pt x="7071" y="34214"/>
                    <a:pt x="8110" y="34558"/>
                    <a:pt x="8600" y="34664"/>
                  </a:cubicBezTo>
                  <a:cubicBezTo>
                    <a:pt x="9144" y="34781"/>
                    <a:pt x="10284" y="34708"/>
                    <a:pt x="10834" y="34664"/>
                  </a:cubicBezTo>
                  <a:cubicBezTo>
                    <a:pt x="11357" y="34625"/>
                    <a:pt x="12485" y="34642"/>
                    <a:pt x="12875" y="34330"/>
                  </a:cubicBezTo>
                  <a:cubicBezTo>
                    <a:pt x="13119" y="34142"/>
                    <a:pt x="13236" y="33502"/>
                    <a:pt x="13303" y="33213"/>
                  </a:cubicBezTo>
                  <a:cubicBezTo>
                    <a:pt x="13375" y="32891"/>
                    <a:pt x="13291" y="32218"/>
                    <a:pt x="13397" y="31896"/>
                  </a:cubicBezTo>
                  <a:cubicBezTo>
                    <a:pt x="13503" y="31585"/>
                    <a:pt x="14009" y="31096"/>
                    <a:pt x="14103" y="30785"/>
                  </a:cubicBezTo>
                  <a:cubicBezTo>
                    <a:pt x="14175" y="30518"/>
                    <a:pt x="14053" y="29968"/>
                    <a:pt x="14103" y="29695"/>
                  </a:cubicBezTo>
                  <a:cubicBezTo>
                    <a:pt x="14142" y="29423"/>
                    <a:pt x="14553" y="28884"/>
                    <a:pt x="14431" y="28634"/>
                  </a:cubicBezTo>
                  <a:cubicBezTo>
                    <a:pt x="14359" y="28472"/>
                    <a:pt x="13903" y="28467"/>
                    <a:pt x="13797" y="28334"/>
                  </a:cubicBezTo>
                  <a:cubicBezTo>
                    <a:pt x="13581" y="28056"/>
                    <a:pt x="13581" y="27333"/>
                    <a:pt x="13542" y="26989"/>
                  </a:cubicBezTo>
                  <a:cubicBezTo>
                    <a:pt x="13453" y="26216"/>
                    <a:pt x="13519" y="24649"/>
                    <a:pt x="13380" y="23876"/>
                  </a:cubicBezTo>
                  <a:cubicBezTo>
                    <a:pt x="13269" y="23187"/>
                    <a:pt x="12630" y="21886"/>
                    <a:pt x="12591" y="21197"/>
                  </a:cubicBezTo>
                  <a:cubicBezTo>
                    <a:pt x="12574" y="20947"/>
                    <a:pt x="12674" y="20452"/>
                    <a:pt x="12747" y="20219"/>
                  </a:cubicBezTo>
                  <a:cubicBezTo>
                    <a:pt x="12836" y="19919"/>
                    <a:pt x="13219" y="19380"/>
                    <a:pt x="13286" y="19069"/>
                  </a:cubicBezTo>
                  <a:cubicBezTo>
                    <a:pt x="13392" y="18574"/>
                    <a:pt x="13469" y="17523"/>
                    <a:pt x="13264" y="17062"/>
                  </a:cubicBezTo>
                  <a:cubicBezTo>
                    <a:pt x="13119" y="16745"/>
                    <a:pt x="12452" y="16351"/>
                    <a:pt x="12213" y="16084"/>
                  </a:cubicBezTo>
                  <a:cubicBezTo>
                    <a:pt x="12013" y="15867"/>
                    <a:pt x="11646" y="15406"/>
                    <a:pt x="11518" y="15145"/>
                  </a:cubicBezTo>
                  <a:cubicBezTo>
                    <a:pt x="11324" y="14772"/>
                    <a:pt x="11290" y="13861"/>
                    <a:pt x="10996" y="13550"/>
                  </a:cubicBezTo>
                  <a:cubicBezTo>
                    <a:pt x="10690" y="13227"/>
                    <a:pt x="9689" y="13122"/>
                    <a:pt x="9306" y="12899"/>
                  </a:cubicBezTo>
                  <a:cubicBezTo>
                    <a:pt x="9089" y="12760"/>
                    <a:pt x="8794" y="12305"/>
                    <a:pt x="8555" y="12238"/>
                  </a:cubicBezTo>
                  <a:cubicBezTo>
                    <a:pt x="8355" y="12177"/>
                    <a:pt x="7910" y="12266"/>
                    <a:pt x="7721" y="12349"/>
                  </a:cubicBezTo>
                  <a:cubicBezTo>
                    <a:pt x="7560" y="12410"/>
                    <a:pt x="7349" y="12733"/>
                    <a:pt x="7182" y="12744"/>
                  </a:cubicBezTo>
                  <a:cubicBezTo>
                    <a:pt x="6998" y="12760"/>
                    <a:pt x="6637" y="12588"/>
                    <a:pt x="6543" y="12444"/>
                  </a:cubicBezTo>
                  <a:cubicBezTo>
                    <a:pt x="6431" y="12266"/>
                    <a:pt x="6454" y="11804"/>
                    <a:pt x="6543" y="11615"/>
                  </a:cubicBezTo>
                  <a:cubicBezTo>
                    <a:pt x="6676" y="11321"/>
                    <a:pt x="7288" y="10949"/>
                    <a:pt x="7560" y="10754"/>
                  </a:cubicBezTo>
                  <a:cubicBezTo>
                    <a:pt x="7766" y="10593"/>
                    <a:pt x="8305" y="10415"/>
                    <a:pt x="8433" y="10193"/>
                  </a:cubicBezTo>
                  <a:cubicBezTo>
                    <a:pt x="8566" y="9943"/>
                    <a:pt x="8272" y="9314"/>
                    <a:pt x="8433" y="9081"/>
                  </a:cubicBezTo>
                  <a:cubicBezTo>
                    <a:pt x="8611" y="8820"/>
                    <a:pt x="9306" y="8653"/>
                    <a:pt x="9628" y="8598"/>
                  </a:cubicBezTo>
                  <a:cubicBezTo>
                    <a:pt x="10139" y="8486"/>
                    <a:pt x="11196" y="8581"/>
                    <a:pt x="11718" y="8570"/>
                  </a:cubicBezTo>
                  <a:cubicBezTo>
                    <a:pt x="12213" y="8570"/>
                    <a:pt x="13236" y="8681"/>
                    <a:pt x="13720" y="8559"/>
                  </a:cubicBezTo>
                  <a:cubicBezTo>
                    <a:pt x="14142" y="8453"/>
                    <a:pt x="14898" y="7997"/>
                    <a:pt x="15254" y="7769"/>
                  </a:cubicBezTo>
                  <a:cubicBezTo>
                    <a:pt x="15649" y="7514"/>
                    <a:pt x="16343" y="6886"/>
                    <a:pt x="16721" y="6602"/>
                  </a:cubicBezTo>
                  <a:cubicBezTo>
                    <a:pt x="17300" y="6174"/>
                    <a:pt x="18467" y="5352"/>
                    <a:pt x="19051" y="4952"/>
                  </a:cubicBezTo>
                  <a:cubicBezTo>
                    <a:pt x="20229" y="4135"/>
                    <a:pt x="22703" y="2645"/>
                    <a:pt x="23804" y="1739"/>
                  </a:cubicBezTo>
                  <a:cubicBezTo>
                    <a:pt x="24232" y="1383"/>
                    <a:pt x="24905" y="477"/>
                    <a:pt x="25377" y="161"/>
                  </a:cubicBezTo>
                  <a:cubicBezTo>
                    <a:pt x="25460" y="105"/>
                    <a:pt x="25566" y="55"/>
                    <a:pt x="25694" y="0"/>
                  </a:cubicBezTo>
                  <a:cubicBezTo>
                    <a:pt x="26011" y="505"/>
                    <a:pt x="26533" y="1350"/>
                    <a:pt x="26722" y="1717"/>
                  </a:cubicBezTo>
                  <a:cubicBezTo>
                    <a:pt x="27023" y="2278"/>
                    <a:pt x="27590" y="3418"/>
                    <a:pt x="27784" y="4012"/>
                  </a:cubicBezTo>
                  <a:cubicBezTo>
                    <a:pt x="27957" y="4568"/>
                    <a:pt x="28029" y="5746"/>
                    <a:pt x="28196" y="6302"/>
                  </a:cubicBezTo>
                  <a:cubicBezTo>
                    <a:pt x="28351" y="6780"/>
                    <a:pt x="28729" y="7725"/>
                    <a:pt x="29013" y="8142"/>
                  </a:cubicBezTo>
                  <a:cubicBezTo>
                    <a:pt x="29280" y="8536"/>
                    <a:pt x="29986" y="9203"/>
                    <a:pt x="30369" y="9498"/>
                  </a:cubicBezTo>
                  <a:cubicBezTo>
                    <a:pt x="30703" y="9748"/>
                    <a:pt x="31442" y="10176"/>
                    <a:pt x="31842" y="10337"/>
                  </a:cubicBezTo>
                  <a:cubicBezTo>
                    <a:pt x="32237" y="10504"/>
                    <a:pt x="33154" y="10532"/>
                    <a:pt x="33510" y="10771"/>
                  </a:cubicBezTo>
                  <a:cubicBezTo>
                    <a:pt x="33805" y="10971"/>
                    <a:pt x="34155" y="11604"/>
                    <a:pt x="34300" y="11921"/>
                  </a:cubicBezTo>
                  <a:cubicBezTo>
                    <a:pt x="34516" y="12366"/>
                    <a:pt x="34755" y="13344"/>
                    <a:pt x="34822" y="13833"/>
                  </a:cubicBezTo>
                  <a:cubicBezTo>
                    <a:pt x="34911" y="14472"/>
                    <a:pt x="35022" y="15806"/>
                    <a:pt x="34822" y="16423"/>
                  </a:cubicBezTo>
                  <a:cubicBezTo>
                    <a:pt x="34683" y="16840"/>
                    <a:pt x="34083" y="17557"/>
                    <a:pt x="33788" y="17885"/>
                  </a:cubicBezTo>
                  <a:cubicBezTo>
                    <a:pt x="33243" y="18502"/>
                    <a:pt x="31859" y="19463"/>
                    <a:pt x="31320" y="20086"/>
                  </a:cubicBezTo>
                  <a:cubicBezTo>
                    <a:pt x="30847" y="20630"/>
                    <a:pt x="30097" y="21853"/>
                    <a:pt x="29769" y="22492"/>
                  </a:cubicBezTo>
                  <a:cubicBezTo>
                    <a:pt x="29485" y="23037"/>
                    <a:pt x="29096" y="24210"/>
                    <a:pt x="28857" y="24776"/>
                  </a:cubicBezTo>
                  <a:cubicBezTo>
                    <a:pt x="28679" y="25204"/>
                    <a:pt x="28351" y="26060"/>
                    <a:pt x="28118" y="26455"/>
                  </a:cubicBezTo>
                  <a:cubicBezTo>
                    <a:pt x="27901" y="26822"/>
                    <a:pt x="27267" y="27439"/>
                    <a:pt x="27084" y="27822"/>
                  </a:cubicBezTo>
                  <a:cubicBezTo>
                    <a:pt x="26923" y="28167"/>
                    <a:pt x="26772" y="28900"/>
                    <a:pt x="26711" y="29267"/>
                  </a:cubicBezTo>
                  <a:cubicBezTo>
                    <a:pt x="26611" y="29845"/>
                    <a:pt x="26611" y="31018"/>
                    <a:pt x="26511" y="31596"/>
                  </a:cubicBezTo>
                  <a:cubicBezTo>
                    <a:pt x="26406" y="32141"/>
                    <a:pt x="26133" y="33230"/>
                    <a:pt x="25894" y="33736"/>
                  </a:cubicBezTo>
                  <a:cubicBezTo>
                    <a:pt x="25633" y="34269"/>
                    <a:pt x="24788" y="35164"/>
                    <a:pt x="24521" y="35692"/>
                  </a:cubicBezTo>
                  <a:cubicBezTo>
                    <a:pt x="24332" y="36076"/>
                    <a:pt x="24087" y="36909"/>
                    <a:pt x="23987" y="37326"/>
                  </a:cubicBezTo>
                  <a:cubicBezTo>
                    <a:pt x="23809" y="38010"/>
                    <a:pt x="23570" y="39394"/>
                    <a:pt x="23448" y="40083"/>
                  </a:cubicBezTo>
                  <a:cubicBezTo>
                    <a:pt x="23359" y="40555"/>
                    <a:pt x="23170" y="41495"/>
                    <a:pt x="23142" y="41961"/>
                  </a:cubicBezTo>
                  <a:cubicBezTo>
                    <a:pt x="23120" y="42606"/>
                    <a:pt x="23187" y="43907"/>
                    <a:pt x="23331" y="44535"/>
                  </a:cubicBezTo>
                  <a:cubicBezTo>
                    <a:pt x="23459" y="45113"/>
                    <a:pt x="23954" y="46213"/>
                    <a:pt x="24204" y="46747"/>
                  </a:cubicBezTo>
                  <a:cubicBezTo>
                    <a:pt x="24560" y="47536"/>
                    <a:pt x="25360" y="49081"/>
                    <a:pt x="25833" y="49815"/>
                  </a:cubicBezTo>
                  <a:cubicBezTo>
                    <a:pt x="26244" y="50454"/>
                    <a:pt x="27212" y="51632"/>
                    <a:pt x="27684" y="52232"/>
                  </a:cubicBezTo>
                  <a:cubicBezTo>
                    <a:pt x="28040" y="52694"/>
                    <a:pt x="29135" y="54055"/>
                    <a:pt x="29135" y="54055"/>
                  </a:cubicBezTo>
                  <a:lnTo>
                    <a:pt x="47630" y="53661"/>
                  </a:lnTo>
                  <a:cubicBezTo>
                    <a:pt x="47630" y="53661"/>
                    <a:pt x="49721" y="50571"/>
                    <a:pt x="50454" y="49565"/>
                  </a:cubicBezTo>
                  <a:cubicBezTo>
                    <a:pt x="50905" y="48959"/>
                    <a:pt x="51955" y="47842"/>
                    <a:pt x="52322" y="47180"/>
                  </a:cubicBezTo>
                  <a:cubicBezTo>
                    <a:pt x="52684" y="46552"/>
                    <a:pt x="53128" y="45168"/>
                    <a:pt x="53356" y="44479"/>
                  </a:cubicBezTo>
                  <a:cubicBezTo>
                    <a:pt x="53556" y="43896"/>
                    <a:pt x="53707" y="42623"/>
                    <a:pt x="54051" y="42089"/>
                  </a:cubicBezTo>
                  <a:cubicBezTo>
                    <a:pt x="54285" y="41745"/>
                    <a:pt x="55018" y="41256"/>
                    <a:pt x="55363" y="41011"/>
                  </a:cubicBezTo>
                  <a:cubicBezTo>
                    <a:pt x="55663" y="40789"/>
                    <a:pt x="56264" y="40322"/>
                    <a:pt x="56620" y="40211"/>
                  </a:cubicBezTo>
                  <a:cubicBezTo>
                    <a:pt x="56870" y="40144"/>
                    <a:pt x="57426" y="40138"/>
                    <a:pt x="57670" y="40211"/>
                  </a:cubicBezTo>
                  <a:cubicBezTo>
                    <a:pt x="57954" y="40311"/>
                    <a:pt x="58376" y="40744"/>
                    <a:pt x="58610" y="40911"/>
                  </a:cubicBezTo>
                  <a:cubicBezTo>
                    <a:pt x="58776" y="41039"/>
                    <a:pt x="59082" y="41339"/>
                    <a:pt x="59282" y="41400"/>
                  </a:cubicBezTo>
                  <a:cubicBezTo>
                    <a:pt x="59544" y="41478"/>
                    <a:pt x="60138" y="41483"/>
                    <a:pt x="60378" y="41367"/>
                  </a:cubicBezTo>
                  <a:cubicBezTo>
                    <a:pt x="60628" y="41233"/>
                    <a:pt x="60972" y="40744"/>
                    <a:pt x="61034" y="40477"/>
                  </a:cubicBezTo>
                  <a:cubicBezTo>
                    <a:pt x="61084" y="40261"/>
                    <a:pt x="60800" y="39822"/>
                    <a:pt x="60850" y="39599"/>
                  </a:cubicBezTo>
                  <a:cubicBezTo>
                    <a:pt x="60922" y="39321"/>
                    <a:pt x="61473" y="38955"/>
                    <a:pt x="61589" y="38699"/>
                  </a:cubicBezTo>
                  <a:cubicBezTo>
                    <a:pt x="61689" y="38454"/>
                    <a:pt x="61562" y="37865"/>
                    <a:pt x="61734" y="37660"/>
                  </a:cubicBezTo>
                  <a:cubicBezTo>
                    <a:pt x="61901" y="37454"/>
                    <a:pt x="62484" y="37365"/>
                    <a:pt x="62740" y="37287"/>
                  </a:cubicBezTo>
                  <a:cubicBezTo>
                    <a:pt x="63140" y="37159"/>
                    <a:pt x="63997" y="37087"/>
                    <a:pt x="64352" y="36876"/>
                  </a:cubicBezTo>
                  <a:cubicBezTo>
                    <a:pt x="64847" y="36576"/>
                    <a:pt x="65542" y="35648"/>
                    <a:pt x="65887" y="35197"/>
                  </a:cubicBezTo>
                  <a:cubicBezTo>
                    <a:pt x="66176" y="34831"/>
                    <a:pt x="66570" y="33936"/>
                    <a:pt x="66921" y="33608"/>
                  </a:cubicBezTo>
                  <a:cubicBezTo>
                    <a:pt x="67249" y="33291"/>
                    <a:pt x="68171" y="32974"/>
                    <a:pt x="68505" y="32669"/>
                  </a:cubicBezTo>
                  <a:cubicBezTo>
                    <a:pt x="68877" y="32335"/>
                    <a:pt x="69378" y="31479"/>
                    <a:pt x="69661" y="31085"/>
                  </a:cubicBezTo>
                  <a:cubicBezTo>
                    <a:pt x="69950" y="30701"/>
                    <a:pt x="70367" y="29779"/>
                    <a:pt x="70795" y="29534"/>
                  </a:cubicBezTo>
                  <a:cubicBezTo>
                    <a:pt x="71151" y="29328"/>
                    <a:pt x="72013" y="29351"/>
                    <a:pt x="72430" y="29362"/>
                  </a:cubicBezTo>
                  <a:cubicBezTo>
                    <a:pt x="72919" y="29378"/>
                    <a:pt x="73892" y="29590"/>
                    <a:pt x="74375" y="29640"/>
                  </a:cubicBezTo>
                  <a:cubicBezTo>
                    <a:pt x="74787" y="29695"/>
                    <a:pt x="75621" y="29840"/>
                    <a:pt x="76027" y="29790"/>
                  </a:cubicBezTo>
                  <a:cubicBezTo>
                    <a:pt x="76605" y="29734"/>
                    <a:pt x="77644" y="29162"/>
                    <a:pt x="78211" y="29078"/>
                  </a:cubicBezTo>
                  <a:cubicBezTo>
                    <a:pt x="78623" y="29017"/>
                    <a:pt x="79457" y="29173"/>
                    <a:pt x="79862" y="29117"/>
                  </a:cubicBezTo>
                  <a:cubicBezTo>
                    <a:pt x="80240" y="29067"/>
                    <a:pt x="80969" y="28856"/>
                    <a:pt x="81297" y="28689"/>
                  </a:cubicBezTo>
                  <a:cubicBezTo>
                    <a:pt x="81747" y="28461"/>
                    <a:pt x="82625" y="27883"/>
                    <a:pt x="82892" y="27467"/>
                  </a:cubicBezTo>
                  <a:cubicBezTo>
                    <a:pt x="83070" y="27177"/>
                    <a:pt x="82998" y="26477"/>
                    <a:pt x="83131" y="26172"/>
                  </a:cubicBezTo>
                  <a:cubicBezTo>
                    <a:pt x="83253" y="25871"/>
                    <a:pt x="83615" y="25293"/>
                    <a:pt x="83882" y="25099"/>
                  </a:cubicBezTo>
                  <a:cubicBezTo>
                    <a:pt x="84143" y="24921"/>
                    <a:pt x="84804" y="24860"/>
                    <a:pt x="85094" y="24743"/>
                  </a:cubicBezTo>
                  <a:cubicBezTo>
                    <a:pt x="85199" y="24704"/>
                    <a:pt x="85327" y="24649"/>
                    <a:pt x="85460" y="24582"/>
                  </a:cubicBezTo>
                  <a:cubicBezTo>
                    <a:pt x="85510" y="24621"/>
                    <a:pt x="85561" y="24649"/>
                    <a:pt x="85588" y="24671"/>
                  </a:cubicBezTo>
                  <a:cubicBezTo>
                    <a:pt x="85861" y="24893"/>
                    <a:pt x="86278" y="25443"/>
                    <a:pt x="86544" y="25671"/>
                  </a:cubicBezTo>
                  <a:cubicBezTo>
                    <a:pt x="86872" y="25960"/>
                    <a:pt x="87617" y="26444"/>
                    <a:pt x="87979" y="26705"/>
                  </a:cubicBezTo>
                  <a:cubicBezTo>
                    <a:pt x="88379" y="26989"/>
                    <a:pt x="89141" y="27628"/>
                    <a:pt x="89563" y="27878"/>
                  </a:cubicBezTo>
                  <a:cubicBezTo>
                    <a:pt x="89908" y="28083"/>
                    <a:pt x="90669" y="28356"/>
                    <a:pt x="91020" y="28528"/>
                  </a:cubicBezTo>
                  <a:cubicBezTo>
                    <a:pt x="91459" y="28745"/>
                    <a:pt x="92387" y="29134"/>
                    <a:pt x="92749" y="29462"/>
                  </a:cubicBezTo>
                  <a:cubicBezTo>
                    <a:pt x="93110" y="29784"/>
                    <a:pt x="93466" y="30729"/>
                    <a:pt x="93805" y="31085"/>
                  </a:cubicBezTo>
                  <a:cubicBezTo>
                    <a:pt x="94161" y="31446"/>
                    <a:pt x="95156" y="31852"/>
                    <a:pt x="95484" y="32241"/>
                  </a:cubicBezTo>
                  <a:cubicBezTo>
                    <a:pt x="95778" y="32580"/>
                    <a:pt x="96123" y="33436"/>
                    <a:pt x="96251" y="33869"/>
                  </a:cubicBezTo>
                  <a:cubicBezTo>
                    <a:pt x="96418" y="34447"/>
                    <a:pt x="96540" y="35664"/>
                    <a:pt x="96562" y="36270"/>
                  </a:cubicBezTo>
                  <a:cubicBezTo>
                    <a:pt x="96595" y="36993"/>
                    <a:pt x="96112" y="38510"/>
                    <a:pt x="96412" y="39182"/>
                  </a:cubicBezTo>
                  <a:cubicBezTo>
                    <a:pt x="96473" y="39327"/>
                    <a:pt x="96801" y="39477"/>
                    <a:pt x="96907" y="39599"/>
                  </a:cubicBezTo>
                  <a:cubicBezTo>
                    <a:pt x="97090" y="39805"/>
                    <a:pt x="97251" y="40366"/>
                    <a:pt x="97468" y="40539"/>
                  </a:cubicBezTo>
                  <a:cubicBezTo>
                    <a:pt x="97724" y="40744"/>
                    <a:pt x="98502" y="40722"/>
                    <a:pt x="98741" y="40950"/>
                  </a:cubicBezTo>
                  <a:cubicBezTo>
                    <a:pt x="98941" y="41139"/>
                    <a:pt x="99158" y="41706"/>
                    <a:pt x="99092" y="41961"/>
                  </a:cubicBezTo>
                  <a:cubicBezTo>
                    <a:pt x="99036" y="42228"/>
                    <a:pt x="98547" y="42612"/>
                    <a:pt x="98302" y="42751"/>
                  </a:cubicBezTo>
                  <a:cubicBezTo>
                    <a:pt x="97996" y="42923"/>
                    <a:pt x="97257" y="43001"/>
                    <a:pt x="96929" y="43129"/>
                  </a:cubicBezTo>
                  <a:cubicBezTo>
                    <a:pt x="96573" y="43268"/>
                    <a:pt x="95795" y="43518"/>
                    <a:pt x="95556" y="43801"/>
                  </a:cubicBezTo>
                  <a:cubicBezTo>
                    <a:pt x="95295" y="44135"/>
                    <a:pt x="95167" y="45007"/>
                    <a:pt x="95200" y="45418"/>
                  </a:cubicBezTo>
                  <a:cubicBezTo>
                    <a:pt x="95211" y="45607"/>
                    <a:pt x="95422" y="45930"/>
                    <a:pt x="95456" y="46113"/>
                  </a:cubicBezTo>
                  <a:cubicBezTo>
                    <a:pt x="95506" y="46385"/>
                    <a:pt x="95545" y="46947"/>
                    <a:pt x="95456" y="47203"/>
                  </a:cubicBezTo>
                  <a:cubicBezTo>
                    <a:pt x="95395" y="47386"/>
                    <a:pt x="95089" y="47658"/>
                    <a:pt x="94978" y="47825"/>
                  </a:cubicBezTo>
                  <a:cubicBezTo>
                    <a:pt x="94778" y="48120"/>
                    <a:pt x="94338" y="48720"/>
                    <a:pt x="94249" y="49059"/>
                  </a:cubicBezTo>
                  <a:cubicBezTo>
                    <a:pt x="94127" y="49470"/>
                    <a:pt x="94161" y="50337"/>
                    <a:pt x="94249" y="50754"/>
                  </a:cubicBezTo>
                  <a:cubicBezTo>
                    <a:pt x="94305" y="51043"/>
                    <a:pt x="94561" y="51588"/>
                    <a:pt x="94722" y="51838"/>
                  </a:cubicBezTo>
                  <a:cubicBezTo>
                    <a:pt x="95056" y="52355"/>
                    <a:pt x="95967" y="53211"/>
                    <a:pt x="96412" y="53639"/>
                  </a:cubicBezTo>
                  <a:cubicBezTo>
                    <a:pt x="96618" y="53844"/>
                    <a:pt x="96996" y="54317"/>
                    <a:pt x="97268" y="54411"/>
                  </a:cubicBezTo>
                  <a:cubicBezTo>
                    <a:pt x="97518" y="54506"/>
                    <a:pt x="98102" y="54506"/>
                    <a:pt x="98341" y="54400"/>
                  </a:cubicBezTo>
                  <a:cubicBezTo>
                    <a:pt x="98502" y="54328"/>
                    <a:pt x="98663" y="54005"/>
                    <a:pt x="98797" y="53905"/>
                  </a:cubicBezTo>
                  <a:cubicBezTo>
                    <a:pt x="99086" y="53700"/>
                    <a:pt x="99881" y="53594"/>
                    <a:pt x="100092" y="53322"/>
                  </a:cubicBezTo>
                  <a:cubicBezTo>
                    <a:pt x="100309" y="53049"/>
                    <a:pt x="100253" y="52299"/>
                    <a:pt x="100353" y="51977"/>
                  </a:cubicBezTo>
                  <a:cubicBezTo>
                    <a:pt x="100420" y="51727"/>
                    <a:pt x="100526" y="51187"/>
                    <a:pt x="100726" y="51015"/>
                  </a:cubicBezTo>
                  <a:cubicBezTo>
                    <a:pt x="100909" y="50854"/>
                    <a:pt x="101437" y="50715"/>
                    <a:pt x="101682" y="50754"/>
                  </a:cubicBezTo>
                  <a:cubicBezTo>
                    <a:pt x="101938" y="50787"/>
                    <a:pt x="102399" y="51082"/>
                    <a:pt x="102560" y="51276"/>
                  </a:cubicBezTo>
                  <a:cubicBezTo>
                    <a:pt x="102705" y="51477"/>
                    <a:pt x="102844" y="51977"/>
                    <a:pt x="102816" y="52216"/>
                  </a:cubicBezTo>
                  <a:cubicBezTo>
                    <a:pt x="102777" y="52583"/>
                    <a:pt x="102399" y="53277"/>
                    <a:pt x="102121" y="53533"/>
                  </a:cubicBezTo>
                  <a:cubicBezTo>
                    <a:pt x="101899" y="53739"/>
                    <a:pt x="101210" y="53827"/>
                    <a:pt x="100982" y="54044"/>
                  </a:cubicBezTo>
                  <a:cubicBezTo>
                    <a:pt x="100826" y="54194"/>
                    <a:pt x="100615" y="54622"/>
                    <a:pt x="100609" y="54845"/>
                  </a:cubicBezTo>
                  <a:cubicBezTo>
                    <a:pt x="100609" y="55078"/>
                    <a:pt x="100937" y="55478"/>
                    <a:pt x="100982" y="55706"/>
                  </a:cubicBezTo>
                  <a:cubicBezTo>
                    <a:pt x="101065" y="56051"/>
                    <a:pt x="101071" y="56762"/>
                    <a:pt x="101009" y="57101"/>
                  </a:cubicBezTo>
                  <a:cubicBezTo>
                    <a:pt x="100926" y="57512"/>
                    <a:pt x="100398" y="58235"/>
                    <a:pt x="100353" y="58663"/>
                  </a:cubicBezTo>
                  <a:cubicBezTo>
                    <a:pt x="100309" y="58963"/>
                    <a:pt x="100392" y="59608"/>
                    <a:pt x="100554" y="59880"/>
                  </a:cubicBezTo>
                  <a:cubicBezTo>
                    <a:pt x="100665" y="60080"/>
                    <a:pt x="101126" y="60280"/>
                    <a:pt x="101248" y="60480"/>
                  </a:cubicBezTo>
                  <a:cubicBezTo>
                    <a:pt x="101465" y="60853"/>
                    <a:pt x="101415" y="61753"/>
                    <a:pt x="101560" y="62153"/>
                  </a:cubicBezTo>
                  <a:cubicBezTo>
                    <a:pt x="101665" y="62420"/>
                    <a:pt x="102138" y="63142"/>
                    <a:pt x="102138" y="63142"/>
                  </a:cubicBezTo>
                  <a:lnTo>
                    <a:pt x="102755" y="66227"/>
                  </a:lnTo>
                  <a:lnTo>
                    <a:pt x="107136" y="66227"/>
                  </a:lnTo>
                  <a:lnTo>
                    <a:pt x="118093" y="56373"/>
                  </a:lnTo>
                  <a:cubicBezTo>
                    <a:pt x="118020" y="57190"/>
                    <a:pt x="117970" y="58057"/>
                    <a:pt x="117948" y="58602"/>
                  </a:cubicBezTo>
                  <a:cubicBezTo>
                    <a:pt x="117920" y="59341"/>
                    <a:pt x="117809" y="60853"/>
                    <a:pt x="117987" y="61570"/>
                  </a:cubicBezTo>
                  <a:cubicBezTo>
                    <a:pt x="118132" y="62131"/>
                    <a:pt x="118804" y="63115"/>
                    <a:pt x="119066" y="63637"/>
                  </a:cubicBezTo>
                  <a:cubicBezTo>
                    <a:pt x="119277" y="64054"/>
                    <a:pt x="119794" y="64871"/>
                    <a:pt x="119899" y="65327"/>
                  </a:cubicBezTo>
                  <a:cubicBezTo>
                    <a:pt x="119988" y="65710"/>
                    <a:pt x="120061" y="66538"/>
                    <a:pt x="119899" y="66900"/>
                  </a:cubicBezTo>
                  <a:cubicBezTo>
                    <a:pt x="119755" y="67233"/>
                    <a:pt x="119149" y="67728"/>
                    <a:pt x="118827" y="67917"/>
                  </a:cubicBezTo>
                  <a:cubicBezTo>
                    <a:pt x="118437" y="68145"/>
                    <a:pt x="117498" y="68311"/>
                    <a:pt x="117075" y="68478"/>
                  </a:cubicBezTo>
                  <a:cubicBezTo>
                    <a:pt x="116403" y="68750"/>
                    <a:pt x="115069" y="69340"/>
                    <a:pt x="114485" y="69756"/>
                  </a:cubicBezTo>
                  <a:cubicBezTo>
                    <a:pt x="114118" y="70029"/>
                    <a:pt x="113501" y="70718"/>
                    <a:pt x="113212" y="71074"/>
                  </a:cubicBezTo>
                  <a:cubicBezTo>
                    <a:pt x="112895" y="71468"/>
                    <a:pt x="112350" y="72341"/>
                    <a:pt x="112061" y="72763"/>
                  </a:cubicBezTo>
                  <a:cubicBezTo>
                    <a:pt x="111811" y="73124"/>
                    <a:pt x="111377" y="73908"/>
                    <a:pt x="111066" y="74225"/>
                  </a:cubicBezTo>
                  <a:cubicBezTo>
                    <a:pt x="110666" y="74642"/>
                    <a:pt x="109648" y="75253"/>
                    <a:pt x="109159" y="75581"/>
                  </a:cubicBezTo>
                  <a:cubicBezTo>
                    <a:pt x="108503" y="76003"/>
                    <a:pt x="107063" y="76698"/>
                    <a:pt x="106452" y="77193"/>
                  </a:cubicBezTo>
                  <a:cubicBezTo>
                    <a:pt x="106124" y="77460"/>
                    <a:pt x="105618" y="78149"/>
                    <a:pt x="105301" y="78432"/>
                  </a:cubicBezTo>
                  <a:cubicBezTo>
                    <a:pt x="104962" y="78738"/>
                    <a:pt x="104262" y="79338"/>
                    <a:pt x="103828" y="79516"/>
                  </a:cubicBezTo>
                  <a:cubicBezTo>
                    <a:pt x="103444" y="79683"/>
                    <a:pt x="102544" y="79649"/>
                    <a:pt x="102160" y="79822"/>
                  </a:cubicBezTo>
                  <a:cubicBezTo>
                    <a:pt x="101699" y="80033"/>
                    <a:pt x="100832" y="80661"/>
                    <a:pt x="100609" y="81100"/>
                  </a:cubicBezTo>
                  <a:cubicBezTo>
                    <a:pt x="100264" y="81767"/>
                    <a:pt x="100365" y="83329"/>
                    <a:pt x="100448" y="84062"/>
                  </a:cubicBezTo>
                  <a:cubicBezTo>
                    <a:pt x="100504" y="84585"/>
                    <a:pt x="100937" y="85574"/>
                    <a:pt x="101009" y="86091"/>
                  </a:cubicBezTo>
                  <a:cubicBezTo>
                    <a:pt x="101065" y="86502"/>
                    <a:pt x="101287" y="87430"/>
                    <a:pt x="101009" y="87742"/>
                  </a:cubicBezTo>
                  <a:cubicBezTo>
                    <a:pt x="100826" y="87953"/>
                    <a:pt x="100148" y="87825"/>
                    <a:pt x="99892" y="87931"/>
                  </a:cubicBezTo>
                  <a:cubicBezTo>
                    <a:pt x="99592" y="88058"/>
                    <a:pt x="99053" y="88470"/>
                    <a:pt x="98864" y="88720"/>
                  </a:cubicBezTo>
                  <a:cubicBezTo>
                    <a:pt x="98591" y="89081"/>
                    <a:pt x="98491" y="90015"/>
                    <a:pt x="98219" y="90376"/>
                  </a:cubicBezTo>
                  <a:cubicBezTo>
                    <a:pt x="97930" y="90754"/>
                    <a:pt x="97129" y="91210"/>
                    <a:pt x="96634" y="91577"/>
                  </a:cubicBezTo>
                  <a:cubicBezTo>
                    <a:pt x="96540" y="91643"/>
                    <a:pt x="96456" y="91704"/>
                    <a:pt x="96395" y="91766"/>
                  </a:cubicBezTo>
                  <a:cubicBezTo>
                    <a:pt x="95962" y="92160"/>
                    <a:pt x="95167" y="93016"/>
                    <a:pt x="94800" y="93455"/>
                  </a:cubicBezTo>
                  <a:cubicBezTo>
                    <a:pt x="94466" y="93861"/>
                    <a:pt x="93749" y="94678"/>
                    <a:pt x="93543" y="95156"/>
                  </a:cubicBezTo>
                  <a:cubicBezTo>
                    <a:pt x="93266" y="95795"/>
                    <a:pt x="92782" y="97207"/>
                    <a:pt x="93015" y="97862"/>
                  </a:cubicBezTo>
                  <a:cubicBezTo>
                    <a:pt x="93104" y="98124"/>
                    <a:pt x="93721" y="98385"/>
                    <a:pt x="93888" y="98607"/>
                  </a:cubicBezTo>
                  <a:cubicBezTo>
                    <a:pt x="94077" y="98868"/>
                    <a:pt x="94327" y="99458"/>
                    <a:pt x="94394" y="99763"/>
                  </a:cubicBezTo>
                  <a:cubicBezTo>
                    <a:pt x="94477" y="100191"/>
                    <a:pt x="94544" y="101103"/>
                    <a:pt x="94394" y="101520"/>
                  </a:cubicBezTo>
                  <a:cubicBezTo>
                    <a:pt x="94294" y="101775"/>
                    <a:pt x="93866" y="102164"/>
                    <a:pt x="93671" y="102364"/>
                  </a:cubicBezTo>
                  <a:cubicBezTo>
                    <a:pt x="93560" y="102492"/>
                    <a:pt x="93266" y="102692"/>
                    <a:pt x="93199" y="102842"/>
                  </a:cubicBezTo>
                  <a:cubicBezTo>
                    <a:pt x="93121" y="103042"/>
                    <a:pt x="93221" y="103465"/>
                    <a:pt x="93221" y="103670"/>
                  </a:cubicBezTo>
                  <a:cubicBezTo>
                    <a:pt x="93232" y="103909"/>
                    <a:pt x="93304" y="104393"/>
                    <a:pt x="93221" y="104621"/>
                  </a:cubicBezTo>
                  <a:cubicBezTo>
                    <a:pt x="93110" y="104927"/>
                    <a:pt x="92548" y="105349"/>
                    <a:pt x="92376" y="105621"/>
                  </a:cubicBezTo>
                  <a:cubicBezTo>
                    <a:pt x="91976" y="106238"/>
                    <a:pt x="91242" y="107522"/>
                    <a:pt x="91103" y="108228"/>
                  </a:cubicBezTo>
                  <a:cubicBezTo>
                    <a:pt x="91053" y="108461"/>
                    <a:pt x="91042" y="108778"/>
                    <a:pt x="91053" y="109128"/>
                  </a:cubicBezTo>
                  <a:cubicBezTo>
                    <a:pt x="90636" y="109112"/>
                    <a:pt x="90158" y="109151"/>
                    <a:pt x="89886" y="109228"/>
                  </a:cubicBezTo>
                  <a:cubicBezTo>
                    <a:pt x="89602" y="109301"/>
                    <a:pt x="89041" y="109578"/>
                    <a:pt x="88874" y="109801"/>
                  </a:cubicBezTo>
                  <a:cubicBezTo>
                    <a:pt x="88657" y="110106"/>
                    <a:pt x="88824" y="110957"/>
                    <a:pt x="88607" y="111257"/>
                  </a:cubicBezTo>
                  <a:cubicBezTo>
                    <a:pt x="88435" y="111502"/>
                    <a:pt x="87851" y="111785"/>
                    <a:pt x="87551" y="111885"/>
                  </a:cubicBezTo>
                  <a:cubicBezTo>
                    <a:pt x="87278" y="111968"/>
                    <a:pt x="86689" y="112030"/>
                    <a:pt x="86406" y="111985"/>
                  </a:cubicBezTo>
                  <a:cubicBezTo>
                    <a:pt x="86022" y="111924"/>
                    <a:pt x="85299" y="111590"/>
                    <a:pt x="85005" y="111357"/>
                  </a:cubicBezTo>
                  <a:cubicBezTo>
                    <a:pt x="84788" y="111190"/>
                    <a:pt x="84599" y="110651"/>
                    <a:pt x="84365" y="110507"/>
                  </a:cubicBezTo>
                  <a:cubicBezTo>
                    <a:pt x="84182" y="110384"/>
                    <a:pt x="83715" y="110351"/>
                    <a:pt x="83493" y="110334"/>
                  </a:cubicBezTo>
                  <a:cubicBezTo>
                    <a:pt x="82987" y="110290"/>
                    <a:pt x="81980" y="110312"/>
                    <a:pt x="81475" y="110379"/>
                  </a:cubicBezTo>
                  <a:cubicBezTo>
                    <a:pt x="80835" y="110468"/>
                    <a:pt x="79501" y="110696"/>
                    <a:pt x="78956" y="111029"/>
                  </a:cubicBezTo>
                  <a:cubicBezTo>
                    <a:pt x="78567" y="111274"/>
                    <a:pt x="78156" y="112141"/>
                    <a:pt x="77789" y="112407"/>
                  </a:cubicBezTo>
                  <a:cubicBezTo>
                    <a:pt x="77461" y="112641"/>
                    <a:pt x="76666" y="112908"/>
                    <a:pt x="76282" y="113035"/>
                  </a:cubicBezTo>
                  <a:cubicBezTo>
                    <a:pt x="76027" y="113119"/>
                    <a:pt x="75448" y="113130"/>
                    <a:pt x="75243" y="113286"/>
                  </a:cubicBezTo>
                  <a:cubicBezTo>
                    <a:pt x="74970" y="113497"/>
                    <a:pt x="74715" y="114164"/>
                    <a:pt x="74637" y="114492"/>
                  </a:cubicBezTo>
                  <a:cubicBezTo>
                    <a:pt x="74553" y="114814"/>
                    <a:pt x="74748" y="115531"/>
                    <a:pt x="74609" y="115837"/>
                  </a:cubicBezTo>
                  <a:cubicBezTo>
                    <a:pt x="74498" y="116081"/>
                    <a:pt x="74020" y="116415"/>
                    <a:pt x="73820" y="116587"/>
                  </a:cubicBezTo>
                  <a:cubicBezTo>
                    <a:pt x="73497" y="116870"/>
                    <a:pt x="72880" y="117476"/>
                    <a:pt x="72485" y="117643"/>
                  </a:cubicBezTo>
                  <a:cubicBezTo>
                    <a:pt x="72096" y="117815"/>
                    <a:pt x="71134" y="117693"/>
                    <a:pt x="70768" y="117921"/>
                  </a:cubicBezTo>
                  <a:cubicBezTo>
                    <a:pt x="70462" y="118104"/>
                    <a:pt x="70189" y="118793"/>
                    <a:pt x="69939" y="119044"/>
                  </a:cubicBezTo>
                  <a:cubicBezTo>
                    <a:pt x="69789" y="119199"/>
                    <a:pt x="69461" y="119510"/>
                    <a:pt x="69250" y="119594"/>
                  </a:cubicBezTo>
                  <a:cubicBezTo>
                    <a:pt x="69011" y="119694"/>
                    <a:pt x="68449" y="119772"/>
                    <a:pt x="68194" y="119722"/>
                  </a:cubicBezTo>
                  <a:cubicBezTo>
                    <a:pt x="67660" y="119616"/>
                    <a:pt x="66665" y="119082"/>
                    <a:pt x="66315" y="118693"/>
                  </a:cubicBezTo>
                  <a:cubicBezTo>
                    <a:pt x="65992" y="118354"/>
                    <a:pt x="65703" y="117460"/>
                    <a:pt x="65592" y="117015"/>
                  </a:cubicBezTo>
                  <a:cubicBezTo>
                    <a:pt x="65486" y="116609"/>
                    <a:pt x="65742" y="115659"/>
                    <a:pt x="65431" y="115364"/>
                  </a:cubicBezTo>
                  <a:cubicBezTo>
                    <a:pt x="65325" y="115264"/>
                    <a:pt x="64992" y="115364"/>
                    <a:pt x="64853" y="115314"/>
                  </a:cubicBezTo>
                  <a:cubicBezTo>
                    <a:pt x="64703" y="115264"/>
                    <a:pt x="64413" y="115097"/>
                    <a:pt x="64352" y="114959"/>
                  </a:cubicBezTo>
                  <a:cubicBezTo>
                    <a:pt x="64252" y="114792"/>
                    <a:pt x="64302" y="114375"/>
                    <a:pt x="64352" y="114186"/>
                  </a:cubicBezTo>
                  <a:cubicBezTo>
                    <a:pt x="64397" y="113997"/>
                    <a:pt x="64714" y="113680"/>
                    <a:pt x="64719" y="113486"/>
                  </a:cubicBezTo>
                  <a:cubicBezTo>
                    <a:pt x="64725" y="113269"/>
                    <a:pt x="64536" y="112841"/>
                    <a:pt x="64375" y="112680"/>
                  </a:cubicBezTo>
                  <a:cubicBezTo>
                    <a:pt x="64241" y="112558"/>
                    <a:pt x="63835" y="112535"/>
                    <a:pt x="63685" y="112430"/>
                  </a:cubicBezTo>
                  <a:cubicBezTo>
                    <a:pt x="63552" y="112341"/>
                    <a:pt x="63413" y="112002"/>
                    <a:pt x="63263" y="111929"/>
                  </a:cubicBezTo>
                  <a:cubicBezTo>
                    <a:pt x="63035" y="111835"/>
                    <a:pt x="62490" y="111818"/>
                    <a:pt x="62279" y="111929"/>
                  </a:cubicBezTo>
                  <a:cubicBezTo>
                    <a:pt x="62068" y="112046"/>
                    <a:pt x="61962" y="112580"/>
                    <a:pt x="61773" y="112735"/>
                  </a:cubicBezTo>
                  <a:cubicBezTo>
                    <a:pt x="61595" y="112880"/>
                    <a:pt x="61134" y="112997"/>
                    <a:pt x="60900" y="113035"/>
                  </a:cubicBezTo>
                  <a:cubicBezTo>
                    <a:pt x="60633" y="113080"/>
                    <a:pt x="60050" y="113163"/>
                    <a:pt x="59816" y="113035"/>
                  </a:cubicBezTo>
                  <a:cubicBezTo>
                    <a:pt x="59571" y="112891"/>
                    <a:pt x="59449" y="112302"/>
                    <a:pt x="59282" y="112085"/>
                  </a:cubicBezTo>
                  <a:cubicBezTo>
                    <a:pt x="59043" y="111757"/>
                    <a:pt x="58487" y="111135"/>
                    <a:pt x="58143" y="110907"/>
                  </a:cubicBezTo>
                  <a:cubicBezTo>
                    <a:pt x="57848" y="110712"/>
                    <a:pt x="57175" y="110418"/>
                    <a:pt x="56814" y="110379"/>
                  </a:cubicBezTo>
                  <a:cubicBezTo>
                    <a:pt x="56631" y="110362"/>
                    <a:pt x="56219" y="110395"/>
                    <a:pt x="56075" y="110507"/>
                  </a:cubicBezTo>
                  <a:cubicBezTo>
                    <a:pt x="55847" y="110679"/>
                    <a:pt x="55669" y="111279"/>
                    <a:pt x="55619" y="111563"/>
                  </a:cubicBezTo>
                  <a:cubicBezTo>
                    <a:pt x="55519" y="112218"/>
                    <a:pt x="55775" y="113552"/>
                    <a:pt x="55863" y="114208"/>
                  </a:cubicBezTo>
                  <a:cubicBezTo>
                    <a:pt x="55925" y="114647"/>
                    <a:pt x="56119" y="115520"/>
                    <a:pt x="56180" y="115970"/>
                  </a:cubicBezTo>
                  <a:cubicBezTo>
                    <a:pt x="56236" y="116376"/>
                    <a:pt x="56503" y="117215"/>
                    <a:pt x="56364" y="117621"/>
                  </a:cubicBezTo>
                  <a:cubicBezTo>
                    <a:pt x="56308" y="117793"/>
                    <a:pt x="56036" y="118093"/>
                    <a:pt x="55863" y="118171"/>
                  </a:cubicBezTo>
                  <a:cubicBezTo>
                    <a:pt x="55541" y="118310"/>
                    <a:pt x="54802" y="118188"/>
                    <a:pt x="54457" y="118171"/>
                  </a:cubicBezTo>
                  <a:cubicBezTo>
                    <a:pt x="54179" y="118149"/>
                    <a:pt x="53618" y="118104"/>
                    <a:pt x="53345" y="118043"/>
                  </a:cubicBezTo>
                  <a:cubicBezTo>
                    <a:pt x="52962" y="117954"/>
                    <a:pt x="52250" y="117582"/>
                    <a:pt x="51855" y="117521"/>
                  </a:cubicBezTo>
                  <a:cubicBezTo>
                    <a:pt x="51483" y="117454"/>
                    <a:pt x="50705" y="117482"/>
                    <a:pt x="50321" y="117543"/>
                  </a:cubicBezTo>
                  <a:cubicBezTo>
                    <a:pt x="49893" y="117610"/>
                    <a:pt x="49070" y="117871"/>
                    <a:pt x="48675" y="118043"/>
                  </a:cubicBezTo>
                  <a:cubicBezTo>
                    <a:pt x="48103" y="118293"/>
                    <a:pt x="47052" y="118960"/>
                    <a:pt x="46530" y="119294"/>
                  </a:cubicBezTo>
                  <a:cubicBezTo>
                    <a:pt x="46457" y="119338"/>
                    <a:pt x="46380" y="119416"/>
                    <a:pt x="46285" y="119488"/>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3" name="Shape 733"/>
            <p:cNvSpPr/>
            <p:nvPr/>
          </p:nvSpPr>
          <p:spPr>
            <a:xfrm>
              <a:off x="506697" y="1609469"/>
              <a:ext cx="438600" cy="428100"/>
            </a:xfrm>
            <a:custGeom>
              <a:avLst/>
              <a:gdLst/>
              <a:ahLst/>
              <a:cxnLst/>
              <a:rect l="0" t="0" r="0" b="0"/>
              <a:pathLst>
                <a:path w="120000" h="120000" extrusionOk="0">
                  <a:moveTo>
                    <a:pt x="25455" y="118827"/>
                  </a:moveTo>
                  <a:cubicBezTo>
                    <a:pt x="25088" y="118816"/>
                    <a:pt x="24720" y="118838"/>
                    <a:pt x="24476" y="118860"/>
                  </a:cubicBezTo>
                  <a:cubicBezTo>
                    <a:pt x="23997" y="118927"/>
                    <a:pt x="23129" y="119333"/>
                    <a:pt x="22651" y="119388"/>
                  </a:cubicBezTo>
                  <a:cubicBezTo>
                    <a:pt x="22028" y="119477"/>
                    <a:pt x="20665" y="119594"/>
                    <a:pt x="20103" y="119333"/>
                  </a:cubicBezTo>
                  <a:cubicBezTo>
                    <a:pt x="19625" y="119116"/>
                    <a:pt x="19041" y="118238"/>
                    <a:pt x="18757" y="117832"/>
                  </a:cubicBezTo>
                  <a:cubicBezTo>
                    <a:pt x="18512" y="117459"/>
                    <a:pt x="18318" y="116565"/>
                    <a:pt x="18001" y="116264"/>
                  </a:cubicBezTo>
                  <a:cubicBezTo>
                    <a:pt x="17622" y="115886"/>
                    <a:pt x="16565" y="115425"/>
                    <a:pt x="16031" y="115303"/>
                  </a:cubicBezTo>
                  <a:cubicBezTo>
                    <a:pt x="15431" y="115181"/>
                    <a:pt x="14179" y="115358"/>
                    <a:pt x="13567" y="115358"/>
                  </a:cubicBezTo>
                  <a:cubicBezTo>
                    <a:pt x="13250" y="115370"/>
                    <a:pt x="12605" y="115392"/>
                    <a:pt x="12282" y="115358"/>
                  </a:cubicBezTo>
                  <a:cubicBezTo>
                    <a:pt x="11893" y="115325"/>
                    <a:pt x="11086" y="115214"/>
                    <a:pt x="10741" y="115031"/>
                  </a:cubicBezTo>
                  <a:cubicBezTo>
                    <a:pt x="10313" y="114792"/>
                    <a:pt x="9701" y="114036"/>
                    <a:pt x="9434" y="113652"/>
                  </a:cubicBezTo>
                  <a:cubicBezTo>
                    <a:pt x="9117" y="113202"/>
                    <a:pt x="8538" y="112207"/>
                    <a:pt x="8488" y="111668"/>
                  </a:cubicBezTo>
                  <a:cubicBezTo>
                    <a:pt x="8427" y="110968"/>
                    <a:pt x="9200" y="109656"/>
                    <a:pt x="9250" y="108955"/>
                  </a:cubicBezTo>
                  <a:cubicBezTo>
                    <a:pt x="9312" y="108111"/>
                    <a:pt x="9089" y="106427"/>
                    <a:pt x="8822" y="105615"/>
                  </a:cubicBezTo>
                  <a:cubicBezTo>
                    <a:pt x="8588" y="104904"/>
                    <a:pt x="7904" y="103492"/>
                    <a:pt x="7365" y="102930"/>
                  </a:cubicBezTo>
                  <a:cubicBezTo>
                    <a:pt x="7048" y="102603"/>
                    <a:pt x="6241" y="102102"/>
                    <a:pt x="5785" y="101958"/>
                  </a:cubicBezTo>
                  <a:cubicBezTo>
                    <a:pt x="5273" y="101774"/>
                    <a:pt x="4144" y="101730"/>
                    <a:pt x="3593" y="101697"/>
                  </a:cubicBezTo>
                  <a:cubicBezTo>
                    <a:pt x="3243" y="101674"/>
                    <a:pt x="2480" y="101813"/>
                    <a:pt x="2141" y="101697"/>
                  </a:cubicBezTo>
                  <a:cubicBezTo>
                    <a:pt x="1774" y="101585"/>
                    <a:pt x="1073" y="101146"/>
                    <a:pt x="890" y="100830"/>
                  </a:cubicBezTo>
                  <a:cubicBezTo>
                    <a:pt x="611" y="100340"/>
                    <a:pt x="684" y="99168"/>
                    <a:pt x="745" y="98628"/>
                  </a:cubicBezTo>
                  <a:cubicBezTo>
                    <a:pt x="795" y="98162"/>
                    <a:pt x="1173" y="97283"/>
                    <a:pt x="1257" y="96833"/>
                  </a:cubicBezTo>
                  <a:cubicBezTo>
                    <a:pt x="1379" y="96188"/>
                    <a:pt x="1635" y="94888"/>
                    <a:pt x="1501" y="94260"/>
                  </a:cubicBezTo>
                  <a:cubicBezTo>
                    <a:pt x="1390" y="93748"/>
                    <a:pt x="673" y="92893"/>
                    <a:pt x="472" y="92409"/>
                  </a:cubicBezTo>
                  <a:cubicBezTo>
                    <a:pt x="328" y="92081"/>
                    <a:pt x="83" y="91392"/>
                    <a:pt x="44" y="91042"/>
                  </a:cubicBezTo>
                  <a:cubicBezTo>
                    <a:pt x="-27" y="90452"/>
                    <a:pt x="-38" y="89257"/>
                    <a:pt x="194" y="88713"/>
                  </a:cubicBezTo>
                  <a:cubicBezTo>
                    <a:pt x="339" y="88374"/>
                    <a:pt x="867" y="87812"/>
                    <a:pt x="1195" y="87618"/>
                  </a:cubicBezTo>
                  <a:cubicBezTo>
                    <a:pt x="1602" y="87384"/>
                    <a:pt x="2581" y="87212"/>
                    <a:pt x="3059" y="87145"/>
                  </a:cubicBezTo>
                  <a:cubicBezTo>
                    <a:pt x="4049" y="86990"/>
                    <a:pt x="6068" y="86806"/>
                    <a:pt x="7059" y="86918"/>
                  </a:cubicBezTo>
                  <a:cubicBezTo>
                    <a:pt x="7904" y="87012"/>
                    <a:pt x="9529" y="87496"/>
                    <a:pt x="10291" y="87846"/>
                  </a:cubicBezTo>
                  <a:cubicBezTo>
                    <a:pt x="10630" y="88001"/>
                    <a:pt x="11158" y="88579"/>
                    <a:pt x="11526" y="88679"/>
                  </a:cubicBezTo>
                  <a:cubicBezTo>
                    <a:pt x="11976" y="88807"/>
                    <a:pt x="12944" y="88713"/>
                    <a:pt x="13384" y="88568"/>
                  </a:cubicBezTo>
                  <a:cubicBezTo>
                    <a:pt x="13934" y="88396"/>
                    <a:pt x="15052" y="87823"/>
                    <a:pt x="15330" y="87340"/>
                  </a:cubicBezTo>
                  <a:cubicBezTo>
                    <a:pt x="15664" y="86762"/>
                    <a:pt x="15464" y="85350"/>
                    <a:pt x="15297" y="84705"/>
                  </a:cubicBezTo>
                  <a:cubicBezTo>
                    <a:pt x="15136" y="84122"/>
                    <a:pt x="14301" y="83127"/>
                    <a:pt x="14084" y="82549"/>
                  </a:cubicBezTo>
                  <a:cubicBezTo>
                    <a:pt x="13951" y="82199"/>
                    <a:pt x="13890" y="81432"/>
                    <a:pt x="13778" y="81070"/>
                  </a:cubicBezTo>
                  <a:cubicBezTo>
                    <a:pt x="13717" y="80848"/>
                    <a:pt x="13434" y="80426"/>
                    <a:pt x="13445" y="80203"/>
                  </a:cubicBezTo>
                  <a:cubicBezTo>
                    <a:pt x="13473" y="79775"/>
                    <a:pt x="13862" y="78903"/>
                    <a:pt x="14229" y="78669"/>
                  </a:cubicBezTo>
                  <a:cubicBezTo>
                    <a:pt x="14574" y="78441"/>
                    <a:pt x="15481" y="78608"/>
                    <a:pt x="15870" y="78497"/>
                  </a:cubicBezTo>
                  <a:cubicBezTo>
                    <a:pt x="16360" y="78352"/>
                    <a:pt x="17328" y="77969"/>
                    <a:pt x="17633" y="77597"/>
                  </a:cubicBezTo>
                  <a:cubicBezTo>
                    <a:pt x="17951" y="77224"/>
                    <a:pt x="17989" y="76229"/>
                    <a:pt x="18156" y="75779"/>
                  </a:cubicBezTo>
                  <a:cubicBezTo>
                    <a:pt x="18318" y="75334"/>
                    <a:pt x="18613" y="74423"/>
                    <a:pt x="18941" y="74073"/>
                  </a:cubicBezTo>
                  <a:cubicBezTo>
                    <a:pt x="19185" y="73811"/>
                    <a:pt x="19859" y="73439"/>
                    <a:pt x="20226" y="73339"/>
                  </a:cubicBezTo>
                  <a:cubicBezTo>
                    <a:pt x="20604" y="73239"/>
                    <a:pt x="21427" y="73239"/>
                    <a:pt x="21828" y="73283"/>
                  </a:cubicBezTo>
                  <a:cubicBezTo>
                    <a:pt x="22256" y="73339"/>
                    <a:pt x="23079" y="73584"/>
                    <a:pt x="23469" y="73734"/>
                  </a:cubicBezTo>
                  <a:cubicBezTo>
                    <a:pt x="23925" y="73911"/>
                    <a:pt x="24732" y="74490"/>
                    <a:pt x="25210" y="74601"/>
                  </a:cubicBezTo>
                  <a:cubicBezTo>
                    <a:pt x="25649" y="74706"/>
                    <a:pt x="26590" y="74717"/>
                    <a:pt x="27029" y="74601"/>
                  </a:cubicBezTo>
                  <a:cubicBezTo>
                    <a:pt x="27741" y="74434"/>
                    <a:pt x="29004" y="73678"/>
                    <a:pt x="29577" y="73261"/>
                  </a:cubicBezTo>
                  <a:cubicBezTo>
                    <a:pt x="30105" y="72878"/>
                    <a:pt x="31023" y="71961"/>
                    <a:pt x="31401" y="71466"/>
                  </a:cubicBezTo>
                  <a:cubicBezTo>
                    <a:pt x="31746" y="71032"/>
                    <a:pt x="32097" y="69949"/>
                    <a:pt x="32503" y="69565"/>
                  </a:cubicBezTo>
                  <a:cubicBezTo>
                    <a:pt x="32892" y="69170"/>
                    <a:pt x="33899" y="68503"/>
                    <a:pt x="34472" y="68437"/>
                  </a:cubicBezTo>
                  <a:cubicBezTo>
                    <a:pt x="34745" y="68415"/>
                    <a:pt x="35279" y="68620"/>
                    <a:pt x="35512" y="68754"/>
                  </a:cubicBezTo>
                  <a:cubicBezTo>
                    <a:pt x="35818" y="68948"/>
                    <a:pt x="36174" y="69587"/>
                    <a:pt x="36480" y="69793"/>
                  </a:cubicBezTo>
                  <a:cubicBezTo>
                    <a:pt x="36764" y="69976"/>
                    <a:pt x="37470" y="70132"/>
                    <a:pt x="37787" y="70265"/>
                  </a:cubicBezTo>
                  <a:cubicBezTo>
                    <a:pt x="38193" y="70438"/>
                    <a:pt x="39039" y="70766"/>
                    <a:pt x="39367" y="71044"/>
                  </a:cubicBezTo>
                  <a:cubicBezTo>
                    <a:pt x="39745" y="71383"/>
                    <a:pt x="40018" y="72444"/>
                    <a:pt x="40458" y="72694"/>
                  </a:cubicBezTo>
                  <a:cubicBezTo>
                    <a:pt x="40847" y="72911"/>
                    <a:pt x="41826" y="72944"/>
                    <a:pt x="42254" y="72805"/>
                  </a:cubicBezTo>
                  <a:cubicBezTo>
                    <a:pt x="42577" y="72716"/>
                    <a:pt x="43005" y="72188"/>
                    <a:pt x="43283" y="72027"/>
                  </a:cubicBezTo>
                  <a:cubicBezTo>
                    <a:pt x="43662" y="71816"/>
                    <a:pt x="44641" y="71677"/>
                    <a:pt x="44924" y="71349"/>
                  </a:cubicBezTo>
                  <a:cubicBezTo>
                    <a:pt x="45180" y="71071"/>
                    <a:pt x="45292" y="70288"/>
                    <a:pt x="45269" y="69926"/>
                  </a:cubicBezTo>
                  <a:cubicBezTo>
                    <a:pt x="45191" y="69115"/>
                    <a:pt x="44385" y="67614"/>
                    <a:pt x="43956" y="66903"/>
                  </a:cubicBezTo>
                  <a:cubicBezTo>
                    <a:pt x="43578" y="66280"/>
                    <a:pt x="42499" y="65219"/>
                    <a:pt x="42099" y="64613"/>
                  </a:cubicBezTo>
                  <a:cubicBezTo>
                    <a:pt x="41598" y="63846"/>
                    <a:pt x="40847" y="62184"/>
                    <a:pt x="40396" y="61395"/>
                  </a:cubicBezTo>
                  <a:cubicBezTo>
                    <a:pt x="39834" y="60366"/>
                    <a:pt x="38388" y="58460"/>
                    <a:pt x="38032" y="57365"/>
                  </a:cubicBezTo>
                  <a:cubicBezTo>
                    <a:pt x="37826" y="56720"/>
                    <a:pt x="37715" y="55386"/>
                    <a:pt x="37787" y="54719"/>
                  </a:cubicBezTo>
                  <a:cubicBezTo>
                    <a:pt x="37849" y="54091"/>
                    <a:pt x="38499" y="52880"/>
                    <a:pt x="38511" y="52235"/>
                  </a:cubicBezTo>
                  <a:cubicBezTo>
                    <a:pt x="38538" y="51551"/>
                    <a:pt x="38082" y="50206"/>
                    <a:pt x="37849" y="49550"/>
                  </a:cubicBezTo>
                  <a:cubicBezTo>
                    <a:pt x="37593" y="48861"/>
                    <a:pt x="36825" y="47599"/>
                    <a:pt x="36564" y="46921"/>
                  </a:cubicBezTo>
                  <a:cubicBezTo>
                    <a:pt x="36380" y="46421"/>
                    <a:pt x="36091" y="45432"/>
                    <a:pt x="36030" y="44909"/>
                  </a:cubicBezTo>
                  <a:cubicBezTo>
                    <a:pt x="36013" y="44809"/>
                    <a:pt x="36002" y="44615"/>
                    <a:pt x="36002" y="44426"/>
                  </a:cubicBezTo>
                  <a:cubicBezTo>
                    <a:pt x="36580" y="44615"/>
                    <a:pt x="37543" y="44765"/>
                    <a:pt x="38049" y="44820"/>
                  </a:cubicBezTo>
                  <a:cubicBezTo>
                    <a:pt x="38661" y="44876"/>
                    <a:pt x="39907" y="44998"/>
                    <a:pt x="40480" y="44820"/>
                  </a:cubicBezTo>
                  <a:cubicBezTo>
                    <a:pt x="41242" y="44559"/>
                    <a:pt x="42315" y="43331"/>
                    <a:pt x="42989" y="42914"/>
                  </a:cubicBezTo>
                  <a:cubicBezTo>
                    <a:pt x="43689" y="42497"/>
                    <a:pt x="45230" y="41886"/>
                    <a:pt x="45954" y="41491"/>
                  </a:cubicBezTo>
                  <a:cubicBezTo>
                    <a:pt x="46677" y="41107"/>
                    <a:pt x="48056" y="40201"/>
                    <a:pt x="48768" y="39796"/>
                  </a:cubicBezTo>
                  <a:cubicBezTo>
                    <a:pt x="49441" y="39412"/>
                    <a:pt x="50838" y="38745"/>
                    <a:pt x="51483" y="38317"/>
                  </a:cubicBezTo>
                  <a:cubicBezTo>
                    <a:pt x="52095" y="37923"/>
                    <a:pt x="53163" y="36939"/>
                    <a:pt x="53775" y="36533"/>
                  </a:cubicBezTo>
                  <a:cubicBezTo>
                    <a:pt x="54359" y="36138"/>
                    <a:pt x="55672" y="35505"/>
                    <a:pt x="56267" y="35110"/>
                  </a:cubicBezTo>
                  <a:cubicBezTo>
                    <a:pt x="56712" y="34816"/>
                    <a:pt x="57613" y="34221"/>
                    <a:pt x="57919" y="33798"/>
                  </a:cubicBezTo>
                  <a:cubicBezTo>
                    <a:pt x="58164" y="33498"/>
                    <a:pt x="58447" y="32765"/>
                    <a:pt x="58509" y="32392"/>
                  </a:cubicBezTo>
                  <a:cubicBezTo>
                    <a:pt x="58559" y="32142"/>
                    <a:pt x="58531" y="31659"/>
                    <a:pt x="58470" y="31420"/>
                  </a:cubicBezTo>
                  <a:cubicBezTo>
                    <a:pt x="58409" y="31158"/>
                    <a:pt x="58008" y="30708"/>
                    <a:pt x="58008" y="30447"/>
                  </a:cubicBezTo>
                  <a:cubicBezTo>
                    <a:pt x="58008" y="30175"/>
                    <a:pt x="58314" y="29680"/>
                    <a:pt x="58498" y="29480"/>
                  </a:cubicBezTo>
                  <a:cubicBezTo>
                    <a:pt x="58876" y="29035"/>
                    <a:pt x="59938" y="28452"/>
                    <a:pt x="60417" y="28113"/>
                  </a:cubicBezTo>
                  <a:cubicBezTo>
                    <a:pt x="60979" y="27718"/>
                    <a:pt x="62169" y="26962"/>
                    <a:pt x="62681" y="26506"/>
                  </a:cubicBezTo>
                  <a:cubicBezTo>
                    <a:pt x="63170" y="26078"/>
                    <a:pt x="64099" y="25178"/>
                    <a:pt x="64405" y="24622"/>
                  </a:cubicBezTo>
                  <a:cubicBezTo>
                    <a:pt x="64617" y="24250"/>
                    <a:pt x="64728" y="23394"/>
                    <a:pt x="64850" y="22988"/>
                  </a:cubicBezTo>
                  <a:cubicBezTo>
                    <a:pt x="64973" y="22566"/>
                    <a:pt x="65045" y="21643"/>
                    <a:pt x="65373" y="21359"/>
                  </a:cubicBezTo>
                  <a:cubicBezTo>
                    <a:pt x="65668" y="21109"/>
                    <a:pt x="66513" y="21098"/>
                    <a:pt x="66903" y="21054"/>
                  </a:cubicBezTo>
                  <a:cubicBezTo>
                    <a:pt x="67175" y="21031"/>
                    <a:pt x="67748" y="20976"/>
                    <a:pt x="68015" y="21054"/>
                  </a:cubicBezTo>
                  <a:cubicBezTo>
                    <a:pt x="68383" y="21182"/>
                    <a:pt x="68922" y="21798"/>
                    <a:pt x="69289" y="21937"/>
                  </a:cubicBezTo>
                  <a:cubicBezTo>
                    <a:pt x="69851" y="22138"/>
                    <a:pt x="71075" y="22215"/>
                    <a:pt x="71676" y="22171"/>
                  </a:cubicBezTo>
                  <a:cubicBezTo>
                    <a:pt x="71932" y="22160"/>
                    <a:pt x="72399" y="21937"/>
                    <a:pt x="72655" y="21937"/>
                  </a:cubicBezTo>
                  <a:cubicBezTo>
                    <a:pt x="73194" y="21949"/>
                    <a:pt x="74246" y="22299"/>
                    <a:pt x="74724" y="22532"/>
                  </a:cubicBezTo>
                  <a:cubicBezTo>
                    <a:pt x="74958" y="22649"/>
                    <a:pt x="75336" y="23044"/>
                    <a:pt x="75570" y="23166"/>
                  </a:cubicBezTo>
                  <a:cubicBezTo>
                    <a:pt x="75837" y="23310"/>
                    <a:pt x="76426" y="23572"/>
                    <a:pt x="76743" y="23572"/>
                  </a:cubicBezTo>
                  <a:cubicBezTo>
                    <a:pt x="76949" y="23583"/>
                    <a:pt x="77417" y="23516"/>
                    <a:pt x="77517" y="23360"/>
                  </a:cubicBezTo>
                  <a:cubicBezTo>
                    <a:pt x="77661" y="23132"/>
                    <a:pt x="77233" y="22588"/>
                    <a:pt x="77316" y="22343"/>
                  </a:cubicBezTo>
                  <a:cubicBezTo>
                    <a:pt x="77378" y="22126"/>
                    <a:pt x="77734" y="21754"/>
                    <a:pt x="77956" y="21676"/>
                  </a:cubicBezTo>
                  <a:cubicBezTo>
                    <a:pt x="78190" y="21587"/>
                    <a:pt x="78752" y="21632"/>
                    <a:pt x="78957" y="21765"/>
                  </a:cubicBezTo>
                  <a:cubicBezTo>
                    <a:pt x="79202" y="21926"/>
                    <a:pt x="79230" y="22588"/>
                    <a:pt x="79458" y="22771"/>
                  </a:cubicBezTo>
                  <a:cubicBezTo>
                    <a:pt x="79669" y="22938"/>
                    <a:pt x="80254" y="22977"/>
                    <a:pt x="80515" y="23055"/>
                  </a:cubicBezTo>
                  <a:cubicBezTo>
                    <a:pt x="80771" y="23132"/>
                    <a:pt x="81260" y="23505"/>
                    <a:pt x="81527" y="23427"/>
                  </a:cubicBezTo>
                  <a:cubicBezTo>
                    <a:pt x="82028" y="23288"/>
                    <a:pt x="82351" y="22149"/>
                    <a:pt x="82740" y="21821"/>
                  </a:cubicBezTo>
                  <a:cubicBezTo>
                    <a:pt x="83024" y="21587"/>
                    <a:pt x="83708" y="21204"/>
                    <a:pt x="84075" y="21109"/>
                  </a:cubicBezTo>
                  <a:cubicBezTo>
                    <a:pt x="84576" y="20998"/>
                    <a:pt x="85655" y="21304"/>
                    <a:pt x="86145" y="21159"/>
                  </a:cubicBezTo>
                  <a:cubicBezTo>
                    <a:pt x="86400" y="21065"/>
                    <a:pt x="86729" y="20592"/>
                    <a:pt x="87001" y="20515"/>
                  </a:cubicBezTo>
                  <a:cubicBezTo>
                    <a:pt x="87585" y="20353"/>
                    <a:pt x="88931" y="20409"/>
                    <a:pt x="89421" y="20737"/>
                  </a:cubicBezTo>
                  <a:cubicBezTo>
                    <a:pt x="89766" y="20965"/>
                    <a:pt x="90083" y="21765"/>
                    <a:pt x="90122" y="22160"/>
                  </a:cubicBezTo>
                  <a:cubicBezTo>
                    <a:pt x="90155" y="22682"/>
                    <a:pt x="89788" y="23722"/>
                    <a:pt x="89510" y="24172"/>
                  </a:cubicBezTo>
                  <a:cubicBezTo>
                    <a:pt x="89276" y="24555"/>
                    <a:pt x="88553" y="25144"/>
                    <a:pt x="88208" y="25445"/>
                  </a:cubicBezTo>
                  <a:cubicBezTo>
                    <a:pt x="87941" y="25684"/>
                    <a:pt x="87229" y="26056"/>
                    <a:pt x="87073" y="26373"/>
                  </a:cubicBezTo>
                  <a:cubicBezTo>
                    <a:pt x="86879" y="26790"/>
                    <a:pt x="86729" y="27885"/>
                    <a:pt x="87073" y="28201"/>
                  </a:cubicBezTo>
                  <a:cubicBezTo>
                    <a:pt x="88503" y="29524"/>
                    <a:pt x="93243" y="28757"/>
                    <a:pt x="95190" y="28201"/>
                  </a:cubicBezTo>
                  <a:cubicBezTo>
                    <a:pt x="96057" y="27951"/>
                    <a:pt x="97559" y="26912"/>
                    <a:pt x="98188" y="26306"/>
                  </a:cubicBezTo>
                  <a:cubicBezTo>
                    <a:pt x="98922" y="25572"/>
                    <a:pt x="99640" y="23583"/>
                    <a:pt x="100363" y="22827"/>
                  </a:cubicBezTo>
                  <a:cubicBezTo>
                    <a:pt x="100852" y="22321"/>
                    <a:pt x="102087" y="21554"/>
                    <a:pt x="102716" y="21193"/>
                  </a:cubicBezTo>
                  <a:cubicBezTo>
                    <a:pt x="103117" y="20965"/>
                    <a:pt x="104134" y="20770"/>
                    <a:pt x="104379" y="20398"/>
                  </a:cubicBezTo>
                  <a:cubicBezTo>
                    <a:pt x="104646" y="20003"/>
                    <a:pt x="104613" y="18964"/>
                    <a:pt x="104413" y="18536"/>
                  </a:cubicBezTo>
                  <a:cubicBezTo>
                    <a:pt x="104279" y="18230"/>
                    <a:pt x="103534" y="17908"/>
                    <a:pt x="103361" y="17602"/>
                  </a:cubicBezTo>
                  <a:cubicBezTo>
                    <a:pt x="103167" y="17241"/>
                    <a:pt x="103044" y="16390"/>
                    <a:pt x="103117" y="15996"/>
                  </a:cubicBezTo>
                  <a:cubicBezTo>
                    <a:pt x="103189" y="15701"/>
                    <a:pt x="103473" y="15084"/>
                    <a:pt x="103767" y="14956"/>
                  </a:cubicBezTo>
                  <a:cubicBezTo>
                    <a:pt x="104107" y="14801"/>
                    <a:pt x="104902" y="15284"/>
                    <a:pt x="105269" y="15173"/>
                  </a:cubicBezTo>
                  <a:cubicBezTo>
                    <a:pt x="105553" y="15095"/>
                    <a:pt x="105981" y="14640"/>
                    <a:pt x="106126" y="14395"/>
                  </a:cubicBezTo>
                  <a:cubicBezTo>
                    <a:pt x="106298" y="14078"/>
                    <a:pt x="106399" y="13367"/>
                    <a:pt x="106360" y="13017"/>
                  </a:cubicBezTo>
                  <a:cubicBezTo>
                    <a:pt x="106337" y="12744"/>
                    <a:pt x="106004" y="12272"/>
                    <a:pt x="105959" y="12000"/>
                  </a:cubicBezTo>
                  <a:cubicBezTo>
                    <a:pt x="105898" y="11660"/>
                    <a:pt x="105776" y="10927"/>
                    <a:pt x="105959" y="10621"/>
                  </a:cubicBezTo>
                  <a:cubicBezTo>
                    <a:pt x="106126" y="10365"/>
                    <a:pt x="106777" y="10082"/>
                    <a:pt x="107094" y="9993"/>
                  </a:cubicBezTo>
                  <a:cubicBezTo>
                    <a:pt x="107472" y="9876"/>
                    <a:pt x="108295" y="10037"/>
                    <a:pt x="108674" y="9910"/>
                  </a:cubicBezTo>
                  <a:cubicBezTo>
                    <a:pt x="109163" y="9754"/>
                    <a:pt x="110042" y="9165"/>
                    <a:pt x="110376" y="8792"/>
                  </a:cubicBezTo>
                  <a:cubicBezTo>
                    <a:pt x="110682" y="8442"/>
                    <a:pt x="110865" y="7520"/>
                    <a:pt x="111144" y="7158"/>
                  </a:cubicBezTo>
                  <a:cubicBezTo>
                    <a:pt x="111561" y="6614"/>
                    <a:pt x="112690" y="5780"/>
                    <a:pt x="113252" y="5385"/>
                  </a:cubicBezTo>
                  <a:cubicBezTo>
                    <a:pt x="113886" y="4935"/>
                    <a:pt x="115477" y="4402"/>
                    <a:pt x="115944" y="3818"/>
                  </a:cubicBezTo>
                  <a:cubicBezTo>
                    <a:pt x="116506" y="3118"/>
                    <a:pt x="116751" y="1345"/>
                    <a:pt x="116923" y="494"/>
                  </a:cubicBezTo>
                  <a:cubicBezTo>
                    <a:pt x="116946" y="350"/>
                    <a:pt x="116973" y="177"/>
                    <a:pt x="116984" y="0"/>
                  </a:cubicBezTo>
                  <a:cubicBezTo>
                    <a:pt x="117485" y="33"/>
                    <a:pt x="118180" y="122"/>
                    <a:pt x="118442" y="272"/>
                  </a:cubicBezTo>
                  <a:cubicBezTo>
                    <a:pt x="119015" y="622"/>
                    <a:pt x="119788" y="1784"/>
                    <a:pt x="119955" y="2406"/>
                  </a:cubicBezTo>
                  <a:cubicBezTo>
                    <a:pt x="120116" y="2968"/>
                    <a:pt x="119799" y="4140"/>
                    <a:pt x="119771" y="4729"/>
                  </a:cubicBezTo>
                  <a:cubicBezTo>
                    <a:pt x="119771" y="4980"/>
                    <a:pt x="119788" y="5308"/>
                    <a:pt x="119799" y="5658"/>
                  </a:cubicBezTo>
                  <a:cubicBezTo>
                    <a:pt x="119821" y="6163"/>
                    <a:pt x="119860" y="6730"/>
                    <a:pt x="119849" y="7181"/>
                  </a:cubicBezTo>
                  <a:cubicBezTo>
                    <a:pt x="119833" y="7358"/>
                    <a:pt x="119821" y="7531"/>
                    <a:pt x="119810" y="7664"/>
                  </a:cubicBezTo>
                  <a:cubicBezTo>
                    <a:pt x="119677" y="8487"/>
                    <a:pt x="119115" y="10082"/>
                    <a:pt x="118748" y="10827"/>
                  </a:cubicBezTo>
                  <a:cubicBezTo>
                    <a:pt x="118381" y="11560"/>
                    <a:pt x="117485" y="12939"/>
                    <a:pt x="116923" y="13545"/>
                  </a:cubicBezTo>
                  <a:cubicBezTo>
                    <a:pt x="116406" y="14100"/>
                    <a:pt x="114976" y="14879"/>
                    <a:pt x="114526" y="15479"/>
                  </a:cubicBezTo>
                  <a:cubicBezTo>
                    <a:pt x="114070" y="16051"/>
                    <a:pt x="113591" y="17430"/>
                    <a:pt x="113396" y="18108"/>
                  </a:cubicBezTo>
                  <a:cubicBezTo>
                    <a:pt x="113091" y="19125"/>
                    <a:pt x="112785" y="21204"/>
                    <a:pt x="112701" y="22254"/>
                  </a:cubicBezTo>
                  <a:cubicBezTo>
                    <a:pt x="112590" y="23438"/>
                    <a:pt x="112907" y="25839"/>
                    <a:pt x="112701" y="27018"/>
                  </a:cubicBezTo>
                  <a:cubicBezTo>
                    <a:pt x="112568" y="27773"/>
                    <a:pt x="112061" y="29285"/>
                    <a:pt x="111633" y="29952"/>
                  </a:cubicBezTo>
                  <a:cubicBezTo>
                    <a:pt x="111244" y="30536"/>
                    <a:pt x="110031" y="31397"/>
                    <a:pt x="109569" y="31937"/>
                  </a:cubicBezTo>
                  <a:cubicBezTo>
                    <a:pt x="109236" y="32320"/>
                    <a:pt x="108685" y="33137"/>
                    <a:pt x="108440" y="33565"/>
                  </a:cubicBezTo>
                  <a:cubicBezTo>
                    <a:pt x="108173" y="34049"/>
                    <a:pt x="107889" y="35144"/>
                    <a:pt x="107533" y="35572"/>
                  </a:cubicBezTo>
                  <a:cubicBezTo>
                    <a:pt x="106921" y="36294"/>
                    <a:pt x="105258" y="37322"/>
                    <a:pt x="104402" y="37761"/>
                  </a:cubicBezTo>
                  <a:cubicBezTo>
                    <a:pt x="103450" y="38251"/>
                    <a:pt x="101231" y="38634"/>
                    <a:pt x="100352" y="39218"/>
                  </a:cubicBezTo>
                  <a:cubicBezTo>
                    <a:pt x="99506" y="39785"/>
                    <a:pt x="98282" y="41396"/>
                    <a:pt x="97682" y="42191"/>
                  </a:cubicBezTo>
                  <a:cubicBezTo>
                    <a:pt x="97281" y="42708"/>
                    <a:pt x="96619" y="43792"/>
                    <a:pt x="96213" y="44459"/>
                  </a:cubicBezTo>
                  <a:cubicBezTo>
                    <a:pt x="96180" y="44526"/>
                    <a:pt x="96141" y="44592"/>
                    <a:pt x="96107" y="44648"/>
                  </a:cubicBezTo>
                  <a:cubicBezTo>
                    <a:pt x="95579" y="45521"/>
                    <a:pt x="94611" y="47294"/>
                    <a:pt x="94099" y="48172"/>
                  </a:cubicBezTo>
                  <a:cubicBezTo>
                    <a:pt x="93549" y="49133"/>
                    <a:pt x="92519" y="51084"/>
                    <a:pt x="91846" y="51979"/>
                  </a:cubicBezTo>
                  <a:cubicBezTo>
                    <a:pt x="91318" y="52691"/>
                    <a:pt x="89799" y="53808"/>
                    <a:pt x="89421" y="54586"/>
                  </a:cubicBezTo>
                  <a:cubicBezTo>
                    <a:pt x="89082" y="55253"/>
                    <a:pt x="88920" y="56765"/>
                    <a:pt x="88931" y="57498"/>
                  </a:cubicBezTo>
                  <a:cubicBezTo>
                    <a:pt x="88943" y="58121"/>
                    <a:pt x="89421" y="59316"/>
                    <a:pt x="89421" y="59938"/>
                  </a:cubicBezTo>
                  <a:cubicBezTo>
                    <a:pt x="89410" y="60739"/>
                    <a:pt x="89065" y="62362"/>
                    <a:pt x="88687" y="63095"/>
                  </a:cubicBezTo>
                  <a:cubicBezTo>
                    <a:pt x="88286" y="63890"/>
                    <a:pt x="87035" y="65241"/>
                    <a:pt x="86311" y="65808"/>
                  </a:cubicBezTo>
                  <a:cubicBezTo>
                    <a:pt x="85321" y="66597"/>
                    <a:pt x="82963" y="67725"/>
                    <a:pt x="81761" y="68192"/>
                  </a:cubicBezTo>
                  <a:cubicBezTo>
                    <a:pt x="80771" y="68576"/>
                    <a:pt x="78518" y="68698"/>
                    <a:pt x="77661" y="69287"/>
                  </a:cubicBezTo>
                  <a:cubicBezTo>
                    <a:pt x="77161" y="69626"/>
                    <a:pt x="76582" y="70671"/>
                    <a:pt x="76315" y="71182"/>
                  </a:cubicBezTo>
                  <a:cubicBezTo>
                    <a:pt x="75703" y="72355"/>
                    <a:pt x="75175" y="74984"/>
                    <a:pt x="74468" y="76113"/>
                  </a:cubicBezTo>
                  <a:cubicBezTo>
                    <a:pt x="73723" y="77302"/>
                    <a:pt x="71676" y="79331"/>
                    <a:pt x="70574" y="80259"/>
                  </a:cubicBezTo>
                  <a:cubicBezTo>
                    <a:pt x="69779" y="80926"/>
                    <a:pt x="67810" y="81826"/>
                    <a:pt x="67075" y="82549"/>
                  </a:cubicBezTo>
                  <a:cubicBezTo>
                    <a:pt x="66391" y="83238"/>
                    <a:pt x="65534" y="84978"/>
                    <a:pt x="64984" y="85767"/>
                  </a:cubicBezTo>
                  <a:cubicBezTo>
                    <a:pt x="64372" y="86651"/>
                    <a:pt x="62987" y="88285"/>
                    <a:pt x="62436" y="89191"/>
                  </a:cubicBezTo>
                  <a:cubicBezTo>
                    <a:pt x="61913" y="90047"/>
                    <a:pt x="61179" y="91909"/>
                    <a:pt x="60673" y="92770"/>
                  </a:cubicBezTo>
                  <a:cubicBezTo>
                    <a:pt x="60272" y="93443"/>
                    <a:pt x="59499" y="94832"/>
                    <a:pt x="58915" y="95377"/>
                  </a:cubicBezTo>
                  <a:cubicBezTo>
                    <a:pt x="58375" y="95872"/>
                    <a:pt x="56990" y="96516"/>
                    <a:pt x="56317" y="96855"/>
                  </a:cubicBezTo>
                  <a:cubicBezTo>
                    <a:pt x="55633" y="97206"/>
                    <a:pt x="54125" y="97689"/>
                    <a:pt x="53502" y="98117"/>
                  </a:cubicBezTo>
                  <a:cubicBezTo>
                    <a:pt x="52634" y="98717"/>
                    <a:pt x="51227" y="100285"/>
                    <a:pt x="50576" y="101091"/>
                  </a:cubicBezTo>
                  <a:cubicBezTo>
                    <a:pt x="49903" y="101924"/>
                    <a:pt x="49046" y="103931"/>
                    <a:pt x="48240" y="104665"/>
                  </a:cubicBezTo>
                  <a:cubicBezTo>
                    <a:pt x="47811" y="105065"/>
                    <a:pt x="46638" y="105459"/>
                    <a:pt x="46148" y="105787"/>
                  </a:cubicBezTo>
                  <a:cubicBezTo>
                    <a:pt x="45709" y="106076"/>
                    <a:pt x="44863" y="106710"/>
                    <a:pt x="44535" y="107105"/>
                  </a:cubicBezTo>
                  <a:cubicBezTo>
                    <a:pt x="44140" y="107583"/>
                    <a:pt x="43678" y="108733"/>
                    <a:pt x="43384" y="109261"/>
                  </a:cubicBezTo>
                  <a:cubicBezTo>
                    <a:pt x="43100" y="109745"/>
                    <a:pt x="42588" y="110740"/>
                    <a:pt x="42254" y="111190"/>
                  </a:cubicBezTo>
                  <a:cubicBezTo>
                    <a:pt x="41437" y="112290"/>
                    <a:pt x="39378" y="114186"/>
                    <a:pt x="38488" y="115225"/>
                  </a:cubicBezTo>
                  <a:cubicBezTo>
                    <a:pt x="37865" y="115959"/>
                    <a:pt x="36886" y="117648"/>
                    <a:pt x="36113" y="118249"/>
                  </a:cubicBezTo>
                  <a:cubicBezTo>
                    <a:pt x="35623" y="118632"/>
                    <a:pt x="34411" y="119082"/>
                    <a:pt x="33799" y="119288"/>
                  </a:cubicBezTo>
                  <a:cubicBezTo>
                    <a:pt x="33015" y="119538"/>
                    <a:pt x="31379" y="119838"/>
                    <a:pt x="30556" y="119933"/>
                  </a:cubicBezTo>
                  <a:cubicBezTo>
                    <a:pt x="30027" y="119977"/>
                    <a:pt x="28943" y="120055"/>
                    <a:pt x="28425" y="119933"/>
                  </a:cubicBezTo>
                  <a:cubicBezTo>
                    <a:pt x="27886" y="119794"/>
                    <a:pt x="27018" y="119049"/>
                    <a:pt x="26478" y="118916"/>
                  </a:cubicBezTo>
                  <a:cubicBezTo>
                    <a:pt x="26234" y="118860"/>
                    <a:pt x="25844" y="118827"/>
                    <a:pt x="25455" y="1188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4" name="Shape 734"/>
            <p:cNvSpPr/>
            <p:nvPr/>
          </p:nvSpPr>
          <p:spPr>
            <a:xfrm>
              <a:off x="648450" y="1245891"/>
              <a:ext cx="266100" cy="177900"/>
            </a:xfrm>
            <a:custGeom>
              <a:avLst/>
              <a:gdLst/>
              <a:ahLst/>
              <a:cxnLst/>
              <a:rect l="0" t="0" r="0" b="0"/>
              <a:pathLst>
                <a:path w="120000" h="120000" extrusionOk="0">
                  <a:moveTo>
                    <a:pt x="119994" y="11504"/>
                  </a:moveTo>
                  <a:cubicBezTo>
                    <a:pt x="120055" y="13165"/>
                    <a:pt x="119326" y="16422"/>
                    <a:pt x="119187" y="18084"/>
                  </a:cubicBezTo>
                  <a:cubicBezTo>
                    <a:pt x="118942" y="20802"/>
                    <a:pt x="118903" y="26315"/>
                    <a:pt x="118642" y="29038"/>
                  </a:cubicBezTo>
                  <a:cubicBezTo>
                    <a:pt x="118397" y="31778"/>
                    <a:pt x="117668" y="37213"/>
                    <a:pt x="117161" y="39909"/>
                  </a:cubicBezTo>
                  <a:cubicBezTo>
                    <a:pt x="116638" y="42815"/>
                    <a:pt x="115242" y="48495"/>
                    <a:pt x="114496" y="51319"/>
                  </a:cubicBezTo>
                  <a:cubicBezTo>
                    <a:pt x="113967" y="53303"/>
                    <a:pt x="112470" y="57082"/>
                    <a:pt x="112148" y="59121"/>
                  </a:cubicBezTo>
                  <a:cubicBezTo>
                    <a:pt x="112047" y="59799"/>
                    <a:pt x="111986" y="60700"/>
                    <a:pt x="111947" y="61678"/>
                  </a:cubicBezTo>
                  <a:cubicBezTo>
                    <a:pt x="111074" y="61650"/>
                    <a:pt x="109821" y="61595"/>
                    <a:pt x="109276" y="61461"/>
                  </a:cubicBezTo>
                  <a:cubicBezTo>
                    <a:pt x="108747" y="61350"/>
                    <a:pt x="107740" y="60944"/>
                    <a:pt x="107250" y="60672"/>
                  </a:cubicBezTo>
                  <a:cubicBezTo>
                    <a:pt x="106744" y="60372"/>
                    <a:pt x="105859" y="59338"/>
                    <a:pt x="105308" y="59121"/>
                  </a:cubicBezTo>
                  <a:cubicBezTo>
                    <a:pt x="104340" y="58793"/>
                    <a:pt x="102298" y="59121"/>
                    <a:pt x="101307" y="59121"/>
                  </a:cubicBezTo>
                  <a:cubicBezTo>
                    <a:pt x="99666" y="59121"/>
                    <a:pt x="96432" y="58988"/>
                    <a:pt x="94813" y="59121"/>
                  </a:cubicBezTo>
                  <a:cubicBezTo>
                    <a:pt x="93194" y="59283"/>
                    <a:pt x="90022" y="59883"/>
                    <a:pt x="88441" y="60288"/>
                  </a:cubicBezTo>
                  <a:cubicBezTo>
                    <a:pt x="86967" y="60722"/>
                    <a:pt x="83934" y="61461"/>
                    <a:pt x="82615" y="62462"/>
                  </a:cubicBezTo>
                  <a:cubicBezTo>
                    <a:pt x="81547" y="63251"/>
                    <a:pt x="79627" y="65535"/>
                    <a:pt x="78998" y="66947"/>
                  </a:cubicBezTo>
                  <a:cubicBezTo>
                    <a:pt x="78514" y="68036"/>
                    <a:pt x="77863" y="70642"/>
                    <a:pt x="78069" y="71893"/>
                  </a:cubicBezTo>
                  <a:cubicBezTo>
                    <a:pt x="78208" y="72738"/>
                    <a:pt x="79504" y="73743"/>
                    <a:pt x="79727" y="74560"/>
                  </a:cubicBezTo>
                  <a:cubicBezTo>
                    <a:pt x="79905" y="75238"/>
                    <a:pt x="79888" y="76733"/>
                    <a:pt x="79727" y="77384"/>
                  </a:cubicBezTo>
                  <a:cubicBezTo>
                    <a:pt x="79565" y="78040"/>
                    <a:pt x="78998" y="79368"/>
                    <a:pt x="78514" y="79557"/>
                  </a:cubicBezTo>
                  <a:cubicBezTo>
                    <a:pt x="78046" y="79751"/>
                    <a:pt x="77056" y="79018"/>
                    <a:pt x="76649" y="78606"/>
                  </a:cubicBezTo>
                  <a:cubicBezTo>
                    <a:pt x="76327" y="78256"/>
                    <a:pt x="76087" y="76922"/>
                    <a:pt x="75698" y="76650"/>
                  </a:cubicBezTo>
                  <a:cubicBezTo>
                    <a:pt x="75297" y="76350"/>
                    <a:pt x="74284" y="76489"/>
                    <a:pt x="73839" y="76650"/>
                  </a:cubicBezTo>
                  <a:cubicBezTo>
                    <a:pt x="73377" y="76839"/>
                    <a:pt x="72543" y="77628"/>
                    <a:pt x="72142" y="78012"/>
                  </a:cubicBezTo>
                  <a:cubicBezTo>
                    <a:pt x="71836" y="78284"/>
                    <a:pt x="71374" y="79095"/>
                    <a:pt x="71029" y="79207"/>
                  </a:cubicBezTo>
                  <a:cubicBezTo>
                    <a:pt x="70623" y="79368"/>
                    <a:pt x="69671" y="79234"/>
                    <a:pt x="69332" y="78879"/>
                  </a:cubicBezTo>
                  <a:cubicBezTo>
                    <a:pt x="69126" y="78662"/>
                    <a:pt x="69126" y="77817"/>
                    <a:pt x="68925" y="77600"/>
                  </a:cubicBezTo>
                  <a:cubicBezTo>
                    <a:pt x="68580" y="77250"/>
                    <a:pt x="67590" y="77111"/>
                    <a:pt x="67167" y="77278"/>
                  </a:cubicBezTo>
                  <a:cubicBezTo>
                    <a:pt x="66577" y="77467"/>
                    <a:pt x="65687" y="78745"/>
                    <a:pt x="65203" y="79284"/>
                  </a:cubicBezTo>
                  <a:cubicBezTo>
                    <a:pt x="64902" y="79612"/>
                    <a:pt x="64435" y="80563"/>
                    <a:pt x="64051" y="80702"/>
                  </a:cubicBezTo>
                  <a:cubicBezTo>
                    <a:pt x="63522" y="80891"/>
                    <a:pt x="62370" y="80457"/>
                    <a:pt x="61947" y="80024"/>
                  </a:cubicBezTo>
                  <a:cubicBezTo>
                    <a:pt x="61725" y="79801"/>
                    <a:pt x="61641" y="78879"/>
                    <a:pt x="61402" y="78745"/>
                  </a:cubicBezTo>
                  <a:cubicBezTo>
                    <a:pt x="60979" y="78529"/>
                    <a:pt x="60027" y="79123"/>
                    <a:pt x="59643" y="79423"/>
                  </a:cubicBezTo>
                  <a:cubicBezTo>
                    <a:pt x="59115" y="79801"/>
                    <a:pt x="58269" y="80891"/>
                    <a:pt x="57902" y="81513"/>
                  </a:cubicBezTo>
                  <a:cubicBezTo>
                    <a:pt x="57295" y="82519"/>
                    <a:pt x="56265" y="84775"/>
                    <a:pt x="55959" y="85998"/>
                  </a:cubicBezTo>
                  <a:cubicBezTo>
                    <a:pt x="55498" y="87876"/>
                    <a:pt x="55153" y="91872"/>
                    <a:pt x="55292" y="93829"/>
                  </a:cubicBezTo>
                  <a:cubicBezTo>
                    <a:pt x="55375" y="94940"/>
                    <a:pt x="56327" y="97008"/>
                    <a:pt x="56304" y="98119"/>
                  </a:cubicBezTo>
                  <a:cubicBezTo>
                    <a:pt x="56282" y="99181"/>
                    <a:pt x="55336" y="100976"/>
                    <a:pt x="55169" y="102010"/>
                  </a:cubicBezTo>
                  <a:cubicBezTo>
                    <a:pt x="54969" y="103149"/>
                    <a:pt x="54830" y="105566"/>
                    <a:pt x="54969" y="106761"/>
                  </a:cubicBezTo>
                  <a:cubicBezTo>
                    <a:pt x="55052" y="107578"/>
                    <a:pt x="55614" y="109129"/>
                    <a:pt x="55837" y="109890"/>
                  </a:cubicBezTo>
                  <a:cubicBezTo>
                    <a:pt x="56082" y="110729"/>
                    <a:pt x="56972" y="112363"/>
                    <a:pt x="56828" y="113230"/>
                  </a:cubicBezTo>
                  <a:cubicBezTo>
                    <a:pt x="56750" y="113831"/>
                    <a:pt x="55920" y="114592"/>
                    <a:pt x="55553" y="114942"/>
                  </a:cubicBezTo>
                  <a:cubicBezTo>
                    <a:pt x="55091" y="115409"/>
                    <a:pt x="53956" y="115920"/>
                    <a:pt x="53494" y="116387"/>
                  </a:cubicBezTo>
                  <a:cubicBezTo>
                    <a:pt x="52888" y="116954"/>
                    <a:pt x="51836" y="118371"/>
                    <a:pt x="51391" y="119183"/>
                  </a:cubicBezTo>
                  <a:cubicBezTo>
                    <a:pt x="51291" y="119399"/>
                    <a:pt x="51146" y="119672"/>
                    <a:pt x="51007" y="120000"/>
                  </a:cubicBezTo>
                  <a:cubicBezTo>
                    <a:pt x="50517" y="119566"/>
                    <a:pt x="49972" y="119133"/>
                    <a:pt x="49688" y="118910"/>
                  </a:cubicBezTo>
                  <a:cubicBezTo>
                    <a:pt x="48820" y="118232"/>
                    <a:pt x="46861" y="117337"/>
                    <a:pt x="46132" y="116409"/>
                  </a:cubicBezTo>
                  <a:cubicBezTo>
                    <a:pt x="45097" y="115109"/>
                    <a:pt x="44290" y="111113"/>
                    <a:pt x="43216" y="109890"/>
                  </a:cubicBezTo>
                  <a:cubicBezTo>
                    <a:pt x="42331" y="108884"/>
                    <a:pt x="40061" y="107989"/>
                    <a:pt x="38953" y="107578"/>
                  </a:cubicBezTo>
                  <a:cubicBezTo>
                    <a:pt x="37512" y="107089"/>
                    <a:pt x="34579" y="106761"/>
                    <a:pt x="33127" y="106572"/>
                  </a:cubicBezTo>
                  <a:cubicBezTo>
                    <a:pt x="31569" y="106356"/>
                    <a:pt x="28452" y="105922"/>
                    <a:pt x="26894" y="105978"/>
                  </a:cubicBezTo>
                  <a:cubicBezTo>
                    <a:pt x="25481" y="106005"/>
                    <a:pt x="22687" y="107145"/>
                    <a:pt x="21313" y="106845"/>
                  </a:cubicBezTo>
                  <a:cubicBezTo>
                    <a:pt x="20606" y="106683"/>
                    <a:pt x="19209" y="105950"/>
                    <a:pt x="18747" y="105244"/>
                  </a:cubicBezTo>
                  <a:cubicBezTo>
                    <a:pt x="18202" y="104371"/>
                    <a:pt x="18080" y="101954"/>
                    <a:pt x="17857" y="100837"/>
                  </a:cubicBezTo>
                  <a:cubicBezTo>
                    <a:pt x="17612" y="99698"/>
                    <a:pt x="17167" y="97358"/>
                    <a:pt x="16883" y="96191"/>
                  </a:cubicBezTo>
                  <a:cubicBezTo>
                    <a:pt x="16683" y="95296"/>
                    <a:pt x="16421" y="93312"/>
                    <a:pt x="15932" y="92634"/>
                  </a:cubicBezTo>
                  <a:cubicBezTo>
                    <a:pt x="15692" y="92278"/>
                    <a:pt x="14941" y="91900"/>
                    <a:pt x="14579" y="91900"/>
                  </a:cubicBezTo>
                  <a:cubicBezTo>
                    <a:pt x="13973" y="91845"/>
                    <a:pt x="12721" y="92389"/>
                    <a:pt x="12231" y="92901"/>
                  </a:cubicBezTo>
                  <a:cubicBezTo>
                    <a:pt x="11502" y="93640"/>
                    <a:pt x="10634" y="95868"/>
                    <a:pt x="10211" y="96952"/>
                  </a:cubicBezTo>
                  <a:cubicBezTo>
                    <a:pt x="9844" y="97847"/>
                    <a:pt x="9037" y="99753"/>
                    <a:pt x="9059" y="100787"/>
                  </a:cubicBezTo>
                  <a:cubicBezTo>
                    <a:pt x="9076" y="101548"/>
                    <a:pt x="9966" y="102849"/>
                    <a:pt x="10011" y="103610"/>
                  </a:cubicBezTo>
                  <a:cubicBezTo>
                    <a:pt x="10050" y="104427"/>
                    <a:pt x="9827" y="106328"/>
                    <a:pt x="9321" y="106789"/>
                  </a:cubicBezTo>
                  <a:cubicBezTo>
                    <a:pt x="8714" y="107334"/>
                    <a:pt x="7095" y="106761"/>
                    <a:pt x="6410" y="106439"/>
                  </a:cubicBezTo>
                  <a:cubicBezTo>
                    <a:pt x="5275" y="105922"/>
                    <a:pt x="3272" y="104044"/>
                    <a:pt x="2481" y="102876"/>
                  </a:cubicBezTo>
                  <a:cubicBezTo>
                    <a:pt x="1675" y="101654"/>
                    <a:pt x="484" y="98664"/>
                    <a:pt x="217" y="97091"/>
                  </a:cubicBezTo>
                  <a:cubicBezTo>
                    <a:pt x="-105" y="95024"/>
                    <a:pt x="-144" y="90539"/>
                    <a:pt x="623" y="88716"/>
                  </a:cubicBezTo>
                  <a:cubicBezTo>
                    <a:pt x="907" y="88065"/>
                    <a:pt x="2203" y="87688"/>
                    <a:pt x="2481" y="87032"/>
                  </a:cubicBezTo>
                  <a:cubicBezTo>
                    <a:pt x="2704" y="86515"/>
                    <a:pt x="2303" y="85020"/>
                    <a:pt x="2626" y="84614"/>
                  </a:cubicBezTo>
                  <a:cubicBezTo>
                    <a:pt x="2927" y="84231"/>
                    <a:pt x="3861" y="84397"/>
                    <a:pt x="4245" y="84614"/>
                  </a:cubicBezTo>
                  <a:cubicBezTo>
                    <a:pt x="4607" y="84803"/>
                    <a:pt x="4991" y="86081"/>
                    <a:pt x="5397" y="86081"/>
                  </a:cubicBezTo>
                  <a:cubicBezTo>
                    <a:pt x="5698" y="86109"/>
                    <a:pt x="6143" y="85376"/>
                    <a:pt x="6304" y="85020"/>
                  </a:cubicBezTo>
                  <a:cubicBezTo>
                    <a:pt x="6688" y="84070"/>
                    <a:pt x="6510" y="81758"/>
                    <a:pt x="6794" y="80757"/>
                  </a:cubicBezTo>
                  <a:cubicBezTo>
                    <a:pt x="7117" y="79696"/>
                    <a:pt x="8452" y="78012"/>
                    <a:pt x="8753" y="76922"/>
                  </a:cubicBezTo>
                  <a:cubicBezTo>
                    <a:pt x="9282" y="75127"/>
                    <a:pt x="9705" y="71243"/>
                    <a:pt x="9604" y="69314"/>
                  </a:cubicBezTo>
                  <a:cubicBezTo>
                    <a:pt x="9565" y="68197"/>
                    <a:pt x="8553" y="66163"/>
                    <a:pt x="8653" y="65074"/>
                  </a:cubicBezTo>
                  <a:cubicBezTo>
                    <a:pt x="8753" y="64123"/>
                    <a:pt x="9521" y="62356"/>
                    <a:pt x="10111" y="61839"/>
                  </a:cubicBezTo>
                  <a:cubicBezTo>
                    <a:pt x="10734" y="61294"/>
                    <a:pt x="12292" y="61294"/>
                    <a:pt x="13021" y="61294"/>
                  </a:cubicBezTo>
                  <a:cubicBezTo>
                    <a:pt x="13606" y="61294"/>
                    <a:pt x="14802" y="61378"/>
                    <a:pt x="15347" y="61706"/>
                  </a:cubicBezTo>
                  <a:cubicBezTo>
                    <a:pt x="15915" y="62056"/>
                    <a:pt x="16705" y="63634"/>
                    <a:pt x="17289" y="63934"/>
                  </a:cubicBezTo>
                  <a:cubicBezTo>
                    <a:pt x="17612" y="64068"/>
                    <a:pt x="18363" y="64151"/>
                    <a:pt x="18642" y="63934"/>
                  </a:cubicBezTo>
                  <a:cubicBezTo>
                    <a:pt x="19170" y="63551"/>
                    <a:pt x="19515" y="61867"/>
                    <a:pt x="19899" y="61294"/>
                  </a:cubicBezTo>
                  <a:cubicBezTo>
                    <a:pt x="20261" y="60750"/>
                    <a:pt x="21190" y="60016"/>
                    <a:pt x="21519" y="59477"/>
                  </a:cubicBezTo>
                  <a:cubicBezTo>
                    <a:pt x="21903" y="58821"/>
                    <a:pt x="22225" y="57137"/>
                    <a:pt x="22671" y="56565"/>
                  </a:cubicBezTo>
                  <a:cubicBezTo>
                    <a:pt x="22832" y="56376"/>
                    <a:pt x="23377" y="56293"/>
                    <a:pt x="23478" y="56020"/>
                  </a:cubicBezTo>
                  <a:cubicBezTo>
                    <a:pt x="23661" y="55481"/>
                    <a:pt x="23294" y="54203"/>
                    <a:pt x="23071" y="53686"/>
                  </a:cubicBezTo>
                  <a:cubicBezTo>
                    <a:pt x="22749" y="52925"/>
                    <a:pt x="21658" y="51947"/>
                    <a:pt x="21174" y="51374"/>
                  </a:cubicBezTo>
                  <a:cubicBezTo>
                    <a:pt x="20567" y="50696"/>
                    <a:pt x="19493" y="49090"/>
                    <a:pt x="18747" y="48768"/>
                  </a:cubicBezTo>
                  <a:cubicBezTo>
                    <a:pt x="17696" y="48251"/>
                    <a:pt x="15347" y="48334"/>
                    <a:pt x="14273" y="48768"/>
                  </a:cubicBezTo>
                  <a:cubicBezTo>
                    <a:pt x="13650" y="49012"/>
                    <a:pt x="12637" y="50263"/>
                    <a:pt x="12070" y="50724"/>
                  </a:cubicBezTo>
                  <a:cubicBezTo>
                    <a:pt x="11363" y="51268"/>
                    <a:pt x="9966" y="52491"/>
                    <a:pt x="9159" y="52652"/>
                  </a:cubicBezTo>
                  <a:cubicBezTo>
                    <a:pt x="8614" y="52791"/>
                    <a:pt x="7401" y="52625"/>
                    <a:pt x="6956" y="52191"/>
                  </a:cubicBezTo>
                  <a:cubicBezTo>
                    <a:pt x="6349" y="51619"/>
                    <a:pt x="5742" y="49690"/>
                    <a:pt x="5537" y="48768"/>
                  </a:cubicBezTo>
                  <a:cubicBezTo>
                    <a:pt x="5236" y="47328"/>
                    <a:pt x="5236" y="44310"/>
                    <a:pt x="5236" y="42815"/>
                  </a:cubicBezTo>
                  <a:cubicBezTo>
                    <a:pt x="5253" y="41809"/>
                    <a:pt x="5475" y="39798"/>
                    <a:pt x="5498" y="38792"/>
                  </a:cubicBezTo>
                  <a:cubicBezTo>
                    <a:pt x="5498" y="38414"/>
                    <a:pt x="5475" y="37814"/>
                    <a:pt x="5459" y="37191"/>
                  </a:cubicBezTo>
                  <a:cubicBezTo>
                    <a:pt x="5698" y="36919"/>
                    <a:pt x="5904" y="36646"/>
                    <a:pt x="6082" y="36480"/>
                  </a:cubicBezTo>
                  <a:cubicBezTo>
                    <a:pt x="7401" y="35285"/>
                    <a:pt x="10050" y="32895"/>
                    <a:pt x="11502" y="32000"/>
                  </a:cubicBezTo>
                  <a:cubicBezTo>
                    <a:pt x="12498" y="31372"/>
                    <a:pt x="14579" y="30450"/>
                    <a:pt x="15653" y="30205"/>
                  </a:cubicBezTo>
                  <a:cubicBezTo>
                    <a:pt x="16622" y="29988"/>
                    <a:pt x="18586" y="29877"/>
                    <a:pt x="19532" y="30122"/>
                  </a:cubicBezTo>
                  <a:cubicBezTo>
                    <a:pt x="20523" y="30339"/>
                    <a:pt x="22326" y="31672"/>
                    <a:pt x="23294" y="32000"/>
                  </a:cubicBezTo>
                  <a:cubicBezTo>
                    <a:pt x="23984" y="32217"/>
                    <a:pt x="25397" y="32378"/>
                    <a:pt x="26110" y="32462"/>
                  </a:cubicBezTo>
                  <a:cubicBezTo>
                    <a:pt x="26978" y="32512"/>
                    <a:pt x="28836" y="32951"/>
                    <a:pt x="29649" y="32462"/>
                  </a:cubicBezTo>
                  <a:cubicBezTo>
                    <a:pt x="30094" y="32189"/>
                    <a:pt x="30779" y="31100"/>
                    <a:pt x="30923" y="30477"/>
                  </a:cubicBezTo>
                  <a:cubicBezTo>
                    <a:pt x="31263" y="29038"/>
                    <a:pt x="30595" y="26020"/>
                    <a:pt x="30456" y="24553"/>
                  </a:cubicBezTo>
                  <a:cubicBezTo>
                    <a:pt x="30294" y="22947"/>
                    <a:pt x="29810" y="19824"/>
                    <a:pt x="29649" y="18245"/>
                  </a:cubicBezTo>
                  <a:cubicBezTo>
                    <a:pt x="29426" y="15883"/>
                    <a:pt x="28775" y="11098"/>
                    <a:pt x="29042" y="8736"/>
                  </a:cubicBezTo>
                  <a:cubicBezTo>
                    <a:pt x="29159" y="7730"/>
                    <a:pt x="29604" y="5579"/>
                    <a:pt x="30194" y="4957"/>
                  </a:cubicBezTo>
                  <a:cubicBezTo>
                    <a:pt x="30556" y="4546"/>
                    <a:pt x="31591" y="4440"/>
                    <a:pt x="32053" y="4496"/>
                  </a:cubicBezTo>
                  <a:cubicBezTo>
                    <a:pt x="32966" y="4629"/>
                    <a:pt x="34663" y="5690"/>
                    <a:pt x="35414" y="6396"/>
                  </a:cubicBezTo>
                  <a:cubicBezTo>
                    <a:pt x="36282" y="7213"/>
                    <a:pt x="37679" y="9442"/>
                    <a:pt x="38286" y="10609"/>
                  </a:cubicBezTo>
                  <a:cubicBezTo>
                    <a:pt x="38708" y="11398"/>
                    <a:pt x="39009" y="13516"/>
                    <a:pt x="39638" y="14032"/>
                  </a:cubicBezTo>
                  <a:cubicBezTo>
                    <a:pt x="40228" y="14494"/>
                    <a:pt x="41702" y="14194"/>
                    <a:pt x="42370" y="14032"/>
                  </a:cubicBezTo>
                  <a:cubicBezTo>
                    <a:pt x="42954" y="13899"/>
                    <a:pt x="44129" y="13460"/>
                    <a:pt x="44574" y="12949"/>
                  </a:cubicBezTo>
                  <a:cubicBezTo>
                    <a:pt x="45058" y="12404"/>
                    <a:pt x="45319" y="10476"/>
                    <a:pt x="45848" y="10064"/>
                  </a:cubicBezTo>
                  <a:cubicBezTo>
                    <a:pt x="46393" y="9659"/>
                    <a:pt x="47768" y="9714"/>
                    <a:pt x="48336" y="10064"/>
                  </a:cubicBezTo>
                  <a:cubicBezTo>
                    <a:pt x="48720" y="10309"/>
                    <a:pt x="49065" y="11532"/>
                    <a:pt x="49410" y="11859"/>
                  </a:cubicBezTo>
                  <a:cubicBezTo>
                    <a:pt x="49794" y="12237"/>
                    <a:pt x="50801" y="12321"/>
                    <a:pt x="51146" y="12782"/>
                  </a:cubicBezTo>
                  <a:cubicBezTo>
                    <a:pt x="51552" y="13327"/>
                    <a:pt x="52036" y="14877"/>
                    <a:pt x="52014" y="15639"/>
                  </a:cubicBezTo>
                  <a:cubicBezTo>
                    <a:pt x="51997" y="16344"/>
                    <a:pt x="51207" y="17484"/>
                    <a:pt x="51085" y="18162"/>
                  </a:cubicBezTo>
                  <a:cubicBezTo>
                    <a:pt x="50962" y="18845"/>
                    <a:pt x="50845" y="20340"/>
                    <a:pt x="51085" y="20935"/>
                  </a:cubicBezTo>
                  <a:cubicBezTo>
                    <a:pt x="51246" y="21424"/>
                    <a:pt x="51975" y="22024"/>
                    <a:pt x="52359" y="22213"/>
                  </a:cubicBezTo>
                  <a:cubicBezTo>
                    <a:pt x="52704" y="22374"/>
                    <a:pt x="53555" y="22024"/>
                    <a:pt x="53817" y="22374"/>
                  </a:cubicBezTo>
                  <a:cubicBezTo>
                    <a:pt x="54607" y="23436"/>
                    <a:pt x="53956" y="26859"/>
                    <a:pt x="54223" y="28327"/>
                  </a:cubicBezTo>
                  <a:cubicBezTo>
                    <a:pt x="54501" y="29905"/>
                    <a:pt x="55230" y="33112"/>
                    <a:pt x="56043" y="34334"/>
                  </a:cubicBezTo>
                  <a:cubicBezTo>
                    <a:pt x="56933" y="35718"/>
                    <a:pt x="59437" y="37652"/>
                    <a:pt x="60795" y="38030"/>
                  </a:cubicBezTo>
                  <a:cubicBezTo>
                    <a:pt x="61441" y="38197"/>
                    <a:pt x="62860" y="37925"/>
                    <a:pt x="63466" y="37569"/>
                  </a:cubicBezTo>
                  <a:cubicBezTo>
                    <a:pt x="63989" y="37269"/>
                    <a:pt x="64819" y="36157"/>
                    <a:pt x="65203" y="35585"/>
                  </a:cubicBezTo>
                  <a:cubicBezTo>
                    <a:pt x="65831" y="34690"/>
                    <a:pt x="66516" y="32217"/>
                    <a:pt x="67289" y="31561"/>
                  </a:cubicBezTo>
                  <a:cubicBezTo>
                    <a:pt x="68219" y="30750"/>
                    <a:pt x="70645" y="31183"/>
                    <a:pt x="71636" y="30555"/>
                  </a:cubicBezTo>
                  <a:cubicBezTo>
                    <a:pt x="72626" y="29961"/>
                    <a:pt x="74184" y="27788"/>
                    <a:pt x="74991" y="26782"/>
                  </a:cubicBezTo>
                  <a:cubicBezTo>
                    <a:pt x="75498" y="26154"/>
                    <a:pt x="76711" y="24959"/>
                    <a:pt x="76994" y="24086"/>
                  </a:cubicBezTo>
                  <a:cubicBezTo>
                    <a:pt x="77340" y="22975"/>
                    <a:pt x="76855" y="20418"/>
                    <a:pt x="77056" y="19251"/>
                  </a:cubicBezTo>
                  <a:cubicBezTo>
                    <a:pt x="77256" y="18084"/>
                    <a:pt x="77907" y="15689"/>
                    <a:pt x="78592" y="14927"/>
                  </a:cubicBezTo>
                  <a:cubicBezTo>
                    <a:pt x="79120" y="14360"/>
                    <a:pt x="80573" y="14333"/>
                    <a:pt x="81224" y="14032"/>
                  </a:cubicBezTo>
                  <a:cubicBezTo>
                    <a:pt x="82192" y="13571"/>
                    <a:pt x="84195" y="12621"/>
                    <a:pt x="85025" y="11776"/>
                  </a:cubicBezTo>
                  <a:cubicBezTo>
                    <a:pt x="85954" y="10826"/>
                    <a:pt x="86989" y="7702"/>
                    <a:pt x="87979" y="6830"/>
                  </a:cubicBezTo>
                  <a:cubicBezTo>
                    <a:pt x="89354" y="5635"/>
                    <a:pt x="92710" y="4818"/>
                    <a:pt x="94329" y="4496"/>
                  </a:cubicBezTo>
                  <a:cubicBezTo>
                    <a:pt x="95603" y="4251"/>
                    <a:pt x="98152" y="4168"/>
                    <a:pt x="99426" y="4329"/>
                  </a:cubicBezTo>
                  <a:cubicBezTo>
                    <a:pt x="99994" y="4384"/>
                    <a:pt x="101163" y="4523"/>
                    <a:pt x="101630" y="4957"/>
                  </a:cubicBezTo>
                  <a:cubicBezTo>
                    <a:pt x="102214" y="5474"/>
                    <a:pt x="102704" y="7402"/>
                    <a:pt x="103249" y="7997"/>
                  </a:cubicBezTo>
                  <a:cubicBezTo>
                    <a:pt x="103995" y="8842"/>
                    <a:pt x="105815" y="10037"/>
                    <a:pt x="106789" y="10253"/>
                  </a:cubicBezTo>
                  <a:cubicBezTo>
                    <a:pt x="107495" y="10420"/>
                    <a:pt x="108992" y="10203"/>
                    <a:pt x="109677" y="9903"/>
                  </a:cubicBezTo>
                  <a:cubicBezTo>
                    <a:pt x="110428" y="9547"/>
                    <a:pt x="111903" y="8514"/>
                    <a:pt x="112348" y="7647"/>
                  </a:cubicBezTo>
                  <a:cubicBezTo>
                    <a:pt x="112893" y="6557"/>
                    <a:pt x="112470" y="3517"/>
                    <a:pt x="113016" y="2428"/>
                  </a:cubicBezTo>
                  <a:cubicBezTo>
                    <a:pt x="113444" y="1611"/>
                    <a:pt x="114858" y="633"/>
                    <a:pt x="115564" y="361"/>
                  </a:cubicBezTo>
                  <a:cubicBezTo>
                    <a:pt x="116254" y="88"/>
                    <a:pt x="117468" y="-44"/>
                    <a:pt x="118519" y="11"/>
                  </a:cubicBezTo>
                  <a:cubicBezTo>
                    <a:pt x="118580" y="2484"/>
                    <a:pt x="118842" y="5335"/>
                    <a:pt x="119042" y="7019"/>
                  </a:cubicBezTo>
                  <a:cubicBezTo>
                    <a:pt x="119187" y="8164"/>
                    <a:pt x="119933" y="10337"/>
                    <a:pt x="119994" y="11504"/>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5" name="Shape 735"/>
            <p:cNvSpPr/>
            <p:nvPr/>
          </p:nvSpPr>
          <p:spPr>
            <a:xfrm>
              <a:off x="217212" y="1701308"/>
              <a:ext cx="455100" cy="438000"/>
            </a:xfrm>
            <a:custGeom>
              <a:avLst/>
              <a:gdLst/>
              <a:ahLst/>
              <a:cxnLst/>
              <a:rect l="0" t="0" r="0" b="0"/>
              <a:pathLst>
                <a:path w="120000" h="120000" extrusionOk="0">
                  <a:moveTo>
                    <a:pt x="119994" y="43227"/>
                  </a:moveTo>
                  <a:cubicBezTo>
                    <a:pt x="120016" y="43582"/>
                    <a:pt x="119911" y="44344"/>
                    <a:pt x="119661" y="44616"/>
                  </a:cubicBezTo>
                  <a:cubicBezTo>
                    <a:pt x="119388" y="44938"/>
                    <a:pt x="118444" y="45066"/>
                    <a:pt x="118083" y="45277"/>
                  </a:cubicBezTo>
                  <a:cubicBezTo>
                    <a:pt x="117810" y="45433"/>
                    <a:pt x="117394" y="45950"/>
                    <a:pt x="117088" y="46039"/>
                  </a:cubicBezTo>
                  <a:cubicBezTo>
                    <a:pt x="116677" y="46172"/>
                    <a:pt x="115732" y="46139"/>
                    <a:pt x="115354" y="45928"/>
                  </a:cubicBezTo>
                  <a:cubicBezTo>
                    <a:pt x="114927" y="45683"/>
                    <a:pt x="114665" y="44649"/>
                    <a:pt x="114304" y="44321"/>
                  </a:cubicBezTo>
                  <a:cubicBezTo>
                    <a:pt x="113982" y="44044"/>
                    <a:pt x="113171" y="43727"/>
                    <a:pt x="112782" y="43560"/>
                  </a:cubicBezTo>
                  <a:cubicBezTo>
                    <a:pt x="112471" y="43427"/>
                    <a:pt x="111787" y="43271"/>
                    <a:pt x="111515" y="43088"/>
                  </a:cubicBezTo>
                  <a:cubicBezTo>
                    <a:pt x="111221" y="42899"/>
                    <a:pt x="110876" y="42271"/>
                    <a:pt x="110582" y="42082"/>
                  </a:cubicBezTo>
                  <a:cubicBezTo>
                    <a:pt x="110359" y="41948"/>
                    <a:pt x="109837" y="41754"/>
                    <a:pt x="109581" y="41776"/>
                  </a:cubicBezTo>
                  <a:cubicBezTo>
                    <a:pt x="109026" y="41837"/>
                    <a:pt x="108059" y="42487"/>
                    <a:pt x="107681" y="42876"/>
                  </a:cubicBezTo>
                  <a:cubicBezTo>
                    <a:pt x="107292" y="43249"/>
                    <a:pt x="106948" y="44299"/>
                    <a:pt x="106614" y="44727"/>
                  </a:cubicBezTo>
                  <a:cubicBezTo>
                    <a:pt x="106253" y="45211"/>
                    <a:pt x="105364" y="46105"/>
                    <a:pt x="104859" y="46478"/>
                  </a:cubicBezTo>
                  <a:cubicBezTo>
                    <a:pt x="104303" y="46889"/>
                    <a:pt x="103086" y="47623"/>
                    <a:pt x="102403" y="47789"/>
                  </a:cubicBezTo>
                  <a:cubicBezTo>
                    <a:pt x="101975" y="47901"/>
                    <a:pt x="101069" y="47889"/>
                    <a:pt x="100641" y="47789"/>
                  </a:cubicBezTo>
                  <a:cubicBezTo>
                    <a:pt x="100180" y="47678"/>
                    <a:pt x="99402" y="47106"/>
                    <a:pt x="98969" y="46939"/>
                  </a:cubicBezTo>
                  <a:cubicBezTo>
                    <a:pt x="98591" y="46800"/>
                    <a:pt x="97796" y="46556"/>
                    <a:pt x="97385" y="46500"/>
                  </a:cubicBezTo>
                  <a:cubicBezTo>
                    <a:pt x="96996" y="46456"/>
                    <a:pt x="96202" y="46456"/>
                    <a:pt x="95841" y="46556"/>
                  </a:cubicBezTo>
                  <a:cubicBezTo>
                    <a:pt x="95485" y="46656"/>
                    <a:pt x="94835" y="47017"/>
                    <a:pt x="94596" y="47273"/>
                  </a:cubicBezTo>
                  <a:cubicBezTo>
                    <a:pt x="94279" y="47612"/>
                    <a:pt x="93996" y="48506"/>
                    <a:pt x="93840" y="48934"/>
                  </a:cubicBezTo>
                  <a:cubicBezTo>
                    <a:pt x="93679" y="49379"/>
                    <a:pt x="93640" y="50346"/>
                    <a:pt x="93335" y="50713"/>
                  </a:cubicBezTo>
                  <a:cubicBezTo>
                    <a:pt x="93040" y="51074"/>
                    <a:pt x="92107" y="51446"/>
                    <a:pt x="91634" y="51591"/>
                  </a:cubicBezTo>
                  <a:cubicBezTo>
                    <a:pt x="91257" y="51702"/>
                    <a:pt x="90384" y="51535"/>
                    <a:pt x="90051" y="51758"/>
                  </a:cubicBezTo>
                  <a:cubicBezTo>
                    <a:pt x="89701" y="51991"/>
                    <a:pt x="89323" y="52836"/>
                    <a:pt x="89295" y="53258"/>
                  </a:cubicBezTo>
                  <a:cubicBezTo>
                    <a:pt x="89284" y="53475"/>
                    <a:pt x="89556" y="53886"/>
                    <a:pt x="89618" y="54103"/>
                  </a:cubicBezTo>
                  <a:cubicBezTo>
                    <a:pt x="89723" y="54459"/>
                    <a:pt x="89784" y="55209"/>
                    <a:pt x="89912" y="55548"/>
                  </a:cubicBezTo>
                  <a:cubicBezTo>
                    <a:pt x="90123" y="56109"/>
                    <a:pt x="90929" y="57082"/>
                    <a:pt x="91079" y="57654"/>
                  </a:cubicBezTo>
                  <a:cubicBezTo>
                    <a:pt x="91246" y="58282"/>
                    <a:pt x="91434" y="59660"/>
                    <a:pt x="91118" y="60222"/>
                  </a:cubicBezTo>
                  <a:cubicBezTo>
                    <a:pt x="90845" y="60694"/>
                    <a:pt x="89768" y="61256"/>
                    <a:pt x="89240" y="61422"/>
                  </a:cubicBezTo>
                  <a:cubicBezTo>
                    <a:pt x="88812" y="61567"/>
                    <a:pt x="87878" y="61650"/>
                    <a:pt x="87445" y="61533"/>
                  </a:cubicBezTo>
                  <a:cubicBezTo>
                    <a:pt x="87089" y="61433"/>
                    <a:pt x="86584" y="60872"/>
                    <a:pt x="86250" y="60716"/>
                  </a:cubicBezTo>
                  <a:cubicBezTo>
                    <a:pt x="85522" y="60372"/>
                    <a:pt x="83950" y="59899"/>
                    <a:pt x="83133" y="59811"/>
                  </a:cubicBezTo>
                  <a:cubicBezTo>
                    <a:pt x="82178" y="59705"/>
                    <a:pt x="80233" y="59877"/>
                    <a:pt x="79277" y="60033"/>
                  </a:cubicBezTo>
                  <a:cubicBezTo>
                    <a:pt x="78816" y="60100"/>
                    <a:pt x="77871" y="60266"/>
                    <a:pt x="77482" y="60494"/>
                  </a:cubicBezTo>
                  <a:cubicBezTo>
                    <a:pt x="77160" y="60683"/>
                    <a:pt x="76655" y="61233"/>
                    <a:pt x="76510" y="61567"/>
                  </a:cubicBezTo>
                  <a:cubicBezTo>
                    <a:pt x="76288" y="62095"/>
                    <a:pt x="76299" y="63262"/>
                    <a:pt x="76371" y="63834"/>
                  </a:cubicBezTo>
                  <a:cubicBezTo>
                    <a:pt x="76405" y="64173"/>
                    <a:pt x="76643" y="64846"/>
                    <a:pt x="76771" y="65168"/>
                  </a:cubicBezTo>
                  <a:cubicBezTo>
                    <a:pt x="76971" y="65640"/>
                    <a:pt x="77671" y="66480"/>
                    <a:pt x="77777" y="66974"/>
                  </a:cubicBezTo>
                  <a:cubicBezTo>
                    <a:pt x="77905" y="67591"/>
                    <a:pt x="77655" y="68858"/>
                    <a:pt x="77538" y="69486"/>
                  </a:cubicBezTo>
                  <a:cubicBezTo>
                    <a:pt x="77455" y="69925"/>
                    <a:pt x="77088" y="70787"/>
                    <a:pt x="77044" y="71237"/>
                  </a:cubicBezTo>
                  <a:cubicBezTo>
                    <a:pt x="76982" y="71771"/>
                    <a:pt x="76916" y="72915"/>
                    <a:pt x="77182" y="73388"/>
                  </a:cubicBezTo>
                  <a:cubicBezTo>
                    <a:pt x="77360" y="73699"/>
                    <a:pt x="78033" y="74127"/>
                    <a:pt x="78388" y="74238"/>
                  </a:cubicBezTo>
                  <a:cubicBezTo>
                    <a:pt x="78722" y="74349"/>
                    <a:pt x="79449" y="74216"/>
                    <a:pt x="79794" y="74238"/>
                  </a:cubicBezTo>
                  <a:cubicBezTo>
                    <a:pt x="80327" y="74271"/>
                    <a:pt x="81411" y="74316"/>
                    <a:pt x="81905" y="74488"/>
                  </a:cubicBezTo>
                  <a:cubicBezTo>
                    <a:pt x="82333" y="74633"/>
                    <a:pt x="83122" y="75116"/>
                    <a:pt x="83428" y="75439"/>
                  </a:cubicBezTo>
                  <a:cubicBezTo>
                    <a:pt x="83950" y="75989"/>
                    <a:pt x="84611" y="77367"/>
                    <a:pt x="84834" y="78062"/>
                  </a:cubicBezTo>
                  <a:cubicBezTo>
                    <a:pt x="85095" y="78856"/>
                    <a:pt x="85306" y="80496"/>
                    <a:pt x="85250" y="81324"/>
                  </a:cubicBezTo>
                  <a:cubicBezTo>
                    <a:pt x="85200" y="82008"/>
                    <a:pt x="84456" y="83286"/>
                    <a:pt x="84517" y="83969"/>
                  </a:cubicBezTo>
                  <a:cubicBezTo>
                    <a:pt x="84561" y="84497"/>
                    <a:pt x="85117" y="85464"/>
                    <a:pt x="85428" y="85904"/>
                  </a:cubicBezTo>
                  <a:cubicBezTo>
                    <a:pt x="85684" y="86281"/>
                    <a:pt x="86278" y="87021"/>
                    <a:pt x="86689" y="87248"/>
                  </a:cubicBezTo>
                  <a:cubicBezTo>
                    <a:pt x="87017" y="87426"/>
                    <a:pt x="87801" y="87537"/>
                    <a:pt x="88178" y="87571"/>
                  </a:cubicBezTo>
                  <a:cubicBezTo>
                    <a:pt x="88484" y="87604"/>
                    <a:pt x="89106" y="87582"/>
                    <a:pt x="89417" y="87571"/>
                  </a:cubicBezTo>
                  <a:cubicBezTo>
                    <a:pt x="90006" y="87571"/>
                    <a:pt x="91212" y="87393"/>
                    <a:pt x="91790" y="87515"/>
                  </a:cubicBezTo>
                  <a:cubicBezTo>
                    <a:pt x="92307" y="87638"/>
                    <a:pt x="93324" y="88088"/>
                    <a:pt x="93690" y="88449"/>
                  </a:cubicBezTo>
                  <a:cubicBezTo>
                    <a:pt x="93996" y="88749"/>
                    <a:pt x="94185" y="89622"/>
                    <a:pt x="94424" y="89983"/>
                  </a:cubicBezTo>
                  <a:cubicBezTo>
                    <a:pt x="94690" y="90377"/>
                    <a:pt x="95257" y="91239"/>
                    <a:pt x="95718" y="91450"/>
                  </a:cubicBezTo>
                  <a:cubicBezTo>
                    <a:pt x="96263" y="91700"/>
                    <a:pt x="97574" y="91595"/>
                    <a:pt x="98174" y="91506"/>
                  </a:cubicBezTo>
                  <a:cubicBezTo>
                    <a:pt x="98635" y="91450"/>
                    <a:pt x="99474" y="91050"/>
                    <a:pt x="99936" y="90989"/>
                  </a:cubicBezTo>
                  <a:cubicBezTo>
                    <a:pt x="100169" y="90967"/>
                    <a:pt x="100525" y="90944"/>
                    <a:pt x="100880" y="90955"/>
                  </a:cubicBezTo>
                  <a:cubicBezTo>
                    <a:pt x="100608" y="91383"/>
                    <a:pt x="100325" y="91845"/>
                    <a:pt x="100169" y="92089"/>
                  </a:cubicBezTo>
                  <a:cubicBezTo>
                    <a:pt x="99819" y="92650"/>
                    <a:pt x="99035" y="93740"/>
                    <a:pt x="98730" y="94312"/>
                  </a:cubicBezTo>
                  <a:cubicBezTo>
                    <a:pt x="98497" y="94735"/>
                    <a:pt x="98163" y="95602"/>
                    <a:pt x="97941" y="96024"/>
                  </a:cubicBezTo>
                  <a:cubicBezTo>
                    <a:pt x="97730" y="96441"/>
                    <a:pt x="97302" y="97291"/>
                    <a:pt x="97007" y="97663"/>
                  </a:cubicBezTo>
                  <a:cubicBezTo>
                    <a:pt x="96724" y="98014"/>
                    <a:pt x="95918" y="98536"/>
                    <a:pt x="95674" y="98908"/>
                  </a:cubicBezTo>
                  <a:cubicBezTo>
                    <a:pt x="95474" y="99220"/>
                    <a:pt x="95413" y="100009"/>
                    <a:pt x="95213" y="100331"/>
                  </a:cubicBezTo>
                  <a:cubicBezTo>
                    <a:pt x="94896" y="100792"/>
                    <a:pt x="93763" y="101354"/>
                    <a:pt x="93490" y="101848"/>
                  </a:cubicBezTo>
                  <a:cubicBezTo>
                    <a:pt x="93274" y="102237"/>
                    <a:pt x="93157" y="103138"/>
                    <a:pt x="93251" y="103571"/>
                  </a:cubicBezTo>
                  <a:cubicBezTo>
                    <a:pt x="93324" y="103866"/>
                    <a:pt x="93774" y="104366"/>
                    <a:pt x="93963" y="104627"/>
                  </a:cubicBezTo>
                  <a:cubicBezTo>
                    <a:pt x="94351" y="105166"/>
                    <a:pt x="95379" y="106117"/>
                    <a:pt x="95602" y="106733"/>
                  </a:cubicBezTo>
                  <a:cubicBezTo>
                    <a:pt x="95768" y="107217"/>
                    <a:pt x="95379" y="108284"/>
                    <a:pt x="95602" y="108740"/>
                  </a:cubicBezTo>
                  <a:cubicBezTo>
                    <a:pt x="95729" y="109001"/>
                    <a:pt x="96230" y="109457"/>
                    <a:pt x="96535" y="109507"/>
                  </a:cubicBezTo>
                  <a:cubicBezTo>
                    <a:pt x="96796" y="109551"/>
                    <a:pt x="97324" y="109312"/>
                    <a:pt x="97552" y="109179"/>
                  </a:cubicBezTo>
                  <a:cubicBezTo>
                    <a:pt x="97774" y="109045"/>
                    <a:pt x="98013" y="108551"/>
                    <a:pt x="98258" y="108451"/>
                  </a:cubicBezTo>
                  <a:cubicBezTo>
                    <a:pt x="98497" y="108351"/>
                    <a:pt x="99130" y="108273"/>
                    <a:pt x="99308" y="108451"/>
                  </a:cubicBezTo>
                  <a:cubicBezTo>
                    <a:pt x="99569" y="108706"/>
                    <a:pt x="99358" y="109529"/>
                    <a:pt x="99236" y="109874"/>
                  </a:cubicBezTo>
                  <a:cubicBezTo>
                    <a:pt x="99158" y="110107"/>
                    <a:pt x="98708" y="110468"/>
                    <a:pt x="98647" y="110713"/>
                  </a:cubicBezTo>
                  <a:cubicBezTo>
                    <a:pt x="98541" y="111152"/>
                    <a:pt x="98602" y="112119"/>
                    <a:pt x="98885" y="112497"/>
                  </a:cubicBezTo>
                  <a:cubicBezTo>
                    <a:pt x="99047" y="112713"/>
                    <a:pt x="99641" y="112991"/>
                    <a:pt x="99936" y="113002"/>
                  </a:cubicBezTo>
                  <a:cubicBezTo>
                    <a:pt x="100230" y="113014"/>
                    <a:pt x="100841" y="112780"/>
                    <a:pt x="101030" y="112563"/>
                  </a:cubicBezTo>
                  <a:cubicBezTo>
                    <a:pt x="101164" y="112419"/>
                    <a:pt x="101008" y="111902"/>
                    <a:pt x="101186" y="111802"/>
                  </a:cubicBezTo>
                  <a:cubicBezTo>
                    <a:pt x="101397" y="111680"/>
                    <a:pt x="101964" y="111902"/>
                    <a:pt x="102164" y="112058"/>
                  </a:cubicBezTo>
                  <a:cubicBezTo>
                    <a:pt x="102486" y="112308"/>
                    <a:pt x="102603" y="113169"/>
                    <a:pt x="102864" y="113475"/>
                  </a:cubicBezTo>
                  <a:cubicBezTo>
                    <a:pt x="103286" y="113964"/>
                    <a:pt x="104536" y="114503"/>
                    <a:pt x="104975" y="114975"/>
                  </a:cubicBezTo>
                  <a:cubicBezTo>
                    <a:pt x="105164" y="115164"/>
                    <a:pt x="105414" y="115570"/>
                    <a:pt x="105648" y="115976"/>
                  </a:cubicBezTo>
                  <a:cubicBezTo>
                    <a:pt x="105175" y="116265"/>
                    <a:pt x="104809" y="117354"/>
                    <a:pt x="104347" y="117632"/>
                  </a:cubicBezTo>
                  <a:cubicBezTo>
                    <a:pt x="103969" y="117860"/>
                    <a:pt x="103014" y="117949"/>
                    <a:pt x="102558" y="117960"/>
                  </a:cubicBezTo>
                  <a:cubicBezTo>
                    <a:pt x="101919" y="117971"/>
                    <a:pt x="100619" y="117432"/>
                    <a:pt x="100019" y="117632"/>
                  </a:cubicBezTo>
                  <a:cubicBezTo>
                    <a:pt x="99663" y="117754"/>
                    <a:pt x="99297" y="118438"/>
                    <a:pt x="99002" y="118655"/>
                  </a:cubicBezTo>
                  <a:cubicBezTo>
                    <a:pt x="98669" y="118888"/>
                    <a:pt x="97941" y="119249"/>
                    <a:pt x="97552" y="119383"/>
                  </a:cubicBezTo>
                  <a:cubicBezTo>
                    <a:pt x="96674" y="119660"/>
                    <a:pt x="94824" y="119922"/>
                    <a:pt x="93901" y="119977"/>
                  </a:cubicBezTo>
                  <a:cubicBezTo>
                    <a:pt x="92768" y="120044"/>
                    <a:pt x="90490" y="119966"/>
                    <a:pt x="89379" y="119755"/>
                  </a:cubicBezTo>
                  <a:cubicBezTo>
                    <a:pt x="88728" y="119649"/>
                    <a:pt x="87501" y="119105"/>
                    <a:pt x="86867" y="118944"/>
                  </a:cubicBezTo>
                  <a:cubicBezTo>
                    <a:pt x="86478" y="118844"/>
                    <a:pt x="85650" y="118810"/>
                    <a:pt x="85284" y="118666"/>
                  </a:cubicBezTo>
                  <a:cubicBezTo>
                    <a:pt x="84422" y="118338"/>
                    <a:pt x="83067" y="117082"/>
                    <a:pt x="82228" y="116704"/>
                  </a:cubicBezTo>
                  <a:cubicBezTo>
                    <a:pt x="81694" y="116465"/>
                    <a:pt x="80422" y="116387"/>
                    <a:pt x="79949" y="116042"/>
                  </a:cubicBezTo>
                  <a:cubicBezTo>
                    <a:pt x="79544" y="115748"/>
                    <a:pt x="79027" y="114864"/>
                    <a:pt x="78883" y="114403"/>
                  </a:cubicBezTo>
                  <a:cubicBezTo>
                    <a:pt x="78683" y="113719"/>
                    <a:pt x="79005" y="112263"/>
                    <a:pt x="78883" y="111569"/>
                  </a:cubicBezTo>
                  <a:cubicBezTo>
                    <a:pt x="78816" y="111107"/>
                    <a:pt x="78344" y="110268"/>
                    <a:pt x="78305" y="109818"/>
                  </a:cubicBezTo>
                  <a:cubicBezTo>
                    <a:pt x="78238" y="109023"/>
                    <a:pt x="78744" y="107450"/>
                    <a:pt x="78766" y="106645"/>
                  </a:cubicBezTo>
                  <a:cubicBezTo>
                    <a:pt x="78816" y="105244"/>
                    <a:pt x="78994" y="102315"/>
                    <a:pt x="78305" y="101070"/>
                  </a:cubicBezTo>
                  <a:cubicBezTo>
                    <a:pt x="77927" y="100409"/>
                    <a:pt x="76360" y="99725"/>
                    <a:pt x="75838" y="99164"/>
                  </a:cubicBezTo>
                  <a:cubicBezTo>
                    <a:pt x="75543" y="98831"/>
                    <a:pt x="75093" y="98069"/>
                    <a:pt x="74904" y="97686"/>
                  </a:cubicBezTo>
                  <a:cubicBezTo>
                    <a:pt x="74810" y="97497"/>
                    <a:pt x="74765" y="97058"/>
                    <a:pt x="74610" y="96913"/>
                  </a:cubicBezTo>
                  <a:cubicBezTo>
                    <a:pt x="74388" y="96730"/>
                    <a:pt x="73738" y="96574"/>
                    <a:pt x="73432" y="96596"/>
                  </a:cubicBezTo>
                  <a:cubicBezTo>
                    <a:pt x="72971" y="96630"/>
                    <a:pt x="72087" y="97058"/>
                    <a:pt x="71732" y="97358"/>
                  </a:cubicBezTo>
                  <a:cubicBezTo>
                    <a:pt x="71259" y="97763"/>
                    <a:pt x="70715" y="98886"/>
                    <a:pt x="70443" y="99436"/>
                  </a:cubicBezTo>
                  <a:cubicBezTo>
                    <a:pt x="70093" y="100142"/>
                    <a:pt x="69865" y="101776"/>
                    <a:pt x="69337" y="102382"/>
                  </a:cubicBezTo>
                  <a:cubicBezTo>
                    <a:pt x="68981" y="102788"/>
                    <a:pt x="67942" y="103338"/>
                    <a:pt x="67398" y="103482"/>
                  </a:cubicBezTo>
                  <a:cubicBezTo>
                    <a:pt x="66653" y="103671"/>
                    <a:pt x="65036" y="103671"/>
                    <a:pt x="64292" y="103482"/>
                  </a:cubicBezTo>
                  <a:cubicBezTo>
                    <a:pt x="63997" y="103393"/>
                    <a:pt x="63514" y="103138"/>
                    <a:pt x="63053" y="102865"/>
                  </a:cubicBezTo>
                  <a:cubicBezTo>
                    <a:pt x="63419" y="102521"/>
                    <a:pt x="63703" y="102171"/>
                    <a:pt x="63819" y="101848"/>
                  </a:cubicBezTo>
                  <a:cubicBezTo>
                    <a:pt x="64164" y="100948"/>
                    <a:pt x="63608" y="98919"/>
                    <a:pt x="63197" y="98025"/>
                  </a:cubicBezTo>
                  <a:cubicBezTo>
                    <a:pt x="62864" y="97313"/>
                    <a:pt x="61402" y="96296"/>
                    <a:pt x="61130" y="95546"/>
                  </a:cubicBezTo>
                  <a:cubicBezTo>
                    <a:pt x="60930" y="95018"/>
                    <a:pt x="60880" y="93806"/>
                    <a:pt x="61130" y="93290"/>
                  </a:cubicBezTo>
                  <a:cubicBezTo>
                    <a:pt x="61341" y="92851"/>
                    <a:pt x="62297" y="92306"/>
                    <a:pt x="62686" y="91978"/>
                  </a:cubicBezTo>
                  <a:cubicBezTo>
                    <a:pt x="63114" y="91617"/>
                    <a:pt x="64175" y="91017"/>
                    <a:pt x="64414" y="90522"/>
                  </a:cubicBezTo>
                  <a:cubicBezTo>
                    <a:pt x="64603" y="90116"/>
                    <a:pt x="64520" y="89177"/>
                    <a:pt x="64414" y="88738"/>
                  </a:cubicBezTo>
                  <a:cubicBezTo>
                    <a:pt x="64281" y="88254"/>
                    <a:pt x="63831" y="87282"/>
                    <a:pt x="63431" y="86954"/>
                  </a:cubicBezTo>
                  <a:cubicBezTo>
                    <a:pt x="62853" y="86482"/>
                    <a:pt x="61225" y="86315"/>
                    <a:pt x="60541" y="86004"/>
                  </a:cubicBezTo>
                  <a:cubicBezTo>
                    <a:pt x="59797" y="85676"/>
                    <a:pt x="58296" y="84981"/>
                    <a:pt x="57763" y="84409"/>
                  </a:cubicBezTo>
                  <a:cubicBezTo>
                    <a:pt x="57352" y="83969"/>
                    <a:pt x="57185" y="82697"/>
                    <a:pt x="56752" y="82291"/>
                  </a:cubicBezTo>
                  <a:cubicBezTo>
                    <a:pt x="56452" y="82019"/>
                    <a:pt x="55629" y="81752"/>
                    <a:pt x="55224" y="81674"/>
                  </a:cubicBezTo>
                  <a:cubicBezTo>
                    <a:pt x="54863" y="81596"/>
                    <a:pt x="54079" y="81530"/>
                    <a:pt x="53740" y="81674"/>
                  </a:cubicBezTo>
                  <a:cubicBezTo>
                    <a:pt x="53229" y="81874"/>
                    <a:pt x="52712" y="82897"/>
                    <a:pt x="52251" y="83164"/>
                  </a:cubicBezTo>
                  <a:cubicBezTo>
                    <a:pt x="51546" y="83569"/>
                    <a:pt x="49868" y="83936"/>
                    <a:pt x="49040" y="84042"/>
                  </a:cubicBezTo>
                  <a:cubicBezTo>
                    <a:pt x="48084" y="84164"/>
                    <a:pt x="46134" y="83947"/>
                    <a:pt x="45178" y="84042"/>
                  </a:cubicBezTo>
                  <a:cubicBezTo>
                    <a:pt x="44367" y="84120"/>
                    <a:pt x="42794" y="84659"/>
                    <a:pt x="41966" y="84692"/>
                  </a:cubicBezTo>
                  <a:cubicBezTo>
                    <a:pt x="41011" y="84736"/>
                    <a:pt x="39055" y="84542"/>
                    <a:pt x="38144" y="84264"/>
                  </a:cubicBezTo>
                  <a:cubicBezTo>
                    <a:pt x="37627" y="84097"/>
                    <a:pt x="36560" y="83692"/>
                    <a:pt x="36266" y="83275"/>
                  </a:cubicBezTo>
                  <a:cubicBezTo>
                    <a:pt x="36032" y="82941"/>
                    <a:pt x="35960" y="82058"/>
                    <a:pt x="36066" y="81674"/>
                  </a:cubicBezTo>
                  <a:cubicBezTo>
                    <a:pt x="36160" y="81357"/>
                    <a:pt x="36810" y="80924"/>
                    <a:pt x="36927" y="80618"/>
                  </a:cubicBezTo>
                  <a:cubicBezTo>
                    <a:pt x="37032" y="80340"/>
                    <a:pt x="37010" y="79746"/>
                    <a:pt x="37010" y="79451"/>
                  </a:cubicBezTo>
                  <a:cubicBezTo>
                    <a:pt x="36999" y="78951"/>
                    <a:pt x="36693" y="77962"/>
                    <a:pt x="36810" y="77489"/>
                  </a:cubicBezTo>
                  <a:cubicBezTo>
                    <a:pt x="36927" y="77011"/>
                    <a:pt x="37460" y="76144"/>
                    <a:pt x="37871" y="75844"/>
                  </a:cubicBezTo>
                  <a:cubicBezTo>
                    <a:pt x="38166" y="75616"/>
                    <a:pt x="38994" y="75550"/>
                    <a:pt x="39349" y="75405"/>
                  </a:cubicBezTo>
                  <a:cubicBezTo>
                    <a:pt x="39888" y="75183"/>
                    <a:pt x="40916" y="74655"/>
                    <a:pt x="41389" y="74316"/>
                  </a:cubicBezTo>
                  <a:cubicBezTo>
                    <a:pt x="42028" y="73838"/>
                    <a:pt x="43172" y="72738"/>
                    <a:pt x="43656" y="72132"/>
                  </a:cubicBezTo>
                  <a:cubicBezTo>
                    <a:pt x="43856" y="71854"/>
                    <a:pt x="44306" y="71293"/>
                    <a:pt x="44317" y="70965"/>
                  </a:cubicBezTo>
                  <a:cubicBezTo>
                    <a:pt x="44328" y="70470"/>
                    <a:pt x="43739" y="69542"/>
                    <a:pt x="43372" y="69181"/>
                  </a:cubicBezTo>
                  <a:cubicBezTo>
                    <a:pt x="42939" y="68725"/>
                    <a:pt x="41711" y="68208"/>
                    <a:pt x="41155" y="67902"/>
                  </a:cubicBezTo>
                  <a:cubicBezTo>
                    <a:pt x="40400" y="67491"/>
                    <a:pt x="38755" y="66874"/>
                    <a:pt x="38099" y="66335"/>
                  </a:cubicBezTo>
                  <a:cubicBezTo>
                    <a:pt x="37544" y="65874"/>
                    <a:pt x="36643" y="64718"/>
                    <a:pt x="36338" y="64079"/>
                  </a:cubicBezTo>
                  <a:cubicBezTo>
                    <a:pt x="35982" y="63306"/>
                    <a:pt x="35804" y="61589"/>
                    <a:pt x="35643" y="60761"/>
                  </a:cubicBezTo>
                  <a:cubicBezTo>
                    <a:pt x="35488" y="60000"/>
                    <a:pt x="35488" y="58371"/>
                    <a:pt x="35049" y="57699"/>
                  </a:cubicBezTo>
                  <a:cubicBezTo>
                    <a:pt x="34777" y="57276"/>
                    <a:pt x="33904" y="56659"/>
                    <a:pt x="33410" y="56498"/>
                  </a:cubicBezTo>
                  <a:cubicBezTo>
                    <a:pt x="32937" y="56343"/>
                    <a:pt x="31909" y="56454"/>
                    <a:pt x="31415" y="56498"/>
                  </a:cubicBezTo>
                  <a:cubicBezTo>
                    <a:pt x="30565" y="56582"/>
                    <a:pt x="28876" y="56948"/>
                    <a:pt x="28059" y="57187"/>
                  </a:cubicBezTo>
                  <a:cubicBezTo>
                    <a:pt x="27414" y="57376"/>
                    <a:pt x="26198" y="57960"/>
                    <a:pt x="25559" y="58171"/>
                  </a:cubicBezTo>
                  <a:cubicBezTo>
                    <a:pt x="25109" y="58316"/>
                    <a:pt x="24225" y="58632"/>
                    <a:pt x="23753" y="58643"/>
                  </a:cubicBezTo>
                  <a:cubicBezTo>
                    <a:pt x="23375" y="58655"/>
                    <a:pt x="22630" y="58454"/>
                    <a:pt x="22275" y="58360"/>
                  </a:cubicBezTo>
                  <a:cubicBezTo>
                    <a:pt x="21853" y="58238"/>
                    <a:pt x="21002" y="57982"/>
                    <a:pt x="20636" y="57776"/>
                  </a:cubicBezTo>
                  <a:cubicBezTo>
                    <a:pt x="20091" y="57476"/>
                    <a:pt x="19336" y="56454"/>
                    <a:pt x="18758" y="56243"/>
                  </a:cubicBezTo>
                  <a:cubicBezTo>
                    <a:pt x="18241" y="56065"/>
                    <a:pt x="17096" y="56376"/>
                    <a:pt x="16563" y="56243"/>
                  </a:cubicBezTo>
                  <a:cubicBezTo>
                    <a:pt x="16057" y="56109"/>
                    <a:pt x="15063" y="55637"/>
                    <a:pt x="14768" y="55220"/>
                  </a:cubicBezTo>
                  <a:cubicBezTo>
                    <a:pt x="14440" y="54764"/>
                    <a:pt x="14590" y="53564"/>
                    <a:pt x="14413" y="53036"/>
                  </a:cubicBezTo>
                  <a:cubicBezTo>
                    <a:pt x="14213" y="52441"/>
                    <a:pt x="13613" y="51330"/>
                    <a:pt x="13246" y="50807"/>
                  </a:cubicBezTo>
                  <a:cubicBezTo>
                    <a:pt x="12585" y="49896"/>
                    <a:pt x="10851" y="48362"/>
                    <a:pt x="10151" y="47462"/>
                  </a:cubicBezTo>
                  <a:cubicBezTo>
                    <a:pt x="9529" y="46645"/>
                    <a:pt x="8573" y="44827"/>
                    <a:pt x="7967" y="43999"/>
                  </a:cubicBezTo>
                  <a:cubicBezTo>
                    <a:pt x="7251" y="43032"/>
                    <a:pt x="5678" y="41170"/>
                    <a:pt x="4839" y="40287"/>
                  </a:cubicBezTo>
                  <a:cubicBezTo>
                    <a:pt x="4083" y="39492"/>
                    <a:pt x="2278" y="38169"/>
                    <a:pt x="1628" y="37302"/>
                  </a:cubicBezTo>
                  <a:cubicBezTo>
                    <a:pt x="1300" y="36835"/>
                    <a:pt x="850" y="35791"/>
                    <a:pt x="661" y="35263"/>
                  </a:cubicBezTo>
                  <a:cubicBezTo>
                    <a:pt x="472" y="34757"/>
                    <a:pt x="177" y="33718"/>
                    <a:pt x="94" y="33201"/>
                  </a:cubicBezTo>
                  <a:cubicBezTo>
                    <a:pt x="61" y="32989"/>
                    <a:pt x="22" y="32550"/>
                    <a:pt x="0" y="32178"/>
                  </a:cubicBezTo>
                  <a:cubicBezTo>
                    <a:pt x="305" y="32156"/>
                    <a:pt x="627" y="32200"/>
                    <a:pt x="777" y="32306"/>
                  </a:cubicBezTo>
                  <a:cubicBezTo>
                    <a:pt x="1155" y="32595"/>
                    <a:pt x="827" y="33751"/>
                    <a:pt x="1122" y="34129"/>
                  </a:cubicBezTo>
                  <a:cubicBezTo>
                    <a:pt x="1405" y="34479"/>
                    <a:pt x="2350" y="35107"/>
                    <a:pt x="2761" y="34929"/>
                  </a:cubicBezTo>
                  <a:cubicBezTo>
                    <a:pt x="3117" y="34790"/>
                    <a:pt x="3211" y="33907"/>
                    <a:pt x="3161" y="33540"/>
                  </a:cubicBezTo>
                  <a:cubicBezTo>
                    <a:pt x="3105" y="33156"/>
                    <a:pt x="2278" y="32584"/>
                    <a:pt x="2339" y="32200"/>
                  </a:cubicBezTo>
                  <a:cubicBezTo>
                    <a:pt x="2422" y="31689"/>
                    <a:pt x="3556" y="31172"/>
                    <a:pt x="3894" y="30778"/>
                  </a:cubicBezTo>
                  <a:cubicBezTo>
                    <a:pt x="4167" y="30477"/>
                    <a:pt x="4417" y="29633"/>
                    <a:pt x="4806" y="29499"/>
                  </a:cubicBezTo>
                  <a:cubicBezTo>
                    <a:pt x="5350" y="29321"/>
                    <a:pt x="6600" y="29794"/>
                    <a:pt x="6989" y="30194"/>
                  </a:cubicBezTo>
                  <a:cubicBezTo>
                    <a:pt x="7356" y="30555"/>
                    <a:pt x="7178" y="31722"/>
                    <a:pt x="7495" y="32123"/>
                  </a:cubicBezTo>
                  <a:cubicBezTo>
                    <a:pt x="7684" y="32350"/>
                    <a:pt x="8273" y="32784"/>
                    <a:pt x="8545" y="32673"/>
                  </a:cubicBezTo>
                  <a:cubicBezTo>
                    <a:pt x="9006" y="32495"/>
                    <a:pt x="9079" y="31350"/>
                    <a:pt x="9101" y="30889"/>
                  </a:cubicBezTo>
                  <a:cubicBezTo>
                    <a:pt x="9123" y="30327"/>
                    <a:pt x="8490" y="29199"/>
                    <a:pt x="8667" y="28660"/>
                  </a:cubicBezTo>
                  <a:cubicBezTo>
                    <a:pt x="8762" y="28399"/>
                    <a:pt x="9245" y="27988"/>
                    <a:pt x="9529" y="27899"/>
                  </a:cubicBezTo>
                  <a:cubicBezTo>
                    <a:pt x="9951" y="27771"/>
                    <a:pt x="10851" y="28077"/>
                    <a:pt x="11284" y="28121"/>
                  </a:cubicBezTo>
                  <a:cubicBezTo>
                    <a:pt x="11851" y="28177"/>
                    <a:pt x="13090" y="28605"/>
                    <a:pt x="13551" y="28299"/>
                  </a:cubicBezTo>
                  <a:cubicBezTo>
                    <a:pt x="13779" y="28154"/>
                    <a:pt x="13968" y="27537"/>
                    <a:pt x="13824" y="27315"/>
                  </a:cubicBezTo>
                  <a:cubicBezTo>
                    <a:pt x="13646" y="27032"/>
                    <a:pt x="12740" y="27160"/>
                    <a:pt x="12418" y="26987"/>
                  </a:cubicBezTo>
                  <a:cubicBezTo>
                    <a:pt x="12157" y="26843"/>
                    <a:pt x="11629" y="26437"/>
                    <a:pt x="11607" y="26148"/>
                  </a:cubicBezTo>
                  <a:cubicBezTo>
                    <a:pt x="11568" y="25842"/>
                    <a:pt x="11957" y="25203"/>
                    <a:pt x="12268" y="25092"/>
                  </a:cubicBezTo>
                  <a:cubicBezTo>
                    <a:pt x="12596" y="24970"/>
                    <a:pt x="13279" y="25565"/>
                    <a:pt x="13635" y="25498"/>
                  </a:cubicBezTo>
                  <a:cubicBezTo>
                    <a:pt x="14001" y="25420"/>
                    <a:pt x="14496" y="24814"/>
                    <a:pt x="14735" y="24553"/>
                  </a:cubicBezTo>
                  <a:cubicBezTo>
                    <a:pt x="15052" y="24164"/>
                    <a:pt x="15763" y="23358"/>
                    <a:pt x="15785" y="22875"/>
                  </a:cubicBezTo>
                  <a:cubicBezTo>
                    <a:pt x="15807" y="22413"/>
                    <a:pt x="14924" y="21685"/>
                    <a:pt x="14924" y="21235"/>
                  </a:cubicBezTo>
                  <a:cubicBezTo>
                    <a:pt x="14924" y="20757"/>
                    <a:pt x="15385" y="19768"/>
                    <a:pt x="15818" y="19512"/>
                  </a:cubicBezTo>
                  <a:cubicBezTo>
                    <a:pt x="16152" y="19340"/>
                    <a:pt x="16974" y="19635"/>
                    <a:pt x="17341" y="19557"/>
                  </a:cubicBezTo>
                  <a:cubicBezTo>
                    <a:pt x="17613" y="19490"/>
                    <a:pt x="18213" y="19318"/>
                    <a:pt x="18324" y="19084"/>
                  </a:cubicBezTo>
                  <a:cubicBezTo>
                    <a:pt x="18430" y="18834"/>
                    <a:pt x="17908" y="18323"/>
                    <a:pt x="17969" y="18062"/>
                  </a:cubicBezTo>
                  <a:cubicBezTo>
                    <a:pt x="18041" y="17773"/>
                    <a:pt x="18724" y="17467"/>
                    <a:pt x="18797" y="17189"/>
                  </a:cubicBezTo>
                  <a:cubicBezTo>
                    <a:pt x="18863" y="16906"/>
                    <a:pt x="18702" y="16233"/>
                    <a:pt x="18441" y="16055"/>
                  </a:cubicBezTo>
                  <a:cubicBezTo>
                    <a:pt x="18108" y="15833"/>
                    <a:pt x="17163" y="15955"/>
                    <a:pt x="16796" y="16133"/>
                  </a:cubicBezTo>
                  <a:cubicBezTo>
                    <a:pt x="16513" y="16267"/>
                    <a:pt x="16302" y="17056"/>
                    <a:pt x="15985" y="17045"/>
                  </a:cubicBezTo>
                  <a:cubicBezTo>
                    <a:pt x="15735" y="17022"/>
                    <a:pt x="15463" y="16506"/>
                    <a:pt x="15429" y="16278"/>
                  </a:cubicBezTo>
                  <a:cubicBezTo>
                    <a:pt x="15368" y="15889"/>
                    <a:pt x="15724" y="15116"/>
                    <a:pt x="15935" y="14788"/>
                  </a:cubicBezTo>
                  <a:cubicBezTo>
                    <a:pt x="16374" y="14094"/>
                    <a:pt x="17663" y="12993"/>
                    <a:pt x="18324" y="12482"/>
                  </a:cubicBezTo>
                  <a:cubicBezTo>
                    <a:pt x="19185" y="11832"/>
                    <a:pt x="21214" y="10931"/>
                    <a:pt x="22041" y="10226"/>
                  </a:cubicBezTo>
                  <a:cubicBezTo>
                    <a:pt x="22830" y="9553"/>
                    <a:pt x="23825" y="7680"/>
                    <a:pt x="24697" y="7097"/>
                  </a:cubicBezTo>
                  <a:cubicBezTo>
                    <a:pt x="25042" y="6863"/>
                    <a:pt x="25903" y="6702"/>
                    <a:pt x="26303" y="6546"/>
                  </a:cubicBezTo>
                  <a:cubicBezTo>
                    <a:pt x="26975" y="6291"/>
                    <a:pt x="28676" y="6080"/>
                    <a:pt x="28959" y="5452"/>
                  </a:cubicBezTo>
                  <a:cubicBezTo>
                    <a:pt x="29170" y="4990"/>
                    <a:pt x="28709" y="3745"/>
                    <a:pt x="28215" y="3556"/>
                  </a:cubicBezTo>
                  <a:cubicBezTo>
                    <a:pt x="27931" y="3462"/>
                    <a:pt x="27426" y="4034"/>
                    <a:pt x="27120" y="4079"/>
                  </a:cubicBezTo>
                  <a:cubicBezTo>
                    <a:pt x="26820" y="4112"/>
                    <a:pt x="26103" y="4057"/>
                    <a:pt x="25948" y="3812"/>
                  </a:cubicBezTo>
                  <a:cubicBezTo>
                    <a:pt x="25686" y="3417"/>
                    <a:pt x="26220" y="2389"/>
                    <a:pt x="26492" y="1995"/>
                  </a:cubicBezTo>
                  <a:cubicBezTo>
                    <a:pt x="26903" y="1389"/>
                    <a:pt x="27909" y="628"/>
                    <a:pt x="28792" y="0"/>
                  </a:cubicBezTo>
                  <a:cubicBezTo>
                    <a:pt x="29315" y="188"/>
                    <a:pt x="29998" y="439"/>
                    <a:pt x="30315" y="550"/>
                  </a:cubicBezTo>
                  <a:cubicBezTo>
                    <a:pt x="30870" y="728"/>
                    <a:pt x="32121" y="850"/>
                    <a:pt x="32571" y="1200"/>
                  </a:cubicBezTo>
                  <a:cubicBezTo>
                    <a:pt x="32887" y="1456"/>
                    <a:pt x="33210" y="2206"/>
                    <a:pt x="33337" y="2567"/>
                  </a:cubicBezTo>
                  <a:cubicBezTo>
                    <a:pt x="33454" y="2939"/>
                    <a:pt x="33349" y="3745"/>
                    <a:pt x="33504" y="4101"/>
                  </a:cubicBezTo>
                  <a:cubicBezTo>
                    <a:pt x="33671" y="4473"/>
                    <a:pt x="34376" y="5024"/>
                    <a:pt x="34565" y="5390"/>
                  </a:cubicBezTo>
                  <a:cubicBezTo>
                    <a:pt x="34721" y="5685"/>
                    <a:pt x="34777" y="6380"/>
                    <a:pt x="34921" y="6702"/>
                  </a:cubicBezTo>
                  <a:cubicBezTo>
                    <a:pt x="35077" y="7074"/>
                    <a:pt x="35393" y="7869"/>
                    <a:pt x="35738" y="8119"/>
                  </a:cubicBezTo>
                  <a:cubicBezTo>
                    <a:pt x="35993" y="8308"/>
                    <a:pt x="36705" y="8497"/>
                    <a:pt x="37021" y="8419"/>
                  </a:cubicBezTo>
                  <a:cubicBezTo>
                    <a:pt x="37282" y="8353"/>
                    <a:pt x="37566" y="7847"/>
                    <a:pt x="37816" y="7758"/>
                  </a:cubicBezTo>
                  <a:cubicBezTo>
                    <a:pt x="38310" y="7602"/>
                    <a:pt x="39433" y="7647"/>
                    <a:pt x="39866" y="7902"/>
                  </a:cubicBezTo>
                  <a:cubicBezTo>
                    <a:pt x="40066" y="8008"/>
                    <a:pt x="40200" y="8486"/>
                    <a:pt x="40361" y="8636"/>
                  </a:cubicBezTo>
                  <a:cubicBezTo>
                    <a:pt x="40661" y="8903"/>
                    <a:pt x="41522" y="9147"/>
                    <a:pt x="41778" y="9453"/>
                  </a:cubicBezTo>
                  <a:cubicBezTo>
                    <a:pt x="42039" y="9764"/>
                    <a:pt x="42100" y="10587"/>
                    <a:pt x="42300" y="10931"/>
                  </a:cubicBezTo>
                  <a:cubicBezTo>
                    <a:pt x="42500" y="11248"/>
                    <a:pt x="42939" y="11998"/>
                    <a:pt x="43328" y="12054"/>
                  </a:cubicBezTo>
                  <a:cubicBezTo>
                    <a:pt x="43572" y="12087"/>
                    <a:pt x="43917" y="11626"/>
                    <a:pt x="44150" y="11559"/>
                  </a:cubicBezTo>
                  <a:cubicBezTo>
                    <a:pt x="44706" y="11404"/>
                    <a:pt x="45900" y="11470"/>
                    <a:pt x="46467" y="11559"/>
                  </a:cubicBezTo>
                  <a:cubicBezTo>
                    <a:pt x="47201" y="11682"/>
                    <a:pt x="48556" y="12310"/>
                    <a:pt x="49279" y="12482"/>
                  </a:cubicBezTo>
                  <a:cubicBezTo>
                    <a:pt x="49773" y="12604"/>
                    <a:pt x="50823" y="12649"/>
                    <a:pt x="51307" y="12815"/>
                  </a:cubicBezTo>
                  <a:cubicBezTo>
                    <a:pt x="51601" y="12915"/>
                    <a:pt x="52073" y="13366"/>
                    <a:pt x="52396" y="13388"/>
                  </a:cubicBezTo>
                  <a:cubicBezTo>
                    <a:pt x="52701" y="13410"/>
                    <a:pt x="53268" y="13060"/>
                    <a:pt x="53562" y="12949"/>
                  </a:cubicBezTo>
                  <a:cubicBezTo>
                    <a:pt x="54046" y="12782"/>
                    <a:pt x="55013" y="12387"/>
                    <a:pt x="55524" y="12298"/>
                  </a:cubicBezTo>
                  <a:cubicBezTo>
                    <a:pt x="56018" y="12210"/>
                    <a:pt x="57057" y="12087"/>
                    <a:pt x="57552" y="12210"/>
                  </a:cubicBezTo>
                  <a:cubicBezTo>
                    <a:pt x="58152" y="12376"/>
                    <a:pt x="59169" y="13143"/>
                    <a:pt x="59630" y="13555"/>
                  </a:cubicBezTo>
                  <a:cubicBezTo>
                    <a:pt x="60113" y="13971"/>
                    <a:pt x="60741" y="15094"/>
                    <a:pt x="61269" y="15472"/>
                  </a:cubicBezTo>
                  <a:cubicBezTo>
                    <a:pt x="61636" y="15722"/>
                    <a:pt x="62508" y="16100"/>
                    <a:pt x="62969" y="16122"/>
                  </a:cubicBezTo>
                  <a:cubicBezTo>
                    <a:pt x="63397" y="16144"/>
                    <a:pt x="64342" y="15944"/>
                    <a:pt x="64614" y="15628"/>
                  </a:cubicBezTo>
                  <a:cubicBezTo>
                    <a:pt x="64836" y="15372"/>
                    <a:pt x="64575" y="14588"/>
                    <a:pt x="64792" y="14316"/>
                  </a:cubicBezTo>
                  <a:cubicBezTo>
                    <a:pt x="64964" y="14094"/>
                    <a:pt x="65675" y="14060"/>
                    <a:pt x="65875" y="13849"/>
                  </a:cubicBezTo>
                  <a:cubicBezTo>
                    <a:pt x="66014" y="13710"/>
                    <a:pt x="65981" y="13199"/>
                    <a:pt x="66170" y="13088"/>
                  </a:cubicBezTo>
                  <a:cubicBezTo>
                    <a:pt x="66325" y="12993"/>
                    <a:pt x="66725" y="13099"/>
                    <a:pt x="66903" y="13143"/>
                  </a:cubicBezTo>
                  <a:cubicBezTo>
                    <a:pt x="67303" y="13232"/>
                    <a:pt x="68015" y="13677"/>
                    <a:pt x="68426" y="13738"/>
                  </a:cubicBezTo>
                  <a:cubicBezTo>
                    <a:pt x="68770" y="13805"/>
                    <a:pt x="69498" y="13793"/>
                    <a:pt x="69831" y="13688"/>
                  </a:cubicBezTo>
                  <a:cubicBezTo>
                    <a:pt x="70432" y="13499"/>
                    <a:pt x="71376" y="12660"/>
                    <a:pt x="71909" y="12354"/>
                  </a:cubicBezTo>
                  <a:cubicBezTo>
                    <a:pt x="72287" y="12143"/>
                    <a:pt x="73099" y="11843"/>
                    <a:pt x="73432" y="11582"/>
                  </a:cubicBezTo>
                  <a:cubicBezTo>
                    <a:pt x="73665" y="11404"/>
                    <a:pt x="73904" y="10765"/>
                    <a:pt x="74199" y="10687"/>
                  </a:cubicBezTo>
                  <a:cubicBezTo>
                    <a:pt x="74482" y="10598"/>
                    <a:pt x="75093" y="10887"/>
                    <a:pt x="75343" y="11042"/>
                  </a:cubicBezTo>
                  <a:cubicBezTo>
                    <a:pt x="75627" y="11215"/>
                    <a:pt x="75910" y="11965"/>
                    <a:pt x="76255" y="12021"/>
                  </a:cubicBezTo>
                  <a:cubicBezTo>
                    <a:pt x="76655" y="12087"/>
                    <a:pt x="77294" y="11393"/>
                    <a:pt x="77683" y="11315"/>
                  </a:cubicBezTo>
                  <a:cubicBezTo>
                    <a:pt x="78238" y="11193"/>
                    <a:pt x="79438" y="11659"/>
                    <a:pt x="79949" y="11426"/>
                  </a:cubicBezTo>
                  <a:cubicBezTo>
                    <a:pt x="80561" y="11143"/>
                    <a:pt x="81211" y="9886"/>
                    <a:pt x="81527" y="9320"/>
                  </a:cubicBezTo>
                  <a:cubicBezTo>
                    <a:pt x="81766" y="8881"/>
                    <a:pt x="82144" y="7969"/>
                    <a:pt x="82228" y="7491"/>
                  </a:cubicBezTo>
                  <a:cubicBezTo>
                    <a:pt x="82294" y="7130"/>
                    <a:pt x="82094" y="6380"/>
                    <a:pt x="82228" y="6041"/>
                  </a:cubicBezTo>
                  <a:cubicBezTo>
                    <a:pt x="82405" y="5574"/>
                    <a:pt x="83417" y="4979"/>
                    <a:pt x="83550" y="4507"/>
                  </a:cubicBezTo>
                  <a:cubicBezTo>
                    <a:pt x="83678" y="4068"/>
                    <a:pt x="83267" y="3140"/>
                    <a:pt x="83228" y="2678"/>
                  </a:cubicBezTo>
                  <a:cubicBezTo>
                    <a:pt x="83194" y="2311"/>
                    <a:pt x="83111" y="1578"/>
                    <a:pt x="83228" y="1233"/>
                  </a:cubicBezTo>
                  <a:cubicBezTo>
                    <a:pt x="83300" y="978"/>
                    <a:pt x="83583" y="483"/>
                    <a:pt x="83833" y="350"/>
                  </a:cubicBezTo>
                  <a:cubicBezTo>
                    <a:pt x="84106" y="222"/>
                    <a:pt x="84750" y="300"/>
                    <a:pt x="85050" y="350"/>
                  </a:cubicBezTo>
                  <a:cubicBezTo>
                    <a:pt x="85711" y="483"/>
                    <a:pt x="86889" y="1111"/>
                    <a:pt x="87501" y="1378"/>
                  </a:cubicBezTo>
                  <a:cubicBezTo>
                    <a:pt x="88140" y="1639"/>
                    <a:pt x="89334" y="2323"/>
                    <a:pt x="90006" y="2467"/>
                  </a:cubicBezTo>
                  <a:cubicBezTo>
                    <a:pt x="90879" y="2645"/>
                    <a:pt x="92673" y="2478"/>
                    <a:pt x="93574" y="2467"/>
                  </a:cubicBezTo>
                  <a:cubicBezTo>
                    <a:pt x="94351" y="2467"/>
                    <a:pt x="95957" y="2184"/>
                    <a:pt x="96691" y="2434"/>
                  </a:cubicBezTo>
                  <a:cubicBezTo>
                    <a:pt x="97374" y="2656"/>
                    <a:pt x="98330" y="3790"/>
                    <a:pt x="98919" y="4173"/>
                  </a:cubicBezTo>
                  <a:cubicBezTo>
                    <a:pt x="99580" y="4618"/>
                    <a:pt x="100925" y="5507"/>
                    <a:pt x="101691" y="5752"/>
                  </a:cubicBezTo>
                  <a:cubicBezTo>
                    <a:pt x="102308" y="5941"/>
                    <a:pt x="103631" y="6041"/>
                    <a:pt x="104281" y="5963"/>
                  </a:cubicBezTo>
                  <a:cubicBezTo>
                    <a:pt x="104631" y="5929"/>
                    <a:pt x="105309" y="5718"/>
                    <a:pt x="105909" y="5496"/>
                  </a:cubicBezTo>
                  <a:cubicBezTo>
                    <a:pt x="105848" y="5718"/>
                    <a:pt x="105792" y="5907"/>
                    <a:pt x="105764" y="6068"/>
                  </a:cubicBezTo>
                  <a:cubicBezTo>
                    <a:pt x="105470" y="7413"/>
                    <a:pt x="105092" y="10170"/>
                    <a:pt x="105247" y="11537"/>
                  </a:cubicBezTo>
                  <a:cubicBezTo>
                    <a:pt x="105342" y="12321"/>
                    <a:pt x="105848" y="13827"/>
                    <a:pt x="106225" y="14522"/>
                  </a:cubicBezTo>
                  <a:cubicBezTo>
                    <a:pt x="106475" y="14977"/>
                    <a:pt x="107103" y="15811"/>
                    <a:pt x="107514" y="16122"/>
                  </a:cubicBezTo>
                  <a:cubicBezTo>
                    <a:pt x="107859" y="16372"/>
                    <a:pt x="108753" y="16561"/>
                    <a:pt x="109120" y="16783"/>
                  </a:cubicBezTo>
                  <a:cubicBezTo>
                    <a:pt x="109604" y="17078"/>
                    <a:pt x="110326" y="17995"/>
                    <a:pt x="110843" y="18245"/>
                  </a:cubicBezTo>
                  <a:cubicBezTo>
                    <a:pt x="110904" y="18267"/>
                    <a:pt x="110970" y="18301"/>
                    <a:pt x="111054" y="18334"/>
                  </a:cubicBezTo>
                  <a:cubicBezTo>
                    <a:pt x="111054" y="18523"/>
                    <a:pt x="111065" y="18712"/>
                    <a:pt x="111082" y="18812"/>
                  </a:cubicBezTo>
                  <a:cubicBezTo>
                    <a:pt x="111137" y="19318"/>
                    <a:pt x="111421" y="20285"/>
                    <a:pt x="111598" y="20768"/>
                  </a:cubicBezTo>
                  <a:cubicBezTo>
                    <a:pt x="111848" y="21430"/>
                    <a:pt x="112593" y="22669"/>
                    <a:pt x="112837" y="23336"/>
                  </a:cubicBezTo>
                  <a:cubicBezTo>
                    <a:pt x="113065" y="23975"/>
                    <a:pt x="113499" y="25287"/>
                    <a:pt x="113476" y="25959"/>
                  </a:cubicBezTo>
                  <a:cubicBezTo>
                    <a:pt x="113465" y="26587"/>
                    <a:pt x="112837" y="27771"/>
                    <a:pt x="112782" y="28388"/>
                  </a:cubicBezTo>
                  <a:cubicBezTo>
                    <a:pt x="112710" y="29038"/>
                    <a:pt x="112815" y="30333"/>
                    <a:pt x="113015" y="30967"/>
                  </a:cubicBezTo>
                  <a:cubicBezTo>
                    <a:pt x="113360" y="32034"/>
                    <a:pt x="114749" y="33895"/>
                    <a:pt x="115293" y="34896"/>
                  </a:cubicBezTo>
                  <a:cubicBezTo>
                    <a:pt x="115732" y="35668"/>
                    <a:pt x="116449" y="37291"/>
                    <a:pt x="116932" y="38036"/>
                  </a:cubicBezTo>
                  <a:cubicBezTo>
                    <a:pt x="117327" y="38630"/>
                    <a:pt x="118366" y="39670"/>
                    <a:pt x="118727" y="40276"/>
                  </a:cubicBezTo>
                  <a:cubicBezTo>
                    <a:pt x="119144" y="40970"/>
                    <a:pt x="119922" y="42437"/>
                    <a:pt x="119994" y="432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6" name="Shape 736"/>
            <p:cNvSpPr/>
            <p:nvPr/>
          </p:nvSpPr>
          <p:spPr>
            <a:xfrm>
              <a:off x="238618" y="711541"/>
              <a:ext cx="397800" cy="865200"/>
            </a:xfrm>
            <a:custGeom>
              <a:avLst/>
              <a:gdLst/>
              <a:ahLst/>
              <a:cxnLst/>
              <a:rect l="0" t="0" r="0" b="0"/>
              <a:pathLst>
                <a:path w="120000" h="120000" extrusionOk="0">
                  <a:moveTo>
                    <a:pt x="120000" y="81863"/>
                  </a:moveTo>
                  <a:cubicBezTo>
                    <a:pt x="119555" y="81941"/>
                    <a:pt x="119083" y="82030"/>
                    <a:pt x="118755" y="82069"/>
                  </a:cubicBezTo>
                  <a:cubicBezTo>
                    <a:pt x="118188" y="82136"/>
                    <a:pt x="117011" y="82186"/>
                    <a:pt x="116433" y="82236"/>
                  </a:cubicBezTo>
                  <a:cubicBezTo>
                    <a:pt x="115811" y="82286"/>
                    <a:pt x="114527" y="82336"/>
                    <a:pt x="113972" y="82453"/>
                  </a:cubicBezTo>
                  <a:cubicBezTo>
                    <a:pt x="113216" y="82619"/>
                    <a:pt x="112172" y="83231"/>
                    <a:pt x="111472" y="83436"/>
                  </a:cubicBezTo>
                  <a:cubicBezTo>
                    <a:pt x="110833" y="83625"/>
                    <a:pt x="109400" y="83898"/>
                    <a:pt x="108683" y="84048"/>
                  </a:cubicBezTo>
                  <a:cubicBezTo>
                    <a:pt x="107955" y="84198"/>
                    <a:pt x="106416" y="84437"/>
                    <a:pt x="105700" y="84598"/>
                  </a:cubicBezTo>
                  <a:cubicBezTo>
                    <a:pt x="105155" y="84720"/>
                    <a:pt x="104033" y="84954"/>
                    <a:pt x="103627" y="85148"/>
                  </a:cubicBezTo>
                  <a:cubicBezTo>
                    <a:pt x="102994" y="85465"/>
                    <a:pt x="102288" y="86249"/>
                    <a:pt x="102061" y="86644"/>
                  </a:cubicBezTo>
                  <a:cubicBezTo>
                    <a:pt x="101750" y="87222"/>
                    <a:pt x="101694" y="88422"/>
                    <a:pt x="101844" y="89006"/>
                  </a:cubicBezTo>
                  <a:cubicBezTo>
                    <a:pt x="101938" y="89412"/>
                    <a:pt x="102466" y="90207"/>
                    <a:pt x="102777" y="90596"/>
                  </a:cubicBezTo>
                  <a:cubicBezTo>
                    <a:pt x="103050" y="90918"/>
                    <a:pt x="103911" y="91529"/>
                    <a:pt x="104077" y="91869"/>
                  </a:cubicBezTo>
                  <a:cubicBezTo>
                    <a:pt x="104222" y="92141"/>
                    <a:pt x="103888" y="92730"/>
                    <a:pt x="104127" y="92991"/>
                  </a:cubicBezTo>
                  <a:cubicBezTo>
                    <a:pt x="104316" y="93208"/>
                    <a:pt x="105172" y="93525"/>
                    <a:pt x="105561" y="93692"/>
                  </a:cubicBezTo>
                  <a:cubicBezTo>
                    <a:pt x="106088" y="93920"/>
                    <a:pt x="107238" y="94342"/>
                    <a:pt x="107794" y="94559"/>
                  </a:cubicBezTo>
                  <a:cubicBezTo>
                    <a:pt x="108105" y="94681"/>
                    <a:pt x="108644" y="94976"/>
                    <a:pt x="109038" y="95042"/>
                  </a:cubicBezTo>
                  <a:cubicBezTo>
                    <a:pt x="109266" y="95081"/>
                    <a:pt x="109683" y="95087"/>
                    <a:pt x="110050" y="95070"/>
                  </a:cubicBezTo>
                  <a:cubicBezTo>
                    <a:pt x="109833" y="95454"/>
                    <a:pt x="109388" y="96215"/>
                    <a:pt x="109088" y="96504"/>
                  </a:cubicBezTo>
                  <a:cubicBezTo>
                    <a:pt x="108683" y="96921"/>
                    <a:pt x="107700" y="97716"/>
                    <a:pt x="107011" y="98055"/>
                  </a:cubicBezTo>
                  <a:cubicBezTo>
                    <a:pt x="106361" y="98383"/>
                    <a:pt x="104766" y="98917"/>
                    <a:pt x="103872" y="99128"/>
                  </a:cubicBezTo>
                  <a:cubicBezTo>
                    <a:pt x="103033" y="99328"/>
                    <a:pt x="101088" y="99495"/>
                    <a:pt x="100238" y="99695"/>
                  </a:cubicBezTo>
                  <a:cubicBezTo>
                    <a:pt x="99288" y="99900"/>
                    <a:pt x="97516" y="100412"/>
                    <a:pt x="96805" y="100740"/>
                  </a:cubicBezTo>
                  <a:cubicBezTo>
                    <a:pt x="95561" y="101318"/>
                    <a:pt x="93966" y="102735"/>
                    <a:pt x="93033" y="103397"/>
                  </a:cubicBezTo>
                  <a:cubicBezTo>
                    <a:pt x="92461" y="103791"/>
                    <a:pt x="91233" y="104553"/>
                    <a:pt x="90816" y="104975"/>
                  </a:cubicBezTo>
                  <a:cubicBezTo>
                    <a:pt x="90572" y="105209"/>
                    <a:pt x="90300" y="105720"/>
                    <a:pt x="90138" y="105970"/>
                  </a:cubicBezTo>
                  <a:cubicBezTo>
                    <a:pt x="89961" y="106254"/>
                    <a:pt x="89666" y="106832"/>
                    <a:pt x="89450" y="107110"/>
                  </a:cubicBezTo>
                  <a:cubicBezTo>
                    <a:pt x="89216" y="107399"/>
                    <a:pt x="88716" y="107977"/>
                    <a:pt x="88366" y="108255"/>
                  </a:cubicBezTo>
                  <a:cubicBezTo>
                    <a:pt x="88083" y="108471"/>
                    <a:pt x="87544" y="108961"/>
                    <a:pt x="87000" y="109077"/>
                  </a:cubicBezTo>
                  <a:cubicBezTo>
                    <a:pt x="86611" y="109166"/>
                    <a:pt x="85666" y="109049"/>
                    <a:pt x="85216" y="109077"/>
                  </a:cubicBezTo>
                  <a:cubicBezTo>
                    <a:pt x="84922" y="109100"/>
                    <a:pt x="84233" y="109133"/>
                    <a:pt x="84055" y="109233"/>
                  </a:cubicBezTo>
                  <a:cubicBezTo>
                    <a:pt x="83677" y="109461"/>
                    <a:pt x="84122" y="110061"/>
                    <a:pt x="84161" y="110333"/>
                  </a:cubicBezTo>
                  <a:cubicBezTo>
                    <a:pt x="84205" y="110522"/>
                    <a:pt x="84161" y="110912"/>
                    <a:pt x="84338" y="111084"/>
                  </a:cubicBezTo>
                  <a:cubicBezTo>
                    <a:pt x="84544" y="111284"/>
                    <a:pt x="85500" y="111545"/>
                    <a:pt x="85688" y="111745"/>
                  </a:cubicBezTo>
                  <a:cubicBezTo>
                    <a:pt x="85855" y="111923"/>
                    <a:pt x="85761" y="112318"/>
                    <a:pt x="85772" y="112507"/>
                  </a:cubicBezTo>
                  <a:cubicBezTo>
                    <a:pt x="85800" y="112707"/>
                    <a:pt x="85733" y="113124"/>
                    <a:pt x="85866" y="113324"/>
                  </a:cubicBezTo>
                  <a:cubicBezTo>
                    <a:pt x="86016" y="113552"/>
                    <a:pt x="86488" y="114008"/>
                    <a:pt x="86922" y="114163"/>
                  </a:cubicBezTo>
                  <a:cubicBezTo>
                    <a:pt x="87300" y="114308"/>
                    <a:pt x="88394" y="114380"/>
                    <a:pt x="88866" y="114469"/>
                  </a:cubicBezTo>
                  <a:cubicBezTo>
                    <a:pt x="89338" y="114558"/>
                    <a:pt x="90411" y="114708"/>
                    <a:pt x="90722" y="114880"/>
                  </a:cubicBezTo>
                  <a:cubicBezTo>
                    <a:pt x="91016" y="115047"/>
                    <a:pt x="91288" y="115492"/>
                    <a:pt x="91150" y="115692"/>
                  </a:cubicBezTo>
                  <a:cubicBezTo>
                    <a:pt x="91005" y="115897"/>
                    <a:pt x="90083" y="116164"/>
                    <a:pt x="89666" y="116298"/>
                  </a:cubicBezTo>
                  <a:cubicBezTo>
                    <a:pt x="89288" y="116420"/>
                    <a:pt x="88433" y="116620"/>
                    <a:pt x="87988" y="116703"/>
                  </a:cubicBezTo>
                  <a:cubicBezTo>
                    <a:pt x="87544" y="116787"/>
                    <a:pt x="86544" y="116881"/>
                    <a:pt x="86111" y="116981"/>
                  </a:cubicBezTo>
                  <a:cubicBezTo>
                    <a:pt x="85544" y="117115"/>
                    <a:pt x="84566" y="117470"/>
                    <a:pt x="84094" y="117654"/>
                  </a:cubicBezTo>
                  <a:cubicBezTo>
                    <a:pt x="83583" y="117860"/>
                    <a:pt x="82800" y="118365"/>
                    <a:pt x="82216" y="118543"/>
                  </a:cubicBezTo>
                  <a:cubicBezTo>
                    <a:pt x="81772" y="118677"/>
                    <a:pt x="80716" y="118866"/>
                    <a:pt x="80177" y="118916"/>
                  </a:cubicBezTo>
                  <a:cubicBezTo>
                    <a:pt x="79633" y="118960"/>
                    <a:pt x="78500" y="118866"/>
                    <a:pt x="77961" y="118916"/>
                  </a:cubicBezTo>
                  <a:cubicBezTo>
                    <a:pt x="77527" y="118949"/>
                    <a:pt x="76716" y="119105"/>
                    <a:pt x="76350" y="119205"/>
                  </a:cubicBezTo>
                  <a:cubicBezTo>
                    <a:pt x="75755" y="119360"/>
                    <a:pt x="74877" y="119844"/>
                    <a:pt x="74227" y="119938"/>
                  </a:cubicBezTo>
                  <a:cubicBezTo>
                    <a:pt x="73405" y="120061"/>
                    <a:pt x="71605" y="119972"/>
                    <a:pt x="70738" y="119938"/>
                  </a:cubicBezTo>
                  <a:cubicBezTo>
                    <a:pt x="70277" y="119922"/>
                    <a:pt x="69277" y="119916"/>
                    <a:pt x="68927" y="119799"/>
                  </a:cubicBezTo>
                  <a:cubicBezTo>
                    <a:pt x="68511" y="119666"/>
                    <a:pt x="68416" y="119166"/>
                    <a:pt x="68088" y="118993"/>
                  </a:cubicBezTo>
                  <a:cubicBezTo>
                    <a:pt x="67511" y="118693"/>
                    <a:pt x="65955" y="118204"/>
                    <a:pt x="65061" y="118071"/>
                  </a:cubicBezTo>
                  <a:cubicBezTo>
                    <a:pt x="64372" y="117971"/>
                    <a:pt x="62694" y="118199"/>
                    <a:pt x="62116" y="118015"/>
                  </a:cubicBezTo>
                  <a:cubicBezTo>
                    <a:pt x="61750" y="117898"/>
                    <a:pt x="61777" y="117454"/>
                    <a:pt x="61533" y="117293"/>
                  </a:cubicBezTo>
                  <a:cubicBezTo>
                    <a:pt x="61344" y="117170"/>
                    <a:pt x="60833" y="116942"/>
                    <a:pt x="60505" y="116881"/>
                  </a:cubicBezTo>
                  <a:cubicBezTo>
                    <a:pt x="60100" y="116809"/>
                    <a:pt x="59183" y="116798"/>
                    <a:pt x="58750" y="116826"/>
                  </a:cubicBezTo>
                  <a:cubicBezTo>
                    <a:pt x="58383" y="116853"/>
                    <a:pt x="57722" y="117015"/>
                    <a:pt x="57383" y="117076"/>
                  </a:cubicBezTo>
                  <a:cubicBezTo>
                    <a:pt x="57005" y="117137"/>
                    <a:pt x="56261" y="117281"/>
                    <a:pt x="55872" y="117309"/>
                  </a:cubicBezTo>
                  <a:cubicBezTo>
                    <a:pt x="55372" y="117343"/>
                    <a:pt x="54355" y="117309"/>
                    <a:pt x="53855" y="117281"/>
                  </a:cubicBezTo>
                  <a:cubicBezTo>
                    <a:pt x="53366" y="117254"/>
                    <a:pt x="52327" y="117198"/>
                    <a:pt x="51938" y="117076"/>
                  </a:cubicBezTo>
                  <a:cubicBezTo>
                    <a:pt x="51666" y="116987"/>
                    <a:pt x="51505" y="116681"/>
                    <a:pt x="51272" y="116576"/>
                  </a:cubicBezTo>
                  <a:cubicBezTo>
                    <a:pt x="50800" y="116353"/>
                    <a:pt x="49583" y="116025"/>
                    <a:pt x="48950" y="115909"/>
                  </a:cubicBezTo>
                  <a:cubicBezTo>
                    <a:pt x="48355" y="115797"/>
                    <a:pt x="47072" y="115697"/>
                    <a:pt x="46433" y="115670"/>
                  </a:cubicBezTo>
                  <a:cubicBezTo>
                    <a:pt x="45988" y="115647"/>
                    <a:pt x="45083" y="115631"/>
                    <a:pt x="44650" y="115675"/>
                  </a:cubicBezTo>
                  <a:cubicBezTo>
                    <a:pt x="44355" y="115708"/>
                    <a:pt x="43866" y="115886"/>
                    <a:pt x="43566" y="115914"/>
                  </a:cubicBezTo>
                  <a:cubicBezTo>
                    <a:pt x="43283" y="115947"/>
                    <a:pt x="42677" y="115936"/>
                    <a:pt x="42377" y="115909"/>
                  </a:cubicBezTo>
                  <a:cubicBezTo>
                    <a:pt x="41922" y="115859"/>
                    <a:pt x="40916" y="115731"/>
                    <a:pt x="40633" y="115564"/>
                  </a:cubicBezTo>
                  <a:cubicBezTo>
                    <a:pt x="40433" y="115447"/>
                    <a:pt x="40488" y="115125"/>
                    <a:pt x="40488" y="114975"/>
                  </a:cubicBezTo>
                  <a:cubicBezTo>
                    <a:pt x="40488" y="114808"/>
                    <a:pt x="40755" y="114480"/>
                    <a:pt x="40633" y="114319"/>
                  </a:cubicBezTo>
                  <a:cubicBezTo>
                    <a:pt x="40583" y="114230"/>
                    <a:pt x="40300" y="114063"/>
                    <a:pt x="40083" y="114024"/>
                  </a:cubicBezTo>
                  <a:cubicBezTo>
                    <a:pt x="39894" y="113996"/>
                    <a:pt x="39461" y="114035"/>
                    <a:pt x="39294" y="114080"/>
                  </a:cubicBezTo>
                  <a:cubicBezTo>
                    <a:pt x="39094" y="114135"/>
                    <a:pt x="38838" y="114308"/>
                    <a:pt x="38755" y="114402"/>
                  </a:cubicBezTo>
                  <a:cubicBezTo>
                    <a:pt x="38633" y="114563"/>
                    <a:pt x="38866" y="114919"/>
                    <a:pt x="38755" y="115080"/>
                  </a:cubicBezTo>
                  <a:cubicBezTo>
                    <a:pt x="38650" y="115264"/>
                    <a:pt x="38216" y="115592"/>
                    <a:pt x="37905" y="115725"/>
                  </a:cubicBezTo>
                  <a:cubicBezTo>
                    <a:pt x="37744" y="115792"/>
                    <a:pt x="37311" y="115936"/>
                    <a:pt x="37077" y="115914"/>
                  </a:cubicBezTo>
                  <a:cubicBezTo>
                    <a:pt x="36755" y="115886"/>
                    <a:pt x="36416" y="115608"/>
                    <a:pt x="36283" y="115486"/>
                  </a:cubicBezTo>
                  <a:cubicBezTo>
                    <a:pt x="36172" y="115392"/>
                    <a:pt x="36244" y="115153"/>
                    <a:pt x="36077" y="115075"/>
                  </a:cubicBezTo>
                  <a:cubicBezTo>
                    <a:pt x="35811" y="114958"/>
                    <a:pt x="34972" y="114897"/>
                    <a:pt x="34594" y="114919"/>
                  </a:cubicBezTo>
                  <a:cubicBezTo>
                    <a:pt x="34283" y="114936"/>
                    <a:pt x="33700" y="115064"/>
                    <a:pt x="33500" y="115169"/>
                  </a:cubicBezTo>
                  <a:cubicBezTo>
                    <a:pt x="33311" y="115269"/>
                    <a:pt x="33266" y="115542"/>
                    <a:pt x="33144" y="115658"/>
                  </a:cubicBezTo>
                  <a:cubicBezTo>
                    <a:pt x="33050" y="115747"/>
                    <a:pt x="32850" y="115931"/>
                    <a:pt x="32644" y="115992"/>
                  </a:cubicBezTo>
                  <a:cubicBezTo>
                    <a:pt x="32361" y="116075"/>
                    <a:pt x="31577" y="116059"/>
                    <a:pt x="31238" y="116120"/>
                  </a:cubicBezTo>
                  <a:cubicBezTo>
                    <a:pt x="31011" y="116159"/>
                    <a:pt x="30661" y="116309"/>
                    <a:pt x="30427" y="116348"/>
                  </a:cubicBezTo>
                  <a:cubicBezTo>
                    <a:pt x="30183" y="116392"/>
                    <a:pt x="29577" y="116359"/>
                    <a:pt x="29361" y="116431"/>
                  </a:cubicBezTo>
                  <a:cubicBezTo>
                    <a:pt x="29133" y="116509"/>
                    <a:pt x="28927" y="116770"/>
                    <a:pt x="28888" y="116898"/>
                  </a:cubicBezTo>
                  <a:cubicBezTo>
                    <a:pt x="28850" y="117048"/>
                    <a:pt x="29161" y="117348"/>
                    <a:pt x="29133" y="117504"/>
                  </a:cubicBezTo>
                  <a:cubicBezTo>
                    <a:pt x="29116" y="117615"/>
                    <a:pt x="28955" y="117848"/>
                    <a:pt x="28822" y="118026"/>
                  </a:cubicBezTo>
                  <a:cubicBezTo>
                    <a:pt x="28577" y="117965"/>
                    <a:pt x="28088" y="117932"/>
                    <a:pt x="27872" y="117960"/>
                  </a:cubicBezTo>
                  <a:cubicBezTo>
                    <a:pt x="27577" y="117998"/>
                    <a:pt x="27305" y="118293"/>
                    <a:pt x="26994" y="118321"/>
                  </a:cubicBezTo>
                  <a:cubicBezTo>
                    <a:pt x="26605" y="118354"/>
                    <a:pt x="25777" y="118193"/>
                    <a:pt x="25455" y="118087"/>
                  </a:cubicBezTo>
                  <a:cubicBezTo>
                    <a:pt x="24955" y="117910"/>
                    <a:pt x="24388" y="117415"/>
                    <a:pt x="24116" y="117170"/>
                  </a:cubicBezTo>
                  <a:cubicBezTo>
                    <a:pt x="23550" y="116670"/>
                    <a:pt x="22588" y="115625"/>
                    <a:pt x="22438" y="115075"/>
                  </a:cubicBezTo>
                  <a:cubicBezTo>
                    <a:pt x="22316" y="114563"/>
                    <a:pt x="22505" y="113502"/>
                    <a:pt x="22983" y="113029"/>
                  </a:cubicBezTo>
                  <a:cubicBezTo>
                    <a:pt x="23172" y="112846"/>
                    <a:pt x="23738" y="112473"/>
                    <a:pt x="24200" y="112401"/>
                  </a:cubicBezTo>
                  <a:cubicBezTo>
                    <a:pt x="24411" y="112368"/>
                    <a:pt x="24966" y="112407"/>
                    <a:pt x="25127" y="112479"/>
                  </a:cubicBezTo>
                  <a:cubicBezTo>
                    <a:pt x="25372" y="112585"/>
                    <a:pt x="25116" y="112929"/>
                    <a:pt x="25305" y="113046"/>
                  </a:cubicBezTo>
                  <a:cubicBezTo>
                    <a:pt x="25494" y="113157"/>
                    <a:pt x="26155" y="113335"/>
                    <a:pt x="26466" y="113307"/>
                  </a:cubicBezTo>
                  <a:cubicBezTo>
                    <a:pt x="26861" y="113268"/>
                    <a:pt x="27277" y="112940"/>
                    <a:pt x="27416" y="112790"/>
                  </a:cubicBezTo>
                  <a:cubicBezTo>
                    <a:pt x="27577" y="112607"/>
                    <a:pt x="27294" y="112184"/>
                    <a:pt x="27511" y="112012"/>
                  </a:cubicBezTo>
                  <a:cubicBezTo>
                    <a:pt x="27672" y="111879"/>
                    <a:pt x="28416" y="111756"/>
                    <a:pt x="28672" y="111645"/>
                  </a:cubicBezTo>
                  <a:cubicBezTo>
                    <a:pt x="29305" y="111367"/>
                    <a:pt x="30133" y="110667"/>
                    <a:pt x="30766" y="110389"/>
                  </a:cubicBezTo>
                  <a:cubicBezTo>
                    <a:pt x="31427" y="110106"/>
                    <a:pt x="32944" y="109600"/>
                    <a:pt x="33811" y="109427"/>
                  </a:cubicBezTo>
                  <a:cubicBezTo>
                    <a:pt x="34311" y="109333"/>
                    <a:pt x="35511" y="109361"/>
                    <a:pt x="35955" y="109227"/>
                  </a:cubicBezTo>
                  <a:cubicBezTo>
                    <a:pt x="36188" y="109161"/>
                    <a:pt x="36566" y="108955"/>
                    <a:pt x="36538" y="108838"/>
                  </a:cubicBezTo>
                  <a:cubicBezTo>
                    <a:pt x="36527" y="108738"/>
                    <a:pt x="36150" y="108566"/>
                    <a:pt x="35916" y="108527"/>
                  </a:cubicBezTo>
                  <a:cubicBezTo>
                    <a:pt x="35594" y="108471"/>
                    <a:pt x="34783" y="108649"/>
                    <a:pt x="34483" y="108566"/>
                  </a:cubicBezTo>
                  <a:cubicBezTo>
                    <a:pt x="34161" y="108471"/>
                    <a:pt x="34038" y="108105"/>
                    <a:pt x="34000" y="107932"/>
                  </a:cubicBezTo>
                  <a:cubicBezTo>
                    <a:pt x="33944" y="107738"/>
                    <a:pt x="34038" y="107326"/>
                    <a:pt x="34216" y="107143"/>
                  </a:cubicBezTo>
                  <a:cubicBezTo>
                    <a:pt x="34361" y="106993"/>
                    <a:pt x="35161" y="106793"/>
                    <a:pt x="35200" y="106626"/>
                  </a:cubicBezTo>
                  <a:cubicBezTo>
                    <a:pt x="35255" y="106443"/>
                    <a:pt x="34416" y="106142"/>
                    <a:pt x="34444" y="105965"/>
                  </a:cubicBezTo>
                  <a:cubicBezTo>
                    <a:pt x="34472" y="105731"/>
                    <a:pt x="35550" y="105403"/>
                    <a:pt x="35605" y="105164"/>
                  </a:cubicBezTo>
                  <a:cubicBezTo>
                    <a:pt x="35661" y="104914"/>
                    <a:pt x="34811" y="104464"/>
                    <a:pt x="34755" y="104208"/>
                  </a:cubicBezTo>
                  <a:cubicBezTo>
                    <a:pt x="34644" y="103702"/>
                    <a:pt x="35744" y="102724"/>
                    <a:pt x="35644" y="102213"/>
                  </a:cubicBezTo>
                  <a:cubicBezTo>
                    <a:pt x="35605" y="101979"/>
                    <a:pt x="34916" y="101568"/>
                    <a:pt x="34888" y="101334"/>
                  </a:cubicBezTo>
                  <a:cubicBezTo>
                    <a:pt x="34861" y="101162"/>
                    <a:pt x="34983" y="100779"/>
                    <a:pt x="35294" y="100667"/>
                  </a:cubicBezTo>
                  <a:cubicBezTo>
                    <a:pt x="35550" y="100567"/>
                    <a:pt x="36338" y="100545"/>
                    <a:pt x="36672" y="100573"/>
                  </a:cubicBezTo>
                  <a:cubicBezTo>
                    <a:pt x="36961" y="100601"/>
                    <a:pt x="37444" y="100740"/>
                    <a:pt x="37622" y="100829"/>
                  </a:cubicBezTo>
                  <a:cubicBezTo>
                    <a:pt x="37972" y="101023"/>
                    <a:pt x="37888" y="101585"/>
                    <a:pt x="38338" y="101740"/>
                  </a:cubicBezTo>
                  <a:cubicBezTo>
                    <a:pt x="38677" y="101851"/>
                    <a:pt x="39727" y="101940"/>
                    <a:pt x="40083" y="101829"/>
                  </a:cubicBezTo>
                  <a:cubicBezTo>
                    <a:pt x="40311" y="101757"/>
                    <a:pt x="40283" y="101473"/>
                    <a:pt x="40255" y="101351"/>
                  </a:cubicBezTo>
                  <a:cubicBezTo>
                    <a:pt x="40216" y="101095"/>
                    <a:pt x="39894" y="100578"/>
                    <a:pt x="39538" y="100373"/>
                  </a:cubicBezTo>
                  <a:cubicBezTo>
                    <a:pt x="39216" y="100178"/>
                    <a:pt x="38161" y="99945"/>
                    <a:pt x="37700" y="99800"/>
                  </a:cubicBezTo>
                  <a:cubicBezTo>
                    <a:pt x="37094" y="99606"/>
                    <a:pt x="35794" y="99233"/>
                    <a:pt x="35238" y="99005"/>
                  </a:cubicBezTo>
                  <a:cubicBezTo>
                    <a:pt x="34566" y="98722"/>
                    <a:pt x="33266" y="98105"/>
                    <a:pt x="32916" y="97733"/>
                  </a:cubicBezTo>
                  <a:cubicBezTo>
                    <a:pt x="32616" y="97421"/>
                    <a:pt x="32605" y="96738"/>
                    <a:pt x="32605" y="96404"/>
                  </a:cubicBezTo>
                  <a:cubicBezTo>
                    <a:pt x="32605" y="96193"/>
                    <a:pt x="32877" y="95770"/>
                    <a:pt x="32833" y="95559"/>
                  </a:cubicBezTo>
                  <a:cubicBezTo>
                    <a:pt x="32783" y="95304"/>
                    <a:pt x="32227" y="94842"/>
                    <a:pt x="32161" y="94598"/>
                  </a:cubicBezTo>
                  <a:cubicBezTo>
                    <a:pt x="32038" y="94192"/>
                    <a:pt x="32472" y="93364"/>
                    <a:pt x="32333" y="92958"/>
                  </a:cubicBezTo>
                  <a:cubicBezTo>
                    <a:pt x="32188" y="92491"/>
                    <a:pt x="31161" y="91646"/>
                    <a:pt x="30994" y="91185"/>
                  </a:cubicBezTo>
                  <a:cubicBezTo>
                    <a:pt x="30900" y="90946"/>
                    <a:pt x="30644" y="90418"/>
                    <a:pt x="30994" y="90223"/>
                  </a:cubicBezTo>
                  <a:cubicBezTo>
                    <a:pt x="31172" y="90123"/>
                    <a:pt x="31861" y="90101"/>
                    <a:pt x="32161" y="90079"/>
                  </a:cubicBezTo>
                  <a:cubicBezTo>
                    <a:pt x="32472" y="90056"/>
                    <a:pt x="33105" y="90073"/>
                    <a:pt x="33416" y="90040"/>
                  </a:cubicBezTo>
                  <a:cubicBezTo>
                    <a:pt x="33833" y="89995"/>
                    <a:pt x="34566" y="89806"/>
                    <a:pt x="34983" y="89745"/>
                  </a:cubicBezTo>
                  <a:cubicBezTo>
                    <a:pt x="35350" y="89695"/>
                    <a:pt x="36255" y="89729"/>
                    <a:pt x="36500" y="89595"/>
                  </a:cubicBezTo>
                  <a:cubicBezTo>
                    <a:pt x="36700" y="89490"/>
                    <a:pt x="36700" y="89167"/>
                    <a:pt x="36500" y="89062"/>
                  </a:cubicBezTo>
                  <a:cubicBezTo>
                    <a:pt x="36188" y="88906"/>
                    <a:pt x="35066" y="88845"/>
                    <a:pt x="34577" y="88878"/>
                  </a:cubicBezTo>
                  <a:cubicBezTo>
                    <a:pt x="34350" y="88895"/>
                    <a:pt x="34011" y="89028"/>
                    <a:pt x="33811" y="89078"/>
                  </a:cubicBezTo>
                  <a:cubicBezTo>
                    <a:pt x="33500" y="89167"/>
                    <a:pt x="32877" y="89462"/>
                    <a:pt x="32511" y="89412"/>
                  </a:cubicBezTo>
                  <a:cubicBezTo>
                    <a:pt x="32294" y="89378"/>
                    <a:pt x="32416" y="89084"/>
                    <a:pt x="32200" y="89045"/>
                  </a:cubicBezTo>
                  <a:cubicBezTo>
                    <a:pt x="31833" y="88973"/>
                    <a:pt x="31050" y="89378"/>
                    <a:pt x="30683" y="89301"/>
                  </a:cubicBezTo>
                  <a:cubicBezTo>
                    <a:pt x="30305" y="89223"/>
                    <a:pt x="30388" y="88795"/>
                    <a:pt x="30322" y="88622"/>
                  </a:cubicBezTo>
                  <a:cubicBezTo>
                    <a:pt x="30172" y="88233"/>
                    <a:pt x="29972" y="87461"/>
                    <a:pt x="29972" y="87072"/>
                  </a:cubicBezTo>
                  <a:cubicBezTo>
                    <a:pt x="29972" y="86927"/>
                    <a:pt x="29805" y="86566"/>
                    <a:pt x="30105" y="86477"/>
                  </a:cubicBezTo>
                  <a:cubicBezTo>
                    <a:pt x="30294" y="86421"/>
                    <a:pt x="30805" y="86516"/>
                    <a:pt x="30994" y="86571"/>
                  </a:cubicBezTo>
                  <a:cubicBezTo>
                    <a:pt x="31238" y="86649"/>
                    <a:pt x="31333" y="86972"/>
                    <a:pt x="31616" y="87016"/>
                  </a:cubicBezTo>
                  <a:cubicBezTo>
                    <a:pt x="31983" y="87077"/>
                    <a:pt x="32877" y="86960"/>
                    <a:pt x="33105" y="86827"/>
                  </a:cubicBezTo>
                  <a:cubicBezTo>
                    <a:pt x="33333" y="86694"/>
                    <a:pt x="33161" y="86321"/>
                    <a:pt x="33011" y="86166"/>
                  </a:cubicBezTo>
                  <a:cubicBezTo>
                    <a:pt x="32794" y="85938"/>
                    <a:pt x="32022" y="85521"/>
                    <a:pt x="31483" y="85410"/>
                  </a:cubicBezTo>
                  <a:cubicBezTo>
                    <a:pt x="31050" y="85321"/>
                    <a:pt x="29916" y="85526"/>
                    <a:pt x="29566" y="85387"/>
                  </a:cubicBezTo>
                  <a:cubicBezTo>
                    <a:pt x="29116" y="85221"/>
                    <a:pt x="29361" y="84643"/>
                    <a:pt x="29333" y="84398"/>
                  </a:cubicBezTo>
                  <a:cubicBezTo>
                    <a:pt x="29305" y="84126"/>
                    <a:pt x="28994" y="83536"/>
                    <a:pt x="29333" y="83309"/>
                  </a:cubicBezTo>
                  <a:cubicBezTo>
                    <a:pt x="29522" y="83186"/>
                    <a:pt x="30400" y="83170"/>
                    <a:pt x="30588" y="83047"/>
                  </a:cubicBezTo>
                  <a:cubicBezTo>
                    <a:pt x="30794" y="82914"/>
                    <a:pt x="30833" y="82525"/>
                    <a:pt x="30588" y="82403"/>
                  </a:cubicBezTo>
                  <a:cubicBezTo>
                    <a:pt x="30388" y="82297"/>
                    <a:pt x="29661" y="82308"/>
                    <a:pt x="29333" y="82291"/>
                  </a:cubicBezTo>
                  <a:cubicBezTo>
                    <a:pt x="29011" y="82275"/>
                    <a:pt x="28227" y="82369"/>
                    <a:pt x="27994" y="82269"/>
                  </a:cubicBezTo>
                  <a:cubicBezTo>
                    <a:pt x="27700" y="82141"/>
                    <a:pt x="28305" y="81697"/>
                    <a:pt x="28038" y="81552"/>
                  </a:cubicBezTo>
                  <a:cubicBezTo>
                    <a:pt x="27822" y="81430"/>
                    <a:pt x="26966" y="81363"/>
                    <a:pt x="26605" y="81391"/>
                  </a:cubicBezTo>
                  <a:cubicBezTo>
                    <a:pt x="26305" y="81413"/>
                    <a:pt x="25888" y="81658"/>
                    <a:pt x="25577" y="81686"/>
                  </a:cubicBezTo>
                  <a:cubicBezTo>
                    <a:pt x="25050" y="81724"/>
                    <a:pt x="23911" y="81608"/>
                    <a:pt x="23483" y="81480"/>
                  </a:cubicBezTo>
                  <a:cubicBezTo>
                    <a:pt x="23155" y="81385"/>
                    <a:pt x="22588" y="81085"/>
                    <a:pt x="22627" y="80924"/>
                  </a:cubicBezTo>
                  <a:cubicBezTo>
                    <a:pt x="22655" y="80791"/>
                    <a:pt x="23427" y="80668"/>
                    <a:pt x="23522" y="80541"/>
                  </a:cubicBezTo>
                  <a:cubicBezTo>
                    <a:pt x="23672" y="80340"/>
                    <a:pt x="23211" y="79935"/>
                    <a:pt x="23172" y="79723"/>
                  </a:cubicBezTo>
                  <a:cubicBezTo>
                    <a:pt x="23116" y="79534"/>
                    <a:pt x="22861" y="79112"/>
                    <a:pt x="23172" y="78973"/>
                  </a:cubicBezTo>
                  <a:cubicBezTo>
                    <a:pt x="23466" y="78829"/>
                    <a:pt x="24550" y="78923"/>
                    <a:pt x="24994" y="78879"/>
                  </a:cubicBezTo>
                  <a:cubicBezTo>
                    <a:pt x="25994" y="78784"/>
                    <a:pt x="27900" y="78439"/>
                    <a:pt x="28888" y="78323"/>
                  </a:cubicBezTo>
                  <a:cubicBezTo>
                    <a:pt x="29522" y="78256"/>
                    <a:pt x="30794" y="78084"/>
                    <a:pt x="31444" y="78123"/>
                  </a:cubicBezTo>
                  <a:cubicBezTo>
                    <a:pt x="31805" y="78139"/>
                    <a:pt x="32377" y="78412"/>
                    <a:pt x="32738" y="78401"/>
                  </a:cubicBezTo>
                  <a:cubicBezTo>
                    <a:pt x="33216" y="78378"/>
                    <a:pt x="33916" y="78073"/>
                    <a:pt x="34266" y="77939"/>
                  </a:cubicBezTo>
                  <a:cubicBezTo>
                    <a:pt x="34861" y="77700"/>
                    <a:pt x="35944" y="77172"/>
                    <a:pt x="36322" y="76866"/>
                  </a:cubicBezTo>
                  <a:cubicBezTo>
                    <a:pt x="36633" y="76616"/>
                    <a:pt x="36716" y="76033"/>
                    <a:pt x="37077" y="75799"/>
                  </a:cubicBezTo>
                  <a:cubicBezTo>
                    <a:pt x="37538" y="75505"/>
                    <a:pt x="39216" y="75199"/>
                    <a:pt x="39677" y="74910"/>
                  </a:cubicBezTo>
                  <a:cubicBezTo>
                    <a:pt x="40094" y="74654"/>
                    <a:pt x="40538" y="74021"/>
                    <a:pt x="40566" y="73709"/>
                  </a:cubicBezTo>
                  <a:cubicBezTo>
                    <a:pt x="40594" y="73454"/>
                    <a:pt x="40300" y="72926"/>
                    <a:pt x="39988" y="72698"/>
                  </a:cubicBezTo>
                  <a:cubicBezTo>
                    <a:pt x="39394" y="72253"/>
                    <a:pt x="37172" y="71680"/>
                    <a:pt x="36538" y="71236"/>
                  </a:cubicBezTo>
                  <a:cubicBezTo>
                    <a:pt x="36050" y="70897"/>
                    <a:pt x="35622" y="70102"/>
                    <a:pt x="35377" y="69707"/>
                  </a:cubicBezTo>
                  <a:cubicBezTo>
                    <a:pt x="35133" y="69301"/>
                    <a:pt x="34861" y="68473"/>
                    <a:pt x="34661" y="68067"/>
                  </a:cubicBezTo>
                  <a:cubicBezTo>
                    <a:pt x="34427" y="67584"/>
                    <a:pt x="34511" y="66472"/>
                    <a:pt x="33633" y="66128"/>
                  </a:cubicBezTo>
                  <a:cubicBezTo>
                    <a:pt x="33133" y="65933"/>
                    <a:pt x="31494" y="66100"/>
                    <a:pt x="30900" y="65944"/>
                  </a:cubicBezTo>
                  <a:cubicBezTo>
                    <a:pt x="30183" y="65761"/>
                    <a:pt x="29455" y="65077"/>
                    <a:pt x="28944" y="64799"/>
                  </a:cubicBezTo>
                  <a:cubicBezTo>
                    <a:pt x="28427" y="64532"/>
                    <a:pt x="27116" y="64065"/>
                    <a:pt x="26833" y="63749"/>
                  </a:cubicBezTo>
                  <a:cubicBezTo>
                    <a:pt x="26483" y="63365"/>
                    <a:pt x="26533" y="62509"/>
                    <a:pt x="26738" y="62109"/>
                  </a:cubicBezTo>
                  <a:cubicBezTo>
                    <a:pt x="26861" y="61887"/>
                    <a:pt x="27655" y="61525"/>
                    <a:pt x="27683" y="61292"/>
                  </a:cubicBezTo>
                  <a:cubicBezTo>
                    <a:pt x="27711" y="61125"/>
                    <a:pt x="26994" y="60808"/>
                    <a:pt x="27144" y="60653"/>
                  </a:cubicBezTo>
                  <a:cubicBezTo>
                    <a:pt x="27238" y="60553"/>
                    <a:pt x="27794" y="60441"/>
                    <a:pt x="28038" y="60447"/>
                  </a:cubicBezTo>
                  <a:cubicBezTo>
                    <a:pt x="28494" y="60464"/>
                    <a:pt x="29255" y="60758"/>
                    <a:pt x="29466" y="60925"/>
                  </a:cubicBezTo>
                  <a:cubicBezTo>
                    <a:pt x="29672" y="61075"/>
                    <a:pt x="29511" y="61459"/>
                    <a:pt x="29700" y="61614"/>
                  </a:cubicBezTo>
                  <a:cubicBezTo>
                    <a:pt x="29861" y="61748"/>
                    <a:pt x="30388" y="61987"/>
                    <a:pt x="30727" y="62053"/>
                  </a:cubicBezTo>
                  <a:cubicBezTo>
                    <a:pt x="30994" y="62103"/>
                    <a:pt x="31688" y="62159"/>
                    <a:pt x="31927" y="62087"/>
                  </a:cubicBezTo>
                  <a:cubicBezTo>
                    <a:pt x="32538" y="61925"/>
                    <a:pt x="32755" y="61253"/>
                    <a:pt x="32877" y="60964"/>
                  </a:cubicBezTo>
                  <a:cubicBezTo>
                    <a:pt x="33000" y="60658"/>
                    <a:pt x="32755" y="60036"/>
                    <a:pt x="32877" y="59724"/>
                  </a:cubicBezTo>
                  <a:cubicBezTo>
                    <a:pt x="32944" y="59546"/>
                    <a:pt x="33622" y="59191"/>
                    <a:pt x="33416" y="59030"/>
                  </a:cubicBezTo>
                  <a:cubicBezTo>
                    <a:pt x="33188" y="58857"/>
                    <a:pt x="31983" y="58924"/>
                    <a:pt x="31616" y="58807"/>
                  </a:cubicBezTo>
                  <a:cubicBezTo>
                    <a:pt x="31294" y="58696"/>
                    <a:pt x="30644" y="58363"/>
                    <a:pt x="30766" y="58196"/>
                  </a:cubicBezTo>
                  <a:cubicBezTo>
                    <a:pt x="30833" y="58112"/>
                    <a:pt x="31322" y="58051"/>
                    <a:pt x="31538" y="58046"/>
                  </a:cubicBezTo>
                  <a:cubicBezTo>
                    <a:pt x="31850" y="58040"/>
                    <a:pt x="32444" y="58257"/>
                    <a:pt x="32738" y="58212"/>
                  </a:cubicBezTo>
                  <a:cubicBezTo>
                    <a:pt x="33077" y="58162"/>
                    <a:pt x="33405" y="57846"/>
                    <a:pt x="33500" y="57701"/>
                  </a:cubicBezTo>
                  <a:cubicBezTo>
                    <a:pt x="33716" y="57401"/>
                    <a:pt x="33500" y="56767"/>
                    <a:pt x="33550" y="56462"/>
                  </a:cubicBezTo>
                  <a:cubicBezTo>
                    <a:pt x="33594" y="56150"/>
                    <a:pt x="33794" y="55533"/>
                    <a:pt x="33905" y="55222"/>
                  </a:cubicBezTo>
                  <a:cubicBezTo>
                    <a:pt x="34050" y="54794"/>
                    <a:pt x="34916" y="53927"/>
                    <a:pt x="34622" y="53510"/>
                  </a:cubicBezTo>
                  <a:cubicBezTo>
                    <a:pt x="34405" y="53204"/>
                    <a:pt x="33000" y="52821"/>
                    <a:pt x="32511" y="52565"/>
                  </a:cubicBezTo>
                  <a:cubicBezTo>
                    <a:pt x="32066" y="52332"/>
                    <a:pt x="31161" y="51837"/>
                    <a:pt x="30900" y="51559"/>
                  </a:cubicBezTo>
                  <a:cubicBezTo>
                    <a:pt x="30700" y="51320"/>
                    <a:pt x="30927" y="50781"/>
                    <a:pt x="30588" y="50575"/>
                  </a:cubicBezTo>
                  <a:cubicBezTo>
                    <a:pt x="30294" y="50403"/>
                    <a:pt x="29255" y="50231"/>
                    <a:pt x="28755" y="50175"/>
                  </a:cubicBezTo>
                  <a:cubicBezTo>
                    <a:pt x="28322" y="50114"/>
                    <a:pt x="27372" y="50086"/>
                    <a:pt x="26927" y="50114"/>
                  </a:cubicBezTo>
                  <a:cubicBezTo>
                    <a:pt x="26305" y="50153"/>
                    <a:pt x="24927" y="50242"/>
                    <a:pt x="24550" y="50447"/>
                  </a:cubicBezTo>
                  <a:cubicBezTo>
                    <a:pt x="24294" y="50592"/>
                    <a:pt x="24400" y="50987"/>
                    <a:pt x="24455" y="51164"/>
                  </a:cubicBezTo>
                  <a:cubicBezTo>
                    <a:pt x="24505" y="51287"/>
                    <a:pt x="25033" y="51526"/>
                    <a:pt x="24861" y="51631"/>
                  </a:cubicBezTo>
                  <a:cubicBezTo>
                    <a:pt x="24644" y="51759"/>
                    <a:pt x="23644" y="51698"/>
                    <a:pt x="23288" y="51631"/>
                  </a:cubicBezTo>
                  <a:cubicBezTo>
                    <a:pt x="22711" y="51509"/>
                    <a:pt x="21861" y="51037"/>
                    <a:pt x="21683" y="50781"/>
                  </a:cubicBezTo>
                  <a:cubicBezTo>
                    <a:pt x="21477" y="50470"/>
                    <a:pt x="22222" y="49819"/>
                    <a:pt x="22088" y="49508"/>
                  </a:cubicBezTo>
                  <a:cubicBezTo>
                    <a:pt x="21927" y="49147"/>
                    <a:pt x="20911" y="48519"/>
                    <a:pt x="20427" y="48213"/>
                  </a:cubicBezTo>
                  <a:cubicBezTo>
                    <a:pt x="19872" y="47852"/>
                    <a:pt x="18666" y="47118"/>
                    <a:pt x="17883" y="46829"/>
                  </a:cubicBezTo>
                  <a:cubicBezTo>
                    <a:pt x="17466" y="46679"/>
                    <a:pt x="16450" y="46479"/>
                    <a:pt x="15950" y="46373"/>
                  </a:cubicBezTo>
                  <a:cubicBezTo>
                    <a:pt x="15655" y="46306"/>
                    <a:pt x="15072" y="46101"/>
                    <a:pt x="14750" y="46134"/>
                  </a:cubicBezTo>
                  <a:cubicBezTo>
                    <a:pt x="14488" y="46156"/>
                    <a:pt x="14205" y="46379"/>
                    <a:pt x="14127" y="46479"/>
                  </a:cubicBezTo>
                  <a:cubicBezTo>
                    <a:pt x="13988" y="46645"/>
                    <a:pt x="14450" y="47068"/>
                    <a:pt x="14127" y="47179"/>
                  </a:cubicBezTo>
                  <a:cubicBezTo>
                    <a:pt x="13816" y="47279"/>
                    <a:pt x="12866" y="47168"/>
                    <a:pt x="12600" y="47051"/>
                  </a:cubicBezTo>
                  <a:cubicBezTo>
                    <a:pt x="12111" y="46840"/>
                    <a:pt x="12205" y="46184"/>
                    <a:pt x="12194" y="45890"/>
                  </a:cubicBezTo>
                  <a:cubicBezTo>
                    <a:pt x="12194" y="45500"/>
                    <a:pt x="12138" y="44661"/>
                    <a:pt x="12694" y="44339"/>
                  </a:cubicBezTo>
                  <a:cubicBezTo>
                    <a:pt x="13177" y="44055"/>
                    <a:pt x="15250" y="44005"/>
                    <a:pt x="15694" y="43711"/>
                  </a:cubicBezTo>
                  <a:cubicBezTo>
                    <a:pt x="15977" y="43516"/>
                    <a:pt x="15900" y="43005"/>
                    <a:pt x="15694" y="42788"/>
                  </a:cubicBezTo>
                  <a:cubicBezTo>
                    <a:pt x="15422" y="42516"/>
                    <a:pt x="14222" y="42138"/>
                    <a:pt x="13722" y="41926"/>
                  </a:cubicBezTo>
                  <a:cubicBezTo>
                    <a:pt x="12866" y="41560"/>
                    <a:pt x="11150" y="40831"/>
                    <a:pt x="10233" y="40503"/>
                  </a:cubicBezTo>
                  <a:cubicBezTo>
                    <a:pt x="9733" y="40331"/>
                    <a:pt x="8638" y="40020"/>
                    <a:pt x="8122" y="39853"/>
                  </a:cubicBezTo>
                  <a:cubicBezTo>
                    <a:pt x="7072" y="39520"/>
                    <a:pt x="4716" y="38930"/>
                    <a:pt x="3961" y="38475"/>
                  </a:cubicBezTo>
                  <a:cubicBezTo>
                    <a:pt x="3705" y="38319"/>
                    <a:pt x="3705" y="37902"/>
                    <a:pt x="3422" y="37758"/>
                  </a:cubicBezTo>
                  <a:cubicBezTo>
                    <a:pt x="2972" y="37507"/>
                    <a:pt x="1433" y="37296"/>
                    <a:pt x="877" y="37091"/>
                  </a:cubicBezTo>
                  <a:cubicBezTo>
                    <a:pt x="622" y="36991"/>
                    <a:pt x="0" y="36640"/>
                    <a:pt x="0" y="36640"/>
                  </a:cubicBezTo>
                  <a:cubicBezTo>
                    <a:pt x="366" y="36301"/>
                    <a:pt x="944" y="35751"/>
                    <a:pt x="1188" y="35518"/>
                  </a:cubicBezTo>
                  <a:cubicBezTo>
                    <a:pt x="1661" y="35078"/>
                    <a:pt x="2677" y="34206"/>
                    <a:pt x="3066" y="33750"/>
                  </a:cubicBezTo>
                  <a:cubicBezTo>
                    <a:pt x="3527" y="33205"/>
                    <a:pt x="3866" y="32027"/>
                    <a:pt x="4544" y="31516"/>
                  </a:cubicBezTo>
                  <a:cubicBezTo>
                    <a:pt x="4877" y="31265"/>
                    <a:pt x="5783" y="30782"/>
                    <a:pt x="6422" y="30671"/>
                  </a:cubicBezTo>
                  <a:cubicBezTo>
                    <a:pt x="6988" y="30571"/>
                    <a:pt x="8311" y="30787"/>
                    <a:pt x="8883" y="30687"/>
                  </a:cubicBezTo>
                  <a:cubicBezTo>
                    <a:pt x="9505" y="30582"/>
                    <a:pt x="10516" y="30148"/>
                    <a:pt x="10761" y="29893"/>
                  </a:cubicBezTo>
                  <a:cubicBezTo>
                    <a:pt x="11055" y="29592"/>
                    <a:pt x="10911" y="28914"/>
                    <a:pt x="10761" y="28603"/>
                  </a:cubicBezTo>
                  <a:cubicBezTo>
                    <a:pt x="10627" y="28297"/>
                    <a:pt x="9772" y="27753"/>
                    <a:pt x="9650" y="27436"/>
                  </a:cubicBezTo>
                  <a:cubicBezTo>
                    <a:pt x="9505" y="27097"/>
                    <a:pt x="9411" y="26374"/>
                    <a:pt x="9733" y="26052"/>
                  </a:cubicBezTo>
                  <a:cubicBezTo>
                    <a:pt x="10016" y="25790"/>
                    <a:pt x="11033" y="25307"/>
                    <a:pt x="11705" y="25246"/>
                  </a:cubicBezTo>
                  <a:cubicBezTo>
                    <a:pt x="12344" y="25185"/>
                    <a:pt x="13655" y="25429"/>
                    <a:pt x="14166" y="25596"/>
                  </a:cubicBezTo>
                  <a:cubicBezTo>
                    <a:pt x="14977" y="25863"/>
                    <a:pt x="15883" y="26674"/>
                    <a:pt x="16355" y="27052"/>
                  </a:cubicBezTo>
                  <a:cubicBezTo>
                    <a:pt x="16827" y="27425"/>
                    <a:pt x="17211" y="28303"/>
                    <a:pt x="17922" y="28603"/>
                  </a:cubicBezTo>
                  <a:cubicBezTo>
                    <a:pt x="18288" y="28753"/>
                    <a:pt x="19333" y="28914"/>
                    <a:pt x="19844" y="28959"/>
                  </a:cubicBezTo>
                  <a:cubicBezTo>
                    <a:pt x="20861" y="29031"/>
                    <a:pt x="23100" y="29092"/>
                    <a:pt x="23927" y="28842"/>
                  </a:cubicBezTo>
                  <a:cubicBezTo>
                    <a:pt x="24722" y="28603"/>
                    <a:pt x="24872" y="27686"/>
                    <a:pt x="25361" y="27330"/>
                  </a:cubicBezTo>
                  <a:cubicBezTo>
                    <a:pt x="25955" y="26891"/>
                    <a:pt x="27605" y="26152"/>
                    <a:pt x="28305" y="25740"/>
                  </a:cubicBezTo>
                  <a:cubicBezTo>
                    <a:pt x="29538" y="25046"/>
                    <a:pt x="31833" y="23589"/>
                    <a:pt x="33050" y="22883"/>
                  </a:cubicBezTo>
                  <a:cubicBezTo>
                    <a:pt x="33955" y="22361"/>
                    <a:pt x="35416" y="21160"/>
                    <a:pt x="36727" y="20816"/>
                  </a:cubicBezTo>
                  <a:cubicBezTo>
                    <a:pt x="37622" y="20582"/>
                    <a:pt x="39916" y="20649"/>
                    <a:pt x="40894" y="20465"/>
                  </a:cubicBezTo>
                  <a:cubicBezTo>
                    <a:pt x="41661" y="20315"/>
                    <a:pt x="43161" y="19899"/>
                    <a:pt x="43622" y="19598"/>
                  </a:cubicBezTo>
                  <a:cubicBezTo>
                    <a:pt x="44083" y="19287"/>
                    <a:pt x="44188" y="18526"/>
                    <a:pt x="44283" y="18159"/>
                  </a:cubicBezTo>
                  <a:cubicBezTo>
                    <a:pt x="44377" y="17820"/>
                    <a:pt x="44500" y="17119"/>
                    <a:pt x="44377" y="16775"/>
                  </a:cubicBezTo>
                  <a:cubicBezTo>
                    <a:pt x="44177" y="16236"/>
                    <a:pt x="43066" y="15229"/>
                    <a:pt x="42677" y="14707"/>
                  </a:cubicBezTo>
                  <a:cubicBezTo>
                    <a:pt x="42255" y="14157"/>
                    <a:pt x="41727" y="13001"/>
                    <a:pt x="41111" y="12478"/>
                  </a:cubicBezTo>
                  <a:cubicBezTo>
                    <a:pt x="40500" y="11956"/>
                    <a:pt x="38633" y="11088"/>
                    <a:pt x="37838" y="10616"/>
                  </a:cubicBezTo>
                  <a:cubicBezTo>
                    <a:pt x="37294" y="10283"/>
                    <a:pt x="36050" y="9654"/>
                    <a:pt x="35700" y="9288"/>
                  </a:cubicBezTo>
                  <a:cubicBezTo>
                    <a:pt x="35283" y="8860"/>
                    <a:pt x="35294" y="7909"/>
                    <a:pt x="34888" y="7476"/>
                  </a:cubicBezTo>
                  <a:cubicBezTo>
                    <a:pt x="34511" y="7086"/>
                    <a:pt x="33311" y="6381"/>
                    <a:pt x="32644" y="6053"/>
                  </a:cubicBezTo>
                  <a:cubicBezTo>
                    <a:pt x="32077" y="5780"/>
                    <a:pt x="30566" y="5374"/>
                    <a:pt x="30050" y="5080"/>
                  </a:cubicBezTo>
                  <a:cubicBezTo>
                    <a:pt x="29616" y="4830"/>
                    <a:pt x="28900" y="4274"/>
                    <a:pt x="28850" y="3974"/>
                  </a:cubicBezTo>
                  <a:cubicBezTo>
                    <a:pt x="28794" y="3618"/>
                    <a:pt x="29427" y="2923"/>
                    <a:pt x="29833" y="2606"/>
                  </a:cubicBezTo>
                  <a:cubicBezTo>
                    <a:pt x="30238" y="2290"/>
                    <a:pt x="31616" y="1795"/>
                    <a:pt x="32066" y="1484"/>
                  </a:cubicBezTo>
                  <a:cubicBezTo>
                    <a:pt x="32472" y="1200"/>
                    <a:pt x="32983" y="572"/>
                    <a:pt x="33227" y="261"/>
                  </a:cubicBezTo>
                  <a:cubicBezTo>
                    <a:pt x="33283" y="205"/>
                    <a:pt x="33350" y="105"/>
                    <a:pt x="33427" y="0"/>
                  </a:cubicBezTo>
                  <a:cubicBezTo>
                    <a:pt x="34200" y="244"/>
                    <a:pt x="35294" y="600"/>
                    <a:pt x="35700" y="800"/>
                  </a:cubicBezTo>
                  <a:cubicBezTo>
                    <a:pt x="36227" y="1061"/>
                    <a:pt x="36794" y="1728"/>
                    <a:pt x="37338" y="1984"/>
                  </a:cubicBezTo>
                  <a:cubicBezTo>
                    <a:pt x="37783" y="2206"/>
                    <a:pt x="39038" y="2473"/>
                    <a:pt x="39461" y="2695"/>
                  </a:cubicBezTo>
                  <a:cubicBezTo>
                    <a:pt x="39972" y="2984"/>
                    <a:pt x="40227" y="3751"/>
                    <a:pt x="40800" y="4024"/>
                  </a:cubicBezTo>
                  <a:cubicBezTo>
                    <a:pt x="41472" y="4346"/>
                    <a:pt x="43472" y="4691"/>
                    <a:pt x="44377" y="4908"/>
                  </a:cubicBezTo>
                  <a:cubicBezTo>
                    <a:pt x="45122" y="5085"/>
                    <a:pt x="46716" y="5374"/>
                    <a:pt x="47405" y="5586"/>
                  </a:cubicBezTo>
                  <a:cubicBezTo>
                    <a:pt x="48150" y="5814"/>
                    <a:pt x="49433" y="6375"/>
                    <a:pt x="49988" y="6681"/>
                  </a:cubicBezTo>
                  <a:cubicBezTo>
                    <a:pt x="50744" y="7092"/>
                    <a:pt x="51816" y="8031"/>
                    <a:pt x="52450" y="8476"/>
                  </a:cubicBezTo>
                  <a:cubicBezTo>
                    <a:pt x="52883" y="8787"/>
                    <a:pt x="53544" y="9493"/>
                    <a:pt x="54222" y="9721"/>
                  </a:cubicBezTo>
                  <a:cubicBezTo>
                    <a:pt x="54761" y="9899"/>
                    <a:pt x="56194" y="10177"/>
                    <a:pt x="56844" y="10077"/>
                  </a:cubicBezTo>
                  <a:cubicBezTo>
                    <a:pt x="57088" y="10044"/>
                    <a:pt x="57166" y="9760"/>
                    <a:pt x="57400" y="9710"/>
                  </a:cubicBezTo>
                  <a:cubicBezTo>
                    <a:pt x="57883" y="9610"/>
                    <a:pt x="59183" y="9627"/>
                    <a:pt x="59572" y="9782"/>
                  </a:cubicBezTo>
                  <a:cubicBezTo>
                    <a:pt x="59938" y="9932"/>
                    <a:pt x="59855" y="10416"/>
                    <a:pt x="59750" y="10627"/>
                  </a:cubicBezTo>
                  <a:cubicBezTo>
                    <a:pt x="59655" y="10805"/>
                    <a:pt x="58938" y="11088"/>
                    <a:pt x="58900" y="11272"/>
                  </a:cubicBezTo>
                  <a:cubicBezTo>
                    <a:pt x="58872" y="11389"/>
                    <a:pt x="59022" y="11655"/>
                    <a:pt x="59261" y="11728"/>
                  </a:cubicBezTo>
                  <a:cubicBezTo>
                    <a:pt x="59588" y="11828"/>
                    <a:pt x="60572" y="11633"/>
                    <a:pt x="60911" y="11728"/>
                  </a:cubicBezTo>
                  <a:cubicBezTo>
                    <a:pt x="61155" y="11794"/>
                    <a:pt x="61400" y="12067"/>
                    <a:pt x="61344" y="12183"/>
                  </a:cubicBezTo>
                  <a:cubicBezTo>
                    <a:pt x="61238" y="12395"/>
                    <a:pt x="60100" y="12617"/>
                    <a:pt x="59911" y="12817"/>
                  </a:cubicBezTo>
                  <a:cubicBezTo>
                    <a:pt x="59788" y="12939"/>
                    <a:pt x="60072" y="13228"/>
                    <a:pt x="59911" y="13340"/>
                  </a:cubicBezTo>
                  <a:cubicBezTo>
                    <a:pt x="59738" y="13462"/>
                    <a:pt x="58927" y="13490"/>
                    <a:pt x="58722" y="13595"/>
                  </a:cubicBezTo>
                  <a:cubicBezTo>
                    <a:pt x="58427" y="13751"/>
                    <a:pt x="58211" y="14168"/>
                    <a:pt x="58250" y="14368"/>
                  </a:cubicBezTo>
                  <a:cubicBezTo>
                    <a:pt x="58288" y="14512"/>
                    <a:pt x="58544" y="14835"/>
                    <a:pt x="58855" y="14907"/>
                  </a:cubicBezTo>
                  <a:cubicBezTo>
                    <a:pt x="59022" y="14946"/>
                    <a:pt x="59333" y="14957"/>
                    <a:pt x="59627" y="14952"/>
                  </a:cubicBezTo>
                  <a:cubicBezTo>
                    <a:pt x="59533" y="15091"/>
                    <a:pt x="59427" y="15246"/>
                    <a:pt x="59333" y="15313"/>
                  </a:cubicBezTo>
                  <a:cubicBezTo>
                    <a:pt x="59116" y="15474"/>
                    <a:pt x="58477" y="15730"/>
                    <a:pt x="58155" y="15852"/>
                  </a:cubicBezTo>
                  <a:cubicBezTo>
                    <a:pt x="57883" y="15952"/>
                    <a:pt x="57355" y="16186"/>
                    <a:pt x="57005" y="16197"/>
                  </a:cubicBezTo>
                  <a:cubicBezTo>
                    <a:pt x="56711" y="16208"/>
                    <a:pt x="56138" y="16080"/>
                    <a:pt x="55938" y="15991"/>
                  </a:cubicBezTo>
                  <a:cubicBezTo>
                    <a:pt x="55655" y="15863"/>
                    <a:pt x="55694" y="15452"/>
                    <a:pt x="55372" y="15341"/>
                  </a:cubicBezTo>
                  <a:cubicBezTo>
                    <a:pt x="55061" y="15241"/>
                    <a:pt x="54205" y="15213"/>
                    <a:pt x="53816" y="15246"/>
                  </a:cubicBezTo>
                  <a:cubicBezTo>
                    <a:pt x="53600" y="15263"/>
                    <a:pt x="53138" y="15357"/>
                    <a:pt x="53044" y="15441"/>
                  </a:cubicBezTo>
                  <a:cubicBezTo>
                    <a:pt x="52911" y="15563"/>
                    <a:pt x="53127" y="15858"/>
                    <a:pt x="53288" y="15974"/>
                  </a:cubicBezTo>
                  <a:cubicBezTo>
                    <a:pt x="53438" y="16091"/>
                    <a:pt x="53922" y="16280"/>
                    <a:pt x="54194" y="16352"/>
                  </a:cubicBezTo>
                  <a:cubicBezTo>
                    <a:pt x="54466" y="16436"/>
                    <a:pt x="55183" y="16497"/>
                    <a:pt x="55438" y="16586"/>
                  </a:cubicBezTo>
                  <a:cubicBezTo>
                    <a:pt x="55666" y="16669"/>
                    <a:pt x="56016" y="16891"/>
                    <a:pt x="56100" y="17014"/>
                  </a:cubicBezTo>
                  <a:cubicBezTo>
                    <a:pt x="56261" y="17236"/>
                    <a:pt x="56261" y="17720"/>
                    <a:pt x="56138" y="17948"/>
                  </a:cubicBezTo>
                  <a:cubicBezTo>
                    <a:pt x="55994" y="18192"/>
                    <a:pt x="55183" y="18598"/>
                    <a:pt x="54988" y="18842"/>
                  </a:cubicBezTo>
                  <a:cubicBezTo>
                    <a:pt x="54827" y="19054"/>
                    <a:pt x="54922" y="19537"/>
                    <a:pt x="54694" y="19743"/>
                  </a:cubicBezTo>
                  <a:cubicBezTo>
                    <a:pt x="54488" y="19915"/>
                    <a:pt x="53705" y="20154"/>
                    <a:pt x="53422" y="20310"/>
                  </a:cubicBezTo>
                  <a:cubicBezTo>
                    <a:pt x="53072" y="20493"/>
                    <a:pt x="52638" y="20966"/>
                    <a:pt x="52138" y="21071"/>
                  </a:cubicBezTo>
                  <a:cubicBezTo>
                    <a:pt x="51827" y="21138"/>
                    <a:pt x="51072" y="21038"/>
                    <a:pt x="50733" y="21071"/>
                  </a:cubicBezTo>
                  <a:cubicBezTo>
                    <a:pt x="50461" y="21099"/>
                    <a:pt x="49894" y="21188"/>
                    <a:pt x="49722" y="21277"/>
                  </a:cubicBezTo>
                  <a:cubicBezTo>
                    <a:pt x="49477" y="21405"/>
                    <a:pt x="49327" y="21749"/>
                    <a:pt x="49355" y="21916"/>
                  </a:cubicBezTo>
                  <a:cubicBezTo>
                    <a:pt x="49383" y="22039"/>
                    <a:pt x="49650" y="22272"/>
                    <a:pt x="49827" y="22372"/>
                  </a:cubicBezTo>
                  <a:cubicBezTo>
                    <a:pt x="50222" y="22605"/>
                    <a:pt x="51355" y="22945"/>
                    <a:pt x="51844" y="23145"/>
                  </a:cubicBezTo>
                  <a:cubicBezTo>
                    <a:pt x="52411" y="23378"/>
                    <a:pt x="53561" y="23834"/>
                    <a:pt x="54061" y="24084"/>
                  </a:cubicBezTo>
                  <a:cubicBezTo>
                    <a:pt x="54544" y="24334"/>
                    <a:pt x="55250" y="24918"/>
                    <a:pt x="55761" y="25151"/>
                  </a:cubicBezTo>
                  <a:cubicBezTo>
                    <a:pt x="56288" y="25396"/>
                    <a:pt x="57561" y="25785"/>
                    <a:pt x="58183" y="25979"/>
                  </a:cubicBezTo>
                  <a:cubicBezTo>
                    <a:pt x="58911" y="26218"/>
                    <a:pt x="60477" y="26624"/>
                    <a:pt x="61211" y="26852"/>
                  </a:cubicBezTo>
                  <a:cubicBezTo>
                    <a:pt x="62438" y="27252"/>
                    <a:pt x="64738" y="28142"/>
                    <a:pt x="65966" y="28542"/>
                  </a:cubicBezTo>
                  <a:cubicBezTo>
                    <a:pt x="66533" y="28725"/>
                    <a:pt x="67794" y="29048"/>
                    <a:pt x="68322" y="29248"/>
                  </a:cubicBezTo>
                  <a:cubicBezTo>
                    <a:pt x="69200" y="29587"/>
                    <a:pt x="70711" y="30359"/>
                    <a:pt x="71444" y="30760"/>
                  </a:cubicBezTo>
                  <a:cubicBezTo>
                    <a:pt x="72211" y="31165"/>
                    <a:pt x="73566" y="32044"/>
                    <a:pt x="74294" y="32460"/>
                  </a:cubicBezTo>
                  <a:cubicBezTo>
                    <a:pt x="74850" y="32772"/>
                    <a:pt x="75944" y="33405"/>
                    <a:pt x="76577" y="33689"/>
                  </a:cubicBezTo>
                  <a:cubicBezTo>
                    <a:pt x="77122" y="33933"/>
                    <a:pt x="78200" y="34456"/>
                    <a:pt x="78933" y="34589"/>
                  </a:cubicBezTo>
                  <a:cubicBezTo>
                    <a:pt x="79377" y="34673"/>
                    <a:pt x="80416" y="34673"/>
                    <a:pt x="80905" y="34662"/>
                  </a:cubicBezTo>
                  <a:cubicBezTo>
                    <a:pt x="81244" y="34656"/>
                    <a:pt x="81905" y="34523"/>
                    <a:pt x="82216" y="34562"/>
                  </a:cubicBezTo>
                  <a:cubicBezTo>
                    <a:pt x="82755" y="34628"/>
                    <a:pt x="83422" y="35056"/>
                    <a:pt x="83866" y="35201"/>
                  </a:cubicBezTo>
                  <a:cubicBezTo>
                    <a:pt x="84472" y="35401"/>
                    <a:pt x="86000" y="35657"/>
                    <a:pt x="86477" y="35918"/>
                  </a:cubicBezTo>
                  <a:cubicBezTo>
                    <a:pt x="86827" y="36107"/>
                    <a:pt x="87072" y="36579"/>
                    <a:pt x="87188" y="36802"/>
                  </a:cubicBezTo>
                  <a:cubicBezTo>
                    <a:pt x="87355" y="37107"/>
                    <a:pt x="87355" y="37747"/>
                    <a:pt x="87516" y="38047"/>
                  </a:cubicBezTo>
                  <a:cubicBezTo>
                    <a:pt x="87650" y="38280"/>
                    <a:pt x="88261" y="38708"/>
                    <a:pt x="88300" y="38953"/>
                  </a:cubicBezTo>
                  <a:cubicBezTo>
                    <a:pt x="88327" y="39169"/>
                    <a:pt x="87977" y="39597"/>
                    <a:pt x="87788" y="39803"/>
                  </a:cubicBezTo>
                  <a:cubicBezTo>
                    <a:pt x="87638" y="39975"/>
                    <a:pt x="87150" y="40281"/>
                    <a:pt x="86988" y="40442"/>
                  </a:cubicBezTo>
                  <a:cubicBezTo>
                    <a:pt x="86772" y="40659"/>
                    <a:pt x="86433" y="41098"/>
                    <a:pt x="86355" y="41326"/>
                  </a:cubicBezTo>
                  <a:cubicBezTo>
                    <a:pt x="86283" y="41482"/>
                    <a:pt x="86244" y="41810"/>
                    <a:pt x="86283" y="41965"/>
                  </a:cubicBezTo>
                  <a:cubicBezTo>
                    <a:pt x="86327" y="42149"/>
                    <a:pt x="86666" y="42499"/>
                    <a:pt x="86716" y="42682"/>
                  </a:cubicBezTo>
                  <a:cubicBezTo>
                    <a:pt x="86761" y="42838"/>
                    <a:pt x="86827" y="43166"/>
                    <a:pt x="86677" y="43310"/>
                  </a:cubicBezTo>
                  <a:cubicBezTo>
                    <a:pt x="86527" y="43466"/>
                    <a:pt x="85988" y="43794"/>
                    <a:pt x="85572" y="43816"/>
                  </a:cubicBezTo>
                  <a:cubicBezTo>
                    <a:pt x="85122" y="43844"/>
                    <a:pt x="84377" y="43549"/>
                    <a:pt x="84066" y="43422"/>
                  </a:cubicBezTo>
                  <a:cubicBezTo>
                    <a:pt x="83650" y="43255"/>
                    <a:pt x="83283" y="42743"/>
                    <a:pt x="82783" y="42627"/>
                  </a:cubicBezTo>
                  <a:cubicBezTo>
                    <a:pt x="82283" y="42510"/>
                    <a:pt x="81055" y="42599"/>
                    <a:pt x="80472" y="42571"/>
                  </a:cubicBezTo>
                  <a:cubicBezTo>
                    <a:pt x="79894" y="42549"/>
                    <a:pt x="78661" y="42543"/>
                    <a:pt x="78161" y="42421"/>
                  </a:cubicBezTo>
                  <a:cubicBezTo>
                    <a:pt x="77905" y="42360"/>
                    <a:pt x="77700" y="42076"/>
                    <a:pt x="77416" y="42049"/>
                  </a:cubicBezTo>
                  <a:cubicBezTo>
                    <a:pt x="77161" y="42026"/>
                    <a:pt x="76700" y="42204"/>
                    <a:pt x="76444" y="42227"/>
                  </a:cubicBezTo>
                  <a:cubicBezTo>
                    <a:pt x="76011" y="42265"/>
                    <a:pt x="75133" y="42238"/>
                    <a:pt x="74700" y="42227"/>
                  </a:cubicBezTo>
                  <a:cubicBezTo>
                    <a:pt x="73877" y="42210"/>
                    <a:pt x="72238" y="42054"/>
                    <a:pt x="71416" y="42065"/>
                  </a:cubicBezTo>
                  <a:cubicBezTo>
                    <a:pt x="71133" y="42065"/>
                    <a:pt x="70577" y="42115"/>
                    <a:pt x="70305" y="42143"/>
                  </a:cubicBezTo>
                  <a:cubicBezTo>
                    <a:pt x="69888" y="42188"/>
                    <a:pt x="68955" y="42232"/>
                    <a:pt x="68683" y="42366"/>
                  </a:cubicBezTo>
                  <a:cubicBezTo>
                    <a:pt x="68511" y="42460"/>
                    <a:pt x="68511" y="42727"/>
                    <a:pt x="68550" y="42849"/>
                  </a:cubicBezTo>
                  <a:cubicBezTo>
                    <a:pt x="68633" y="43038"/>
                    <a:pt x="69183" y="43360"/>
                    <a:pt x="69333" y="43544"/>
                  </a:cubicBezTo>
                  <a:cubicBezTo>
                    <a:pt x="69511" y="43783"/>
                    <a:pt x="69711" y="44283"/>
                    <a:pt x="69766" y="44539"/>
                  </a:cubicBezTo>
                  <a:cubicBezTo>
                    <a:pt x="69805" y="44795"/>
                    <a:pt x="69861" y="45306"/>
                    <a:pt x="69700" y="45545"/>
                  </a:cubicBezTo>
                  <a:cubicBezTo>
                    <a:pt x="69522" y="45812"/>
                    <a:pt x="68861" y="46312"/>
                    <a:pt x="68388" y="46507"/>
                  </a:cubicBezTo>
                  <a:cubicBezTo>
                    <a:pt x="68116" y="46612"/>
                    <a:pt x="67416" y="46751"/>
                    <a:pt x="67050" y="46796"/>
                  </a:cubicBezTo>
                  <a:cubicBezTo>
                    <a:pt x="66494" y="46851"/>
                    <a:pt x="65316" y="46862"/>
                    <a:pt x="64766" y="46823"/>
                  </a:cubicBezTo>
                  <a:cubicBezTo>
                    <a:pt x="64266" y="46784"/>
                    <a:pt x="63388" y="46540"/>
                    <a:pt x="62888" y="46518"/>
                  </a:cubicBezTo>
                  <a:cubicBezTo>
                    <a:pt x="62561" y="46501"/>
                    <a:pt x="61883" y="46534"/>
                    <a:pt x="61600" y="46601"/>
                  </a:cubicBezTo>
                  <a:cubicBezTo>
                    <a:pt x="61305" y="46668"/>
                    <a:pt x="60927" y="46929"/>
                    <a:pt x="60666" y="47029"/>
                  </a:cubicBezTo>
                  <a:cubicBezTo>
                    <a:pt x="60344" y="47146"/>
                    <a:pt x="59588" y="47312"/>
                    <a:pt x="59288" y="47446"/>
                  </a:cubicBezTo>
                  <a:cubicBezTo>
                    <a:pt x="59022" y="47568"/>
                    <a:pt x="58522" y="47852"/>
                    <a:pt x="58427" y="48013"/>
                  </a:cubicBezTo>
                  <a:cubicBezTo>
                    <a:pt x="58211" y="48369"/>
                    <a:pt x="58572" y="49125"/>
                    <a:pt x="58722" y="49491"/>
                  </a:cubicBezTo>
                  <a:cubicBezTo>
                    <a:pt x="58872" y="49858"/>
                    <a:pt x="59138" y="50631"/>
                    <a:pt x="59627" y="50942"/>
                  </a:cubicBezTo>
                  <a:cubicBezTo>
                    <a:pt x="59855" y="51098"/>
                    <a:pt x="60588" y="51309"/>
                    <a:pt x="60966" y="51398"/>
                  </a:cubicBezTo>
                  <a:cubicBezTo>
                    <a:pt x="61361" y="51492"/>
                    <a:pt x="62238" y="51581"/>
                    <a:pt x="62644" y="51654"/>
                  </a:cubicBezTo>
                  <a:cubicBezTo>
                    <a:pt x="63116" y="51737"/>
                    <a:pt x="64144" y="51859"/>
                    <a:pt x="64466" y="52026"/>
                  </a:cubicBezTo>
                  <a:cubicBezTo>
                    <a:pt x="64655" y="52126"/>
                    <a:pt x="64794" y="52398"/>
                    <a:pt x="64722" y="52521"/>
                  </a:cubicBezTo>
                  <a:cubicBezTo>
                    <a:pt x="64683" y="52626"/>
                    <a:pt x="64344" y="52799"/>
                    <a:pt x="64155" y="52865"/>
                  </a:cubicBezTo>
                  <a:cubicBezTo>
                    <a:pt x="63927" y="52943"/>
                    <a:pt x="63211" y="52971"/>
                    <a:pt x="63088" y="53077"/>
                  </a:cubicBezTo>
                  <a:cubicBezTo>
                    <a:pt x="62938" y="53204"/>
                    <a:pt x="63222" y="53505"/>
                    <a:pt x="63427" y="53616"/>
                  </a:cubicBezTo>
                  <a:cubicBezTo>
                    <a:pt x="63644" y="53738"/>
                    <a:pt x="64333" y="53877"/>
                    <a:pt x="64655" y="53949"/>
                  </a:cubicBezTo>
                  <a:cubicBezTo>
                    <a:pt x="64994" y="54021"/>
                    <a:pt x="65722" y="54110"/>
                    <a:pt x="66033" y="54194"/>
                  </a:cubicBezTo>
                  <a:cubicBezTo>
                    <a:pt x="66644" y="54349"/>
                    <a:pt x="67727" y="54738"/>
                    <a:pt x="68183" y="54961"/>
                  </a:cubicBezTo>
                  <a:cubicBezTo>
                    <a:pt x="68588" y="55155"/>
                    <a:pt x="69255" y="55611"/>
                    <a:pt x="69494" y="55861"/>
                  </a:cubicBezTo>
                  <a:cubicBezTo>
                    <a:pt x="69833" y="56195"/>
                    <a:pt x="70255" y="56906"/>
                    <a:pt x="70377" y="57273"/>
                  </a:cubicBezTo>
                  <a:cubicBezTo>
                    <a:pt x="70511" y="57679"/>
                    <a:pt x="70494" y="58513"/>
                    <a:pt x="70444" y="58930"/>
                  </a:cubicBezTo>
                  <a:cubicBezTo>
                    <a:pt x="70400" y="59202"/>
                    <a:pt x="69994" y="59735"/>
                    <a:pt x="70066" y="60008"/>
                  </a:cubicBezTo>
                  <a:cubicBezTo>
                    <a:pt x="70133" y="60264"/>
                    <a:pt x="70577" y="60742"/>
                    <a:pt x="70877" y="60964"/>
                  </a:cubicBezTo>
                  <a:cubicBezTo>
                    <a:pt x="71322" y="61297"/>
                    <a:pt x="72727" y="61831"/>
                    <a:pt x="73161" y="62164"/>
                  </a:cubicBezTo>
                  <a:cubicBezTo>
                    <a:pt x="73538" y="62470"/>
                    <a:pt x="73877" y="63154"/>
                    <a:pt x="74133" y="63482"/>
                  </a:cubicBezTo>
                  <a:cubicBezTo>
                    <a:pt x="74238" y="63626"/>
                    <a:pt x="74405" y="63926"/>
                    <a:pt x="74594" y="64060"/>
                  </a:cubicBezTo>
                  <a:cubicBezTo>
                    <a:pt x="74766" y="64182"/>
                    <a:pt x="75200" y="64438"/>
                    <a:pt x="75527" y="64488"/>
                  </a:cubicBezTo>
                  <a:cubicBezTo>
                    <a:pt x="76094" y="64571"/>
                    <a:pt x="77311" y="64416"/>
                    <a:pt x="77905" y="64360"/>
                  </a:cubicBezTo>
                  <a:cubicBezTo>
                    <a:pt x="78483" y="64304"/>
                    <a:pt x="79583" y="64054"/>
                    <a:pt x="80177" y="64043"/>
                  </a:cubicBezTo>
                  <a:cubicBezTo>
                    <a:pt x="80594" y="64038"/>
                    <a:pt x="81405" y="64149"/>
                    <a:pt x="81800" y="64210"/>
                  </a:cubicBezTo>
                  <a:cubicBezTo>
                    <a:pt x="82161" y="64260"/>
                    <a:pt x="82838" y="64466"/>
                    <a:pt x="83233" y="64488"/>
                  </a:cubicBezTo>
                  <a:cubicBezTo>
                    <a:pt x="83838" y="64527"/>
                    <a:pt x="85111" y="64449"/>
                    <a:pt x="85688" y="64360"/>
                  </a:cubicBezTo>
                  <a:cubicBezTo>
                    <a:pt x="86177" y="64288"/>
                    <a:pt x="86950" y="63971"/>
                    <a:pt x="87433" y="63893"/>
                  </a:cubicBezTo>
                  <a:cubicBezTo>
                    <a:pt x="88177" y="63776"/>
                    <a:pt x="89816" y="63715"/>
                    <a:pt x="90611" y="63693"/>
                  </a:cubicBezTo>
                  <a:cubicBezTo>
                    <a:pt x="91533" y="63671"/>
                    <a:pt x="93394" y="63738"/>
                    <a:pt x="94327" y="63732"/>
                  </a:cubicBezTo>
                  <a:cubicBezTo>
                    <a:pt x="95250" y="63721"/>
                    <a:pt x="97088" y="63704"/>
                    <a:pt x="97994" y="63637"/>
                  </a:cubicBezTo>
                  <a:cubicBezTo>
                    <a:pt x="98844" y="63582"/>
                    <a:pt x="100455" y="63293"/>
                    <a:pt x="101305" y="63254"/>
                  </a:cubicBezTo>
                  <a:cubicBezTo>
                    <a:pt x="101861" y="63226"/>
                    <a:pt x="102994" y="63221"/>
                    <a:pt x="103494" y="63310"/>
                  </a:cubicBezTo>
                  <a:cubicBezTo>
                    <a:pt x="103927" y="63382"/>
                    <a:pt x="104711" y="63643"/>
                    <a:pt x="104844" y="63821"/>
                  </a:cubicBezTo>
                  <a:cubicBezTo>
                    <a:pt x="104966" y="63982"/>
                    <a:pt x="104533" y="64321"/>
                    <a:pt x="104483" y="64488"/>
                  </a:cubicBezTo>
                  <a:cubicBezTo>
                    <a:pt x="104388" y="64855"/>
                    <a:pt x="104344" y="65594"/>
                    <a:pt x="104483" y="65966"/>
                  </a:cubicBezTo>
                  <a:cubicBezTo>
                    <a:pt x="104605" y="66294"/>
                    <a:pt x="105033" y="66939"/>
                    <a:pt x="105427" y="67239"/>
                  </a:cubicBezTo>
                  <a:cubicBezTo>
                    <a:pt x="105844" y="67556"/>
                    <a:pt x="106927" y="68151"/>
                    <a:pt x="107655" y="68340"/>
                  </a:cubicBezTo>
                  <a:cubicBezTo>
                    <a:pt x="108050" y="68440"/>
                    <a:pt x="108994" y="68501"/>
                    <a:pt x="109455" y="68529"/>
                  </a:cubicBezTo>
                  <a:cubicBezTo>
                    <a:pt x="109994" y="68557"/>
                    <a:pt x="111144" y="68434"/>
                    <a:pt x="111644" y="68529"/>
                  </a:cubicBezTo>
                  <a:cubicBezTo>
                    <a:pt x="111972" y="68590"/>
                    <a:pt x="112455" y="68818"/>
                    <a:pt x="112594" y="68951"/>
                  </a:cubicBezTo>
                  <a:cubicBezTo>
                    <a:pt x="112794" y="69179"/>
                    <a:pt x="112672" y="69685"/>
                    <a:pt x="112594" y="69935"/>
                  </a:cubicBezTo>
                  <a:cubicBezTo>
                    <a:pt x="112483" y="70235"/>
                    <a:pt x="111955" y="70813"/>
                    <a:pt x="111738" y="71108"/>
                  </a:cubicBezTo>
                  <a:cubicBezTo>
                    <a:pt x="111550" y="71353"/>
                    <a:pt x="111116" y="71825"/>
                    <a:pt x="110972" y="72070"/>
                  </a:cubicBezTo>
                  <a:cubicBezTo>
                    <a:pt x="110822" y="72336"/>
                    <a:pt x="110538" y="72887"/>
                    <a:pt x="110577" y="73159"/>
                  </a:cubicBezTo>
                  <a:cubicBezTo>
                    <a:pt x="110588" y="73370"/>
                    <a:pt x="110822" y="73798"/>
                    <a:pt x="111066" y="73987"/>
                  </a:cubicBezTo>
                  <a:cubicBezTo>
                    <a:pt x="111377" y="74232"/>
                    <a:pt x="112472" y="74571"/>
                    <a:pt x="112811" y="74799"/>
                  </a:cubicBezTo>
                  <a:cubicBezTo>
                    <a:pt x="113255" y="75099"/>
                    <a:pt x="113861" y="75766"/>
                    <a:pt x="114011" y="76110"/>
                  </a:cubicBezTo>
                  <a:cubicBezTo>
                    <a:pt x="114144" y="76388"/>
                    <a:pt x="113944" y="76955"/>
                    <a:pt x="114011" y="77239"/>
                  </a:cubicBezTo>
                  <a:cubicBezTo>
                    <a:pt x="114105" y="77567"/>
                    <a:pt x="114311" y="78250"/>
                    <a:pt x="114688" y="78551"/>
                  </a:cubicBezTo>
                  <a:cubicBezTo>
                    <a:pt x="115077" y="78845"/>
                    <a:pt x="116661" y="79207"/>
                    <a:pt x="116972" y="79523"/>
                  </a:cubicBezTo>
                  <a:cubicBezTo>
                    <a:pt x="117216" y="79768"/>
                    <a:pt x="116850" y="80318"/>
                    <a:pt x="116972" y="80574"/>
                  </a:cubicBezTo>
                  <a:cubicBezTo>
                    <a:pt x="117066" y="80763"/>
                    <a:pt x="117366" y="81152"/>
                    <a:pt x="117688" y="81296"/>
                  </a:cubicBezTo>
                  <a:cubicBezTo>
                    <a:pt x="118094" y="81474"/>
                    <a:pt x="119461" y="81530"/>
                    <a:pt x="119838" y="81719"/>
                  </a:cubicBezTo>
                  <a:cubicBezTo>
                    <a:pt x="119894" y="81752"/>
                    <a:pt x="119961" y="81802"/>
                    <a:pt x="120000" y="8186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7" name="Shape 737"/>
            <p:cNvSpPr/>
            <p:nvPr/>
          </p:nvSpPr>
          <p:spPr>
            <a:xfrm>
              <a:off x="-3" y="1818591"/>
              <a:ext cx="462000" cy="439200"/>
            </a:xfrm>
            <a:custGeom>
              <a:avLst/>
              <a:gdLst/>
              <a:ahLst/>
              <a:cxnLst/>
              <a:rect l="0" t="0" r="0" b="0"/>
              <a:pathLst>
                <a:path w="120000" h="120000" extrusionOk="0">
                  <a:moveTo>
                    <a:pt x="118548" y="70541"/>
                  </a:moveTo>
                  <a:cubicBezTo>
                    <a:pt x="117791" y="71280"/>
                    <a:pt x="116690" y="71992"/>
                    <a:pt x="116039" y="72336"/>
                  </a:cubicBezTo>
                  <a:cubicBezTo>
                    <a:pt x="115015" y="72853"/>
                    <a:pt x="112662" y="73115"/>
                    <a:pt x="111561" y="73470"/>
                  </a:cubicBezTo>
                  <a:cubicBezTo>
                    <a:pt x="110654" y="73754"/>
                    <a:pt x="108824" y="74393"/>
                    <a:pt x="107989" y="74843"/>
                  </a:cubicBezTo>
                  <a:cubicBezTo>
                    <a:pt x="107372" y="75171"/>
                    <a:pt x="106081" y="75877"/>
                    <a:pt x="105709" y="76450"/>
                  </a:cubicBezTo>
                  <a:cubicBezTo>
                    <a:pt x="105358" y="76989"/>
                    <a:pt x="105269" y="78317"/>
                    <a:pt x="105241" y="78956"/>
                  </a:cubicBezTo>
                  <a:cubicBezTo>
                    <a:pt x="105230" y="79646"/>
                    <a:pt x="105514" y="81035"/>
                    <a:pt x="105642" y="81713"/>
                  </a:cubicBezTo>
                  <a:cubicBezTo>
                    <a:pt x="105742" y="82286"/>
                    <a:pt x="105859" y="83475"/>
                    <a:pt x="106176" y="83970"/>
                  </a:cubicBezTo>
                  <a:cubicBezTo>
                    <a:pt x="106421" y="84342"/>
                    <a:pt x="107383" y="84704"/>
                    <a:pt x="107595" y="85093"/>
                  </a:cubicBezTo>
                  <a:cubicBezTo>
                    <a:pt x="107928" y="85688"/>
                    <a:pt x="107756" y="87105"/>
                    <a:pt x="107906" y="87755"/>
                  </a:cubicBezTo>
                  <a:cubicBezTo>
                    <a:pt x="108045" y="88311"/>
                    <a:pt x="108674" y="89356"/>
                    <a:pt x="108707" y="89929"/>
                  </a:cubicBezTo>
                  <a:cubicBezTo>
                    <a:pt x="108746" y="90334"/>
                    <a:pt x="108557" y="91185"/>
                    <a:pt x="108329" y="91535"/>
                  </a:cubicBezTo>
                  <a:cubicBezTo>
                    <a:pt x="107917" y="92174"/>
                    <a:pt x="106476" y="92941"/>
                    <a:pt x="105909" y="93458"/>
                  </a:cubicBezTo>
                  <a:cubicBezTo>
                    <a:pt x="105080" y="94220"/>
                    <a:pt x="103511" y="95826"/>
                    <a:pt x="102827" y="96693"/>
                  </a:cubicBezTo>
                  <a:cubicBezTo>
                    <a:pt x="102265" y="97410"/>
                    <a:pt x="101431" y="98989"/>
                    <a:pt x="100897" y="99717"/>
                  </a:cubicBezTo>
                  <a:cubicBezTo>
                    <a:pt x="100613" y="100100"/>
                    <a:pt x="99862" y="100762"/>
                    <a:pt x="99662" y="101201"/>
                  </a:cubicBezTo>
                  <a:cubicBezTo>
                    <a:pt x="99501" y="101596"/>
                    <a:pt x="99384" y="102457"/>
                    <a:pt x="99440" y="102874"/>
                  </a:cubicBezTo>
                  <a:cubicBezTo>
                    <a:pt x="99501" y="103324"/>
                    <a:pt x="99907" y="104169"/>
                    <a:pt x="100163" y="104542"/>
                  </a:cubicBezTo>
                  <a:cubicBezTo>
                    <a:pt x="100686" y="105314"/>
                    <a:pt x="102243" y="106459"/>
                    <a:pt x="102788" y="107204"/>
                  </a:cubicBezTo>
                  <a:cubicBezTo>
                    <a:pt x="103417" y="108066"/>
                    <a:pt x="104385" y="109967"/>
                    <a:pt x="104746" y="110945"/>
                  </a:cubicBezTo>
                  <a:cubicBezTo>
                    <a:pt x="105197" y="112134"/>
                    <a:pt x="105792" y="114608"/>
                    <a:pt x="105909" y="115847"/>
                  </a:cubicBezTo>
                  <a:cubicBezTo>
                    <a:pt x="105965" y="116509"/>
                    <a:pt x="105859" y="117971"/>
                    <a:pt x="105770" y="118982"/>
                  </a:cubicBezTo>
                  <a:cubicBezTo>
                    <a:pt x="105731" y="118971"/>
                    <a:pt x="105709" y="118960"/>
                    <a:pt x="105675" y="118949"/>
                  </a:cubicBezTo>
                  <a:cubicBezTo>
                    <a:pt x="104908" y="118688"/>
                    <a:pt x="103211" y="118710"/>
                    <a:pt x="102404" y="118838"/>
                  </a:cubicBezTo>
                  <a:cubicBezTo>
                    <a:pt x="101626" y="118960"/>
                    <a:pt x="100246" y="119766"/>
                    <a:pt x="99478" y="119883"/>
                  </a:cubicBezTo>
                  <a:cubicBezTo>
                    <a:pt x="98511" y="120050"/>
                    <a:pt x="96486" y="120061"/>
                    <a:pt x="95546" y="119788"/>
                  </a:cubicBezTo>
                  <a:cubicBezTo>
                    <a:pt x="94861" y="119577"/>
                    <a:pt x="93810" y="118488"/>
                    <a:pt x="93126" y="118288"/>
                  </a:cubicBezTo>
                  <a:cubicBezTo>
                    <a:pt x="92558" y="118126"/>
                    <a:pt x="91346" y="118160"/>
                    <a:pt x="90778" y="118260"/>
                  </a:cubicBezTo>
                  <a:cubicBezTo>
                    <a:pt x="90394" y="118310"/>
                    <a:pt x="89694" y="118766"/>
                    <a:pt x="89310" y="118766"/>
                  </a:cubicBezTo>
                  <a:cubicBezTo>
                    <a:pt x="88592" y="118766"/>
                    <a:pt x="87151" y="118310"/>
                    <a:pt x="86612" y="117848"/>
                  </a:cubicBezTo>
                  <a:cubicBezTo>
                    <a:pt x="86128" y="117432"/>
                    <a:pt x="85661" y="116203"/>
                    <a:pt x="85499" y="115597"/>
                  </a:cubicBezTo>
                  <a:cubicBezTo>
                    <a:pt x="85332" y="115025"/>
                    <a:pt x="85499" y="113769"/>
                    <a:pt x="85310" y="113196"/>
                  </a:cubicBezTo>
                  <a:cubicBezTo>
                    <a:pt x="85032" y="112362"/>
                    <a:pt x="83452" y="111056"/>
                    <a:pt x="83463" y="110183"/>
                  </a:cubicBezTo>
                  <a:cubicBezTo>
                    <a:pt x="83463" y="109539"/>
                    <a:pt x="84765" y="108605"/>
                    <a:pt x="84882" y="107966"/>
                  </a:cubicBezTo>
                  <a:cubicBezTo>
                    <a:pt x="84965" y="107493"/>
                    <a:pt x="84798" y="106437"/>
                    <a:pt x="84465" y="106070"/>
                  </a:cubicBezTo>
                  <a:cubicBezTo>
                    <a:pt x="83925" y="105514"/>
                    <a:pt x="82206" y="105325"/>
                    <a:pt x="81450" y="105092"/>
                  </a:cubicBezTo>
                  <a:cubicBezTo>
                    <a:pt x="80554" y="104808"/>
                    <a:pt x="78657" y="104447"/>
                    <a:pt x="77834" y="104008"/>
                  </a:cubicBezTo>
                  <a:cubicBezTo>
                    <a:pt x="76916" y="103513"/>
                    <a:pt x="75075" y="102268"/>
                    <a:pt x="74635" y="101346"/>
                  </a:cubicBezTo>
                  <a:cubicBezTo>
                    <a:pt x="74485" y="101012"/>
                    <a:pt x="74568" y="100245"/>
                    <a:pt x="74635" y="99895"/>
                  </a:cubicBezTo>
                  <a:cubicBezTo>
                    <a:pt x="74752" y="99367"/>
                    <a:pt x="75447" y="98450"/>
                    <a:pt x="75564" y="97933"/>
                  </a:cubicBezTo>
                  <a:cubicBezTo>
                    <a:pt x="75681" y="97399"/>
                    <a:pt x="75859" y="96221"/>
                    <a:pt x="75564" y="95748"/>
                  </a:cubicBezTo>
                  <a:cubicBezTo>
                    <a:pt x="75308" y="95331"/>
                    <a:pt x="74285" y="94920"/>
                    <a:pt x="73801" y="94803"/>
                  </a:cubicBezTo>
                  <a:cubicBezTo>
                    <a:pt x="72760" y="94548"/>
                    <a:pt x="70563" y="94581"/>
                    <a:pt x="69517" y="94803"/>
                  </a:cubicBezTo>
                  <a:cubicBezTo>
                    <a:pt x="68416" y="95031"/>
                    <a:pt x="66519" y="96310"/>
                    <a:pt x="65434" y="96626"/>
                  </a:cubicBezTo>
                  <a:cubicBezTo>
                    <a:pt x="64377" y="96932"/>
                    <a:pt x="62158" y="97399"/>
                    <a:pt x="61051" y="97310"/>
                  </a:cubicBezTo>
                  <a:cubicBezTo>
                    <a:pt x="59682" y="97199"/>
                    <a:pt x="57051" y="96232"/>
                    <a:pt x="55855" y="95604"/>
                  </a:cubicBezTo>
                  <a:cubicBezTo>
                    <a:pt x="54542" y="94920"/>
                    <a:pt x="52340" y="92941"/>
                    <a:pt x="51155" y="92074"/>
                  </a:cubicBezTo>
                  <a:cubicBezTo>
                    <a:pt x="49936" y="91185"/>
                    <a:pt x="47433" y="89490"/>
                    <a:pt x="46226" y="88589"/>
                  </a:cubicBezTo>
                  <a:cubicBezTo>
                    <a:pt x="45097" y="87755"/>
                    <a:pt x="43083" y="85738"/>
                    <a:pt x="41793" y="85137"/>
                  </a:cubicBezTo>
                  <a:cubicBezTo>
                    <a:pt x="40780" y="84665"/>
                    <a:pt x="38422" y="84620"/>
                    <a:pt x="37409" y="84159"/>
                  </a:cubicBezTo>
                  <a:cubicBezTo>
                    <a:pt x="36096" y="83553"/>
                    <a:pt x="33888" y="81680"/>
                    <a:pt x="32825" y="80735"/>
                  </a:cubicBezTo>
                  <a:cubicBezTo>
                    <a:pt x="31969" y="79957"/>
                    <a:pt x="30734" y="77900"/>
                    <a:pt x="29710" y="77317"/>
                  </a:cubicBezTo>
                  <a:cubicBezTo>
                    <a:pt x="28876" y="76844"/>
                    <a:pt x="26790" y="76866"/>
                    <a:pt x="25894" y="76516"/>
                  </a:cubicBezTo>
                  <a:cubicBezTo>
                    <a:pt x="25071" y="76194"/>
                    <a:pt x="23580" y="75238"/>
                    <a:pt x="22896" y="74699"/>
                  </a:cubicBezTo>
                  <a:cubicBezTo>
                    <a:pt x="22362" y="74282"/>
                    <a:pt x="21572" y="73181"/>
                    <a:pt x="20999" y="72809"/>
                  </a:cubicBezTo>
                  <a:cubicBezTo>
                    <a:pt x="20370" y="72381"/>
                    <a:pt x="18779" y="72047"/>
                    <a:pt x="18151" y="71608"/>
                  </a:cubicBezTo>
                  <a:cubicBezTo>
                    <a:pt x="16699" y="70574"/>
                    <a:pt x="14769" y="67562"/>
                    <a:pt x="13467" y="66378"/>
                  </a:cubicBezTo>
                  <a:cubicBezTo>
                    <a:pt x="12555" y="65550"/>
                    <a:pt x="10229" y="64416"/>
                    <a:pt x="9490" y="63460"/>
                  </a:cubicBezTo>
                  <a:cubicBezTo>
                    <a:pt x="9217" y="63109"/>
                    <a:pt x="9045" y="62198"/>
                    <a:pt x="8833" y="61792"/>
                  </a:cubicBezTo>
                  <a:cubicBezTo>
                    <a:pt x="8605" y="61336"/>
                    <a:pt x="8160" y="60358"/>
                    <a:pt x="7721" y="60086"/>
                  </a:cubicBezTo>
                  <a:cubicBezTo>
                    <a:pt x="7264" y="59797"/>
                    <a:pt x="6080" y="59952"/>
                    <a:pt x="5568" y="59786"/>
                  </a:cubicBezTo>
                  <a:cubicBezTo>
                    <a:pt x="4311" y="59391"/>
                    <a:pt x="1869" y="58251"/>
                    <a:pt x="940" y="57356"/>
                  </a:cubicBezTo>
                  <a:cubicBezTo>
                    <a:pt x="600" y="57017"/>
                    <a:pt x="89" y="56150"/>
                    <a:pt x="22" y="55689"/>
                  </a:cubicBezTo>
                  <a:cubicBezTo>
                    <a:pt x="-83" y="55050"/>
                    <a:pt x="194" y="53705"/>
                    <a:pt x="522" y="53138"/>
                  </a:cubicBezTo>
                  <a:cubicBezTo>
                    <a:pt x="1218" y="51926"/>
                    <a:pt x="3799" y="50397"/>
                    <a:pt x="4756" y="49352"/>
                  </a:cubicBezTo>
                  <a:cubicBezTo>
                    <a:pt x="5707" y="48330"/>
                    <a:pt x="6997" y="45756"/>
                    <a:pt x="8149" y="44922"/>
                  </a:cubicBezTo>
                  <a:cubicBezTo>
                    <a:pt x="8594" y="44589"/>
                    <a:pt x="9695" y="44205"/>
                    <a:pt x="10268" y="44161"/>
                  </a:cubicBezTo>
                  <a:cubicBezTo>
                    <a:pt x="11047" y="44094"/>
                    <a:pt x="12555" y="44667"/>
                    <a:pt x="13350" y="44745"/>
                  </a:cubicBezTo>
                  <a:cubicBezTo>
                    <a:pt x="13962" y="44800"/>
                    <a:pt x="15241" y="44589"/>
                    <a:pt x="15848" y="44745"/>
                  </a:cubicBezTo>
                  <a:cubicBezTo>
                    <a:pt x="16254" y="44833"/>
                    <a:pt x="16894" y="45428"/>
                    <a:pt x="17316" y="45506"/>
                  </a:cubicBezTo>
                  <a:cubicBezTo>
                    <a:pt x="17989" y="45623"/>
                    <a:pt x="19358" y="45217"/>
                    <a:pt x="20048" y="45173"/>
                  </a:cubicBezTo>
                  <a:cubicBezTo>
                    <a:pt x="20526" y="45150"/>
                    <a:pt x="21511" y="45022"/>
                    <a:pt x="21967" y="45173"/>
                  </a:cubicBezTo>
                  <a:cubicBezTo>
                    <a:pt x="22479" y="45350"/>
                    <a:pt x="23107" y="46362"/>
                    <a:pt x="23630" y="46484"/>
                  </a:cubicBezTo>
                  <a:cubicBezTo>
                    <a:pt x="24120" y="46601"/>
                    <a:pt x="25210" y="46406"/>
                    <a:pt x="25583" y="46084"/>
                  </a:cubicBezTo>
                  <a:cubicBezTo>
                    <a:pt x="26150" y="45601"/>
                    <a:pt x="26384" y="44061"/>
                    <a:pt x="26512" y="43360"/>
                  </a:cubicBezTo>
                  <a:cubicBezTo>
                    <a:pt x="26651" y="42610"/>
                    <a:pt x="26946" y="41037"/>
                    <a:pt x="26628" y="40348"/>
                  </a:cubicBezTo>
                  <a:cubicBezTo>
                    <a:pt x="26512" y="40081"/>
                    <a:pt x="26033" y="39664"/>
                    <a:pt x="25744" y="39609"/>
                  </a:cubicBezTo>
                  <a:cubicBezTo>
                    <a:pt x="25360" y="39553"/>
                    <a:pt x="24687" y="40270"/>
                    <a:pt x="24314" y="40159"/>
                  </a:cubicBezTo>
                  <a:cubicBezTo>
                    <a:pt x="23942" y="40048"/>
                    <a:pt x="23524" y="39292"/>
                    <a:pt x="23430" y="38925"/>
                  </a:cubicBezTo>
                  <a:cubicBezTo>
                    <a:pt x="23302" y="38391"/>
                    <a:pt x="24014" y="37246"/>
                    <a:pt x="23780" y="36740"/>
                  </a:cubicBezTo>
                  <a:cubicBezTo>
                    <a:pt x="23580" y="36312"/>
                    <a:pt x="22440" y="36046"/>
                    <a:pt x="22117" y="35684"/>
                  </a:cubicBezTo>
                  <a:cubicBezTo>
                    <a:pt x="21861" y="35384"/>
                    <a:pt x="21861" y="34350"/>
                    <a:pt x="21466" y="34234"/>
                  </a:cubicBezTo>
                  <a:cubicBezTo>
                    <a:pt x="21038" y="34100"/>
                    <a:pt x="20359" y="35212"/>
                    <a:pt x="19931" y="35101"/>
                  </a:cubicBezTo>
                  <a:cubicBezTo>
                    <a:pt x="19525" y="35001"/>
                    <a:pt x="19152" y="34122"/>
                    <a:pt x="19119" y="33728"/>
                  </a:cubicBezTo>
                  <a:cubicBezTo>
                    <a:pt x="19091" y="33350"/>
                    <a:pt x="19408" y="32594"/>
                    <a:pt x="19697" y="32338"/>
                  </a:cubicBezTo>
                  <a:cubicBezTo>
                    <a:pt x="20037" y="32044"/>
                    <a:pt x="20999" y="31793"/>
                    <a:pt x="21466" y="31799"/>
                  </a:cubicBezTo>
                  <a:cubicBezTo>
                    <a:pt x="22173" y="31799"/>
                    <a:pt x="23452" y="32855"/>
                    <a:pt x="24131" y="32672"/>
                  </a:cubicBezTo>
                  <a:cubicBezTo>
                    <a:pt x="24465" y="32572"/>
                    <a:pt x="24860" y="31921"/>
                    <a:pt x="25010" y="31616"/>
                  </a:cubicBezTo>
                  <a:cubicBezTo>
                    <a:pt x="25394" y="30787"/>
                    <a:pt x="25549" y="28953"/>
                    <a:pt x="25666" y="28053"/>
                  </a:cubicBezTo>
                  <a:cubicBezTo>
                    <a:pt x="25777" y="27097"/>
                    <a:pt x="26478" y="25018"/>
                    <a:pt x="25933" y="24201"/>
                  </a:cubicBezTo>
                  <a:cubicBezTo>
                    <a:pt x="25688" y="23828"/>
                    <a:pt x="24503" y="23884"/>
                    <a:pt x="24198" y="23545"/>
                  </a:cubicBezTo>
                  <a:cubicBezTo>
                    <a:pt x="23758" y="23061"/>
                    <a:pt x="23875" y="21622"/>
                    <a:pt x="23580" y="21038"/>
                  </a:cubicBezTo>
                  <a:cubicBezTo>
                    <a:pt x="23352" y="20566"/>
                    <a:pt x="22417" y="19860"/>
                    <a:pt x="22234" y="19365"/>
                  </a:cubicBezTo>
                  <a:cubicBezTo>
                    <a:pt x="22073" y="18892"/>
                    <a:pt x="22095" y="17847"/>
                    <a:pt x="22234" y="17364"/>
                  </a:cubicBezTo>
                  <a:cubicBezTo>
                    <a:pt x="22490" y="16530"/>
                    <a:pt x="23886" y="15229"/>
                    <a:pt x="24198" y="14418"/>
                  </a:cubicBezTo>
                  <a:cubicBezTo>
                    <a:pt x="24465" y="13745"/>
                    <a:pt x="24164" y="12150"/>
                    <a:pt x="24631" y="11578"/>
                  </a:cubicBezTo>
                  <a:cubicBezTo>
                    <a:pt x="25049" y="11072"/>
                    <a:pt x="26534" y="10866"/>
                    <a:pt x="27162" y="10599"/>
                  </a:cubicBezTo>
                  <a:cubicBezTo>
                    <a:pt x="28108" y="10205"/>
                    <a:pt x="30127" y="9588"/>
                    <a:pt x="30895" y="8926"/>
                  </a:cubicBezTo>
                  <a:cubicBezTo>
                    <a:pt x="31479" y="8432"/>
                    <a:pt x="31930" y="6870"/>
                    <a:pt x="32514" y="6386"/>
                  </a:cubicBezTo>
                  <a:cubicBezTo>
                    <a:pt x="32837" y="6114"/>
                    <a:pt x="33688" y="5597"/>
                    <a:pt x="34094" y="5730"/>
                  </a:cubicBezTo>
                  <a:cubicBezTo>
                    <a:pt x="34433" y="5841"/>
                    <a:pt x="34689" y="6597"/>
                    <a:pt x="34795" y="6925"/>
                  </a:cubicBezTo>
                  <a:cubicBezTo>
                    <a:pt x="34911" y="7281"/>
                    <a:pt x="34722" y="8081"/>
                    <a:pt x="34945" y="8382"/>
                  </a:cubicBezTo>
                  <a:cubicBezTo>
                    <a:pt x="35128" y="8632"/>
                    <a:pt x="35885" y="8665"/>
                    <a:pt x="36096" y="8898"/>
                  </a:cubicBezTo>
                  <a:cubicBezTo>
                    <a:pt x="36419" y="9226"/>
                    <a:pt x="36280" y="10405"/>
                    <a:pt x="36714" y="10599"/>
                  </a:cubicBezTo>
                  <a:cubicBezTo>
                    <a:pt x="36931" y="10699"/>
                    <a:pt x="37470" y="10444"/>
                    <a:pt x="37643" y="10271"/>
                  </a:cubicBezTo>
                  <a:cubicBezTo>
                    <a:pt x="37943" y="9971"/>
                    <a:pt x="38188" y="9126"/>
                    <a:pt x="38177" y="8709"/>
                  </a:cubicBezTo>
                  <a:cubicBezTo>
                    <a:pt x="38177" y="8337"/>
                    <a:pt x="37570" y="7665"/>
                    <a:pt x="37643" y="7292"/>
                  </a:cubicBezTo>
                  <a:cubicBezTo>
                    <a:pt x="37687" y="7025"/>
                    <a:pt x="38110" y="6575"/>
                    <a:pt x="38377" y="6453"/>
                  </a:cubicBezTo>
                  <a:cubicBezTo>
                    <a:pt x="38616" y="6347"/>
                    <a:pt x="39211" y="6325"/>
                    <a:pt x="39445" y="6453"/>
                  </a:cubicBezTo>
                  <a:cubicBezTo>
                    <a:pt x="39656" y="6575"/>
                    <a:pt x="39690" y="7159"/>
                    <a:pt x="39912" y="7259"/>
                  </a:cubicBezTo>
                  <a:cubicBezTo>
                    <a:pt x="40179" y="7370"/>
                    <a:pt x="40808" y="7125"/>
                    <a:pt x="41064" y="7003"/>
                  </a:cubicBezTo>
                  <a:cubicBezTo>
                    <a:pt x="41781" y="6653"/>
                    <a:pt x="43072" y="5641"/>
                    <a:pt x="43456" y="4969"/>
                  </a:cubicBezTo>
                  <a:cubicBezTo>
                    <a:pt x="43734" y="4463"/>
                    <a:pt x="43422" y="3157"/>
                    <a:pt x="43795" y="2718"/>
                  </a:cubicBezTo>
                  <a:cubicBezTo>
                    <a:pt x="44318" y="2101"/>
                    <a:pt x="46076" y="1750"/>
                    <a:pt x="46877" y="1550"/>
                  </a:cubicBezTo>
                  <a:cubicBezTo>
                    <a:pt x="47339" y="1428"/>
                    <a:pt x="48351" y="1067"/>
                    <a:pt x="48774" y="1295"/>
                  </a:cubicBezTo>
                  <a:cubicBezTo>
                    <a:pt x="49447" y="1661"/>
                    <a:pt x="49714" y="3340"/>
                    <a:pt x="49959" y="4057"/>
                  </a:cubicBezTo>
                  <a:cubicBezTo>
                    <a:pt x="50165" y="4652"/>
                    <a:pt x="50037" y="6125"/>
                    <a:pt x="50576" y="6486"/>
                  </a:cubicBezTo>
                  <a:cubicBezTo>
                    <a:pt x="51005" y="6786"/>
                    <a:pt x="52201" y="6553"/>
                    <a:pt x="52657" y="6314"/>
                  </a:cubicBezTo>
                  <a:cubicBezTo>
                    <a:pt x="53747" y="5730"/>
                    <a:pt x="55204" y="3607"/>
                    <a:pt x="55655" y="2495"/>
                  </a:cubicBezTo>
                  <a:cubicBezTo>
                    <a:pt x="55877" y="1945"/>
                    <a:pt x="55432" y="561"/>
                    <a:pt x="55889" y="166"/>
                  </a:cubicBezTo>
                  <a:cubicBezTo>
                    <a:pt x="55994" y="77"/>
                    <a:pt x="56217" y="22"/>
                    <a:pt x="56434" y="0"/>
                  </a:cubicBezTo>
                  <a:cubicBezTo>
                    <a:pt x="56456" y="372"/>
                    <a:pt x="56495" y="811"/>
                    <a:pt x="56528" y="1022"/>
                  </a:cubicBezTo>
                  <a:cubicBezTo>
                    <a:pt x="56612" y="1539"/>
                    <a:pt x="56901" y="2573"/>
                    <a:pt x="57085" y="3079"/>
                  </a:cubicBezTo>
                  <a:cubicBezTo>
                    <a:pt x="57274" y="3607"/>
                    <a:pt x="57713" y="4652"/>
                    <a:pt x="58041" y="5113"/>
                  </a:cubicBezTo>
                  <a:cubicBezTo>
                    <a:pt x="58681" y="5980"/>
                    <a:pt x="60461" y="7303"/>
                    <a:pt x="61201" y="8093"/>
                  </a:cubicBezTo>
                  <a:cubicBezTo>
                    <a:pt x="62030" y="8971"/>
                    <a:pt x="63576" y="10833"/>
                    <a:pt x="64283" y="11800"/>
                  </a:cubicBezTo>
                  <a:cubicBezTo>
                    <a:pt x="64878" y="12623"/>
                    <a:pt x="65818" y="14440"/>
                    <a:pt x="66436" y="15252"/>
                  </a:cubicBezTo>
                  <a:cubicBezTo>
                    <a:pt x="67125" y="16152"/>
                    <a:pt x="68833" y="17681"/>
                    <a:pt x="69484" y="18592"/>
                  </a:cubicBezTo>
                  <a:cubicBezTo>
                    <a:pt x="69846" y="19109"/>
                    <a:pt x="70435" y="20221"/>
                    <a:pt x="70636" y="20816"/>
                  </a:cubicBezTo>
                  <a:cubicBezTo>
                    <a:pt x="70808" y="21344"/>
                    <a:pt x="70658" y="22544"/>
                    <a:pt x="70986" y="22995"/>
                  </a:cubicBezTo>
                  <a:cubicBezTo>
                    <a:pt x="71275" y="23411"/>
                    <a:pt x="72249" y="23884"/>
                    <a:pt x="72749" y="24017"/>
                  </a:cubicBezTo>
                  <a:cubicBezTo>
                    <a:pt x="73272" y="24151"/>
                    <a:pt x="74402" y="23839"/>
                    <a:pt x="74913" y="24017"/>
                  </a:cubicBezTo>
                  <a:cubicBezTo>
                    <a:pt x="75486" y="24223"/>
                    <a:pt x="76226" y="25246"/>
                    <a:pt x="76766" y="25546"/>
                  </a:cubicBezTo>
                  <a:cubicBezTo>
                    <a:pt x="77122" y="25752"/>
                    <a:pt x="77962" y="26007"/>
                    <a:pt x="78379" y="26129"/>
                  </a:cubicBezTo>
                  <a:cubicBezTo>
                    <a:pt x="78729" y="26224"/>
                    <a:pt x="79464" y="26424"/>
                    <a:pt x="79836" y="26413"/>
                  </a:cubicBezTo>
                  <a:cubicBezTo>
                    <a:pt x="80298" y="26402"/>
                    <a:pt x="81171" y="26085"/>
                    <a:pt x="81611" y="25940"/>
                  </a:cubicBezTo>
                  <a:cubicBezTo>
                    <a:pt x="82239" y="25729"/>
                    <a:pt x="83441" y="25151"/>
                    <a:pt x="84081" y="24962"/>
                  </a:cubicBezTo>
                  <a:cubicBezTo>
                    <a:pt x="84882" y="24718"/>
                    <a:pt x="86545" y="24356"/>
                    <a:pt x="87379" y="24267"/>
                  </a:cubicBezTo>
                  <a:cubicBezTo>
                    <a:pt x="87869" y="24223"/>
                    <a:pt x="88881" y="24117"/>
                    <a:pt x="89349" y="24267"/>
                  </a:cubicBezTo>
                  <a:cubicBezTo>
                    <a:pt x="89833" y="24434"/>
                    <a:pt x="90695" y="25051"/>
                    <a:pt x="90962" y="25468"/>
                  </a:cubicBezTo>
                  <a:cubicBezTo>
                    <a:pt x="91396" y="26141"/>
                    <a:pt x="91396" y="27764"/>
                    <a:pt x="91546" y="28525"/>
                  </a:cubicBezTo>
                  <a:cubicBezTo>
                    <a:pt x="91707" y="29348"/>
                    <a:pt x="91880" y="31065"/>
                    <a:pt x="92230" y="31832"/>
                  </a:cubicBezTo>
                  <a:cubicBezTo>
                    <a:pt x="92531" y="32472"/>
                    <a:pt x="93415" y="33628"/>
                    <a:pt x="93966" y="34089"/>
                  </a:cubicBezTo>
                  <a:cubicBezTo>
                    <a:pt x="94617" y="34628"/>
                    <a:pt x="96230" y="35245"/>
                    <a:pt x="96975" y="35651"/>
                  </a:cubicBezTo>
                  <a:cubicBezTo>
                    <a:pt x="97520" y="35957"/>
                    <a:pt x="98733" y="36474"/>
                    <a:pt x="99161" y="36924"/>
                  </a:cubicBezTo>
                  <a:cubicBezTo>
                    <a:pt x="99523" y="37291"/>
                    <a:pt x="100101" y="38213"/>
                    <a:pt x="100090" y="38708"/>
                  </a:cubicBezTo>
                  <a:cubicBezTo>
                    <a:pt x="100079" y="39036"/>
                    <a:pt x="99640" y="39597"/>
                    <a:pt x="99440" y="39875"/>
                  </a:cubicBezTo>
                  <a:cubicBezTo>
                    <a:pt x="98967" y="40476"/>
                    <a:pt x="97837" y="41576"/>
                    <a:pt x="97209" y="42049"/>
                  </a:cubicBezTo>
                  <a:cubicBezTo>
                    <a:pt x="96742" y="42393"/>
                    <a:pt x="95729" y="42921"/>
                    <a:pt x="95195" y="43138"/>
                  </a:cubicBezTo>
                  <a:cubicBezTo>
                    <a:pt x="94850" y="43283"/>
                    <a:pt x="94033" y="43349"/>
                    <a:pt x="93743" y="43577"/>
                  </a:cubicBezTo>
                  <a:cubicBezTo>
                    <a:pt x="93337" y="43877"/>
                    <a:pt x="92814" y="44745"/>
                    <a:pt x="92697" y="45217"/>
                  </a:cubicBezTo>
                  <a:cubicBezTo>
                    <a:pt x="92581" y="45689"/>
                    <a:pt x="92881" y="46679"/>
                    <a:pt x="92892" y="47174"/>
                  </a:cubicBezTo>
                  <a:cubicBezTo>
                    <a:pt x="92892" y="47474"/>
                    <a:pt x="92914" y="48068"/>
                    <a:pt x="92814" y="48341"/>
                  </a:cubicBezTo>
                  <a:cubicBezTo>
                    <a:pt x="92697" y="48646"/>
                    <a:pt x="92058" y="49080"/>
                    <a:pt x="91963" y="49397"/>
                  </a:cubicBezTo>
                  <a:cubicBezTo>
                    <a:pt x="91857" y="49780"/>
                    <a:pt x="91930" y="50659"/>
                    <a:pt x="92163" y="50992"/>
                  </a:cubicBezTo>
                  <a:cubicBezTo>
                    <a:pt x="92453" y="51409"/>
                    <a:pt x="93498" y="51815"/>
                    <a:pt x="94010" y="51982"/>
                  </a:cubicBezTo>
                  <a:cubicBezTo>
                    <a:pt x="94906" y="52254"/>
                    <a:pt x="96836" y="52454"/>
                    <a:pt x="97776" y="52410"/>
                  </a:cubicBezTo>
                  <a:cubicBezTo>
                    <a:pt x="98594" y="52376"/>
                    <a:pt x="100140" y="51837"/>
                    <a:pt x="100941" y="51759"/>
                  </a:cubicBezTo>
                  <a:cubicBezTo>
                    <a:pt x="101882" y="51659"/>
                    <a:pt x="103801" y="51881"/>
                    <a:pt x="104746" y="51759"/>
                  </a:cubicBezTo>
                  <a:cubicBezTo>
                    <a:pt x="105559" y="51648"/>
                    <a:pt x="107211" y="51287"/>
                    <a:pt x="107906" y="50881"/>
                  </a:cubicBezTo>
                  <a:cubicBezTo>
                    <a:pt x="108362" y="50620"/>
                    <a:pt x="108874" y="49597"/>
                    <a:pt x="109375" y="49397"/>
                  </a:cubicBezTo>
                  <a:cubicBezTo>
                    <a:pt x="109708" y="49252"/>
                    <a:pt x="110476" y="49319"/>
                    <a:pt x="110838" y="49397"/>
                  </a:cubicBezTo>
                  <a:cubicBezTo>
                    <a:pt x="111233" y="49475"/>
                    <a:pt x="112045" y="49736"/>
                    <a:pt x="112340" y="50014"/>
                  </a:cubicBezTo>
                  <a:cubicBezTo>
                    <a:pt x="112768" y="50420"/>
                    <a:pt x="112929" y="51681"/>
                    <a:pt x="113341" y="52126"/>
                  </a:cubicBezTo>
                  <a:cubicBezTo>
                    <a:pt x="113864" y="52693"/>
                    <a:pt x="115338" y="53388"/>
                    <a:pt x="116072" y="53716"/>
                  </a:cubicBezTo>
                  <a:cubicBezTo>
                    <a:pt x="116745" y="54027"/>
                    <a:pt x="118353" y="54188"/>
                    <a:pt x="118920" y="54666"/>
                  </a:cubicBezTo>
                  <a:cubicBezTo>
                    <a:pt x="119315" y="54994"/>
                    <a:pt x="119760" y="55961"/>
                    <a:pt x="119888" y="56445"/>
                  </a:cubicBezTo>
                  <a:cubicBezTo>
                    <a:pt x="119988" y="56884"/>
                    <a:pt x="120072" y="57818"/>
                    <a:pt x="119888" y="58229"/>
                  </a:cubicBezTo>
                  <a:cubicBezTo>
                    <a:pt x="119655" y="58724"/>
                    <a:pt x="118609" y="59313"/>
                    <a:pt x="118186" y="59680"/>
                  </a:cubicBezTo>
                  <a:cubicBezTo>
                    <a:pt x="117802" y="60008"/>
                    <a:pt x="116862" y="60547"/>
                    <a:pt x="116651" y="60986"/>
                  </a:cubicBezTo>
                  <a:cubicBezTo>
                    <a:pt x="116406" y="61503"/>
                    <a:pt x="116456" y="62715"/>
                    <a:pt x="116651" y="63243"/>
                  </a:cubicBezTo>
                  <a:cubicBezTo>
                    <a:pt x="116918" y="63988"/>
                    <a:pt x="118364" y="64999"/>
                    <a:pt x="118687" y="65716"/>
                  </a:cubicBezTo>
                  <a:cubicBezTo>
                    <a:pt x="119093" y="66606"/>
                    <a:pt x="119643" y="68629"/>
                    <a:pt x="119304" y="69529"/>
                  </a:cubicBezTo>
                  <a:cubicBezTo>
                    <a:pt x="119187" y="69852"/>
                    <a:pt x="118909" y="70202"/>
                    <a:pt x="118548" y="70541"/>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8" name="Shape 738"/>
            <p:cNvSpPr/>
            <p:nvPr/>
          </p:nvSpPr>
          <p:spPr>
            <a:xfrm>
              <a:off x="181905" y="82863"/>
              <a:ext cx="147299" cy="311700"/>
            </a:xfrm>
            <a:custGeom>
              <a:avLst/>
              <a:gdLst/>
              <a:ahLst/>
              <a:cxnLst/>
              <a:rect l="0" t="0" r="0" b="0"/>
              <a:pathLst>
                <a:path w="120000" h="120000" extrusionOk="0">
                  <a:moveTo>
                    <a:pt x="38835" y="105143"/>
                  </a:moveTo>
                  <a:cubicBezTo>
                    <a:pt x="36974" y="106767"/>
                    <a:pt x="32918" y="109982"/>
                    <a:pt x="31129" y="111639"/>
                  </a:cubicBezTo>
                  <a:cubicBezTo>
                    <a:pt x="29781" y="112913"/>
                    <a:pt x="27730" y="115611"/>
                    <a:pt x="26053" y="116835"/>
                  </a:cubicBezTo>
                  <a:cubicBezTo>
                    <a:pt x="25139" y="117519"/>
                    <a:pt x="23056" y="118881"/>
                    <a:pt x="21523" y="119332"/>
                  </a:cubicBezTo>
                  <a:cubicBezTo>
                    <a:pt x="20392" y="119660"/>
                    <a:pt x="17618" y="120094"/>
                    <a:pt x="16264" y="119983"/>
                  </a:cubicBezTo>
                  <a:cubicBezTo>
                    <a:pt x="13266" y="119738"/>
                    <a:pt x="8558" y="117797"/>
                    <a:pt x="6730" y="116757"/>
                  </a:cubicBezTo>
                  <a:cubicBezTo>
                    <a:pt x="4318" y="115361"/>
                    <a:pt x="1615" y="111995"/>
                    <a:pt x="780" y="110304"/>
                  </a:cubicBezTo>
                  <a:cubicBezTo>
                    <a:pt x="195" y="109175"/>
                    <a:pt x="-245" y="106828"/>
                    <a:pt x="156" y="105682"/>
                  </a:cubicBezTo>
                  <a:cubicBezTo>
                    <a:pt x="885" y="103652"/>
                    <a:pt x="4975" y="99836"/>
                    <a:pt x="6914" y="97940"/>
                  </a:cubicBezTo>
                  <a:cubicBezTo>
                    <a:pt x="8887" y="96032"/>
                    <a:pt x="14692" y="92544"/>
                    <a:pt x="15645" y="90514"/>
                  </a:cubicBezTo>
                  <a:cubicBezTo>
                    <a:pt x="15974" y="89813"/>
                    <a:pt x="15350" y="88384"/>
                    <a:pt x="15166" y="87688"/>
                  </a:cubicBezTo>
                  <a:cubicBezTo>
                    <a:pt x="14910" y="86926"/>
                    <a:pt x="13673" y="85425"/>
                    <a:pt x="13818" y="84663"/>
                  </a:cubicBezTo>
                  <a:cubicBezTo>
                    <a:pt x="14001" y="83672"/>
                    <a:pt x="16447" y="81887"/>
                    <a:pt x="16849" y="80908"/>
                  </a:cubicBezTo>
                  <a:cubicBezTo>
                    <a:pt x="17467" y="79467"/>
                    <a:pt x="17177" y="76486"/>
                    <a:pt x="17211" y="75012"/>
                  </a:cubicBezTo>
                  <a:cubicBezTo>
                    <a:pt x="17211" y="74100"/>
                    <a:pt x="18125" y="72175"/>
                    <a:pt x="17066" y="71369"/>
                  </a:cubicBezTo>
                  <a:cubicBezTo>
                    <a:pt x="16152" y="70673"/>
                    <a:pt x="12358" y="70067"/>
                    <a:pt x="10675" y="69678"/>
                  </a:cubicBezTo>
                  <a:cubicBezTo>
                    <a:pt x="9070" y="69322"/>
                    <a:pt x="5231" y="68983"/>
                    <a:pt x="4028" y="68404"/>
                  </a:cubicBezTo>
                  <a:cubicBezTo>
                    <a:pt x="2897" y="67865"/>
                    <a:pt x="2055" y="66391"/>
                    <a:pt x="1838" y="65679"/>
                  </a:cubicBezTo>
                  <a:cubicBezTo>
                    <a:pt x="1654" y="65100"/>
                    <a:pt x="1838" y="63938"/>
                    <a:pt x="2200" y="63381"/>
                  </a:cubicBezTo>
                  <a:cubicBezTo>
                    <a:pt x="2674" y="62636"/>
                    <a:pt x="4830" y="61362"/>
                    <a:pt x="5488" y="60650"/>
                  </a:cubicBezTo>
                  <a:cubicBezTo>
                    <a:pt x="6619" y="59438"/>
                    <a:pt x="7716" y="56851"/>
                    <a:pt x="8848" y="55622"/>
                  </a:cubicBezTo>
                  <a:cubicBezTo>
                    <a:pt x="10090" y="54320"/>
                    <a:pt x="13160" y="51806"/>
                    <a:pt x="15021" y="50660"/>
                  </a:cubicBezTo>
                  <a:cubicBezTo>
                    <a:pt x="15823" y="50177"/>
                    <a:pt x="18526" y="49498"/>
                    <a:pt x="18676" y="48908"/>
                  </a:cubicBezTo>
                  <a:cubicBezTo>
                    <a:pt x="18821" y="48285"/>
                    <a:pt x="16737" y="47184"/>
                    <a:pt x="15751" y="46706"/>
                  </a:cubicBezTo>
                  <a:cubicBezTo>
                    <a:pt x="15021" y="46350"/>
                    <a:pt x="12648" y="45960"/>
                    <a:pt x="12135" y="45527"/>
                  </a:cubicBezTo>
                  <a:cubicBezTo>
                    <a:pt x="11333" y="44876"/>
                    <a:pt x="12246" y="43324"/>
                    <a:pt x="11879" y="42606"/>
                  </a:cubicBezTo>
                  <a:cubicBezTo>
                    <a:pt x="11661" y="42128"/>
                    <a:pt x="10235" y="41288"/>
                    <a:pt x="10201" y="40810"/>
                  </a:cubicBezTo>
                  <a:cubicBezTo>
                    <a:pt x="10057" y="39475"/>
                    <a:pt x="12029" y="36805"/>
                    <a:pt x="13706" y="35676"/>
                  </a:cubicBezTo>
                  <a:cubicBezTo>
                    <a:pt x="15094" y="34730"/>
                    <a:pt x="19512" y="33362"/>
                    <a:pt x="21562" y="32650"/>
                  </a:cubicBezTo>
                  <a:cubicBezTo>
                    <a:pt x="24738" y="31532"/>
                    <a:pt x="32556" y="29936"/>
                    <a:pt x="34745" y="28445"/>
                  </a:cubicBezTo>
                  <a:cubicBezTo>
                    <a:pt x="36060" y="27560"/>
                    <a:pt x="36428" y="25391"/>
                    <a:pt x="36679" y="24351"/>
                  </a:cubicBezTo>
                  <a:cubicBezTo>
                    <a:pt x="36974" y="23077"/>
                    <a:pt x="36902" y="20535"/>
                    <a:pt x="36679" y="19262"/>
                  </a:cubicBezTo>
                  <a:cubicBezTo>
                    <a:pt x="36573" y="18627"/>
                    <a:pt x="35442" y="17326"/>
                    <a:pt x="35843" y="16703"/>
                  </a:cubicBezTo>
                  <a:cubicBezTo>
                    <a:pt x="36317" y="15930"/>
                    <a:pt x="39492" y="14856"/>
                    <a:pt x="40551" y="14189"/>
                  </a:cubicBezTo>
                  <a:cubicBezTo>
                    <a:pt x="41866" y="13354"/>
                    <a:pt x="43660" y="11447"/>
                    <a:pt x="45265" y="10701"/>
                  </a:cubicBezTo>
                  <a:cubicBezTo>
                    <a:pt x="47020" y="9895"/>
                    <a:pt x="51550" y="8793"/>
                    <a:pt x="53740" y="8187"/>
                  </a:cubicBezTo>
                  <a:cubicBezTo>
                    <a:pt x="56297" y="7486"/>
                    <a:pt x="62103" y="6452"/>
                    <a:pt x="64259" y="5517"/>
                  </a:cubicBezTo>
                  <a:cubicBezTo>
                    <a:pt x="65864" y="4822"/>
                    <a:pt x="67106" y="2786"/>
                    <a:pt x="68717" y="2091"/>
                  </a:cubicBezTo>
                  <a:cubicBezTo>
                    <a:pt x="70249" y="1407"/>
                    <a:pt x="74121" y="383"/>
                    <a:pt x="76200" y="133"/>
                  </a:cubicBezTo>
                  <a:cubicBezTo>
                    <a:pt x="77626" y="-33"/>
                    <a:pt x="80657" y="-50"/>
                    <a:pt x="82011" y="133"/>
                  </a:cubicBezTo>
                  <a:cubicBezTo>
                    <a:pt x="84056" y="417"/>
                    <a:pt x="87672" y="1546"/>
                    <a:pt x="88914" y="2291"/>
                  </a:cubicBezTo>
                  <a:cubicBezTo>
                    <a:pt x="90190" y="3036"/>
                    <a:pt x="90703" y="4944"/>
                    <a:pt x="91578" y="5784"/>
                  </a:cubicBezTo>
                  <a:cubicBezTo>
                    <a:pt x="92419" y="6557"/>
                    <a:pt x="94102" y="8170"/>
                    <a:pt x="95706" y="8699"/>
                  </a:cubicBezTo>
                  <a:cubicBezTo>
                    <a:pt x="97133" y="9177"/>
                    <a:pt x="100927" y="9394"/>
                    <a:pt x="102721" y="9628"/>
                  </a:cubicBezTo>
                  <a:cubicBezTo>
                    <a:pt x="104510" y="9861"/>
                    <a:pt x="108159" y="10279"/>
                    <a:pt x="109954" y="10546"/>
                  </a:cubicBezTo>
                  <a:cubicBezTo>
                    <a:pt x="111959" y="10840"/>
                    <a:pt x="116305" y="11241"/>
                    <a:pt x="117804" y="11880"/>
                  </a:cubicBezTo>
                  <a:cubicBezTo>
                    <a:pt x="118863" y="12331"/>
                    <a:pt x="120105" y="13571"/>
                    <a:pt x="119994" y="14189"/>
                  </a:cubicBezTo>
                  <a:cubicBezTo>
                    <a:pt x="119921" y="14673"/>
                    <a:pt x="118679" y="15602"/>
                    <a:pt x="117693" y="15835"/>
                  </a:cubicBezTo>
                  <a:cubicBezTo>
                    <a:pt x="116818" y="16052"/>
                    <a:pt x="114589" y="15941"/>
                    <a:pt x="113603" y="15835"/>
                  </a:cubicBezTo>
                  <a:cubicBezTo>
                    <a:pt x="112288" y="15679"/>
                    <a:pt x="110171" y="14856"/>
                    <a:pt x="108856" y="14701"/>
                  </a:cubicBezTo>
                  <a:cubicBezTo>
                    <a:pt x="106922" y="14467"/>
                    <a:pt x="102721" y="14378"/>
                    <a:pt x="100782" y="14595"/>
                  </a:cubicBezTo>
                  <a:cubicBezTo>
                    <a:pt x="99139" y="14795"/>
                    <a:pt x="96475" y="15724"/>
                    <a:pt x="95088" y="16147"/>
                  </a:cubicBezTo>
                  <a:cubicBezTo>
                    <a:pt x="93734" y="16531"/>
                    <a:pt x="91433" y="17604"/>
                    <a:pt x="89901" y="17838"/>
                  </a:cubicBezTo>
                  <a:cubicBezTo>
                    <a:pt x="88329" y="18055"/>
                    <a:pt x="84858" y="17682"/>
                    <a:pt x="83253" y="17838"/>
                  </a:cubicBezTo>
                  <a:cubicBezTo>
                    <a:pt x="81610" y="17988"/>
                    <a:pt x="78172" y="18488"/>
                    <a:pt x="77186" y="19061"/>
                  </a:cubicBezTo>
                  <a:cubicBezTo>
                    <a:pt x="76456" y="19479"/>
                    <a:pt x="75982" y="20641"/>
                    <a:pt x="76456" y="21108"/>
                  </a:cubicBezTo>
                  <a:cubicBezTo>
                    <a:pt x="76968" y="21637"/>
                    <a:pt x="79816" y="22071"/>
                    <a:pt x="80802" y="22443"/>
                  </a:cubicBezTo>
                  <a:cubicBezTo>
                    <a:pt x="82044" y="22922"/>
                    <a:pt x="84747" y="23867"/>
                    <a:pt x="85148" y="24551"/>
                  </a:cubicBezTo>
                  <a:cubicBezTo>
                    <a:pt x="85477" y="25035"/>
                    <a:pt x="84089" y="25997"/>
                    <a:pt x="84201" y="26493"/>
                  </a:cubicBezTo>
                  <a:cubicBezTo>
                    <a:pt x="84312" y="27065"/>
                    <a:pt x="85298" y="28167"/>
                    <a:pt x="86134" y="28601"/>
                  </a:cubicBezTo>
                  <a:cubicBezTo>
                    <a:pt x="86647" y="28868"/>
                    <a:pt x="88513" y="29018"/>
                    <a:pt x="88914" y="29313"/>
                  </a:cubicBezTo>
                  <a:cubicBezTo>
                    <a:pt x="89421" y="29685"/>
                    <a:pt x="89499" y="30664"/>
                    <a:pt x="88914" y="31003"/>
                  </a:cubicBezTo>
                  <a:cubicBezTo>
                    <a:pt x="88329" y="31365"/>
                    <a:pt x="86062" y="31515"/>
                    <a:pt x="85042" y="31582"/>
                  </a:cubicBezTo>
                  <a:cubicBezTo>
                    <a:pt x="83287" y="31671"/>
                    <a:pt x="79671" y="31220"/>
                    <a:pt x="77921" y="31315"/>
                  </a:cubicBezTo>
                  <a:cubicBezTo>
                    <a:pt x="76968" y="31376"/>
                    <a:pt x="74885" y="31565"/>
                    <a:pt x="74305" y="31888"/>
                  </a:cubicBezTo>
                  <a:cubicBezTo>
                    <a:pt x="73720" y="32183"/>
                    <a:pt x="73497" y="33056"/>
                    <a:pt x="73793" y="33423"/>
                  </a:cubicBezTo>
                  <a:cubicBezTo>
                    <a:pt x="74049" y="33735"/>
                    <a:pt x="75291" y="34202"/>
                    <a:pt x="75982" y="34341"/>
                  </a:cubicBezTo>
                  <a:cubicBezTo>
                    <a:pt x="77152" y="34591"/>
                    <a:pt x="80295" y="34141"/>
                    <a:pt x="81170" y="34558"/>
                  </a:cubicBezTo>
                  <a:cubicBezTo>
                    <a:pt x="82117" y="34992"/>
                    <a:pt x="81242" y="36360"/>
                    <a:pt x="81170" y="36961"/>
                  </a:cubicBezTo>
                  <a:cubicBezTo>
                    <a:pt x="80986" y="38418"/>
                    <a:pt x="79565" y="41305"/>
                    <a:pt x="79743" y="42762"/>
                  </a:cubicBezTo>
                  <a:cubicBezTo>
                    <a:pt x="79855" y="43880"/>
                    <a:pt x="81643" y="46055"/>
                    <a:pt x="81899" y="47167"/>
                  </a:cubicBezTo>
                  <a:cubicBezTo>
                    <a:pt x="82195" y="48302"/>
                    <a:pt x="82886" y="50677"/>
                    <a:pt x="81899" y="51728"/>
                  </a:cubicBezTo>
                  <a:cubicBezTo>
                    <a:pt x="81209" y="52457"/>
                    <a:pt x="78172" y="53497"/>
                    <a:pt x="76824" y="54042"/>
                  </a:cubicBezTo>
                  <a:cubicBezTo>
                    <a:pt x="75871" y="54415"/>
                    <a:pt x="73464" y="54943"/>
                    <a:pt x="72840" y="55422"/>
                  </a:cubicBezTo>
                  <a:cubicBezTo>
                    <a:pt x="71781" y="56228"/>
                    <a:pt x="71380" y="58153"/>
                    <a:pt x="71636" y="59065"/>
                  </a:cubicBezTo>
                  <a:cubicBezTo>
                    <a:pt x="71781" y="59705"/>
                    <a:pt x="73570" y="60834"/>
                    <a:pt x="73793" y="61473"/>
                  </a:cubicBezTo>
                  <a:cubicBezTo>
                    <a:pt x="74155" y="62558"/>
                    <a:pt x="73793" y="64805"/>
                    <a:pt x="72951" y="65829"/>
                  </a:cubicBezTo>
                  <a:cubicBezTo>
                    <a:pt x="72110" y="66886"/>
                    <a:pt x="68861" y="68654"/>
                    <a:pt x="67251" y="69522"/>
                  </a:cubicBezTo>
                  <a:cubicBezTo>
                    <a:pt x="65830" y="70329"/>
                    <a:pt x="61991" y="71647"/>
                    <a:pt x="60972" y="72548"/>
                  </a:cubicBezTo>
                  <a:cubicBezTo>
                    <a:pt x="60019" y="73416"/>
                    <a:pt x="59986" y="75401"/>
                    <a:pt x="59545" y="76347"/>
                  </a:cubicBezTo>
                  <a:cubicBezTo>
                    <a:pt x="59033" y="77387"/>
                    <a:pt x="57718" y="79423"/>
                    <a:pt x="57244" y="80457"/>
                  </a:cubicBezTo>
                  <a:cubicBezTo>
                    <a:pt x="56626" y="81826"/>
                    <a:pt x="55968" y="84618"/>
                    <a:pt x="55311" y="85997"/>
                  </a:cubicBezTo>
                  <a:cubicBezTo>
                    <a:pt x="53667" y="89257"/>
                    <a:pt x="48697" y="95598"/>
                    <a:pt x="45850" y="98718"/>
                  </a:cubicBezTo>
                  <a:cubicBezTo>
                    <a:pt x="44351" y="100365"/>
                    <a:pt x="40663" y="103541"/>
                    <a:pt x="38835" y="105143"/>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
          <p:nvSpPr>
            <p:cNvPr id="739" name="Shape 739"/>
            <p:cNvSpPr/>
            <p:nvPr/>
          </p:nvSpPr>
          <p:spPr>
            <a:xfrm>
              <a:off x="373189" y="203130"/>
              <a:ext cx="133200" cy="165899"/>
            </a:xfrm>
            <a:custGeom>
              <a:avLst/>
              <a:gdLst/>
              <a:ahLst/>
              <a:cxnLst/>
              <a:rect l="0" t="0" r="0" b="0"/>
              <a:pathLst>
                <a:path w="120000" h="120000" extrusionOk="0">
                  <a:moveTo>
                    <a:pt x="81386" y="27"/>
                  </a:moveTo>
                  <a:cubicBezTo>
                    <a:pt x="80459" y="-117"/>
                    <a:pt x="78371" y="351"/>
                    <a:pt x="77690" y="813"/>
                  </a:cubicBezTo>
                  <a:cubicBezTo>
                    <a:pt x="76362" y="1805"/>
                    <a:pt x="76646" y="4981"/>
                    <a:pt x="75519" y="6085"/>
                  </a:cubicBezTo>
                  <a:cubicBezTo>
                    <a:pt x="74436" y="7132"/>
                    <a:pt x="70695" y="7979"/>
                    <a:pt x="69534" y="8999"/>
                  </a:cubicBezTo>
                  <a:cubicBezTo>
                    <a:pt x="68407" y="9930"/>
                    <a:pt x="67084" y="12320"/>
                    <a:pt x="66721" y="13541"/>
                  </a:cubicBezTo>
                  <a:cubicBezTo>
                    <a:pt x="66079" y="15787"/>
                    <a:pt x="67642" y="20562"/>
                    <a:pt x="66721" y="22775"/>
                  </a:cubicBezTo>
                  <a:cubicBezTo>
                    <a:pt x="66034" y="24402"/>
                    <a:pt x="63466" y="27522"/>
                    <a:pt x="61535" y="28481"/>
                  </a:cubicBezTo>
                  <a:cubicBezTo>
                    <a:pt x="59771" y="29384"/>
                    <a:pt x="55227" y="30169"/>
                    <a:pt x="53061" y="29935"/>
                  </a:cubicBezTo>
                  <a:cubicBezTo>
                    <a:pt x="50811" y="29674"/>
                    <a:pt x="47433" y="26999"/>
                    <a:pt x="45262" y="26475"/>
                  </a:cubicBezTo>
                  <a:cubicBezTo>
                    <a:pt x="43654" y="26062"/>
                    <a:pt x="40160" y="25600"/>
                    <a:pt x="38513" y="25890"/>
                  </a:cubicBezTo>
                  <a:cubicBezTo>
                    <a:pt x="36101" y="26324"/>
                    <a:pt x="31764" y="28481"/>
                    <a:pt x="30318" y="29935"/>
                  </a:cubicBezTo>
                  <a:cubicBezTo>
                    <a:pt x="29553" y="30693"/>
                    <a:pt x="28827" y="32588"/>
                    <a:pt x="28023" y="33318"/>
                  </a:cubicBezTo>
                  <a:cubicBezTo>
                    <a:pt x="26979" y="34249"/>
                    <a:pt x="23926" y="35385"/>
                    <a:pt x="22843" y="36288"/>
                  </a:cubicBezTo>
                  <a:cubicBezTo>
                    <a:pt x="21073" y="37715"/>
                    <a:pt x="18583" y="41181"/>
                    <a:pt x="17260" y="42869"/>
                  </a:cubicBezTo>
                  <a:cubicBezTo>
                    <a:pt x="16010" y="44413"/>
                    <a:pt x="13241" y="47472"/>
                    <a:pt x="12554" y="49217"/>
                  </a:cubicBezTo>
                  <a:cubicBezTo>
                    <a:pt x="11834" y="51022"/>
                    <a:pt x="12113" y="54839"/>
                    <a:pt x="11951" y="56734"/>
                  </a:cubicBezTo>
                  <a:cubicBezTo>
                    <a:pt x="11711" y="59470"/>
                    <a:pt x="11594" y="64976"/>
                    <a:pt x="10952" y="67712"/>
                  </a:cubicBezTo>
                  <a:cubicBezTo>
                    <a:pt x="10506" y="69662"/>
                    <a:pt x="9624" y="73708"/>
                    <a:pt x="8055" y="75341"/>
                  </a:cubicBezTo>
                  <a:cubicBezTo>
                    <a:pt x="6933" y="76533"/>
                    <a:pt x="2713" y="77587"/>
                    <a:pt x="1669" y="78807"/>
                  </a:cubicBezTo>
                  <a:cubicBezTo>
                    <a:pt x="664" y="80000"/>
                    <a:pt x="-541" y="83031"/>
                    <a:pt x="262" y="84313"/>
                  </a:cubicBezTo>
                  <a:cubicBezTo>
                    <a:pt x="1144" y="85678"/>
                    <a:pt x="6168" y="86207"/>
                    <a:pt x="7575" y="87339"/>
                  </a:cubicBezTo>
                  <a:cubicBezTo>
                    <a:pt x="9384" y="88799"/>
                    <a:pt x="11393" y="92644"/>
                    <a:pt x="11951" y="94561"/>
                  </a:cubicBezTo>
                  <a:cubicBezTo>
                    <a:pt x="12236" y="95580"/>
                    <a:pt x="11672" y="97681"/>
                    <a:pt x="11951" y="98668"/>
                  </a:cubicBezTo>
                  <a:cubicBezTo>
                    <a:pt x="12152" y="99370"/>
                    <a:pt x="13442" y="100562"/>
                    <a:pt x="13442" y="101292"/>
                  </a:cubicBezTo>
                  <a:cubicBezTo>
                    <a:pt x="13442" y="102396"/>
                    <a:pt x="11550" y="104318"/>
                    <a:pt x="11153" y="105399"/>
                  </a:cubicBezTo>
                  <a:cubicBezTo>
                    <a:pt x="10751" y="106531"/>
                    <a:pt x="10104" y="108865"/>
                    <a:pt x="10266" y="110030"/>
                  </a:cubicBezTo>
                  <a:cubicBezTo>
                    <a:pt x="10427" y="111312"/>
                    <a:pt x="11751" y="113814"/>
                    <a:pt x="12638" y="114923"/>
                  </a:cubicBezTo>
                  <a:cubicBezTo>
                    <a:pt x="13760" y="116288"/>
                    <a:pt x="16457" y="118969"/>
                    <a:pt x="18422" y="119609"/>
                  </a:cubicBezTo>
                  <a:cubicBezTo>
                    <a:pt x="20314" y="120250"/>
                    <a:pt x="24691" y="119988"/>
                    <a:pt x="26739" y="119609"/>
                  </a:cubicBezTo>
                  <a:cubicBezTo>
                    <a:pt x="30078" y="119024"/>
                    <a:pt x="35738" y="115909"/>
                    <a:pt x="38993" y="115068"/>
                  </a:cubicBezTo>
                  <a:cubicBezTo>
                    <a:pt x="41644" y="114399"/>
                    <a:pt x="47556" y="114282"/>
                    <a:pt x="50085" y="113346"/>
                  </a:cubicBezTo>
                  <a:cubicBezTo>
                    <a:pt x="52257" y="112532"/>
                    <a:pt x="55550" y="109824"/>
                    <a:pt x="57359" y="108659"/>
                  </a:cubicBezTo>
                  <a:cubicBezTo>
                    <a:pt x="60173" y="106826"/>
                    <a:pt x="65593" y="103009"/>
                    <a:pt x="68529" y="101292"/>
                  </a:cubicBezTo>
                  <a:cubicBezTo>
                    <a:pt x="70578" y="100066"/>
                    <a:pt x="74598" y="97564"/>
                    <a:pt x="77004" y="96806"/>
                  </a:cubicBezTo>
                  <a:cubicBezTo>
                    <a:pt x="79298" y="96076"/>
                    <a:pt x="84640" y="96221"/>
                    <a:pt x="86890" y="95436"/>
                  </a:cubicBezTo>
                  <a:cubicBezTo>
                    <a:pt x="89542" y="94505"/>
                    <a:pt x="94080" y="91535"/>
                    <a:pt x="95772" y="89785"/>
                  </a:cubicBezTo>
                  <a:cubicBezTo>
                    <a:pt x="97335" y="88158"/>
                    <a:pt x="99144" y="84313"/>
                    <a:pt x="99746" y="82362"/>
                  </a:cubicBezTo>
                  <a:cubicBezTo>
                    <a:pt x="100589" y="79682"/>
                    <a:pt x="101276" y="74176"/>
                    <a:pt x="100835" y="71468"/>
                  </a:cubicBezTo>
                  <a:cubicBezTo>
                    <a:pt x="100673" y="70214"/>
                    <a:pt x="99026" y="67913"/>
                    <a:pt x="98864" y="66692"/>
                  </a:cubicBezTo>
                  <a:cubicBezTo>
                    <a:pt x="98624" y="65176"/>
                    <a:pt x="98663" y="62006"/>
                    <a:pt x="99545" y="60635"/>
                  </a:cubicBezTo>
                  <a:cubicBezTo>
                    <a:pt x="100388" y="59381"/>
                    <a:pt x="103403" y="57548"/>
                    <a:pt x="105050" y="56879"/>
                  </a:cubicBezTo>
                  <a:cubicBezTo>
                    <a:pt x="106540" y="56266"/>
                    <a:pt x="110074" y="56093"/>
                    <a:pt x="111643" y="55569"/>
                  </a:cubicBezTo>
                  <a:cubicBezTo>
                    <a:pt x="113529" y="54928"/>
                    <a:pt x="117264" y="53385"/>
                    <a:pt x="118509" y="52159"/>
                  </a:cubicBezTo>
                  <a:cubicBezTo>
                    <a:pt x="119274" y="51401"/>
                    <a:pt x="120000" y="49451"/>
                    <a:pt x="120000" y="48492"/>
                  </a:cubicBezTo>
                  <a:cubicBezTo>
                    <a:pt x="120039" y="47589"/>
                    <a:pt x="119558" y="45667"/>
                    <a:pt x="118710" y="45026"/>
                  </a:cubicBezTo>
                  <a:cubicBezTo>
                    <a:pt x="118152" y="44614"/>
                    <a:pt x="116460" y="44151"/>
                    <a:pt x="115701" y="44296"/>
                  </a:cubicBezTo>
                  <a:cubicBezTo>
                    <a:pt x="114858" y="44502"/>
                    <a:pt x="114255" y="45957"/>
                    <a:pt x="113529" y="46336"/>
                  </a:cubicBezTo>
                  <a:cubicBezTo>
                    <a:pt x="112486" y="46831"/>
                    <a:pt x="109951" y="47439"/>
                    <a:pt x="108745" y="47327"/>
                  </a:cubicBezTo>
                  <a:cubicBezTo>
                    <a:pt x="107059" y="47177"/>
                    <a:pt x="103844" y="45867"/>
                    <a:pt x="102839" y="44881"/>
                  </a:cubicBezTo>
                  <a:cubicBezTo>
                    <a:pt x="101918" y="43945"/>
                    <a:pt x="101879" y="41471"/>
                    <a:pt x="101633" y="40334"/>
                  </a:cubicBezTo>
                  <a:cubicBezTo>
                    <a:pt x="101393" y="38996"/>
                    <a:pt x="101594" y="36199"/>
                    <a:pt x="101036" y="34917"/>
                  </a:cubicBezTo>
                  <a:cubicBezTo>
                    <a:pt x="100589" y="33898"/>
                    <a:pt x="98423" y="32270"/>
                    <a:pt x="98061" y="31217"/>
                  </a:cubicBezTo>
                  <a:cubicBezTo>
                    <a:pt x="97620" y="30052"/>
                    <a:pt x="97620" y="27461"/>
                    <a:pt x="98262" y="26324"/>
                  </a:cubicBezTo>
                  <a:cubicBezTo>
                    <a:pt x="98864" y="25249"/>
                    <a:pt x="101633" y="23767"/>
                    <a:pt x="102761" y="22920"/>
                  </a:cubicBezTo>
                  <a:cubicBezTo>
                    <a:pt x="103526" y="22334"/>
                    <a:pt x="105334" y="21287"/>
                    <a:pt x="105854" y="20529"/>
                  </a:cubicBezTo>
                  <a:cubicBezTo>
                    <a:pt x="106378" y="19743"/>
                    <a:pt x="107059" y="17854"/>
                    <a:pt x="106618" y="17007"/>
                  </a:cubicBezTo>
                  <a:cubicBezTo>
                    <a:pt x="106138" y="16076"/>
                    <a:pt x="103565" y="14967"/>
                    <a:pt x="102359" y="14471"/>
                  </a:cubicBezTo>
                  <a:cubicBezTo>
                    <a:pt x="100913" y="13920"/>
                    <a:pt x="97781" y="13223"/>
                    <a:pt x="96174" y="13045"/>
                  </a:cubicBezTo>
                  <a:cubicBezTo>
                    <a:pt x="94644" y="12872"/>
                    <a:pt x="91473" y="13513"/>
                    <a:pt x="90066" y="13045"/>
                  </a:cubicBezTo>
                  <a:cubicBezTo>
                    <a:pt x="89062" y="12699"/>
                    <a:pt x="87655" y="11239"/>
                    <a:pt x="87169" y="10515"/>
                  </a:cubicBezTo>
                  <a:cubicBezTo>
                    <a:pt x="86611" y="9612"/>
                    <a:pt x="86488" y="7628"/>
                    <a:pt x="86287" y="6670"/>
                  </a:cubicBezTo>
                  <a:cubicBezTo>
                    <a:pt x="86086" y="5706"/>
                    <a:pt x="86125" y="3638"/>
                    <a:pt x="85483" y="2764"/>
                  </a:cubicBezTo>
                  <a:cubicBezTo>
                    <a:pt x="85120" y="2273"/>
                    <a:pt x="83675" y="1599"/>
                    <a:pt x="83072" y="1192"/>
                  </a:cubicBezTo>
                  <a:cubicBezTo>
                    <a:pt x="82670" y="902"/>
                    <a:pt x="81950" y="144"/>
                    <a:pt x="81386" y="27"/>
                  </a:cubicBezTo>
                  <a:close/>
                </a:path>
              </a:pathLst>
            </a:custGeom>
            <a:solidFill>
              <a:srgbClr val="006666">
                <a:alpha val="5490"/>
              </a:srgbClr>
            </a:solidFill>
            <a:ln>
              <a:noFill/>
            </a:ln>
          </p:spPr>
          <p:txBody>
            <a:bodyPr lIns="60925" tIns="60925" rIns="60925" bIns="60925"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grpSp>
      <p:sp>
        <p:nvSpPr>
          <p:cNvPr id="740" name="Shape 740"/>
          <p:cNvSpPr/>
          <p:nvPr/>
        </p:nvSpPr>
        <p:spPr>
          <a:xfrm>
            <a:off x="4036875" y="3011625"/>
            <a:ext cx="8026800" cy="1242900"/>
          </a:xfrm>
          <a:prstGeom prst="rect">
            <a:avLst/>
          </a:prstGeom>
          <a:noFill/>
          <a:ln>
            <a:noFill/>
          </a:ln>
        </p:spPr>
        <p:txBody>
          <a:bodyPr lIns="121900" tIns="60925" rIns="121900" bIns="60925" anchor="ctr" anchorCtr="0">
            <a:noAutofit/>
          </a:bodyPr>
          <a:lstStyle/>
          <a:p>
            <a:pPr marL="0" marR="0" lvl="0" indent="0" algn="l" rtl="0">
              <a:lnSpc>
                <a:spcPct val="100000"/>
              </a:lnSpc>
              <a:spcBef>
                <a:spcPts val="0"/>
              </a:spcBef>
              <a:spcAft>
                <a:spcPts val="0"/>
              </a:spcAft>
              <a:buClr>
                <a:srgbClr val="FFFFFF"/>
              </a:buClr>
              <a:buSzPct val="25000"/>
              <a:buFont typeface="Trebuchet MS"/>
              <a:buNone/>
            </a:pPr>
            <a:r>
              <a:rPr lang="en-US" sz="4000">
                <a:solidFill>
                  <a:srgbClr val="FFFFFF"/>
                </a:solidFill>
                <a:latin typeface="Trebuchet MS"/>
                <a:ea typeface="Trebuchet MS"/>
                <a:cs typeface="Trebuchet MS"/>
                <a:sym typeface="Trebuchet MS"/>
              </a:rPr>
              <a:t>1.2 ¿Cómo vamos? </a:t>
            </a:r>
          </a:p>
        </p:txBody>
      </p:sp>
      <p:grpSp>
        <p:nvGrpSpPr>
          <p:cNvPr id="741" name="Shape 741"/>
          <p:cNvGrpSpPr/>
          <p:nvPr/>
        </p:nvGrpSpPr>
        <p:grpSpPr>
          <a:xfrm>
            <a:off x="242829" y="1759280"/>
            <a:ext cx="3500961" cy="3593742"/>
            <a:chOff x="4465155" y="911119"/>
            <a:chExt cx="2908500" cy="2908500"/>
          </a:xfrm>
        </p:grpSpPr>
        <p:sp>
          <p:nvSpPr>
            <p:cNvPr id="742" name="Shape 742"/>
            <p:cNvSpPr/>
            <p:nvPr/>
          </p:nvSpPr>
          <p:spPr>
            <a:xfrm>
              <a:off x="4700276" y="1103062"/>
              <a:ext cx="2483999" cy="2484000"/>
            </a:xfrm>
            <a:prstGeom prst="ellipse">
              <a:avLst/>
            </a:prstGeom>
            <a:solidFill>
              <a:srgbClr val="FFFFFF"/>
            </a:solidFill>
            <a:ln w="28575" cap="flat" cmpd="sng">
              <a:solidFill>
                <a:srgbClr val="70AD47"/>
              </a:solidFill>
              <a:prstDash val="solid"/>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743" name="Shape 743"/>
            <p:cNvSpPr txBox="1"/>
            <p:nvPr/>
          </p:nvSpPr>
          <p:spPr>
            <a:xfrm>
              <a:off x="4685448" y="1842591"/>
              <a:ext cx="2485799" cy="6462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300" b="1" i="0" u="none" strike="noStrike" cap="none">
                  <a:solidFill>
                    <a:srgbClr val="075676"/>
                  </a:solidFill>
                  <a:latin typeface="Quattrocento Sans"/>
                  <a:ea typeface="Quattrocento Sans"/>
                  <a:cs typeface="Quattrocento Sans"/>
                  <a:sym typeface="Quattrocento Sans"/>
                </a:rPr>
                <a:t>Educación</a:t>
              </a:r>
            </a:p>
          </p:txBody>
        </p:sp>
        <p:sp>
          <p:nvSpPr>
            <p:cNvPr id="744" name="Shape 744"/>
            <p:cNvSpPr/>
            <p:nvPr/>
          </p:nvSpPr>
          <p:spPr>
            <a:xfrm>
              <a:off x="5180476" y="2240855"/>
              <a:ext cx="1466399" cy="708000"/>
            </a:xfrm>
            <a:prstGeom prst="rect">
              <a:avLst/>
            </a:prstGeom>
            <a:noFill/>
            <a:ln>
              <a:noFill/>
            </a:ln>
          </p:spPr>
          <p:txBody>
            <a:bodyPr lIns="121900" tIns="60925" rIns="121900" bIns="60925" anchor="t" anchorCtr="0">
              <a:noAutofit/>
            </a:bodyPr>
            <a:lstStyle/>
            <a:p>
              <a:pPr marL="0" marR="0" lvl="0" indent="0" algn="ctr" rtl="0">
                <a:lnSpc>
                  <a:spcPct val="100000"/>
                </a:lnSpc>
                <a:spcBef>
                  <a:spcPts val="0"/>
                </a:spcBef>
                <a:spcAft>
                  <a:spcPts val="0"/>
                </a:spcAft>
                <a:buClr>
                  <a:srgbClr val="075676"/>
                </a:buClr>
                <a:buSzPct val="25000"/>
                <a:buFont typeface="Quattrocento Sans"/>
                <a:buNone/>
              </a:pPr>
              <a:r>
                <a:rPr lang="en-US" sz="4800" b="1" i="0" u="none" strike="noStrike" cap="none">
                  <a:solidFill>
                    <a:srgbClr val="075676"/>
                  </a:solidFill>
                  <a:latin typeface="Quattrocento Sans"/>
                  <a:ea typeface="Quattrocento Sans"/>
                  <a:cs typeface="Quattrocento Sans"/>
                  <a:sym typeface="Quattrocento Sans"/>
                </a:rPr>
                <a:t>rural</a:t>
              </a:r>
            </a:p>
          </p:txBody>
        </p:sp>
        <p:sp>
          <p:nvSpPr>
            <p:cNvPr id="745" name="Shape 745"/>
            <p:cNvSpPr/>
            <p:nvPr/>
          </p:nvSpPr>
          <p:spPr>
            <a:xfrm>
              <a:off x="4465155" y="911119"/>
              <a:ext cx="2908500" cy="2908500"/>
            </a:xfrm>
            <a:prstGeom prst="ellipse">
              <a:avLst/>
            </a:prstGeom>
            <a:noFill/>
            <a:ln w="28575" cap="flat" cmpd="sng">
              <a:solidFill>
                <a:srgbClr val="70AD47"/>
              </a:solidFill>
              <a:prstDash val="dot"/>
              <a:miter/>
              <a:headEnd type="none" w="med" len="med"/>
              <a:tailEnd type="none" w="med" len="med"/>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grpSp>
      <p:sp>
        <p:nvSpPr>
          <p:cNvPr id="746" name="Shape 746"/>
          <p:cNvSpPr/>
          <p:nvPr/>
        </p:nvSpPr>
        <p:spPr>
          <a:xfrm rot="10800000" flipH="1">
            <a:off x="809978" y="1997932"/>
            <a:ext cx="239700" cy="245700"/>
          </a:xfrm>
          <a:prstGeom prst="ellipse">
            <a:avLst/>
          </a:prstGeom>
          <a:solidFill>
            <a:srgbClr val="70AD47"/>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747" name="Shape 747"/>
          <p:cNvSpPr txBox="1"/>
          <p:nvPr/>
        </p:nvSpPr>
        <p:spPr>
          <a:xfrm>
            <a:off x="789966" y="3011500"/>
            <a:ext cx="2544900" cy="1242900"/>
          </a:xfrm>
          <a:prstGeom prst="rect">
            <a:avLst/>
          </a:prstGeom>
          <a:solidFill>
            <a:srgbClr val="FFFFFF"/>
          </a:solid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748" name="Shape 748"/>
          <p:cNvSpPr/>
          <p:nvPr/>
        </p:nvSpPr>
        <p:spPr>
          <a:xfrm>
            <a:off x="709188" y="2261966"/>
            <a:ext cx="2621700" cy="2556900"/>
          </a:xfrm>
          <a:prstGeom prst="ellipse">
            <a:avLst/>
          </a:prstGeom>
          <a:solidFill>
            <a:srgbClr val="70AD47">
              <a:alpha val="89410"/>
            </a:srgbClr>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FFFFFF"/>
              </a:solidFill>
              <a:latin typeface="Quattrocento Sans"/>
              <a:ea typeface="Quattrocento Sans"/>
              <a:cs typeface="Quattrocento Sans"/>
              <a:sym typeface="Quattrocento Sans"/>
            </a:endParaRPr>
          </a:p>
        </p:txBody>
      </p:sp>
      <p:sp>
        <p:nvSpPr>
          <p:cNvPr id="749" name="Shape 749"/>
          <p:cNvSpPr txBox="1"/>
          <p:nvPr/>
        </p:nvSpPr>
        <p:spPr>
          <a:xfrm>
            <a:off x="506865" y="3076420"/>
            <a:ext cx="3075900" cy="878700"/>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5200">
                <a:solidFill>
                  <a:srgbClr val="FFFFFF"/>
                </a:solidFill>
                <a:latin typeface="Trebuchet MS"/>
                <a:ea typeface="Trebuchet MS"/>
                <a:cs typeface="Trebuchet MS"/>
                <a:sym typeface="Trebuchet MS"/>
              </a:rPr>
              <a:t>Sesión </a:t>
            </a:r>
          </a:p>
          <a:p>
            <a:pPr marL="0" marR="0" lvl="0" indent="0" algn="ctr" rtl="0">
              <a:lnSpc>
                <a:spcPct val="100000"/>
              </a:lnSpc>
              <a:spcBef>
                <a:spcPts val="0"/>
              </a:spcBef>
              <a:spcAft>
                <a:spcPts val="0"/>
              </a:spcAft>
              <a:buClr>
                <a:srgbClr val="FFFFFF"/>
              </a:buClr>
              <a:buSzPct val="25000"/>
              <a:buFont typeface="Quattrocento Sans"/>
              <a:buNone/>
            </a:pPr>
            <a:r>
              <a:rPr lang="en-US" sz="8000">
                <a:solidFill>
                  <a:srgbClr val="FFFFFF"/>
                </a:solidFill>
                <a:latin typeface="Trebuchet MS"/>
                <a:ea typeface="Trebuchet MS"/>
                <a:cs typeface="Trebuchet MS"/>
                <a:sym typeface="Trebuchet MS"/>
              </a:rPr>
              <a:t>1</a:t>
            </a:r>
          </a:p>
        </p:txBody>
      </p:sp>
      <p:pic>
        <p:nvPicPr>
          <p:cNvPr id="750" name="Shape 750" descr="bandera-01.png"/>
          <p:cNvPicPr preferRelativeResize="0"/>
          <p:nvPr/>
        </p:nvPicPr>
        <p:blipFill rotWithShape="1">
          <a:blip r:embed="rId3">
            <a:alphaModFix/>
          </a:blip>
          <a:srcRect/>
          <a:stretch/>
        </p:blipFill>
        <p:spPr>
          <a:xfrm>
            <a:off x="8115209" y="5951859"/>
            <a:ext cx="4076700" cy="933300"/>
          </a:xfrm>
          <a:prstGeom prst="rect">
            <a:avLst/>
          </a:prstGeom>
          <a:noFill/>
          <a:ln>
            <a:noFill/>
          </a:ln>
        </p:spPr>
      </p:pic>
      <p:grpSp>
        <p:nvGrpSpPr>
          <p:cNvPr id="751" name="Shape 751"/>
          <p:cNvGrpSpPr/>
          <p:nvPr/>
        </p:nvGrpSpPr>
        <p:grpSpPr>
          <a:xfrm>
            <a:off x="-6922" y="6152167"/>
            <a:ext cx="6315504" cy="669564"/>
            <a:chOff x="-12878" y="5911991"/>
            <a:chExt cx="6689444" cy="883912"/>
          </a:xfrm>
        </p:grpSpPr>
        <p:pic>
          <p:nvPicPr>
            <p:cNvPr id="752" name="Shape 752"/>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753" name="Shape 753"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754" name="Shape 754"/>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755" name="Shape 755"/>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756" name="Shape 756"/>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62" name="Shape 762"/>
          <p:cNvSpPr txBox="1"/>
          <p:nvPr/>
        </p:nvSpPr>
        <p:spPr>
          <a:xfrm>
            <a:off x="6033182" y="77500"/>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763" name="Shape 763"/>
          <p:cNvSpPr/>
          <p:nvPr/>
        </p:nvSpPr>
        <p:spPr>
          <a:xfrm rot="-5400000">
            <a:off x="7623461" y="-381342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64" name="Shape 764"/>
          <p:cNvSpPr txBox="1"/>
          <p:nvPr/>
        </p:nvSpPr>
        <p:spPr>
          <a:xfrm>
            <a:off x="5539141" y="-15007"/>
            <a:ext cx="6012000"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200" b="1">
                <a:solidFill>
                  <a:srgbClr val="FFFFFF"/>
                </a:solidFill>
                <a:latin typeface="Trebuchet MS"/>
                <a:ea typeface="Trebuchet MS"/>
                <a:cs typeface="Trebuchet MS"/>
                <a:sym typeface="Trebuchet MS"/>
              </a:rPr>
              <a:t>¿Cómo vamos?</a:t>
            </a:r>
          </a:p>
        </p:txBody>
      </p:sp>
      <p:sp>
        <p:nvSpPr>
          <p:cNvPr id="765" name="Shape 765"/>
          <p:cNvSpPr txBox="1"/>
          <p:nvPr/>
        </p:nvSpPr>
        <p:spPr>
          <a:xfrm>
            <a:off x="1094998" y="1212600"/>
            <a:ext cx="5761500" cy="4482000"/>
          </a:xfrm>
          <a:prstGeom prst="rect">
            <a:avLst/>
          </a:prstGeom>
          <a:solidFill>
            <a:srgbClr val="DAEEF3"/>
          </a:solidFill>
          <a:ln>
            <a:noFill/>
          </a:ln>
        </p:spPr>
        <p:txBody>
          <a:bodyPr lIns="91425" tIns="45700" rIns="91425" bIns="45700" anchor="t" anchorCtr="0">
            <a:noAutofit/>
          </a:bodyPr>
          <a:lstStyle/>
          <a:p>
            <a:pPr marL="457200" marR="0" lvl="0" indent="-355600" algn="l" rtl="0">
              <a:lnSpc>
                <a:spcPct val="100000"/>
              </a:lnSpc>
              <a:spcBef>
                <a:spcPts val="0"/>
              </a:spcBef>
              <a:spcAft>
                <a:spcPts val="0"/>
              </a:spcAft>
              <a:buClr>
                <a:srgbClr val="1D1B10"/>
              </a:buClr>
              <a:buSzPct val="100000"/>
              <a:buFont typeface="Trebuchet MS"/>
              <a:buChar char="●"/>
            </a:pPr>
            <a:r>
              <a:rPr lang="en-US" sz="2000">
                <a:latin typeface="Trebuchet MS"/>
                <a:ea typeface="Trebuchet MS"/>
                <a:cs typeface="Trebuchet MS"/>
                <a:sym typeface="Trebuchet MS"/>
              </a:rPr>
              <a:t>Avances en la ruta PICC-HME.</a:t>
            </a:r>
          </a:p>
          <a:p>
            <a:pPr marR="0" lvl="0" algn="l" rtl="0">
              <a:lnSpc>
                <a:spcPct val="100000"/>
              </a:lnSpc>
              <a:spcBef>
                <a:spcPts val="0"/>
              </a:spcBef>
              <a:spcAft>
                <a:spcPts val="0"/>
              </a:spcAft>
              <a:buNone/>
            </a:pPr>
            <a:endParaRPr sz="2000">
              <a:latin typeface="Trebuchet MS"/>
              <a:ea typeface="Trebuchet MS"/>
              <a:cs typeface="Trebuchet MS"/>
              <a:sym typeface="Trebuchet MS"/>
            </a:endParaRPr>
          </a:p>
          <a:p>
            <a:pPr marL="457200" marR="0" lvl="0" indent="-355600" algn="l" rtl="0">
              <a:lnSpc>
                <a:spcPct val="100000"/>
              </a:lnSpc>
              <a:spcBef>
                <a:spcPts val="0"/>
              </a:spcBef>
              <a:spcAft>
                <a:spcPts val="0"/>
              </a:spcAft>
              <a:buSzPct val="100000"/>
              <a:buFont typeface="Trebuchet MS"/>
              <a:buChar char="●"/>
            </a:pPr>
            <a:r>
              <a:rPr lang="en-US" sz="2000">
                <a:latin typeface="Trebuchet MS"/>
                <a:ea typeface="Trebuchet MS"/>
                <a:cs typeface="Trebuchet MS"/>
                <a:sym typeface="Trebuchet MS"/>
              </a:rPr>
              <a:t>Propuesta para el uso de las Mallas de Aprendizaje en la actualización de planes de área y de aula.</a:t>
            </a:r>
          </a:p>
          <a:p>
            <a:pPr marR="0" lvl="0" algn="l" rtl="0">
              <a:lnSpc>
                <a:spcPct val="100000"/>
              </a:lnSpc>
              <a:spcBef>
                <a:spcPts val="0"/>
              </a:spcBef>
              <a:spcAft>
                <a:spcPts val="0"/>
              </a:spcAft>
              <a:buNone/>
            </a:pPr>
            <a:endParaRPr sz="2000">
              <a:latin typeface="Trebuchet MS"/>
              <a:ea typeface="Trebuchet MS"/>
              <a:cs typeface="Trebuchet MS"/>
              <a:sym typeface="Trebuchet MS"/>
            </a:endParaRPr>
          </a:p>
          <a:p>
            <a:pPr marL="457200" marR="0" lvl="0" indent="-355600" algn="l" rtl="0">
              <a:lnSpc>
                <a:spcPct val="100000"/>
              </a:lnSpc>
              <a:spcBef>
                <a:spcPts val="0"/>
              </a:spcBef>
              <a:spcAft>
                <a:spcPts val="0"/>
              </a:spcAft>
              <a:buSzPct val="100000"/>
              <a:buFont typeface="Trebuchet MS"/>
              <a:buChar char="●"/>
            </a:pPr>
            <a:r>
              <a:rPr lang="en-US" sz="2000">
                <a:latin typeface="Trebuchet MS"/>
                <a:ea typeface="Trebuchet MS"/>
                <a:cs typeface="Trebuchet MS"/>
                <a:sym typeface="Trebuchet MS"/>
              </a:rPr>
              <a:t>Avances en la revisión, ajustes y actualización de los planes de área en el marco de la EICC, el Siempre Día E y la Jornada Única.</a:t>
            </a:r>
          </a:p>
          <a:p>
            <a:pPr marR="0" lvl="0" algn="l" rtl="0">
              <a:lnSpc>
                <a:spcPct val="100000"/>
              </a:lnSpc>
              <a:spcBef>
                <a:spcPts val="0"/>
              </a:spcBef>
              <a:spcAft>
                <a:spcPts val="0"/>
              </a:spcAft>
              <a:buNone/>
            </a:pPr>
            <a:endParaRPr sz="2000">
              <a:latin typeface="Trebuchet MS"/>
              <a:ea typeface="Trebuchet MS"/>
              <a:cs typeface="Trebuchet MS"/>
              <a:sym typeface="Trebuchet MS"/>
            </a:endParaRPr>
          </a:p>
          <a:p>
            <a:pPr marL="457200" marR="0" lvl="0" indent="-355600" algn="l" rtl="0">
              <a:lnSpc>
                <a:spcPct val="100000"/>
              </a:lnSpc>
              <a:spcBef>
                <a:spcPts val="0"/>
              </a:spcBef>
              <a:spcAft>
                <a:spcPts val="0"/>
              </a:spcAft>
              <a:buSzPct val="100000"/>
              <a:buFont typeface="Trebuchet MS"/>
              <a:buChar char="●"/>
            </a:pPr>
            <a:r>
              <a:rPr lang="en-US" sz="2000">
                <a:latin typeface="Trebuchet MS"/>
                <a:ea typeface="Trebuchet MS"/>
                <a:cs typeface="Trebuchet MS"/>
                <a:sym typeface="Trebuchet MS"/>
              </a:rPr>
              <a:t>Consolidación y análisis de resultados de la caracterización del nivel de comprensión lectora de los estudiantes.</a:t>
            </a:r>
          </a:p>
        </p:txBody>
      </p:sp>
      <p:pic>
        <p:nvPicPr>
          <p:cNvPr id="766" name="Shape 766"/>
          <p:cNvPicPr preferRelativeResize="0"/>
          <p:nvPr/>
        </p:nvPicPr>
        <p:blipFill>
          <a:blip r:embed="rId3">
            <a:alphaModFix/>
          </a:blip>
          <a:stretch>
            <a:fillRect/>
          </a:stretch>
        </p:blipFill>
        <p:spPr>
          <a:xfrm>
            <a:off x="6856501" y="1893416"/>
            <a:ext cx="4694641" cy="3135349"/>
          </a:xfrm>
          <a:prstGeom prst="rect">
            <a:avLst/>
          </a:prstGeom>
          <a:noFill/>
          <a:ln>
            <a:noFill/>
          </a:ln>
        </p:spPr>
      </p:pic>
      <p:grpSp>
        <p:nvGrpSpPr>
          <p:cNvPr id="767" name="Shape 767"/>
          <p:cNvGrpSpPr/>
          <p:nvPr/>
        </p:nvGrpSpPr>
        <p:grpSpPr>
          <a:xfrm>
            <a:off x="-6922" y="6152167"/>
            <a:ext cx="6315504" cy="669564"/>
            <a:chOff x="-12878" y="5911991"/>
            <a:chExt cx="6689444" cy="883912"/>
          </a:xfrm>
        </p:grpSpPr>
        <p:pic>
          <p:nvPicPr>
            <p:cNvPr id="768" name="Shape 768"/>
            <p:cNvPicPr preferRelativeResize="0"/>
            <p:nvPr/>
          </p:nvPicPr>
          <p:blipFill rotWithShape="1">
            <a:blip r:embed="rId4">
              <a:alphaModFix/>
            </a:blip>
            <a:srcRect/>
            <a:stretch/>
          </p:blipFill>
          <p:spPr>
            <a:xfrm>
              <a:off x="-12878" y="5911991"/>
              <a:ext cx="3185100" cy="883800"/>
            </a:xfrm>
            <a:prstGeom prst="rect">
              <a:avLst/>
            </a:prstGeom>
            <a:noFill/>
            <a:ln>
              <a:noFill/>
            </a:ln>
          </p:spPr>
        </p:pic>
        <p:pic>
          <p:nvPicPr>
            <p:cNvPr id="769" name="Shape 769" descr="http://aprende.colombiaaprende.edu.co/sites/default/files/naspublic/styles/300_200/public/naspublic/orig_image/jornada_unica.png?itok=S0v9r2Wz"/>
            <p:cNvPicPr preferRelativeResize="0"/>
            <p:nvPr/>
          </p:nvPicPr>
          <p:blipFill rotWithShape="1">
            <a:blip r:embed="rId5">
              <a:alphaModFix/>
            </a:blip>
            <a:srcRect t="19787" b="15036"/>
            <a:stretch/>
          </p:blipFill>
          <p:spPr>
            <a:xfrm>
              <a:off x="4948866" y="6076453"/>
              <a:ext cx="1727700" cy="706800"/>
            </a:xfrm>
            <a:prstGeom prst="rect">
              <a:avLst/>
            </a:prstGeom>
            <a:noFill/>
            <a:ln>
              <a:noFill/>
            </a:ln>
          </p:spPr>
        </p:pic>
        <p:pic>
          <p:nvPicPr>
            <p:cNvPr id="770" name="Shape 770"/>
            <p:cNvPicPr preferRelativeResize="0"/>
            <p:nvPr/>
          </p:nvPicPr>
          <p:blipFill rotWithShape="1">
            <a:blip r:embed="rId6">
              <a:alphaModFix/>
            </a:blip>
            <a:srcRect/>
            <a:stretch/>
          </p:blipFill>
          <p:spPr>
            <a:xfrm>
              <a:off x="3172282" y="6126333"/>
              <a:ext cx="968100" cy="656999"/>
            </a:xfrm>
            <a:prstGeom prst="rect">
              <a:avLst/>
            </a:prstGeom>
            <a:noFill/>
            <a:ln>
              <a:noFill/>
            </a:ln>
          </p:spPr>
        </p:pic>
        <p:pic>
          <p:nvPicPr>
            <p:cNvPr id="771" name="Shape 771"/>
            <p:cNvPicPr preferRelativeResize="0"/>
            <p:nvPr/>
          </p:nvPicPr>
          <p:blipFill rotWithShape="1">
            <a:blip r:embed="rId7">
              <a:alphaModFix/>
            </a:blip>
            <a:srcRect l="16108" t="16474" r="16546" b="3901"/>
            <a:stretch/>
          </p:blipFill>
          <p:spPr>
            <a:xfrm>
              <a:off x="4181655" y="6005103"/>
              <a:ext cx="767100" cy="790800"/>
            </a:xfrm>
            <a:prstGeom prst="rect">
              <a:avLst/>
            </a:prstGeom>
            <a:noFill/>
            <a:ln>
              <a:noFill/>
            </a:ln>
          </p:spPr>
        </p:pic>
      </p:grpSp>
      <p:pic>
        <p:nvPicPr>
          <p:cNvPr id="772" name="Shape 772"/>
          <p:cNvPicPr preferRelativeResize="0"/>
          <p:nvPr/>
        </p:nvPicPr>
        <p:blipFill rotWithShape="1">
          <a:blip r:embed="rId8">
            <a:alphaModFix/>
          </a:blip>
          <a:srcRect/>
          <a:stretch/>
        </p:blipFill>
        <p:spPr>
          <a:xfrm>
            <a:off x="6190089" y="6152092"/>
            <a:ext cx="1351500" cy="66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p:nvPr/>
        </p:nvSpPr>
        <p:spPr>
          <a:xfrm rot="-5400000">
            <a:off x="7623461" y="-379843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78" name="Shape 778"/>
          <p:cNvSpPr txBox="1"/>
          <p:nvPr/>
        </p:nvSpPr>
        <p:spPr>
          <a:xfrm>
            <a:off x="6033182" y="77500"/>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2800" b="1" i="0" u="none" strike="noStrike" cap="none">
              <a:solidFill>
                <a:srgbClr val="FFFFFF"/>
              </a:solidFill>
              <a:latin typeface="Trebuchet MS"/>
              <a:ea typeface="Trebuchet MS"/>
              <a:cs typeface="Trebuchet MS"/>
              <a:sym typeface="Trebuchet MS"/>
            </a:endParaRPr>
          </a:p>
        </p:txBody>
      </p:sp>
      <p:sp>
        <p:nvSpPr>
          <p:cNvPr id="779" name="Shape 779"/>
          <p:cNvSpPr/>
          <p:nvPr/>
        </p:nvSpPr>
        <p:spPr>
          <a:xfrm rot="-5400000">
            <a:off x="7623461" y="-3813428"/>
            <a:ext cx="770099" cy="8366975"/>
          </a:xfrm>
          <a:prstGeom prst="round2SameRect">
            <a:avLst>
              <a:gd name="adj1" fmla="val 16667"/>
              <a:gd name="adj2" fmla="val 0"/>
            </a:avLst>
          </a:prstGeom>
          <a:solidFill>
            <a:srgbClr val="17365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780" name="Shape 780"/>
          <p:cNvSpPr txBox="1"/>
          <p:nvPr/>
        </p:nvSpPr>
        <p:spPr>
          <a:xfrm>
            <a:off x="5539066" y="53139"/>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Font typeface="Trebuchet MS"/>
              <a:buNone/>
            </a:pPr>
            <a:endParaRPr sz="3200" b="1" i="0" u="none" strike="noStrike" cap="none">
              <a:solidFill>
                <a:srgbClr val="FFFFFF"/>
              </a:solidFill>
              <a:latin typeface="Trebuchet MS"/>
              <a:ea typeface="Trebuchet MS"/>
              <a:cs typeface="Trebuchet MS"/>
              <a:sym typeface="Trebuchet MS"/>
            </a:endParaRPr>
          </a:p>
        </p:txBody>
      </p:sp>
      <p:sp>
        <p:nvSpPr>
          <p:cNvPr id="781" name="Shape 781"/>
          <p:cNvSpPr txBox="1"/>
          <p:nvPr/>
        </p:nvSpPr>
        <p:spPr>
          <a:xfrm>
            <a:off x="5539066" y="-20857"/>
            <a:ext cx="6012085" cy="6078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Trebuchet MS"/>
              <a:buNone/>
            </a:pPr>
            <a:r>
              <a:rPr lang="en-US" sz="3200" b="1">
                <a:solidFill>
                  <a:srgbClr val="FFFFFF"/>
                </a:solidFill>
                <a:latin typeface="Trebuchet MS"/>
                <a:ea typeface="Trebuchet MS"/>
                <a:cs typeface="Trebuchet MS"/>
                <a:sym typeface="Trebuchet MS"/>
              </a:rPr>
              <a:t>¿Cómo vamos?</a:t>
            </a:r>
          </a:p>
        </p:txBody>
      </p:sp>
      <p:sp>
        <p:nvSpPr>
          <p:cNvPr id="782" name="Shape 782"/>
          <p:cNvSpPr txBox="1"/>
          <p:nvPr/>
        </p:nvSpPr>
        <p:spPr>
          <a:xfrm>
            <a:off x="1002475" y="1247775"/>
            <a:ext cx="10348200" cy="1609800"/>
          </a:xfrm>
          <a:prstGeom prst="rect">
            <a:avLst/>
          </a:prstGeom>
          <a:noFill/>
          <a:ln>
            <a:noFill/>
          </a:ln>
        </p:spPr>
        <p:txBody>
          <a:bodyPr lIns="91425" tIns="91425" rIns="91425" bIns="91425" anchor="ctr" anchorCtr="0">
            <a:noAutofit/>
          </a:bodyPr>
          <a:lstStyle/>
          <a:p>
            <a:pPr lvl="0" algn="ctr" rtl="0">
              <a:spcBef>
                <a:spcPts val="0"/>
              </a:spcBef>
              <a:buNone/>
            </a:pPr>
            <a:endParaRPr sz="2400" b="1">
              <a:latin typeface="Trebuchet MS"/>
              <a:ea typeface="Trebuchet MS"/>
              <a:cs typeface="Trebuchet MS"/>
              <a:sym typeface="Trebuchet MS"/>
            </a:endParaRPr>
          </a:p>
          <a:p>
            <a:pPr lvl="0" algn="ctr" rtl="0">
              <a:spcBef>
                <a:spcPts val="0"/>
              </a:spcBef>
              <a:buNone/>
            </a:pPr>
            <a:r>
              <a:rPr lang="en-US" sz="2400" b="1">
                <a:latin typeface="Trebuchet MS"/>
                <a:ea typeface="Trebuchet MS"/>
                <a:cs typeface="Trebuchet MS"/>
                <a:sym typeface="Trebuchet MS"/>
              </a:rPr>
              <a:t>¿En qué paso del PICC-HME se encuentran?</a:t>
            </a:r>
          </a:p>
          <a:p>
            <a:pPr lvl="0" algn="ctr" rtl="0">
              <a:spcBef>
                <a:spcPts val="0"/>
              </a:spcBef>
              <a:buNone/>
            </a:pPr>
            <a:endParaRPr sz="2400" b="1">
              <a:latin typeface="Trebuchet MS"/>
              <a:ea typeface="Trebuchet MS"/>
              <a:cs typeface="Trebuchet MS"/>
              <a:sym typeface="Trebuchet MS"/>
            </a:endParaRPr>
          </a:p>
          <a:p>
            <a:pPr lvl="0" algn="ctr" rtl="0">
              <a:spcBef>
                <a:spcPts val="0"/>
              </a:spcBef>
              <a:buNone/>
            </a:pPr>
            <a:r>
              <a:rPr lang="en-US" sz="2400" b="1">
                <a:latin typeface="Trebuchet MS"/>
                <a:ea typeface="Trebuchet MS"/>
                <a:cs typeface="Trebuchet MS"/>
                <a:sym typeface="Trebuchet MS"/>
              </a:rPr>
              <a:t>¿Qué acciones han desarrollado para avanzar? </a:t>
            </a:r>
          </a:p>
          <a:p>
            <a:pPr lvl="0" algn="ctr" rtl="0">
              <a:spcBef>
                <a:spcPts val="0"/>
              </a:spcBef>
              <a:buNone/>
            </a:pPr>
            <a:endParaRPr sz="2400" b="1">
              <a:latin typeface="Trebuchet MS"/>
              <a:ea typeface="Trebuchet MS"/>
              <a:cs typeface="Trebuchet MS"/>
              <a:sym typeface="Trebuchet MS"/>
            </a:endParaRPr>
          </a:p>
          <a:p>
            <a:pPr lvl="0" algn="ctr" rtl="0">
              <a:spcBef>
                <a:spcPts val="0"/>
              </a:spcBef>
              <a:buNone/>
            </a:pPr>
            <a:r>
              <a:rPr lang="en-US" sz="2400" b="1">
                <a:latin typeface="Trebuchet MS"/>
                <a:ea typeface="Trebuchet MS"/>
                <a:cs typeface="Trebuchet MS"/>
                <a:sym typeface="Trebuchet MS"/>
              </a:rPr>
              <a:t>¿Qué hace falta para que se evidencien avances en el proceso de fortalecimiento curricular?</a:t>
            </a:r>
          </a:p>
        </p:txBody>
      </p:sp>
      <p:sp>
        <p:nvSpPr>
          <p:cNvPr id="783" name="Shape 783"/>
          <p:cNvSpPr txBox="1"/>
          <p:nvPr/>
        </p:nvSpPr>
        <p:spPr>
          <a:xfrm>
            <a:off x="1467825" y="3152100"/>
            <a:ext cx="10083300" cy="3000000"/>
          </a:xfrm>
          <a:prstGeom prst="rect">
            <a:avLst/>
          </a:prstGeom>
          <a:noFill/>
          <a:ln>
            <a:noFill/>
          </a:ln>
        </p:spPr>
        <p:txBody>
          <a:bodyPr lIns="91425" tIns="91425" rIns="91425" bIns="91425" anchor="ctr" anchorCtr="0">
            <a:noAutofit/>
          </a:bodyPr>
          <a:lstStyle/>
          <a:p>
            <a:pPr lvl="0" algn="ctr" rtl="0">
              <a:spcBef>
                <a:spcPts val="0"/>
              </a:spcBef>
              <a:buNone/>
            </a:pPr>
            <a:r>
              <a:rPr lang="en-US" sz="2400" b="1">
                <a:latin typeface="Trebuchet MS"/>
                <a:ea typeface="Trebuchet MS"/>
                <a:cs typeface="Trebuchet MS"/>
                <a:sym typeface="Trebuchet MS"/>
              </a:rPr>
              <a:t>¿Qué estrategia han utilizado para lograr avanzar en la ruta PICC-HME?</a:t>
            </a:r>
          </a:p>
          <a:p>
            <a:pPr lvl="0" algn="ctr" rtl="0">
              <a:spcBef>
                <a:spcPts val="0"/>
              </a:spcBef>
              <a:buNone/>
            </a:pPr>
            <a:endParaRPr sz="2400" b="1">
              <a:latin typeface="Trebuchet MS"/>
              <a:ea typeface="Trebuchet MS"/>
              <a:cs typeface="Trebuchet MS"/>
              <a:sym typeface="Trebuchet MS"/>
            </a:endParaRPr>
          </a:p>
          <a:p>
            <a:pPr lvl="0" algn="ctr" rtl="0">
              <a:spcBef>
                <a:spcPts val="0"/>
              </a:spcBef>
              <a:buNone/>
            </a:pPr>
            <a:r>
              <a:rPr lang="en-US" sz="2400" b="1">
                <a:latin typeface="Trebuchet MS"/>
                <a:ea typeface="Trebuchet MS"/>
                <a:cs typeface="Trebuchet MS"/>
                <a:sym typeface="Trebuchet MS"/>
              </a:rPr>
              <a:t>¿Qué han acciones y productos han logrado concretar a partir de la ruta PICC-HME?</a:t>
            </a:r>
          </a:p>
        </p:txBody>
      </p:sp>
      <p:grpSp>
        <p:nvGrpSpPr>
          <p:cNvPr id="784" name="Shape 784"/>
          <p:cNvGrpSpPr/>
          <p:nvPr/>
        </p:nvGrpSpPr>
        <p:grpSpPr>
          <a:xfrm>
            <a:off x="-6922" y="6152167"/>
            <a:ext cx="6315504" cy="669564"/>
            <a:chOff x="-12878" y="5911991"/>
            <a:chExt cx="6689444" cy="883912"/>
          </a:xfrm>
        </p:grpSpPr>
        <p:pic>
          <p:nvPicPr>
            <p:cNvPr id="785" name="Shape 785"/>
            <p:cNvPicPr preferRelativeResize="0"/>
            <p:nvPr/>
          </p:nvPicPr>
          <p:blipFill rotWithShape="1">
            <a:blip r:embed="rId3">
              <a:alphaModFix/>
            </a:blip>
            <a:srcRect/>
            <a:stretch/>
          </p:blipFill>
          <p:spPr>
            <a:xfrm>
              <a:off x="-12878" y="5911991"/>
              <a:ext cx="3185100" cy="883800"/>
            </a:xfrm>
            <a:prstGeom prst="rect">
              <a:avLst/>
            </a:prstGeom>
            <a:noFill/>
            <a:ln>
              <a:noFill/>
            </a:ln>
          </p:spPr>
        </p:pic>
        <p:pic>
          <p:nvPicPr>
            <p:cNvPr id="786" name="Shape 786" descr="http://aprende.colombiaaprende.edu.co/sites/default/files/naspublic/styles/300_200/public/naspublic/orig_image/jornada_unica.png?itok=S0v9r2Wz"/>
            <p:cNvPicPr preferRelativeResize="0"/>
            <p:nvPr/>
          </p:nvPicPr>
          <p:blipFill rotWithShape="1">
            <a:blip r:embed="rId4">
              <a:alphaModFix/>
            </a:blip>
            <a:srcRect t="19787" b="15036"/>
            <a:stretch/>
          </p:blipFill>
          <p:spPr>
            <a:xfrm>
              <a:off x="4948866" y="6076453"/>
              <a:ext cx="1727700" cy="706800"/>
            </a:xfrm>
            <a:prstGeom prst="rect">
              <a:avLst/>
            </a:prstGeom>
            <a:noFill/>
            <a:ln>
              <a:noFill/>
            </a:ln>
          </p:spPr>
        </p:pic>
        <p:pic>
          <p:nvPicPr>
            <p:cNvPr id="787" name="Shape 787"/>
            <p:cNvPicPr preferRelativeResize="0"/>
            <p:nvPr/>
          </p:nvPicPr>
          <p:blipFill rotWithShape="1">
            <a:blip r:embed="rId5">
              <a:alphaModFix/>
            </a:blip>
            <a:srcRect/>
            <a:stretch/>
          </p:blipFill>
          <p:spPr>
            <a:xfrm>
              <a:off x="3172282" y="6126333"/>
              <a:ext cx="968100" cy="656999"/>
            </a:xfrm>
            <a:prstGeom prst="rect">
              <a:avLst/>
            </a:prstGeom>
            <a:noFill/>
            <a:ln>
              <a:noFill/>
            </a:ln>
          </p:spPr>
        </p:pic>
        <p:pic>
          <p:nvPicPr>
            <p:cNvPr id="788" name="Shape 788"/>
            <p:cNvPicPr preferRelativeResize="0"/>
            <p:nvPr/>
          </p:nvPicPr>
          <p:blipFill rotWithShape="1">
            <a:blip r:embed="rId6">
              <a:alphaModFix/>
            </a:blip>
            <a:srcRect l="16108" t="16474" r="16546" b="3901"/>
            <a:stretch/>
          </p:blipFill>
          <p:spPr>
            <a:xfrm>
              <a:off x="4181655" y="6005103"/>
              <a:ext cx="767100" cy="790800"/>
            </a:xfrm>
            <a:prstGeom prst="rect">
              <a:avLst/>
            </a:prstGeom>
            <a:noFill/>
            <a:ln>
              <a:noFill/>
            </a:ln>
          </p:spPr>
        </p:pic>
      </p:grpSp>
      <p:pic>
        <p:nvPicPr>
          <p:cNvPr id="789" name="Shape 789"/>
          <p:cNvPicPr preferRelativeResize="0"/>
          <p:nvPr/>
        </p:nvPicPr>
        <p:blipFill rotWithShape="1">
          <a:blip r:embed="rId7">
            <a:alphaModFix/>
          </a:blip>
          <a:srcRect/>
          <a:stretch/>
        </p:blipFill>
        <p:spPr>
          <a:xfrm>
            <a:off x="6190089" y="6152092"/>
            <a:ext cx="1351500" cy="6696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80004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
      <a:dk1>
        <a:srgbClr val="FFFFFF"/>
      </a:dk1>
      <a:lt1>
        <a:srgbClr val="000000"/>
      </a:lt1>
      <a:dk2>
        <a:srgbClr val="EEECE1"/>
      </a:dk2>
      <a:lt2>
        <a:srgbClr val="1F497D"/>
      </a:lt2>
      <a:accent1>
        <a:srgbClr val="4F81BD"/>
      </a:accent1>
      <a:accent2>
        <a:srgbClr val="C0504D"/>
      </a:accent2>
      <a:accent3>
        <a:srgbClr val="000000"/>
      </a:accent3>
      <a:accent4>
        <a:srgbClr val="000000"/>
      </a:accent4>
      <a:accent5>
        <a:srgbClr val="000000"/>
      </a:accent5>
      <a:accent6>
        <a:srgbClr val="0000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Custom 3">
      <a:dk1>
        <a:srgbClr val="80004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3291</Words>
  <Application>Microsoft Office PowerPoint</Application>
  <PresentationFormat>Panorámica</PresentationFormat>
  <Paragraphs>480</Paragraphs>
  <Slides>48</Slides>
  <Notes>48</Notes>
  <HiddenSlides>0</HiddenSlides>
  <MMClips>0</MMClips>
  <ScaleCrop>false</ScaleCrop>
  <HeadingPairs>
    <vt:vector size="6" baseType="variant">
      <vt:variant>
        <vt:lpstr>Fuentes usadas</vt:lpstr>
      </vt:variant>
      <vt:variant>
        <vt:i4>9</vt:i4>
      </vt:variant>
      <vt:variant>
        <vt:lpstr>Tema</vt:lpstr>
      </vt:variant>
      <vt:variant>
        <vt:i4>10</vt:i4>
      </vt:variant>
      <vt:variant>
        <vt:lpstr>Títulos de diapositiva</vt:lpstr>
      </vt:variant>
      <vt:variant>
        <vt:i4>48</vt:i4>
      </vt:variant>
    </vt:vector>
  </HeadingPairs>
  <TitlesOfParts>
    <vt:vector size="67" baseType="lpstr">
      <vt:lpstr>Quattrocento Sans</vt:lpstr>
      <vt:lpstr>Calibri</vt:lpstr>
      <vt:lpstr>Caveat</vt:lpstr>
      <vt:lpstr>Verdana</vt:lpstr>
      <vt:lpstr>Noto Sans Symbols</vt:lpstr>
      <vt:lpstr>Trebuchet MS</vt:lpstr>
      <vt:lpstr>Questrial</vt:lpstr>
      <vt:lpstr>Arial Narrow</vt:lpstr>
      <vt:lpstr>Arial</vt:lpstr>
      <vt:lpstr>Office Theme</vt:lpstr>
      <vt:lpstr>Tema de Office</vt:lpstr>
      <vt:lpstr>simple-light-2</vt:lpstr>
      <vt:lpstr>Custom Theme</vt:lpstr>
      <vt:lpstr>Custom Theme</vt:lpstr>
      <vt:lpstr>Tema de Office</vt:lpstr>
      <vt:lpstr>Office Theme</vt:lpstr>
      <vt:lpstr>1_Tema de Office</vt:lpstr>
      <vt:lpstr>simple-light-2</vt:lpstr>
      <vt:lpstr>Custom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Elena Arrieta Aguas</dc:creator>
  <cp:lastModifiedBy>User</cp:lastModifiedBy>
  <cp:revision>17</cp:revision>
  <dcterms:modified xsi:type="dcterms:W3CDTF">2017-06-01T18:07:07Z</dcterms:modified>
</cp:coreProperties>
</file>