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3" r:id="rId2"/>
    <p:sldMasterId id="2147483684" r:id="rId3"/>
    <p:sldMasterId id="2147483685" r:id="rId4"/>
  </p:sldMasterIdLst>
  <p:notesMasterIdLst>
    <p:notesMasterId r:id="rId5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Lst>
  <p:sldSz cx="12192000" cy="6858000"/>
  <p:notesSz cx="6858000" cy="9144000"/>
  <p:embeddedFontLst>
    <p:embeddedFont>
      <p:font typeface="Calibri" panose="020F0502020204030204" pitchFamily="34" charset="0"/>
      <p:regular r:id="rId54"/>
      <p:bold r:id="rId55"/>
      <p:italic r:id="rId56"/>
      <p:boldItalic r:id="rId57"/>
    </p:embeddedFont>
    <p:embeddedFont>
      <p:font typeface="Trebuchet MS" panose="020B0603020202020204" pitchFamily="34" charset="0"/>
      <p:regular r:id="rId58"/>
      <p:bold r:id="rId59"/>
      <p:italic r:id="rId60"/>
      <p:boldItalic r:id="rId61"/>
    </p:embeddedFont>
    <p:embeddedFont>
      <p:font typeface="Questrial" panose="020B0604020202020204" charset="0"/>
      <p:regular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2.fntdata"/><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font" Target="fonts/font1.fntdata"/><Relationship Id="rId62"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4.fntdata"/><Relationship Id="rId61"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7.fntdata"/><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3.fntdata"/><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325" name="Shape 3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341" name="Shape 3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355" name="Shape 3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370" name="Shape 3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386" name="Shape 3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404" name="Shape 4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421" name="Shape 4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436" name="Shape 4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453" name="Shape 4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Shape 46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468" name="Shape 4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483" name="Shape 4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Shape 49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498" name="Shape 4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522" name="Shape 5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Shape 53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537" name="Shape 5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Shape 55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552" name="Shape 5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569" name="Shape 5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Shape 583"/>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584" name="Shape 5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Shape 598"/>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599" name="Shape 5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Shape 613"/>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614" name="Shape 6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Shape 628"/>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629" name="Shape 6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Shape 64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644" name="Shape 6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Shape 658"/>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659" name="Shape 6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Shape 673"/>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674" name="Shape 6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Shape 688"/>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689" name="Shape 6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Shape 70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705" name="Shape 7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Shape 71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720" name="Shape 7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Shape 73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735" name="Shape 7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Shape 751"/>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752" name="Shape 7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Shape 766"/>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767" name="Shape 7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Shape 783"/>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784" name="Shape 7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just" rtl="0">
              <a:lnSpc>
                <a:spcPct val="115000"/>
              </a:lnSpc>
              <a:spcBef>
                <a:spcPts val="0"/>
              </a:spcBef>
              <a:buClr>
                <a:schemeClr val="dk1"/>
              </a:buClr>
              <a:buSzPct val="25000"/>
              <a:buFont typeface="Arial"/>
              <a:buNone/>
            </a:pPr>
            <a:r>
              <a:rPr lang="es-CO" sz="700" b="0" i="0" u="none" strike="noStrike" cap="none">
                <a:solidFill>
                  <a:srgbClr val="434343"/>
                </a:solidFill>
                <a:latin typeface="Times New Roman"/>
                <a:ea typeface="Times New Roman"/>
                <a:cs typeface="Times New Roman"/>
                <a:sym typeface="Times New Roman"/>
              </a:rPr>
              <a:t> </a:t>
            </a:r>
          </a:p>
        </p:txBody>
      </p:sp>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Shape 799"/>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800" name="Shape 8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Shape 815"/>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816" name="Shape 8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Shape 83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831" name="Shape 8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Shape 845"/>
          <p:cNvSpPr txBox="1">
            <a:spLocks noGrp="1"/>
          </p:cNvSpPr>
          <p:nvPr>
            <p:ph type="body" idx="1"/>
          </p:nvPr>
        </p:nvSpPr>
        <p:spPr>
          <a:xfrm>
            <a:off x="685800" y="4400550"/>
            <a:ext cx="5486400" cy="36006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a:p>
        </p:txBody>
      </p:sp>
      <p:sp>
        <p:nvSpPr>
          <p:cNvPr id="846" name="Shape 8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Shape 86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864" name="Shape 8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Shape 883"/>
          <p:cNvSpPr txBox="1">
            <a:spLocks noGrp="1"/>
          </p:cNvSpPr>
          <p:nvPr>
            <p:ph type="body" idx="1"/>
          </p:nvPr>
        </p:nvSpPr>
        <p:spPr>
          <a:xfrm>
            <a:off x="685800" y="4400550"/>
            <a:ext cx="5486400" cy="36006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a:p>
        </p:txBody>
      </p:sp>
      <p:sp>
        <p:nvSpPr>
          <p:cNvPr id="884" name="Shape 88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Shape 90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902" name="Shape 9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Shape 91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915" name="Shape 9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Shape 93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933" name="Shape 9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267" name="Shape 2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285" name="Shape 2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298" name="Shape 2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ustom">
    <p:bg>
      <p:bgPr>
        <a:solidFill>
          <a:srgbClr val="FFFFFF"/>
        </a:solidFill>
        <a:effectLst/>
      </p:bgPr>
    </p:bg>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609600" y="274637"/>
            <a:ext cx="10972799"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3" name="Shape 13"/>
          <p:cNvSpPr txBox="1">
            <a:spLocks noGrp="1"/>
          </p:cNvSpPr>
          <p:nvPr>
            <p:ph type="body" idx="1"/>
          </p:nvPr>
        </p:nvSpPr>
        <p:spPr>
          <a:xfrm>
            <a:off x="609600" y="1600200"/>
            <a:ext cx="10972799" cy="4525963"/>
          </a:xfrm>
          <a:prstGeom prst="rect">
            <a:avLst/>
          </a:prstGeom>
          <a:noFill/>
          <a:ln>
            <a:noFill/>
          </a:ln>
        </p:spPr>
        <p:txBody>
          <a:bodyPr lIns="91425" tIns="91425" rIns="91425" bIns="91425" anchor="t" anchorCtr="0"/>
          <a:lstStyle>
            <a:lvl1pPr marL="342900" marR="0" lvl="0" indent="673100" algn="l" rtl="0">
              <a:lnSpc>
                <a:spcPct val="100000"/>
              </a:lnSpc>
              <a:spcBef>
                <a:spcPts val="64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742950" marR="0" lvl="1" indent="603250" algn="l" rtl="0">
              <a:lnSpc>
                <a:spcPct val="100000"/>
              </a:lnSpc>
              <a:spcBef>
                <a:spcPts val="56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143000" marR="0" lvl="2" indent="533400" algn="l" rtl="0">
              <a:lnSpc>
                <a:spcPct val="100000"/>
              </a:lnSpc>
              <a:spcBef>
                <a:spcPts val="480"/>
              </a:spcBef>
              <a:spcAft>
                <a:spcPts val="0"/>
              </a:spcAft>
              <a:buClr>
                <a:srgbClr val="000000"/>
              </a:buClr>
              <a:buSzPct val="100000"/>
              <a:buFont typeface="Arial"/>
              <a:buChar char="•"/>
              <a:defRPr sz="2400" b="0" i="0" u="none" strike="noStrike" cap="none">
                <a:solidFill>
                  <a:srgbClr val="000000"/>
                </a:solidFill>
                <a:latin typeface="Calibri"/>
                <a:ea typeface="Calibri"/>
                <a:cs typeface="Calibri"/>
                <a:sym typeface="Calibri"/>
              </a:defRPr>
            </a:lvl3pPr>
            <a:lvl4pPr marL="1600200" marR="0" lvl="3" indent="406400" algn="l" rtl="0">
              <a:lnSpc>
                <a:spcPct val="100000"/>
              </a:lnSpc>
              <a:spcBef>
                <a:spcPts val="400"/>
              </a:spcBef>
              <a:spcAft>
                <a:spcPts val="0"/>
              </a:spcAft>
              <a:buClr>
                <a:srgbClr val="000000"/>
              </a:buClr>
              <a:buSzPct val="100000"/>
              <a:buFont typeface="Arial"/>
              <a:buChar char="–"/>
              <a:defRPr sz="2000" b="0" i="0" u="none" strike="noStrike" cap="none">
                <a:solidFill>
                  <a:srgbClr val="000000"/>
                </a:solidFill>
                <a:latin typeface="Calibri"/>
                <a:ea typeface="Calibri"/>
                <a:cs typeface="Calibri"/>
                <a:sym typeface="Calibri"/>
              </a:defRPr>
            </a:lvl4pPr>
            <a:lvl5pPr marL="2057400" marR="0" lvl="4" indent="406400" algn="l" rtl="0">
              <a:lnSpc>
                <a:spcPct val="100000"/>
              </a:lnSpc>
              <a:spcBef>
                <a:spcPts val="400"/>
              </a:spcBef>
              <a:spcAft>
                <a:spcPts val="0"/>
              </a:spcAft>
              <a:buClr>
                <a:srgbClr val="000000"/>
              </a:buClr>
              <a:buSzPct val="100000"/>
              <a:buFont typeface="Arial"/>
              <a:buChar char="»"/>
              <a:defRPr sz="20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Shape 14"/>
          <p:cNvSpPr txBox="1">
            <a:spLocks noGrp="1"/>
          </p:cNvSpPr>
          <p:nvPr>
            <p:ph type="dt" idx="10"/>
          </p:nvPr>
        </p:nvSpPr>
        <p:spPr>
          <a:xfrm>
            <a:off x="609600" y="6356351"/>
            <a:ext cx="2844797"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Shape 15"/>
          <p:cNvSpPr txBox="1">
            <a:spLocks noGrp="1"/>
          </p:cNvSpPr>
          <p:nvPr>
            <p:ph type="ftr" idx="11"/>
          </p:nvPr>
        </p:nvSpPr>
        <p:spPr>
          <a:xfrm>
            <a:off x="4165600" y="6356351"/>
            <a:ext cx="38607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8737600" y="6356351"/>
            <a:ext cx="2844797"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s-CO" sz="1200" b="0" i="0" u="none" strike="noStrike" cap="none">
                <a:solidFill>
                  <a:srgbClr val="898989"/>
                </a:solidFill>
                <a:latin typeface="Calibri"/>
                <a:ea typeface="Calibri"/>
                <a:cs typeface="Calibri"/>
                <a:sym typeface="Calibri"/>
              </a:rPr>
              <a:t>‹Nº›</a:t>
            </a:fld>
            <a:endParaRPr lang="es-CO"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0"/>
        <p:cNvGrpSpPr/>
        <p:nvPr/>
      </p:nvGrpSpPr>
      <p:grpSpPr>
        <a:xfrm>
          <a:off x="0" y="0"/>
          <a:ext cx="0" cy="0"/>
          <a:chOff x="0" y="0"/>
          <a:chExt cx="0" cy="0"/>
        </a:xfrm>
      </p:grpSpPr>
      <p:sp>
        <p:nvSpPr>
          <p:cNvPr id="71" name="Shape 71"/>
          <p:cNvSpPr txBox="1">
            <a:spLocks noGrp="1"/>
          </p:cNvSpPr>
          <p:nvPr>
            <p:ph type="title"/>
          </p:nvPr>
        </p:nvSpPr>
        <p:spPr>
          <a:xfrm rot="5400000">
            <a:off x="7285034" y="1828800"/>
            <a:ext cx="5851525" cy="27431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2" name="Shape 72"/>
          <p:cNvSpPr txBox="1">
            <a:spLocks noGrp="1"/>
          </p:cNvSpPr>
          <p:nvPr>
            <p:ph type="body" idx="1"/>
          </p:nvPr>
        </p:nvSpPr>
        <p:spPr>
          <a:xfrm rot="5400000">
            <a:off x="1697034" y="-812799"/>
            <a:ext cx="5851525" cy="8026396"/>
          </a:xfrm>
          <a:prstGeom prst="rect">
            <a:avLst/>
          </a:prstGeom>
          <a:noFill/>
          <a:ln>
            <a:noFill/>
          </a:ln>
        </p:spPr>
        <p:txBody>
          <a:bodyPr lIns="91425" tIns="91425" rIns="91425" bIns="91425" anchor="t" anchorCtr="0"/>
          <a:lstStyle>
            <a:lvl1pPr marL="342900" marR="0" lvl="0" indent="673100" algn="l" rtl="0">
              <a:lnSpc>
                <a:spcPct val="100000"/>
              </a:lnSpc>
              <a:spcBef>
                <a:spcPts val="64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742950" marR="0" lvl="1" indent="603250" algn="l" rtl="0">
              <a:lnSpc>
                <a:spcPct val="100000"/>
              </a:lnSpc>
              <a:spcBef>
                <a:spcPts val="56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143000" marR="0" lvl="2" indent="533400" algn="l" rtl="0">
              <a:lnSpc>
                <a:spcPct val="100000"/>
              </a:lnSpc>
              <a:spcBef>
                <a:spcPts val="480"/>
              </a:spcBef>
              <a:spcAft>
                <a:spcPts val="0"/>
              </a:spcAft>
              <a:buClr>
                <a:srgbClr val="000000"/>
              </a:buClr>
              <a:buSzPct val="100000"/>
              <a:buFont typeface="Arial"/>
              <a:buChar char="•"/>
              <a:defRPr sz="2400" b="0" i="0" u="none" strike="noStrike" cap="none">
                <a:solidFill>
                  <a:srgbClr val="000000"/>
                </a:solidFill>
                <a:latin typeface="Calibri"/>
                <a:ea typeface="Calibri"/>
                <a:cs typeface="Calibri"/>
                <a:sym typeface="Calibri"/>
              </a:defRPr>
            </a:lvl3pPr>
            <a:lvl4pPr marL="1600200" marR="0" lvl="3" indent="406400" algn="l" rtl="0">
              <a:lnSpc>
                <a:spcPct val="100000"/>
              </a:lnSpc>
              <a:spcBef>
                <a:spcPts val="400"/>
              </a:spcBef>
              <a:spcAft>
                <a:spcPts val="0"/>
              </a:spcAft>
              <a:buClr>
                <a:srgbClr val="000000"/>
              </a:buClr>
              <a:buSzPct val="100000"/>
              <a:buFont typeface="Arial"/>
              <a:buChar char="–"/>
              <a:defRPr sz="2000" b="0" i="0" u="none" strike="noStrike" cap="none">
                <a:solidFill>
                  <a:srgbClr val="000000"/>
                </a:solidFill>
                <a:latin typeface="Calibri"/>
                <a:ea typeface="Calibri"/>
                <a:cs typeface="Calibri"/>
                <a:sym typeface="Calibri"/>
              </a:defRPr>
            </a:lvl4pPr>
            <a:lvl5pPr marL="2057400" marR="0" lvl="4" indent="406400" algn="l" rtl="0">
              <a:lnSpc>
                <a:spcPct val="100000"/>
              </a:lnSpc>
              <a:spcBef>
                <a:spcPts val="400"/>
              </a:spcBef>
              <a:spcAft>
                <a:spcPts val="0"/>
              </a:spcAft>
              <a:buClr>
                <a:srgbClr val="000000"/>
              </a:buClr>
              <a:buSzPct val="100000"/>
              <a:buFont typeface="Arial"/>
              <a:buChar char="»"/>
              <a:defRPr sz="20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endParaRPr/>
          </a:p>
        </p:txBody>
      </p:sp>
      <p:sp>
        <p:nvSpPr>
          <p:cNvPr id="73" name="Shape 73"/>
          <p:cNvSpPr txBox="1">
            <a:spLocks noGrp="1"/>
          </p:cNvSpPr>
          <p:nvPr>
            <p:ph type="dt" idx="10"/>
          </p:nvPr>
        </p:nvSpPr>
        <p:spPr>
          <a:xfrm>
            <a:off x="609600" y="6356351"/>
            <a:ext cx="2844797"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endParaRPr/>
          </a:p>
        </p:txBody>
      </p:sp>
      <p:sp>
        <p:nvSpPr>
          <p:cNvPr id="74" name="Shape 74"/>
          <p:cNvSpPr txBox="1">
            <a:spLocks noGrp="1"/>
          </p:cNvSpPr>
          <p:nvPr>
            <p:ph type="ftr" idx="11"/>
          </p:nvPr>
        </p:nvSpPr>
        <p:spPr>
          <a:xfrm>
            <a:off x="4165600" y="6356351"/>
            <a:ext cx="38607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Shape 75"/>
          <p:cNvSpPr txBox="1">
            <a:spLocks noGrp="1"/>
          </p:cNvSpPr>
          <p:nvPr>
            <p:ph type="sldNum" idx="12"/>
          </p:nvPr>
        </p:nvSpPr>
        <p:spPr>
          <a:xfrm>
            <a:off x="8737600" y="6356351"/>
            <a:ext cx="2844797"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fld id="{00000000-1234-1234-1234-123412341234}" type="slidenum">
              <a:rPr lang="es-CO" sz="1800" b="0" i="0" u="none" strike="noStrike" cap="none">
                <a:solidFill>
                  <a:schemeClr val="lt1"/>
                </a:solidFill>
                <a:latin typeface="Calibri"/>
                <a:ea typeface="Calibri"/>
                <a:cs typeface="Calibri"/>
                <a:sym typeface="Calibri"/>
              </a:rPr>
              <a:t>‹Nº›</a:t>
            </a:fld>
            <a:endParaRPr lang="es-CO"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609600" y="274637"/>
            <a:ext cx="10972799"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80" name="Shape 80"/>
          <p:cNvSpPr txBox="1">
            <a:spLocks noGrp="1"/>
          </p:cNvSpPr>
          <p:nvPr>
            <p:ph type="body" idx="1"/>
          </p:nvPr>
        </p:nvSpPr>
        <p:spPr>
          <a:xfrm>
            <a:off x="609600" y="1600200"/>
            <a:ext cx="10972799" cy="4526100"/>
          </a:xfrm>
          <a:prstGeom prst="rect">
            <a:avLst/>
          </a:prstGeom>
          <a:noFill/>
          <a:ln>
            <a:noFill/>
          </a:ln>
        </p:spPr>
        <p:txBody>
          <a:bodyPr lIns="91425" tIns="91425" rIns="91425" bIns="91425" anchor="t" anchorCtr="0"/>
          <a:lstStyle>
            <a:lvl1pPr marL="342900" marR="0" lvl="0" indent="673100" algn="l" rtl="0">
              <a:lnSpc>
                <a:spcPct val="100000"/>
              </a:lnSpc>
              <a:spcBef>
                <a:spcPts val="64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742950" marR="0" lvl="1" indent="603250" algn="l" rtl="0">
              <a:lnSpc>
                <a:spcPct val="100000"/>
              </a:lnSpc>
              <a:spcBef>
                <a:spcPts val="56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143000" marR="0" lvl="2" indent="533400" algn="l" rtl="0">
              <a:lnSpc>
                <a:spcPct val="100000"/>
              </a:lnSpc>
              <a:spcBef>
                <a:spcPts val="480"/>
              </a:spcBef>
              <a:spcAft>
                <a:spcPts val="0"/>
              </a:spcAft>
              <a:buClr>
                <a:srgbClr val="000000"/>
              </a:buClr>
              <a:buSzPct val="100000"/>
              <a:buFont typeface="Arial"/>
              <a:buChar char="•"/>
              <a:defRPr sz="2400" b="0" i="0" u="none" strike="noStrike" cap="none">
                <a:solidFill>
                  <a:srgbClr val="000000"/>
                </a:solidFill>
                <a:latin typeface="Calibri"/>
                <a:ea typeface="Calibri"/>
                <a:cs typeface="Calibri"/>
                <a:sym typeface="Calibri"/>
              </a:defRPr>
            </a:lvl3pPr>
            <a:lvl4pPr marL="1600200" marR="0" lvl="3" indent="406400" algn="l" rtl="0">
              <a:lnSpc>
                <a:spcPct val="100000"/>
              </a:lnSpc>
              <a:spcBef>
                <a:spcPts val="400"/>
              </a:spcBef>
              <a:spcAft>
                <a:spcPts val="0"/>
              </a:spcAft>
              <a:buClr>
                <a:srgbClr val="000000"/>
              </a:buClr>
              <a:buSzPct val="100000"/>
              <a:buFont typeface="Arial"/>
              <a:buChar char="–"/>
              <a:defRPr sz="2000" b="0" i="0" u="none" strike="noStrike" cap="none">
                <a:solidFill>
                  <a:srgbClr val="000000"/>
                </a:solidFill>
                <a:latin typeface="Calibri"/>
                <a:ea typeface="Calibri"/>
                <a:cs typeface="Calibri"/>
                <a:sym typeface="Calibri"/>
              </a:defRPr>
            </a:lvl4pPr>
            <a:lvl5pPr marL="2057400" marR="0" lvl="4" indent="406400" algn="l" rtl="0">
              <a:lnSpc>
                <a:spcPct val="100000"/>
              </a:lnSpc>
              <a:spcBef>
                <a:spcPts val="400"/>
              </a:spcBef>
              <a:spcAft>
                <a:spcPts val="0"/>
              </a:spcAft>
              <a:buClr>
                <a:srgbClr val="000000"/>
              </a:buClr>
              <a:buSzPct val="100000"/>
              <a:buFont typeface="Arial"/>
              <a:buChar char="»"/>
              <a:defRPr sz="20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endParaRPr/>
          </a:p>
        </p:txBody>
      </p:sp>
      <p:sp>
        <p:nvSpPr>
          <p:cNvPr id="81" name="Shape 81"/>
          <p:cNvSpPr txBox="1">
            <a:spLocks noGrp="1"/>
          </p:cNvSpPr>
          <p:nvPr>
            <p:ph type="dt" idx="10"/>
          </p:nvPr>
        </p:nvSpPr>
        <p:spPr>
          <a:xfrm>
            <a:off x="609600" y="6356350"/>
            <a:ext cx="2844900"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endParaRPr/>
          </a:p>
        </p:txBody>
      </p:sp>
      <p:sp>
        <p:nvSpPr>
          <p:cNvPr id="82" name="Shape 82"/>
          <p:cNvSpPr txBox="1">
            <a:spLocks noGrp="1"/>
          </p:cNvSpPr>
          <p:nvPr>
            <p:ph type="ftr" idx="11"/>
          </p:nvPr>
        </p:nvSpPr>
        <p:spPr>
          <a:xfrm>
            <a:off x="4165600" y="6356350"/>
            <a:ext cx="3860700"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8737600" y="6356350"/>
            <a:ext cx="2844900"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s-CO" sz="1200" b="0" i="0" u="none" strike="noStrike" cap="none">
                <a:solidFill>
                  <a:srgbClr val="898989"/>
                </a:solidFill>
                <a:latin typeface="Calibri"/>
                <a:ea typeface="Calibri"/>
                <a:cs typeface="Calibri"/>
                <a:sym typeface="Calibri"/>
              </a:rPr>
              <a:t>‹Nº›</a:t>
            </a:fld>
            <a:endParaRPr lang="es-CO"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15600" y="593366"/>
            <a:ext cx="11360798" cy="7635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2800">
                <a:solidFill>
                  <a:schemeClr val="dk1"/>
                </a:solidFill>
              </a:defRPr>
            </a:lvl2pPr>
            <a:lvl3pPr lvl="2" indent="0" rtl="0">
              <a:spcBef>
                <a:spcPts val="0"/>
              </a:spcBef>
              <a:buClr>
                <a:schemeClr val="dk1"/>
              </a:buClr>
              <a:buFont typeface="Arial"/>
              <a:buNone/>
              <a:defRPr sz="2800">
                <a:solidFill>
                  <a:schemeClr val="dk1"/>
                </a:solidFill>
              </a:defRPr>
            </a:lvl3pPr>
            <a:lvl4pPr lvl="3" indent="0" rtl="0">
              <a:spcBef>
                <a:spcPts val="0"/>
              </a:spcBef>
              <a:buClr>
                <a:schemeClr val="dk1"/>
              </a:buClr>
              <a:buFont typeface="Arial"/>
              <a:buNone/>
              <a:defRPr sz="2800">
                <a:solidFill>
                  <a:schemeClr val="dk1"/>
                </a:solidFill>
              </a:defRPr>
            </a:lvl4pPr>
            <a:lvl5pPr lvl="4" indent="0" rtl="0">
              <a:spcBef>
                <a:spcPts val="0"/>
              </a:spcBef>
              <a:buClr>
                <a:schemeClr val="dk1"/>
              </a:buClr>
              <a:buFont typeface="Arial"/>
              <a:buNone/>
              <a:defRPr sz="2800">
                <a:solidFill>
                  <a:schemeClr val="dk1"/>
                </a:solidFill>
              </a:defRPr>
            </a:lvl5pPr>
            <a:lvl6pPr lvl="5" indent="0" rtl="0">
              <a:spcBef>
                <a:spcPts val="0"/>
              </a:spcBef>
              <a:buClr>
                <a:schemeClr val="dk1"/>
              </a:buClr>
              <a:buFont typeface="Arial"/>
              <a:buNone/>
              <a:defRPr sz="2800">
                <a:solidFill>
                  <a:schemeClr val="dk1"/>
                </a:solidFill>
              </a:defRPr>
            </a:lvl6pPr>
            <a:lvl7pPr lvl="6" indent="0" rtl="0">
              <a:spcBef>
                <a:spcPts val="0"/>
              </a:spcBef>
              <a:buClr>
                <a:schemeClr val="dk1"/>
              </a:buClr>
              <a:buFont typeface="Arial"/>
              <a:buNone/>
              <a:defRPr sz="2800">
                <a:solidFill>
                  <a:schemeClr val="dk1"/>
                </a:solidFill>
              </a:defRPr>
            </a:lvl7pPr>
            <a:lvl8pPr lvl="7" indent="0" rtl="0">
              <a:spcBef>
                <a:spcPts val="0"/>
              </a:spcBef>
              <a:buClr>
                <a:schemeClr val="dk1"/>
              </a:buClr>
              <a:buFont typeface="Arial"/>
              <a:buNone/>
              <a:defRPr sz="2800">
                <a:solidFill>
                  <a:schemeClr val="dk1"/>
                </a:solidFill>
              </a:defRPr>
            </a:lvl8pPr>
            <a:lvl9pPr lvl="8" indent="0" rtl="0">
              <a:spcBef>
                <a:spcPts val="0"/>
              </a:spcBef>
              <a:buClr>
                <a:schemeClr val="dk1"/>
              </a:buClr>
              <a:buFont typeface="Arial"/>
              <a:buNone/>
              <a:defRPr sz="2800">
                <a:solidFill>
                  <a:schemeClr val="dk1"/>
                </a:solidFill>
              </a:defRPr>
            </a:lvl9pPr>
          </a:lstStyle>
          <a:p>
            <a:endParaRPr/>
          </a:p>
        </p:txBody>
      </p:sp>
      <p:sp>
        <p:nvSpPr>
          <p:cNvPr id="90" name="Shape 90"/>
          <p:cNvSpPr txBox="1">
            <a:spLocks noGrp="1"/>
          </p:cNvSpPr>
          <p:nvPr>
            <p:ph type="body" idx="1"/>
          </p:nvPr>
        </p:nvSpPr>
        <p:spPr>
          <a:xfrm>
            <a:off x="415600" y="1536633"/>
            <a:ext cx="11360798" cy="45551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91" name="Shape 91"/>
          <p:cNvSpPr txBox="1">
            <a:spLocks noGrp="1"/>
          </p:cNvSpPr>
          <p:nvPr>
            <p:ph type="sldNum" idx="12"/>
          </p:nvPr>
        </p:nvSpPr>
        <p:spPr>
          <a:xfrm>
            <a:off x="11296610" y="6217621"/>
            <a:ext cx="7315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CO" sz="1400" b="0" i="0" u="none" strike="noStrike" cap="none">
                <a:solidFill>
                  <a:srgbClr val="000000"/>
                </a:solidFill>
                <a:latin typeface="Arial"/>
                <a:ea typeface="Arial"/>
                <a:cs typeface="Arial"/>
                <a:sym typeface="Arial"/>
              </a:rPr>
              <a:t>‹Nº›</a:t>
            </a:fld>
            <a:endParaRPr lang="es-CO"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2"/>
        <p:cNvGrpSpPr/>
        <p:nvPr/>
      </p:nvGrpSpPr>
      <p:grpSpPr>
        <a:xfrm>
          <a:off x="0" y="0"/>
          <a:ext cx="0" cy="0"/>
          <a:chOff x="0" y="0"/>
          <a:chExt cx="0" cy="0"/>
        </a:xfrm>
      </p:grpSpPr>
      <p:sp>
        <p:nvSpPr>
          <p:cNvPr id="93" name="Shape 93"/>
          <p:cNvSpPr txBox="1">
            <a:spLocks noGrp="1"/>
          </p:cNvSpPr>
          <p:nvPr>
            <p:ph type="ctrTitle"/>
          </p:nvPr>
        </p:nvSpPr>
        <p:spPr>
          <a:xfrm>
            <a:off x="415610" y="992766"/>
            <a:ext cx="11360798" cy="27368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Arial"/>
              <a:buNone/>
              <a:defRPr sz="5200" b="0" i="0" u="none" strike="noStrike" cap="none">
                <a:solidFill>
                  <a:schemeClr val="dk1"/>
                </a:solidFill>
                <a:latin typeface="Arial"/>
                <a:ea typeface="Arial"/>
                <a:cs typeface="Arial"/>
                <a:sym typeface="Arial"/>
              </a:defRPr>
            </a:lvl1pPr>
            <a:lvl2pPr lvl="1" indent="0" algn="ctr" rtl="0">
              <a:spcBef>
                <a:spcPts val="0"/>
              </a:spcBef>
              <a:buClr>
                <a:schemeClr val="dk1"/>
              </a:buClr>
              <a:buFont typeface="Arial"/>
              <a:buNone/>
              <a:defRPr sz="5200">
                <a:solidFill>
                  <a:schemeClr val="dk1"/>
                </a:solidFill>
              </a:defRPr>
            </a:lvl2pPr>
            <a:lvl3pPr lvl="2" indent="0" algn="ctr" rtl="0">
              <a:spcBef>
                <a:spcPts val="0"/>
              </a:spcBef>
              <a:buClr>
                <a:schemeClr val="dk1"/>
              </a:buClr>
              <a:buFont typeface="Arial"/>
              <a:buNone/>
              <a:defRPr sz="5200">
                <a:solidFill>
                  <a:schemeClr val="dk1"/>
                </a:solidFill>
              </a:defRPr>
            </a:lvl3pPr>
            <a:lvl4pPr lvl="3" indent="0" algn="ctr" rtl="0">
              <a:spcBef>
                <a:spcPts val="0"/>
              </a:spcBef>
              <a:buClr>
                <a:schemeClr val="dk1"/>
              </a:buClr>
              <a:buFont typeface="Arial"/>
              <a:buNone/>
              <a:defRPr sz="5200">
                <a:solidFill>
                  <a:schemeClr val="dk1"/>
                </a:solidFill>
              </a:defRPr>
            </a:lvl4pPr>
            <a:lvl5pPr lvl="4" indent="0" algn="ctr" rtl="0">
              <a:spcBef>
                <a:spcPts val="0"/>
              </a:spcBef>
              <a:buClr>
                <a:schemeClr val="dk1"/>
              </a:buClr>
              <a:buFont typeface="Arial"/>
              <a:buNone/>
              <a:defRPr sz="5200">
                <a:solidFill>
                  <a:schemeClr val="dk1"/>
                </a:solidFill>
              </a:defRPr>
            </a:lvl5pPr>
            <a:lvl6pPr lvl="5" indent="0" algn="ctr" rtl="0">
              <a:spcBef>
                <a:spcPts val="0"/>
              </a:spcBef>
              <a:buClr>
                <a:schemeClr val="dk1"/>
              </a:buClr>
              <a:buFont typeface="Arial"/>
              <a:buNone/>
              <a:defRPr sz="5200">
                <a:solidFill>
                  <a:schemeClr val="dk1"/>
                </a:solidFill>
              </a:defRPr>
            </a:lvl6pPr>
            <a:lvl7pPr lvl="6" indent="0" algn="ctr" rtl="0">
              <a:spcBef>
                <a:spcPts val="0"/>
              </a:spcBef>
              <a:buClr>
                <a:schemeClr val="dk1"/>
              </a:buClr>
              <a:buFont typeface="Arial"/>
              <a:buNone/>
              <a:defRPr sz="5200">
                <a:solidFill>
                  <a:schemeClr val="dk1"/>
                </a:solidFill>
              </a:defRPr>
            </a:lvl7pPr>
            <a:lvl8pPr lvl="7" indent="0" algn="ctr" rtl="0">
              <a:spcBef>
                <a:spcPts val="0"/>
              </a:spcBef>
              <a:buClr>
                <a:schemeClr val="dk1"/>
              </a:buClr>
              <a:buFont typeface="Arial"/>
              <a:buNone/>
              <a:defRPr sz="5200">
                <a:solidFill>
                  <a:schemeClr val="dk1"/>
                </a:solidFill>
              </a:defRPr>
            </a:lvl8pPr>
            <a:lvl9pPr lvl="8" indent="0" algn="ctr" rtl="0">
              <a:spcBef>
                <a:spcPts val="0"/>
              </a:spcBef>
              <a:buClr>
                <a:schemeClr val="dk1"/>
              </a:buClr>
              <a:buFont typeface="Arial"/>
              <a:buNone/>
              <a:defRPr sz="5200">
                <a:solidFill>
                  <a:schemeClr val="dk1"/>
                </a:solidFill>
              </a:defRPr>
            </a:lvl9pPr>
          </a:lstStyle>
          <a:p>
            <a:endParaRPr/>
          </a:p>
        </p:txBody>
      </p:sp>
      <p:sp>
        <p:nvSpPr>
          <p:cNvPr id="94" name="Shape 94"/>
          <p:cNvSpPr txBox="1">
            <a:spLocks noGrp="1"/>
          </p:cNvSpPr>
          <p:nvPr>
            <p:ph type="subTitle" idx="1"/>
          </p:nvPr>
        </p:nvSpPr>
        <p:spPr>
          <a:xfrm>
            <a:off x="415600" y="3778832"/>
            <a:ext cx="11360798" cy="1056897"/>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1pPr>
            <a:lvl2pPr marL="457200" marR="0" lvl="1"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9pPr>
          </a:lstStyle>
          <a:p>
            <a:endParaRPr/>
          </a:p>
        </p:txBody>
      </p:sp>
      <p:sp>
        <p:nvSpPr>
          <p:cNvPr id="95" name="Shape 95"/>
          <p:cNvSpPr txBox="1">
            <a:spLocks noGrp="1"/>
          </p:cNvSpPr>
          <p:nvPr>
            <p:ph type="sldNum" idx="12"/>
          </p:nvPr>
        </p:nvSpPr>
        <p:spPr>
          <a:xfrm>
            <a:off x="11296610" y="6217621"/>
            <a:ext cx="7315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CO" sz="1400" b="0" i="0" u="none" strike="noStrike" cap="none">
                <a:solidFill>
                  <a:srgbClr val="000000"/>
                </a:solidFill>
                <a:latin typeface="Arial"/>
                <a:ea typeface="Arial"/>
                <a:cs typeface="Arial"/>
                <a:sym typeface="Arial"/>
              </a:rPr>
              <a:t>‹Nº›</a:t>
            </a:fld>
            <a:endParaRPr lang="es-CO"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15600" y="2867800"/>
            <a:ext cx="11360798" cy="11222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Arial"/>
              <a:buNone/>
              <a:defRPr sz="3600" b="0" i="0" u="none" strike="noStrike" cap="none">
                <a:solidFill>
                  <a:schemeClr val="dk1"/>
                </a:solidFill>
                <a:latin typeface="Arial"/>
                <a:ea typeface="Arial"/>
                <a:cs typeface="Arial"/>
                <a:sym typeface="Arial"/>
              </a:defRPr>
            </a:lvl1pPr>
            <a:lvl2pPr lvl="1" indent="0" algn="ctr" rtl="0">
              <a:spcBef>
                <a:spcPts val="0"/>
              </a:spcBef>
              <a:buClr>
                <a:schemeClr val="dk1"/>
              </a:buClr>
              <a:buFont typeface="Arial"/>
              <a:buNone/>
              <a:defRPr sz="3600">
                <a:solidFill>
                  <a:schemeClr val="dk1"/>
                </a:solidFill>
              </a:defRPr>
            </a:lvl2pPr>
            <a:lvl3pPr lvl="2" indent="0" algn="ctr" rtl="0">
              <a:spcBef>
                <a:spcPts val="0"/>
              </a:spcBef>
              <a:buClr>
                <a:schemeClr val="dk1"/>
              </a:buClr>
              <a:buFont typeface="Arial"/>
              <a:buNone/>
              <a:defRPr sz="3600">
                <a:solidFill>
                  <a:schemeClr val="dk1"/>
                </a:solidFill>
              </a:defRPr>
            </a:lvl3pPr>
            <a:lvl4pPr lvl="3" indent="0" algn="ctr" rtl="0">
              <a:spcBef>
                <a:spcPts val="0"/>
              </a:spcBef>
              <a:buClr>
                <a:schemeClr val="dk1"/>
              </a:buClr>
              <a:buFont typeface="Arial"/>
              <a:buNone/>
              <a:defRPr sz="3600">
                <a:solidFill>
                  <a:schemeClr val="dk1"/>
                </a:solidFill>
              </a:defRPr>
            </a:lvl4pPr>
            <a:lvl5pPr lvl="4" indent="0" algn="ctr" rtl="0">
              <a:spcBef>
                <a:spcPts val="0"/>
              </a:spcBef>
              <a:buClr>
                <a:schemeClr val="dk1"/>
              </a:buClr>
              <a:buFont typeface="Arial"/>
              <a:buNone/>
              <a:defRPr sz="3600">
                <a:solidFill>
                  <a:schemeClr val="dk1"/>
                </a:solidFill>
              </a:defRPr>
            </a:lvl5pPr>
            <a:lvl6pPr lvl="5" indent="0" algn="ctr" rtl="0">
              <a:spcBef>
                <a:spcPts val="0"/>
              </a:spcBef>
              <a:buClr>
                <a:schemeClr val="dk1"/>
              </a:buClr>
              <a:buFont typeface="Arial"/>
              <a:buNone/>
              <a:defRPr sz="3600">
                <a:solidFill>
                  <a:schemeClr val="dk1"/>
                </a:solidFill>
              </a:defRPr>
            </a:lvl6pPr>
            <a:lvl7pPr lvl="6" indent="0" algn="ctr" rtl="0">
              <a:spcBef>
                <a:spcPts val="0"/>
              </a:spcBef>
              <a:buClr>
                <a:schemeClr val="dk1"/>
              </a:buClr>
              <a:buFont typeface="Arial"/>
              <a:buNone/>
              <a:defRPr sz="3600">
                <a:solidFill>
                  <a:schemeClr val="dk1"/>
                </a:solidFill>
              </a:defRPr>
            </a:lvl7pPr>
            <a:lvl8pPr lvl="7" indent="0" algn="ctr" rtl="0">
              <a:spcBef>
                <a:spcPts val="0"/>
              </a:spcBef>
              <a:buClr>
                <a:schemeClr val="dk1"/>
              </a:buClr>
              <a:buFont typeface="Arial"/>
              <a:buNone/>
              <a:defRPr sz="3600">
                <a:solidFill>
                  <a:schemeClr val="dk1"/>
                </a:solidFill>
              </a:defRPr>
            </a:lvl8pPr>
            <a:lvl9pPr lvl="8" indent="0" algn="ctr" rtl="0">
              <a:spcBef>
                <a:spcPts val="0"/>
              </a:spcBef>
              <a:buClr>
                <a:schemeClr val="dk1"/>
              </a:buClr>
              <a:buFont typeface="Arial"/>
              <a:buNone/>
              <a:defRPr sz="3600">
                <a:solidFill>
                  <a:schemeClr val="dk1"/>
                </a:solidFill>
              </a:defRPr>
            </a:lvl9pPr>
          </a:lstStyle>
          <a:p>
            <a:endParaRPr/>
          </a:p>
        </p:txBody>
      </p:sp>
      <p:sp>
        <p:nvSpPr>
          <p:cNvPr id="98" name="Shape 98"/>
          <p:cNvSpPr txBox="1">
            <a:spLocks noGrp="1"/>
          </p:cNvSpPr>
          <p:nvPr>
            <p:ph type="sldNum" idx="12"/>
          </p:nvPr>
        </p:nvSpPr>
        <p:spPr>
          <a:xfrm>
            <a:off x="11296610" y="6217621"/>
            <a:ext cx="7315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CO" sz="1400" b="0" i="0" u="none" strike="noStrike" cap="none">
                <a:solidFill>
                  <a:srgbClr val="000000"/>
                </a:solidFill>
                <a:latin typeface="Arial"/>
                <a:ea typeface="Arial"/>
                <a:cs typeface="Arial"/>
                <a:sym typeface="Arial"/>
              </a:rPr>
              <a:t>‹Nº›</a:t>
            </a:fld>
            <a:endParaRPr lang="es-CO"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15600" y="593366"/>
            <a:ext cx="11360798" cy="7635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2800">
                <a:solidFill>
                  <a:schemeClr val="dk1"/>
                </a:solidFill>
              </a:defRPr>
            </a:lvl2pPr>
            <a:lvl3pPr lvl="2" indent="0" rtl="0">
              <a:spcBef>
                <a:spcPts val="0"/>
              </a:spcBef>
              <a:buClr>
                <a:schemeClr val="dk1"/>
              </a:buClr>
              <a:buFont typeface="Arial"/>
              <a:buNone/>
              <a:defRPr sz="2800">
                <a:solidFill>
                  <a:schemeClr val="dk1"/>
                </a:solidFill>
              </a:defRPr>
            </a:lvl3pPr>
            <a:lvl4pPr lvl="3" indent="0" rtl="0">
              <a:spcBef>
                <a:spcPts val="0"/>
              </a:spcBef>
              <a:buClr>
                <a:schemeClr val="dk1"/>
              </a:buClr>
              <a:buFont typeface="Arial"/>
              <a:buNone/>
              <a:defRPr sz="2800">
                <a:solidFill>
                  <a:schemeClr val="dk1"/>
                </a:solidFill>
              </a:defRPr>
            </a:lvl4pPr>
            <a:lvl5pPr lvl="4" indent="0" rtl="0">
              <a:spcBef>
                <a:spcPts val="0"/>
              </a:spcBef>
              <a:buClr>
                <a:schemeClr val="dk1"/>
              </a:buClr>
              <a:buFont typeface="Arial"/>
              <a:buNone/>
              <a:defRPr sz="2800">
                <a:solidFill>
                  <a:schemeClr val="dk1"/>
                </a:solidFill>
              </a:defRPr>
            </a:lvl5pPr>
            <a:lvl6pPr lvl="5" indent="0" rtl="0">
              <a:spcBef>
                <a:spcPts val="0"/>
              </a:spcBef>
              <a:buClr>
                <a:schemeClr val="dk1"/>
              </a:buClr>
              <a:buFont typeface="Arial"/>
              <a:buNone/>
              <a:defRPr sz="2800">
                <a:solidFill>
                  <a:schemeClr val="dk1"/>
                </a:solidFill>
              </a:defRPr>
            </a:lvl6pPr>
            <a:lvl7pPr lvl="6" indent="0" rtl="0">
              <a:spcBef>
                <a:spcPts val="0"/>
              </a:spcBef>
              <a:buClr>
                <a:schemeClr val="dk1"/>
              </a:buClr>
              <a:buFont typeface="Arial"/>
              <a:buNone/>
              <a:defRPr sz="2800">
                <a:solidFill>
                  <a:schemeClr val="dk1"/>
                </a:solidFill>
              </a:defRPr>
            </a:lvl7pPr>
            <a:lvl8pPr lvl="7" indent="0" rtl="0">
              <a:spcBef>
                <a:spcPts val="0"/>
              </a:spcBef>
              <a:buClr>
                <a:schemeClr val="dk1"/>
              </a:buClr>
              <a:buFont typeface="Arial"/>
              <a:buNone/>
              <a:defRPr sz="2800">
                <a:solidFill>
                  <a:schemeClr val="dk1"/>
                </a:solidFill>
              </a:defRPr>
            </a:lvl8pPr>
            <a:lvl9pPr lvl="8" indent="0" rtl="0">
              <a:spcBef>
                <a:spcPts val="0"/>
              </a:spcBef>
              <a:buClr>
                <a:schemeClr val="dk1"/>
              </a:buClr>
              <a:buFont typeface="Arial"/>
              <a:buNone/>
              <a:defRPr sz="2800">
                <a:solidFill>
                  <a:schemeClr val="dk1"/>
                </a:solidFill>
              </a:defRPr>
            </a:lvl9pPr>
          </a:lstStyle>
          <a:p>
            <a:endParaRPr/>
          </a:p>
        </p:txBody>
      </p:sp>
      <p:sp>
        <p:nvSpPr>
          <p:cNvPr id="101" name="Shape 101"/>
          <p:cNvSpPr txBox="1">
            <a:spLocks noGrp="1"/>
          </p:cNvSpPr>
          <p:nvPr>
            <p:ph type="body" idx="1"/>
          </p:nvPr>
        </p:nvSpPr>
        <p:spPr>
          <a:xfrm>
            <a:off x="415600" y="1536633"/>
            <a:ext cx="5333197" cy="45551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9pPr>
          </a:lstStyle>
          <a:p>
            <a:endParaRPr/>
          </a:p>
        </p:txBody>
      </p:sp>
      <p:sp>
        <p:nvSpPr>
          <p:cNvPr id="102" name="Shape 102"/>
          <p:cNvSpPr txBox="1">
            <a:spLocks noGrp="1"/>
          </p:cNvSpPr>
          <p:nvPr>
            <p:ph type="body" idx="2"/>
          </p:nvPr>
        </p:nvSpPr>
        <p:spPr>
          <a:xfrm>
            <a:off x="6443201" y="1536633"/>
            <a:ext cx="5333197" cy="45551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9pPr>
          </a:lstStyle>
          <a:p>
            <a:endParaRPr/>
          </a:p>
        </p:txBody>
      </p:sp>
      <p:sp>
        <p:nvSpPr>
          <p:cNvPr id="103" name="Shape 103"/>
          <p:cNvSpPr txBox="1">
            <a:spLocks noGrp="1"/>
          </p:cNvSpPr>
          <p:nvPr>
            <p:ph type="sldNum" idx="12"/>
          </p:nvPr>
        </p:nvSpPr>
        <p:spPr>
          <a:xfrm>
            <a:off x="11296610" y="6217621"/>
            <a:ext cx="7315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CO" sz="1400" b="0" i="0" u="none" strike="noStrike" cap="none">
                <a:solidFill>
                  <a:srgbClr val="000000"/>
                </a:solidFill>
                <a:latin typeface="Arial"/>
                <a:ea typeface="Arial"/>
                <a:cs typeface="Arial"/>
                <a:sym typeface="Arial"/>
              </a:rPr>
              <a:t>‹Nº›</a:t>
            </a:fld>
            <a:endParaRPr lang="es-CO"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15600" y="593366"/>
            <a:ext cx="11360798" cy="7635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2800">
                <a:solidFill>
                  <a:schemeClr val="dk1"/>
                </a:solidFill>
              </a:defRPr>
            </a:lvl2pPr>
            <a:lvl3pPr lvl="2" indent="0" rtl="0">
              <a:spcBef>
                <a:spcPts val="0"/>
              </a:spcBef>
              <a:buClr>
                <a:schemeClr val="dk1"/>
              </a:buClr>
              <a:buFont typeface="Arial"/>
              <a:buNone/>
              <a:defRPr sz="2800">
                <a:solidFill>
                  <a:schemeClr val="dk1"/>
                </a:solidFill>
              </a:defRPr>
            </a:lvl3pPr>
            <a:lvl4pPr lvl="3" indent="0" rtl="0">
              <a:spcBef>
                <a:spcPts val="0"/>
              </a:spcBef>
              <a:buClr>
                <a:schemeClr val="dk1"/>
              </a:buClr>
              <a:buFont typeface="Arial"/>
              <a:buNone/>
              <a:defRPr sz="2800">
                <a:solidFill>
                  <a:schemeClr val="dk1"/>
                </a:solidFill>
              </a:defRPr>
            </a:lvl4pPr>
            <a:lvl5pPr lvl="4" indent="0" rtl="0">
              <a:spcBef>
                <a:spcPts val="0"/>
              </a:spcBef>
              <a:buClr>
                <a:schemeClr val="dk1"/>
              </a:buClr>
              <a:buFont typeface="Arial"/>
              <a:buNone/>
              <a:defRPr sz="2800">
                <a:solidFill>
                  <a:schemeClr val="dk1"/>
                </a:solidFill>
              </a:defRPr>
            </a:lvl5pPr>
            <a:lvl6pPr lvl="5" indent="0" rtl="0">
              <a:spcBef>
                <a:spcPts val="0"/>
              </a:spcBef>
              <a:buClr>
                <a:schemeClr val="dk1"/>
              </a:buClr>
              <a:buFont typeface="Arial"/>
              <a:buNone/>
              <a:defRPr sz="2800">
                <a:solidFill>
                  <a:schemeClr val="dk1"/>
                </a:solidFill>
              </a:defRPr>
            </a:lvl6pPr>
            <a:lvl7pPr lvl="6" indent="0" rtl="0">
              <a:spcBef>
                <a:spcPts val="0"/>
              </a:spcBef>
              <a:buClr>
                <a:schemeClr val="dk1"/>
              </a:buClr>
              <a:buFont typeface="Arial"/>
              <a:buNone/>
              <a:defRPr sz="2800">
                <a:solidFill>
                  <a:schemeClr val="dk1"/>
                </a:solidFill>
              </a:defRPr>
            </a:lvl7pPr>
            <a:lvl8pPr lvl="7" indent="0" rtl="0">
              <a:spcBef>
                <a:spcPts val="0"/>
              </a:spcBef>
              <a:buClr>
                <a:schemeClr val="dk1"/>
              </a:buClr>
              <a:buFont typeface="Arial"/>
              <a:buNone/>
              <a:defRPr sz="2800">
                <a:solidFill>
                  <a:schemeClr val="dk1"/>
                </a:solidFill>
              </a:defRPr>
            </a:lvl8pPr>
            <a:lvl9pPr lvl="8" indent="0" rtl="0">
              <a:spcBef>
                <a:spcPts val="0"/>
              </a:spcBef>
              <a:buClr>
                <a:schemeClr val="dk1"/>
              </a:buClr>
              <a:buFont typeface="Arial"/>
              <a:buNone/>
              <a:defRPr sz="2800">
                <a:solidFill>
                  <a:schemeClr val="dk1"/>
                </a:solidFill>
              </a:defRPr>
            </a:lvl9pPr>
          </a:lstStyle>
          <a:p>
            <a:endParaRPr/>
          </a:p>
        </p:txBody>
      </p:sp>
      <p:sp>
        <p:nvSpPr>
          <p:cNvPr id="106" name="Shape 106"/>
          <p:cNvSpPr txBox="1">
            <a:spLocks noGrp="1"/>
          </p:cNvSpPr>
          <p:nvPr>
            <p:ph type="sldNum" idx="12"/>
          </p:nvPr>
        </p:nvSpPr>
        <p:spPr>
          <a:xfrm>
            <a:off x="11296610" y="6217621"/>
            <a:ext cx="7315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CO" sz="1400" b="0" i="0" u="none" strike="noStrike" cap="none">
                <a:solidFill>
                  <a:srgbClr val="000000"/>
                </a:solidFill>
                <a:latin typeface="Arial"/>
                <a:ea typeface="Arial"/>
                <a:cs typeface="Arial"/>
                <a:sym typeface="Arial"/>
              </a:rPr>
              <a:t>‹Nº›</a:t>
            </a:fld>
            <a:endParaRPr lang="es-CO"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15600" y="740800"/>
            <a:ext cx="3743999" cy="10077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2400">
                <a:solidFill>
                  <a:schemeClr val="dk1"/>
                </a:solidFill>
              </a:defRPr>
            </a:lvl2pPr>
            <a:lvl3pPr lvl="2" indent="0" rtl="0">
              <a:spcBef>
                <a:spcPts val="0"/>
              </a:spcBef>
              <a:buClr>
                <a:schemeClr val="dk1"/>
              </a:buClr>
              <a:buFont typeface="Arial"/>
              <a:buNone/>
              <a:defRPr sz="2400">
                <a:solidFill>
                  <a:schemeClr val="dk1"/>
                </a:solidFill>
              </a:defRPr>
            </a:lvl3pPr>
            <a:lvl4pPr lvl="3" indent="0" rtl="0">
              <a:spcBef>
                <a:spcPts val="0"/>
              </a:spcBef>
              <a:buClr>
                <a:schemeClr val="dk1"/>
              </a:buClr>
              <a:buFont typeface="Arial"/>
              <a:buNone/>
              <a:defRPr sz="2400">
                <a:solidFill>
                  <a:schemeClr val="dk1"/>
                </a:solidFill>
              </a:defRPr>
            </a:lvl4pPr>
            <a:lvl5pPr lvl="4" indent="0" rtl="0">
              <a:spcBef>
                <a:spcPts val="0"/>
              </a:spcBef>
              <a:buClr>
                <a:schemeClr val="dk1"/>
              </a:buClr>
              <a:buFont typeface="Arial"/>
              <a:buNone/>
              <a:defRPr sz="2400">
                <a:solidFill>
                  <a:schemeClr val="dk1"/>
                </a:solidFill>
              </a:defRPr>
            </a:lvl5pPr>
            <a:lvl6pPr lvl="5" indent="0" rtl="0">
              <a:spcBef>
                <a:spcPts val="0"/>
              </a:spcBef>
              <a:buClr>
                <a:schemeClr val="dk1"/>
              </a:buClr>
              <a:buFont typeface="Arial"/>
              <a:buNone/>
              <a:defRPr sz="2400">
                <a:solidFill>
                  <a:schemeClr val="dk1"/>
                </a:solidFill>
              </a:defRPr>
            </a:lvl6pPr>
            <a:lvl7pPr lvl="6" indent="0" rtl="0">
              <a:spcBef>
                <a:spcPts val="0"/>
              </a:spcBef>
              <a:buClr>
                <a:schemeClr val="dk1"/>
              </a:buClr>
              <a:buFont typeface="Arial"/>
              <a:buNone/>
              <a:defRPr sz="2400">
                <a:solidFill>
                  <a:schemeClr val="dk1"/>
                </a:solidFill>
              </a:defRPr>
            </a:lvl7pPr>
            <a:lvl8pPr lvl="7" indent="0" rtl="0">
              <a:spcBef>
                <a:spcPts val="0"/>
              </a:spcBef>
              <a:buClr>
                <a:schemeClr val="dk1"/>
              </a:buClr>
              <a:buFont typeface="Arial"/>
              <a:buNone/>
              <a:defRPr sz="2400">
                <a:solidFill>
                  <a:schemeClr val="dk1"/>
                </a:solidFill>
              </a:defRPr>
            </a:lvl8pPr>
            <a:lvl9pPr lvl="8" indent="0" rtl="0">
              <a:spcBef>
                <a:spcPts val="0"/>
              </a:spcBef>
              <a:buClr>
                <a:schemeClr val="dk1"/>
              </a:buClr>
              <a:buFont typeface="Arial"/>
              <a:buNone/>
              <a:defRPr sz="2400">
                <a:solidFill>
                  <a:schemeClr val="dk1"/>
                </a:solidFill>
              </a:defRPr>
            </a:lvl9pPr>
          </a:lstStyle>
          <a:p>
            <a:endParaRPr/>
          </a:p>
        </p:txBody>
      </p:sp>
      <p:sp>
        <p:nvSpPr>
          <p:cNvPr id="109" name="Shape 109"/>
          <p:cNvSpPr txBox="1">
            <a:spLocks noGrp="1"/>
          </p:cNvSpPr>
          <p:nvPr>
            <p:ph type="body" idx="1"/>
          </p:nvPr>
        </p:nvSpPr>
        <p:spPr>
          <a:xfrm>
            <a:off x="415600" y="1852800"/>
            <a:ext cx="3743999" cy="42393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9pPr>
          </a:lstStyle>
          <a:p>
            <a:endParaRPr/>
          </a:p>
        </p:txBody>
      </p:sp>
      <p:sp>
        <p:nvSpPr>
          <p:cNvPr id="110" name="Shape 110"/>
          <p:cNvSpPr txBox="1">
            <a:spLocks noGrp="1"/>
          </p:cNvSpPr>
          <p:nvPr>
            <p:ph type="sldNum" idx="12"/>
          </p:nvPr>
        </p:nvSpPr>
        <p:spPr>
          <a:xfrm>
            <a:off x="11296610" y="6217621"/>
            <a:ext cx="7315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CO" sz="1400" b="0" i="0" u="none" strike="noStrike" cap="none">
                <a:solidFill>
                  <a:srgbClr val="000000"/>
                </a:solidFill>
                <a:latin typeface="Arial"/>
                <a:ea typeface="Arial"/>
                <a:cs typeface="Arial"/>
                <a:sym typeface="Arial"/>
              </a:rPr>
              <a:t>‹Nº›</a:t>
            </a:fld>
            <a:endParaRPr lang="es-CO"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Main point">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653666" y="600200"/>
            <a:ext cx="8490400" cy="545429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rial"/>
              <a:buNone/>
              <a:defRPr sz="4800" b="0"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4800">
                <a:solidFill>
                  <a:schemeClr val="dk1"/>
                </a:solidFill>
              </a:defRPr>
            </a:lvl2pPr>
            <a:lvl3pPr lvl="2" indent="0" rtl="0">
              <a:spcBef>
                <a:spcPts val="0"/>
              </a:spcBef>
              <a:buClr>
                <a:schemeClr val="dk1"/>
              </a:buClr>
              <a:buFont typeface="Arial"/>
              <a:buNone/>
              <a:defRPr sz="4800">
                <a:solidFill>
                  <a:schemeClr val="dk1"/>
                </a:solidFill>
              </a:defRPr>
            </a:lvl3pPr>
            <a:lvl4pPr lvl="3" indent="0" rtl="0">
              <a:spcBef>
                <a:spcPts val="0"/>
              </a:spcBef>
              <a:buClr>
                <a:schemeClr val="dk1"/>
              </a:buClr>
              <a:buFont typeface="Arial"/>
              <a:buNone/>
              <a:defRPr sz="4800">
                <a:solidFill>
                  <a:schemeClr val="dk1"/>
                </a:solidFill>
              </a:defRPr>
            </a:lvl4pPr>
            <a:lvl5pPr lvl="4" indent="0" rtl="0">
              <a:spcBef>
                <a:spcPts val="0"/>
              </a:spcBef>
              <a:buClr>
                <a:schemeClr val="dk1"/>
              </a:buClr>
              <a:buFont typeface="Arial"/>
              <a:buNone/>
              <a:defRPr sz="4800">
                <a:solidFill>
                  <a:schemeClr val="dk1"/>
                </a:solidFill>
              </a:defRPr>
            </a:lvl5pPr>
            <a:lvl6pPr lvl="5" indent="0" rtl="0">
              <a:spcBef>
                <a:spcPts val="0"/>
              </a:spcBef>
              <a:buClr>
                <a:schemeClr val="dk1"/>
              </a:buClr>
              <a:buFont typeface="Arial"/>
              <a:buNone/>
              <a:defRPr sz="4800">
                <a:solidFill>
                  <a:schemeClr val="dk1"/>
                </a:solidFill>
              </a:defRPr>
            </a:lvl6pPr>
            <a:lvl7pPr lvl="6" indent="0" rtl="0">
              <a:spcBef>
                <a:spcPts val="0"/>
              </a:spcBef>
              <a:buClr>
                <a:schemeClr val="dk1"/>
              </a:buClr>
              <a:buFont typeface="Arial"/>
              <a:buNone/>
              <a:defRPr sz="4800">
                <a:solidFill>
                  <a:schemeClr val="dk1"/>
                </a:solidFill>
              </a:defRPr>
            </a:lvl7pPr>
            <a:lvl8pPr lvl="7" indent="0" rtl="0">
              <a:spcBef>
                <a:spcPts val="0"/>
              </a:spcBef>
              <a:buClr>
                <a:schemeClr val="dk1"/>
              </a:buClr>
              <a:buFont typeface="Arial"/>
              <a:buNone/>
              <a:defRPr sz="4800">
                <a:solidFill>
                  <a:schemeClr val="dk1"/>
                </a:solidFill>
              </a:defRPr>
            </a:lvl8pPr>
            <a:lvl9pPr lvl="8" indent="0" rtl="0">
              <a:spcBef>
                <a:spcPts val="0"/>
              </a:spcBef>
              <a:buClr>
                <a:schemeClr val="dk1"/>
              </a:buClr>
              <a:buFont typeface="Arial"/>
              <a:buNone/>
              <a:defRPr sz="4800">
                <a:solidFill>
                  <a:schemeClr val="dk1"/>
                </a:solidFill>
              </a:defRPr>
            </a:lvl9pPr>
          </a:lstStyle>
          <a:p>
            <a:endParaRPr/>
          </a:p>
        </p:txBody>
      </p:sp>
      <p:sp>
        <p:nvSpPr>
          <p:cNvPr id="113" name="Shape 113"/>
          <p:cNvSpPr txBox="1">
            <a:spLocks noGrp="1"/>
          </p:cNvSpPr>
          <p:nvPr>
            <p:ph type="sldNum" idx="12"/>
          </p:nvPr>
        </p:nvSpPr>
        <p:spPr>
          <a:xfrm>
            <a:off x="11296610" y="6217621"/>
            <a:ext cx="7315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CO" sz="1400" b="0" i="0" u="none" strike="noStrike" cap="none">
                <a:solidFill>
                  <a:srgbClr val="000000"/>
                </a:solidFill>
                <a:latin typeface="Arial"/>
                <a:ea typeface="Arial"/>
                <a:cs typeface="Arial"/>
                <a:sym typeface="Arial"/>
              </a:rPr>
              <a:t>‹Nº›</a:t>
            </a:fld>
            <a:endParaRPr lang="es-CO"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963083" y="4406901"/>
            <a:ext cx="10363200" cy="136207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Calibri"/>
              <a:buNone/>
              <a:defRPr sz="4000" b="1" i="0" u="none" strike="noStrike" cap="none">
                <a:solidFill>
                  <a:srgbClr val="0000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9" name="Shape 19"/>
          <p:cNvSpPr txBox="1">
            <a:spLocks noGrp="1"/>
          </p:cNvSpPr>
          <p:nvPr>
            <p:ph type="body" idx="1"/>
          </p:nvPr>
        </p:nvSpPr>
        <p:spPr>
          <a:xfrm>
            <a:off x="963083" y="2906713"/>
            <a:ext cx="10363200" cy="1500187"/>
          </a:xfrm>
          <a:prstGeom prst="rect">
            <a:avLst/>
          </a:prstGeom>
          <a:noFill/>
          <a:ln>
            <a:noFill/>
          </a:ln>
        </p:spPr>
        <p:txBody>
          <a:bodyPr lIns="91425" tIns="91425" rIns="91425" bIns="91425" anchor="b" anchorCtr="0"/>
          <a:lstStyle>
            <a:lvl1pPr marL="0" marR="0" lvl="0" indent="0" algn="l"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lnSpc>
                <a:spcPct val="100000"/>
              </a:lnSpc>
              <a:spcBef>
                <a:spcPts val="32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lnSpc>
                <a:spcPct val="100000"/>
              </a:lnSpc>
              <a:spcBef>
                <a:spcPts val="0"/>
              </a:spcBef>
              <a:spcAft>
                <a:spcPts val="0"/>
              </a:spcAft>
              <a:buClr>
                <a:srgbClr val="888888"/>
              </a:buClr>
              <a:buFont typeface="Arial"/>
              <a:buNone/>
              <a:defRPr sz="1400" b="0" i="0" u="none" strike="noStrike" cap="none">
                <a:solidFill>
                  <a:srgbClr val="888888"/>
                </a:solidFill>
                <a:latin typeface="Arial"/>
                <a:ea typeface="Arial"/>
                <a:cs typeface="Arial"/>
                <a:sym typeface="Arial"/>
              </a:defRPr>
            </a:lvl6pPr>
            <a:lvl7pPr marL="2743200" marR="0" lvl="6" indent="0" algn="l" rtl="0">
              <a:lnSpc>
                <a:spcPct val="100000"/>
              </a:lnSpc>
              <a:spcBef>
                <a:spcPts val="0"/>
              </a:spcBef>
              <a:spcAft>
                <a:spcPts val="0"/>
              </a:spcAft>
              <a:buClr>
                <a:srgbClr val="888888"/>
              </a:buClr>
              <a:buFont typeface="Arial"/>
              <a:buNone/>
              <a:defRPr sz="1400" b="0" i="0" u="none" strike="noStrike" cap="none">
                <a:solidFill>
                  <a:srgbClr val="888888"/>
                </a:solidFill>
                <a:latin typeface="Arial"/>
                <a:ea typeface="Arial"/>
                <a:cs typeface="Arial"/>
                <a:sym typeface="Arial"/>
              </a:defRPr>
            </a:lvl7pPr>
            <a:lvl8pPr marL="3200400" marR="0" lvl="7" indent="0" algn="l" rtl="0">
              <a:lnSpc>
                <a:spcPct val="100000"/>
              </a:lnSpc>
              <a:spcBef>
                <a:spcPts val="0"/>
              </a:spcBef>
              <a:spcAft>
                <a:spcPts val="0"/>
              </a:spcAft>
              <a:buClr>
                <a:srgbClr val="888888"/>
              </a:buClr>
              <a:buFont typeface="Arial"/>
              <a:buNone/>
              <a:defRPr sz="1400" b="0" i="0" u="none" strike="noStrike" cap="none">
                <a:solidFill>
                  <a:srgbClr val="888888"/>
                </a:solidFill>
                <a:latin typeface="Arial"/>
                <a:ea typeface="Arial"/>
                <a:cs typeface="Arial"/>
                <a:sym typeface="Arial"/>
              </a:defRPr>
            </a:lvl8pPr>
            <a:lvl9pPr marL="3657600" marR="0" lvl="8" indent="0" algn="l" rtl="0">
              <a:lnSpc>
                <a:spcPct val="100000"/>
              </a:lnSpc>
              <a:spcBef>
                <a:spcPts val="0"/>
              </a:spcBef>
              <a:spcAft>
                <a:spcPts val="0"/>
              </a:spcAft>
              <a:buClr>
                <a:srgbClr val="888888"/>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20" name="Shape 20"/>
          <p:cNvSpPr txBox="1">
            <a:spLocks noGrp="1"/>
          </p:cNvSpPr>
          <p:nvPr>
            <p:ph type="dt" idx="10"/>
          </p:nvPr>
        </p:nvSpPr>
        <p:spPr>
          <a:xfrm>
            <a:off x="609600" y="6356351"/>
            <a:ext cx="2844797"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endParaRPr/>
          </a:p>
        </p:txBody>
      </p:sp>
      <p:sp>
        <p:nvSpPr>
          <p:cNvPr id="21" name="Shape 21"/>
          <p:cNvSpPr txBox="1">
            <a:spLocks noGrp="1"/>
          </p:cNvSpPr>
          <p:nvPr>
            <p:ph type="ftr" idx="11"/>
          </p:nvPr>
        </p:nvSpPr>
        <p:spPr>
          <a:xfrm>
            <a:off x="4165600" y="6356351"/>
            <a:ext cx="38607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Shape 22"/>
          <p:cNvSpPr txBox="1">
            <a:spLocks noGrp="1"/>
          </p:cNvSpPr>
          <p:nvPr>
            <p:ph type="sldNum" idx="12"/>
          </p:nvPr>
        </p:nvSpPr>
        <p:spPr>
          <a:xfrm>
            <a:off x="8737600" y="6356351"/>
            <a:ext cx="2844797"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fld id="{00000000-1234-1234-1234-123412341234}" type="slidenum">
              <a:rPr lang="es-CO" sz="1800" b="0" i="0" u="none" strike="noStrike" cap="none">
                <a:solidFill>
                  <a:schemeClr val="lt1"/>
                </a:solidFill>
                <a:latin typeface="Calibri"/>
                <a:ea typeface="Calibri"/>
                <a:cs typeface="Calibri"/>
                <a:sym typeface="Calibri"/>
              </a:rPr>
              <a:t>‹Nº›</a:t>
            </a:fld>
            <a:endParaRPr lang="es-CO"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114"/>
        <p:cNvGrpSpPr/>
        <p:nvPr/>
      </p:nvGrpSpPr>
      <p:grpSpPr>
        <a:xfrm>
          <a:off x="0" y="0"/>
          <a:ext cx="0" cy="0"/>
          <a:chOff x="0" y="0"/>
          <a:chExt cx="0" cy="0"/>
        </a:xfrm>
      </p:grpSpPr>
      <p:sp>
        <p:nvSpPr>
          <p:cNvPr id="115" name="Shape 115"/>
          <p:cNvSpPr/>
          <p:nvPr/>
        </p:nvSpPr>
        <p:spPr>
          <a:xfrm>
            <a:off x="6096000" y="-163"/>
            <a:ext cx="6096000" cy="6858000"/>
          </a:xfrm>
          <a:prstGeom prst="rect">
            <a:avLst/>
          </a:prstGeom>
          <a:solidFill>
            <a:schemeClr val="lt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6" name="Shape 116"/>
          <p:cNvSpPr txBox="1">
            <a:spLocks noGrp="1"/>
          </p:cNvSpPr>
          <p:nvPr>
            <p:ph type="title"/>
          </p:nvPr>
        </p:nvSpPr>
        <p:spPr>
          <a:xfrm>
            <a:off x="354001" y="1644233"/>
            <a:ext cx="5393599" cy="19764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Arial"/>
              <a:buNone/>
              <a:defRPr sz="4200" b="0" i="0" u="none" strike="noStrike" cap="none">
                <a:solidFill>
                  <a:schemeClr val="dk1"/>
                </a:solidFill>
                <a:latin typeface="Arial"/>
                <a:ea typeface="Arial"/>
                <a:cs typeface="Arial"/>
                <a:sym typeface="Arial"/>
              </a:defRPr>
            </a:lvl1pPr>
            <a:lvl2pPr lvl="1" indent="0" algn="ctr" rtl="0">
              <a:spcBef>
                <a:spcPts val="0"/>
              </a:spcBef>
              <a:buClr>
                <a:schemeClr val="dk1"/>
              </a:buClr>
              <a:buFont typeface="Arial"/>
              <a:buNone/>
              <a:defRPr sz="4200">
                <a:solidFill>
                  <a:schemeClr val="dk1"/>
                </a:solidFill>
              </a:defRPr>
            </a:lvl2pPr>
            <a:lvl3pPr lvl="2" indent="0" algn="ctr" rtl="0">
              <a:spcBef>
                <a:spcPts val="0"/>
              </a:spcBef>
              <a:buClr>
                <a:schemeClr val="dk1"/>
              </a:buClr>
              <a:buFont typeface="Arial"/>
              <a:buNone/>
              <a:defRPr sz="4200">
                <a:solidFill>
                  <a:schemeClr val="dk1"/>
                </a:solidFill>
              </a:defRPr>
            </a:lvl3pPr>
            <a:lvl4pPr lvl="3" indent="0" algn="ctr" rtl="0">
              <a:spcBef>
                <a:spcPts val="0"/>
              </a:spcBef>
              <a:buClr>
                <a:schemeClr val="dk1"/>
              </a:buClr>
              <a:buFont typeface="Arial"/>
              <a:buNone/>
              <a:defRPr sz="4200">
                <a:solidFill>
                  <a:schemeClr val="dk1"/>
                </a:solidFill>
              </a:defRPr>
            </a:lvl4pPr>
            <a:lvl5pPr lvl="4" indent="0" algn="ctr" rtl="0">
              <a:spcBef>
                <a:spcPts val="0"/>
              </a:spcBef>
              <a:buClr>
                <a:schemeClr val="dk1"/>
              </a:buClr>
              <a:buFont typeface="Arial"/>
              <a:buNone/>
              <a:defRPr sz="4200">
                <a:solidFill>
                  <a:schemeClr val="dk1"/>
                </a:solidFill>
              </a:defRPr>
            </a:lvl5pPr>
            <a:lvl6pPr lvl="5" indent="0" algn="ctr" rtl="0">
              <a:spcBef>
                <a:spcPts val="0"/>
              </a:spcBef>
              <a:buClr>
                <a:schemeClr val="dk1"/>
              </a:buClr>
              <a:buFont typeface="Arial"/>
              <a:buNone/>
              <a:defRPr sz="4200">
                <a:solidFill>
                  <a:schemeClr val="dk1"/>
                </a:solidFill>
              </a:defRPr>
            </a:lvl6pPr>
            <a:lvl7pPr lvl="6" indent="0" algn="ctr" rtl="0">
              <a:spcBef>
                <a:spcPts val="0"/>
              </a:spcBef>
              <a:buClr>
                <a:schemeClr val="dk1"/>
              </a:buClr>
              <a:buFont typeface="Arial"/>
              <a:buNone/>
              <a:defRPr sz="4200">
                <a:solidFill>
                  <a:schemeClr val="dk1"/>
                </a:solidFill>
              </a:defRPr>
            </a:lvl7pPr>
            <a:lvl8pPr lvl="7" indent="0" algn="ctr" rtl="0">
              <a:spcBef>
                <a:spcPts val="0"/>
              </a:spcBef>
              <a:buClr>
                <a:schemeClr val="dk1"/>
              </a:buClr>
              <a:buFont typeface="Arial"/>
              <a:buNone/>
              <a:defRPr sz="4200">
                <a:solidFill>
                  <a:schemeClr val="dk1"/>
                </a:solidFill>
              </a:defRPr>
            </a:lvl8pPr>
            <a:lvl9pPr lvl="8" indent="0" algn="ctr" rtl="0">
              <a:spcBef>
                <a:spcPts val="0"/>
              </a:spcBef>
              <a:buClr>
                <a:schemeClr val="dk1"/>
              </a:buClr>
              <a:buFont typeface="Arial"/>
              <a:buNone/>
              <a:defRPr sz="4200">
                <a:solidFill>
                  <a:schemeClr val="dk1"/>
                </a:solidFill>
              </a:defRPr>
            </a:lvl9pPr>
          </a:lstStyle>
          <a:p>
            <a:endParaRPr/>
          </a:p>
        </p:txBody>
      </p:sp>
      <p:sp>
        <p:nvSpPr>
          <p:cNvPr id="117" name="Shape 117"/>
          <p:cNvSpPr txBox="1">
            <a:spLocks noGrp="1"/>
          </p:cNvSpPr>
          <p:nvPr>
            <p:ph type="subTitle" idx="1"/>
          </p:nvPr>
        </p:nvSpPr>
        <p:spPr>
          <a:xfrm>
            <a:off x="354001" y="3737432"/>
            <a:ext cx="5393599" cy="16467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1pPr>
            <a:lvl2pPr marL="457200" marR="0" lvl="1"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9pPr>
          </a:lstStyle>
          <a:p>
            <a:endParaRPr/>
          </a:p>
        </p:txBody>
      </p:sp>
      <p:sp>
        <p:nvSpPr>
          <p:cNvPr id="118" name="Shape 118"/>
          <p:cNvSpPr txBox="1">
            <a:spLocks noGrp="1"/>
          </p:cNvSpPr>
          <p:nvPr>
            <p:ph type="body" idx="2"/>
          </p:nvPr>
        </p:nvSpPr>
        <p:spPr>
          <a:xfrm>
            <a:off x="6586000" y="965433"/>
            <a:ext cx="5116000" cy="4926900"/>
          </a:xfrm>
          <a:prstGeom prst="rect">
            <a:avLst/>
          </a:prstGeom>
          <a:noFill/>
          <a:ln>
            <a:noFill/>
          </a:ln>
        </p:spPr>
        <p:txBody>
          <a:bodyPr lIns="91425" tIns="91425" rIns="91425" bIns="91425" anchor="ctr" anchorCtr="0"/>
          <a:lstStyle>
            <a:lvl1pPr marL="0" marR="0" lvl="0" indent="0" algn="l"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119" name="Shape 119"/>
          <p:cNvSpPr txBox="1">
            <a:spLocks noGrp="1"/>
          </p:cNvSpPr>
          <p:nvPr>
            <p:ph type="sldNum" idx="12"/>
          </p:nvPr>
        </p:nvSpPr>
        <p:spPr>
          <a:xfrm>
            <a:off x="11296610" y="6217621"/>
            <a:ext cx="7315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CO" sz="1400" b="0" i="0" u="none" strike="noStrike" cap="none">
                <a:solidFill>
                  <a:srgbClr val="000000"/>
                </a:solidFill>
                <a:latin typeface="Arial"/>
                <a:ea typeface="Arial"/>
                <a:cs typeface="Arial"/>
                <a:sym typeface="Arial"/>
              </a:rPr>
              <a:t>‹Nº›</a:t>
            </a:fld>
            <a:endParaRPr lang="es-CO"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aption">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415600" y="5640766"/>
            <a:ext cx="7998400" cy="8067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122" name="Shape 122"/>
          <p:cNvSpPr txBox="1">
            <a:spLocks noGrp="1"/>
          </p:cNvSpPr>
          <p:nvPr>
            <p:ph type="sldNum" idx="12"/>
          </p:nvPr>
        </p:nvSpPr>
        <p:spPr>
          <a:xfrm>
            <a:off x="11296610" y="6217621"/>
            <a:ext cx="7315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CO" sz="1400" b="0" i="0" u="none" strike="noStrike" cap="none">
                <a:solidFill>
                  <a:srgbClr val="000000"/>
                </a:solidFill>
                <a:latin typeface="Arial"/>
                <a:ea typeface="Arial"/>
                <a:cs typeface="Arial"/>
                <a:sym typeface="Arial"/>
              </a:rPr>
              <a:t>‹Nº›</a:t>
            </a:fld>
            <a:endParaRPr lang="es-CO"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Big number">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15600" y="1474833"/>
            <a:ext cx="11360798" cy="26180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Arial"/>
              <a:buNone/>
              <a:defRPr sz="12000" b="0" i="0" u="none" strike="noStrike" cap="none">
                <a:solidFill>
                  <a:schemeClr val="dk1"/>
                </a:solidFill>
                <a:latin typeface="Arial"/>
                <a:ea typeface="Arial"/>
                <a:cs typeface="Arial"/>
                <a:sym typeface="Arial"/>
              </a:defRPr>
            </a:lvl1pPr>
            <a:lvl2pPr lvl="1" indent="0" algn="ctr" rtl="0">
              <a:spcBef>
                <a:spcPts val="0"/>
              </a:spcBef>
              <a:buClr>
                <a:schemeClr val="dk1"/>
              </a:buClr>
              <a:buFont typeface="Arial"/>
              <a:buNone/>
              <a:defRPr sz="12000">
                <a:solidFill>
                  <a:schemeClr val="dk1"/>
                </a:solidFill>
              </a:defRPr>
            </a:lvl2pPr>
            <a:lvl3pPr lvl="2" indent="0" algn="ctr" rtl="0">
              <a:spcBef>
                <a:spcPts val="0"/>
              </a:spcBef>
              <a:buClr>
                <a:schemeClr val="dk1"/>
              </a:buClr>
              <a:buFont typeface="Arial"/>
              <a:buNone/>
              <a:defRPr sz="12000">
                <a:solidFill>
                  <a:schemeClr val="dk1"/>
                </a:solidFill>
              </a:defRPr>
            </a:lvl3pPr>
            <a:lvl4pPr lvl="3" indent="0" algn="ctr" rtl="0">
              <a:spcBef>
                <a:spcPts val="0"/>
              </a:spcBef>
              <a:buClr>
                <a:schemeClr val="dk1"/>
              </a:buClr>
              <a:buFont typeface="Arial"/>
              <a:buNone/>
              <a:defRPr sz="12000">
                <a:solidFill>
                  <a:schemeClr val="dk1"/>
                </a:solidFill>
              </a:defRPr>
            </a:lvl4pPr>
            <a:lvl5pPr lvl="4" indent="0" algn="ctr" rtl="0">
              <a:spcBef>
                <a:spcPts val="0"/>
              </a:spcBef>
              <a:buClr>
                <a:schemeClr val="dk1"/>
              </a:buClr>
              <a:buFont typeface="Arial"/>
              <a:buNone/>
              <a:defRPr sz="12000">
                <a:solidFill>
                  <a:schemeClr val="dk1"/>
                </a:solidFill>
              </a:defRPr>
            </a:lvl5pPr>
            <a:lvl6pPr lvl="5" indent="0" algn="ctr" rtl="0">
              <a:spcBef>
                <a:spcPts val="0"/>
              </a:spcBef>
              <a:buClr>
                <a:schemeClr val="dk1"/>
              </a:buClr>
              <a:buFont typeface="Arial"/>
              <a:buNone/>
              <a:defRPr sz="12000">
                <a:solidFill>
                  <a:schemeClr val="dk1"/>
                </a:solidFill>
              </a:defRPr>
            </a:lvl6pPr>
            <a:lvl7pPr lvl="6" indent="0" algn="ctr" rtl="0">
              <a:spcBef>
                <a:spcPts val="0"/>
              </a:spcBef>
              <a:buClr>
                <a:schemeClr val="dk1"/>
              </a:buClr>
              <a:buFont typeface="Arial"/>
              <a:buNone/>
              <a:defRPr sz="12000">
                <a:solidFill>
                  <a:schemeClr val="dk1"/>
                </a:solidFill>
              </a:defRPr>
            </a:lvl7pPr>
            <a:lvl8pPr lvl="7" indent="0" algn="ctr" rtl="0">
              <a:spcBef>
                <a:spcPts val="0"/>
              </a:spcBef>
              <a:buClr>
                <a:schemeClr val="dk1"/>
              </a:buClr>
              <a:buFont typeface="Arial"/>
              <a:buNone/>
              <a:defRPr sz="12000">
                <a:solidFill>
                  <a:schemeClr val="dk1"/>
                </a:solidFill>
              </a:defRPr>
            </a:lvl8pPr>
            <a:lvl9pPr lvl="8" indent="0" algn="ctr" rtl="0">
              <a:spcBef>
                <a:spcPts val="0"/>
              </a:spcBef>
              <a:buClr>
                <a:schemeClr val="dk1"/>
              </a:buClr>
              <a:buFont typeface="Arial"/>
              <a:buNone/>
              <a:defRPr sz="12000">
                <a:solidFill>
                  <a:schemeClr val="dk1"/>
                </a:solidFill>
              </a:defRPr>
            </a:lvl9pPr>
          </a:lstStyle>
          <a:p>
            <a:endParaRPr/>
          </a:p>
        </p:txBody>
      </p:sp>
      <p:sp>
        <p:nvSpPr>
          <p:cNvPr id="125" name="Shape 125"/>
          <p:cNvSpPr txBox="1">
            <a:spLocks noGrp="1"/>
          </p:cNvSpPr>
          <p:nvPr>
            <p:ph type="body" idx="1"/>
          </p:nvPr>
        </p:nvSpPr>
        <p:spPr>
          <a:xfrm>
            <a:off x="415600" y="4202966"/>
            <a:ext cx="11360798" cy="1734300"/>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126" name="Shape 126"/>
          <p:cNvSpPr txBox="1">
            <a:spLocks noGrp="1"/>
          </p:cNvSpPr>
          <p:nvPr>
            <p:ph type="sldNum" idx="12"/>
          </p:nvPr>
        </p:nvSpPr>
        <p:spPr>
          <a:xfrm>
            <a:off x="11296610" y="6217621"/>
            <a:ext cx="7315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CO" sz="1400" b="0" i="0" u="none" strike="noStrike" cap="none">
                <a:solidFill>
                  <a:srgbClr val="000000"/>
                </a:solidFill>
                <a:latin typeface="Arial"/>
                <a:ea typeface="Arial"/>
                <a:cs typeface="Arial"/>
                <a:sym typeface="Arial"/>
              </a:rPr>
              <a:t>‹Nº›</a:t>
            </a:fld>
            <a:endParaRPr lang="es-CO"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7"/>
        <p:cNvGrpSpPr/>
        <p:nvPr/>
      </p:nvGrpSpPr>
      <p:grpSpPr>
        <a:xfrm>
          <a:off x="0" y="0"/>
          <a:ext cx="0" cy="0"/>
          <a:chOff x="0" y="0"/>
          <a:chExt cx="0" cy="0"/>
        </a:xfrm>
      </p:grpSpPr>
      <p:sp>
        <p:nvSpPr>
          <p:cNvPr id="128" name="Shape 128"/>
          <p:cNvSpPr txBox="1">
            <a:spLocks noGrp="1"/>
          </p:cNvSpPr>
          <p:nvPr>
            <p:ph type="sldNum" idx="12"/>
          </p:nvPr>
        </p:nvSpPr>
        <p:spPr>
          <a:xfrm>
            <a:off x="11296610" y="6217621"/>
            <a:ext cx="7315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CO" sz="1400" b="0" i="0" u="none" strike="noStrike" cap="none">
                <a:solidFill>
                  <a:srgbClr val="000000"/>
                </a:solidFill>
                <a:latin typeface="Arial"/>
                <a:ea typeface="Arial"/>
                <a:cs typeface="Arial"/>
                <a:sym typeface="Arial"/>
              </a:rPr>
              <a:t>‹Nº›</a:t>
            </a:fld>
            <a:endParaRPr lang="es-CO"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609600" y="274637"/>
            <a:ext cx="10972799"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Clr>
                <a:schemeClr val="dk1"/>
              </a:buClr>
              <a:buFont typeface="Arial"/>
              <a:buNone/>
              <a:defRPr sz="1800">
                <a:solidFill>
                  <a:schemeClr val="dk1"/>
                </a:solidFill>
              </a:defRPr>
            </a:lvl2pPr>
            <a:lvl3pPr lvl="2" indent="0" rtl="0">
              <a:spcBef>
                <a:spcPts val="0"/>
              </a:spcBef>
              <a:buClr>
                <a:schemeClr val="dk1"/>
              </a:buClr>
              <a:buFont typeface="Arial"/>
              <a:buNone/>
              <a:defRPr sz="1800">
                <a:solidFill>
                  <a:schemeClr val="dk1"/>
                </a:solidFill>
              </a:defRPr>
            </a:lvl3pPr>
            <a:lvl4pPr lvl="3" indent="0" rtl="0">
              <a:spcBef>
                <a:spcPts val="0"/>
              </a:spcBef>
              <a:buClr>
                <a:schemeClr val="dk1"/>
              </a:buClr>
              <a:buFont typeface="Arial"/>
              <a:buNone/>
              <a:defRPr sz="1800">
                <a:solidFill>
                  <a:schemeClr val="dk1"/>
                </a:solidFill>
              </a:defRPr>
            </a:lvl4pPr>
            <a:lvl5pPr lvl="4" indent="0" rtl="0">
              <a:spcBef>
                <a:spcPts val="0"/>
              </a:spcBef>
              <a:buClr>
                <a:schemeClr val="dk1"/>
              </a:buClr>
              <a:buFont typeface="Arial"/>
              <a:buNone/>
              <a:defRPr sz="1800">
                <a:solidFill>
                  <a:schemeClr val="dk1"/>
                </a:solidFill>
              </a:defRPr>
            </a:lvl5pPr>
            <a:lvl6pPr lvl="5" indent="0" rtl="0">
              <a:spcBef>
                <a:spcPts val="0"/>
              </a:spcBef>
              <a:buClr>
                <a:schemeClr val="dk1"/>
              </a:buClr>
              <a:buFont typeface="Arial"/>
              <a:buNone/>
              <a:defRPr sz="1800">
                <a:solidFill>
                  <a:schemeClr val="dk1"/>
                </a:solidFill>
              </a:defRPr>
            </a:lvl6pPr>
            <a:lvl7pPr lvl="6" indent="0" rtl="0">
              <a:spcBef>
                <a:spcPts val="0"/>
              </a:spcBef>
              <a:buClr>
                <a:schemeClr val="dk1"/>
              </a:buClr>
              <a:buFont typeface="Arial"/>
              <a:buNone/>
              <a:defRPr sz="1800">
                <a:solidFill>
                  <a:schemeClr val="dk1"/>
                </a:solidFill>
              </a:defRPr>
            </a:lvl7pPr>
            <a:lvl8pPr lvl="7" indent="0" rtl="0">
              <a:spcBef>
                <a:spcPts val="0"/>
              </a:spcBef>
              <a:buClr>
                <a:schemeClr val="dk1"/>
              </a:buClr>
              <a:buFont typeface="Arial"/>
              <a:buNone/>
              <a:defRPr sz="1800">
                <a:solidFill>
                  <a:schemeClr val="dk1"/>
                </a:solidFill>
              </a:defRPr>
            </a:lvl8pPr>
            <a:lvl9pPr lvl="8" indent="0" rtl="0">
              <a:spcBef>
                <a:spcPts val="0"/>
              </a:spcBef>
              <a:buClr>
                <a:schemeClr val="dk1"/>
              </a:buClr>
              <a:buFont typeface="Arial"/>
              <a:buNone/>
              <a:defRPr sz="1800">
                <a:solidFill>
                  <a:schemeClr val="dk1"/>
                </a:solidFill>
              </a:defRPr>
            </a:lvl9pPr>
          </a:lstStyle>
          <a:p>
            <a:endParaRPr/>
          </a:p>
        </p:txBody>
      </p:sp>
      <p:sp>
        <p:nvSpPr>
          <p:cNvPr id="135" name="Shape 135"/>
          <p:cNvSpPr txBox="1">
            <a:spLocks noGrp="1"/>
          </p:cNvSpPr>
          <p:nvPr>
            <p:ph type="body" idx="1"/>
          </p:nvPr>
        </p:nvSpPr>
        <p:spPr>
          <a:xfrm>
            <a:off x="609600" y="1600200"/>
            <a:ext cx="10972799" cy="4526100"/>
          </a:xfrm>
          <a:prstGeom prst="rect">
            <a:avLst/>
          </a:prstGeom>
          <a:noFill/>
          <a:ln>
            <a:noFill/>
          </a:ln>
        </p:spPr>
        <p:txBody>
          <a:bodyPr lIns="91425" tIns="91425" rIns="91425" bIns="91425" anchor="t" anchorCtr="0"/>
          <a:lstStyle>
            <a:lvl1pPr marL="342900" marR="0" lvl="0" indent="8763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7810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6858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dt" idx="10"/>
          </p:nvPr>
        </p:nvSpPr>
        <p:spPr>
          <a:xfrm>
            <a:off x="609600" y="6356351"/>
            <a:ext cx="2844798"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7" name="Shape 137"/>
          <p:cNvSpPr txBox="1">
            <a:spLocks noGrp="1"/>
          </p:cNvSpPr>
          <p:nvPr>
            <p:ph type="ftr" idx="11"/>
          </p:nvPr>
        </p:nvSpPr>
        <p:spPr>
          <a:xfrm>
            <a:off x="4165600" y="6356351"/>
            <a:ext cx="3860798"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8" name="Shape 138"/>
          <p:cNvSpPr txBox="1">
            <a:spLocks noGrp="1"/>
          </p:cNvSpPr>
          <p:nvPr>
            <p:ph type="sldNum" idx="12"/>
          </p:nvPr>
        </p:nvSpPr>
        <p:spPr>
          <a:xfrm>
            <a:off x="8737600" y="6356351"/>
            <a:ext cx="2844798"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s-CO" sz="1200" b="0" i="0" u="none" strike="noStrike" cap="none">
                <a:solidFill>
                  <a:srgbClr val="898989"/>
                </a:solidFill>
                <a:latin typeface="Calibri"/>
                <a:ea typeface="Calibri"/>
                <a:cs typeface="Calibri"/>
                <a:sym typeface="Calibri"/>
              </a:rPr>
              <a:t>‹Nº›</a:t>
            </a:fld>
            <a:endParaRPr lang="es-CO"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Custom">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609600" y="274637"/>
            <a:ext cx="10972799"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lvl="1" indent="0" rtl="0">
              <a:spcBef>
                <a:spcPts val="0"/>
              </a:spcBef>
              <a:buClr>
                <a:schemeClr val="dk1"/>
              </a:buClr>
              <a:buFont typeface="Arial"/>
              <a:buNone/>
              <a:defRPr sz="1800">
                <a:solidFill>
                  <a:schemeClr val="dk1"/>
                </a:solidFill>
              </a:defRPr>
            </a:lvl2pPr>
            <a:lvl3pPr lvl="2" indent="0" rtl="0">
              <a:spcBef>
                <a:spcPts val="0"/>
              </a:spcBef>
              <a:buClr>
                <a:schemeClr val="dk1"/>
              </a:buClr>
              <a:buFont typeface="Arial"/>
              <a:buNone/>
              <a:defRPr sz="1800">
                <a:solidFill>
                  <a:schemeClr val="dk1"/>
                </a:solidFill>
              </a:defRPr>
            </a:lvl3pPr>
            <a:lvl4pPr lvl="3" indent="0" rtl="0">
              <a:spcBef>
                <a:spcPts val="0"/>
              </a:spcBef>
              <a:buClr>
                <a:schemeClr val="dk1"/>
              </a:buClr>
              <a:buFont typeface="Arial"/>
              <a:buNone/>
              <a:defRPr sz="1800">
                <a:solidFill>
                  <a:schemeClr val="dk1"/>
                </a:solidFill>
              </a:defRPr>
            </a:lvl4pPr>
            <a:lvl5pPr lvl="4" indent="0" rtl="0">
              <a:spcBef>
                <a:spcPts val="0"/>
              </a:spcBef>
              <a:buClr>
                <a:schemeClr val="dk1"/>
              </a:buClr>
              <a:buFont typeface="Arial"/>
              <a:buNone/>
              <a:defRPr sz="1800">
                <a:solidFill>
                  <a:schemeClr val="dk1"/>
                </a:solidFill>
              </a:defRPr>
            </a:lvl5pPr>
            <a:lvl6pPr lvl="5" indent="0" rtl="0">
              <a:spcBef>
                <a:spcPts val="0"/>
              </a:spcBef>
              <a:buClr>
                <a:schemeClr val="dk1"/>
              </a:buClr>
              <a:buFont typeface="Arial"/>
              <a:buNone/>
              <a:defRPr sz="1800">
                <a:solidFill>
                  <a:schemeClr val="dk1"/>
                </a:solidFill>
              </a:defRPr>
            </a:lvl6pPr>
            <a:lvl7pPr lvl="6" indent="0" rtl="0">
              <a:spcBef>
                <a:spcPts val="0"/>
              </a:spcBef>
              <a:buClr>
                <a:schemeClr val="dk1"/>
              </a:buClr>
              <a:buFont typeface="Arial"/>
              <a:buNone/>
              <a:defRPr sz="1800">
                <a:solidFill>
                  <a:schemeClr val="dk1"/>
                </a:solidFill>
              </a:defRPr>
            </a:lvl7pPr>
            <a:lvl8pPr lvl="7" indent="0" rtl="0">
              <a:spcBef>
                <a:spcPts val="0"/>
              </a:spcBef>
              <a:buClr>
                <a:schemeClr val="dk1"/>
              </a:buClr>
              <a:buFont typeface="Arial"/>
              <a:buNone/>
              <a:defRPr sz="1800">
                <a:solidFill>
                  <a:schemeClr val="dk1"/>
                </a:solidFill>
              </a:defRPr>
            </a:lvl8pPr>
            <a:lvl9pPr lvl="8" indent="0" rtl="0">
              <a:spcBef>
                <a:spcPts val="0"/>
              </a:spcBef>
              <a:buClr>
                <a:schemeClr val="dk1"/>
              </a:buClr>
              <a:buFont typeface="Arial"/>
              <a:buNone/>
              <a:defRPr sz="1800">
                <a:solidFill>
                  <a:schemeClr val="dk1"/>
                </a:solidFill>
              </a:defRPr>
            </a:lvl9pPr>
          </a:lstStyle>
          <a:p>
            <a:endParaRPr/>
          </a:p>
        </p:txBody>
      </p:sp>
      <p:sp>
        <p:nvSpPr>
          <p:cNvPr id="141" name="Shape 141"/>
          <p:cNvSpPr txBox="1">
            <a:spLocks noGrp="1"/>
          </p:cNvSpPr>
          <p:nvPr>
            <p:ph type="body" idx="1"/>
          </p:nvPr>
        </p:nvSpPr>
        <p:spPr>
          <a:xfrm>
            <a:off x="609600" y="1600200"/>
            <a:ext cx="10972799" cy="4526100"/>
          </a:xfrm>
          <a:prstGeom prst="rect">
            <a:avLst/>
          </a:prstGeom>
          <a:noFill/>
          <a:ln>
            <a:noFill/>
          </a:ln>
        </p:spPr>
        <p:txBody>
          <a:bodyPr lIns="91425" tIns="91425" rIns="91425" bIns="91425" anchor="t" anchorCtr="0"/>
          <a:lstStyle>
            <a:lvl1pPr marL="342900" marR="0" lvl="0" indent="673100" algn="l" rtl="0">
              <a:lnSpc>
                <a:spcPct val="100000"/>
              </a:lnSpc>
              <a:spcBef>
                <a:spcPts val="64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742950" marR="0" lvl="1" indent="603250" algn="l" rtl="0">
              <a:lnSpc>
                <a:spcPct val="100000"/>
              </a:lnSpc>
              <a:spcBef>
                <a:spcPts val="56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143000" marR="0" lvl="2" indent="533400" algn="l" rtl="0">
              <a:lnSpc>
                <a:spcPct val="100000"/>
              </a:lnSpc>
              <a:spcBef>
                <a:spcPts val="480"/>
              </a:spcBef>
              <a:spcAft>
                <a:spcPts val="0"/>
              </a:spcAft>
              <a:buClr>
                <a:srgbClr val="000000"/>
              </a:buClr>
              <a:buSzPct val="100000"/>
              <a:buFont typeface="Arial"/>
              <a:buChar char="•"/>
              <a:defRPr sz="2400" b="0" i="0" u="none" strike="noStrike" cap="none">
                <a:solidFill>
                  <a:srgbClr val="000000"/>
                </a:solidFill>
                <a:latin typeface="Calibri"/>
                <a:ea typeface="Calibri"/>
                <a:cs typeface="Calibri"/>
                <a:sym typeface="Calibri"/>
              </a:defRPr>
            </a:lvl3pPr>
            <a:lvl4pPr marL="1600200" marR="0" lvl="3" indent="406400" algn="l" rtl="0">
              <a:lnSpc>
                <a:spcPct val="100000"/>
              </a:lnSpc>
              <a:spcBef>
                <a:spcPts val="400"/>
              </a:spcBef>
              <a:spcAft>
                <a:spcPts val="0"/>
              </a:spcAft>
              <a:buClr>
                <a:srgbClr val="000000"/>
              </a:buClr>
              <a:buSzPct val="100000"/>
              <a:buFont typeface="Arial"/>
              <a:buChar char="–"/>
              <a:defRPr sz="2000" b="0" i="0" u="none" strike="noStrike" cap="none">
                <a:solidFill>
                  <a:srgbClr val="000000"/>
                </a:solidFill>
                <a:latin typeface="Calibri"/>
                <a:ea typeface="Calibri"/>
                <a:cs typeface="Calibri"/>
                <a:sym typeface="Calibri"/>
              </a:defRPr>
            </a:lvl4pPr>
            <a:lvl5pPr marL="2057400" marR="0" lvl="4" indent="406400" algn="l" rtl="0">
              <a:lnSpc>
                <a:spcPct val="100000"/>
              </a:lnSpc>
              <a:spcBef>
                <a:spcPts val="400"/>
              </a:spcBef>
              <a:spcAft>
                <a:spcPts val="0"/>
              </a:spcAft>
              <a:buClr>
                <a:srgbClr val="000000"/>
              </a:buClr>
              <a:buSzPct val="100000"/>
              <a:buFont typeface="Arial"/>
              <a:buChar char="»"/>
              <a:defRPr sz="20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endParaRPr/>
          </a:p>
        </p:txBody>
      </p:sp>
      <p:sp>
        <p:nvSpPr>
          <p:cNvPr id="142" name="Shape 142"/>
          <p:cNvSpPr txBox="1">
            <a:spLocks noGrp="1"/>
          </p:cNvSpPr>
          <p:nvPr>
            <p:ph type="dt" idx="10"/>
          </p:nvPr>
        </p:nvSpPr>
        <p:spPr>
          <a:xfrm>
            <a:off x="609600" y="6356350"/>
            <a:ext cx="2844900"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endParaRPr/>
          </a:p>
        </p:txBody>
      </p:sp>
      <p:sp>
        <p:nvSpPr>
          <p:cNvPr id="143" name="Shape 143"/>
          <p:cNvSpPr txBox="1">
            <a:spLocks noGrp="1"/>
          </p:cNvSpPr>
          <p:nvPr>
            <p:ph type="ftr" idx="11"/>
          </p:nvPr>
        </p:nvSpPr>
        <p:spPr>
          <a:xfrm>
            <a:off x="4165600" y="6356350"/>
            <a:ext cx="3860700"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endParaRPr/>
          </a:p>
        </p:txBody>
      </p:sp>
      <p:sp>
        <p:nvSpPr>
          <p:cNvPr id="144" name="Shape 144"/>
          <p:cNvSpPr txBox="1">
            <a:spLocks noGrp="1"/>
          </p:cNvSpPr>
          <p:nvPr>
            <p:ph type="sldNum" idx="12"/>
          </p:nvPr>
        </p:nvSpPr>
        <p:spPr>
          <a:xfrm>
            <a:off x="8737600" y="6356350"/>
            <a:ext cx="2844900"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s-CO" sz="1200" b="0" i="0" u="none" strike="noStrike" cap="none">
                <a:solidFill>
                  <a:srgbClr val="898989"/>
                </a:solidFill>
                <a:latin typeface="Calibri"/>
                <a:ea typeface="Calibri"/>
                <a:cs typeface="Calibri"/>
                <a:sym typeface="Calibri"/>
              </a:rPr>
              <a:t>‹Nº›</a:t>
            </a:fld>
            <a:endParaRPr lang="es-CO"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5"/>
        <p:cNvGrpSpPr/>
        <p:nvPr/>
      </p:nvGrpSpPr>
      <p:grpSpPr>
        <a:xfrm>
          <a:off x="0" y="0"/>
          <a:ext cx="0" cy="0"/>
          <a:chOff x="0" y="0"/>
          <a:chExt cx="0" cy="0"/>
        </a:xfrm>
      </p:grpSpPr>
      <p:sp>
        <p:nvSpPr>
          <p:cNvPr id="146" name="Shape 146"/>
          <p:cNvSpPr txBox="1">
            <a:spLocks noGrp="1"/>
          </p:cNvSpPr>
          <p:nvPr>
            <p:ph type="ctrTitle"/>
          </p:nvPr>
        </p:nvSpPr>
        <p:spPr>
          <a:xfrm>
            <a:off x="415610" y="992766"/>
            <a:ext cx="11360798" cy="27368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Arial"/>
              <a:buNone/>
              <a:defRPr sz="5200" b="0" i="0" u="none" strike="noStrike" cap="none">
                <a:solidFill>
                  <a:schemeClr val="dk1"/>
                </a:solidFill>
                <a:latin typeface="Arial"/>
                <a:ea typeface="Arial"/>
                <a:cs typeface="Arial"/>
                <a:sym typeface="Arial"/>
              </a:defRPr>
            </a:lvl1pPr>
            <a:lvl2pPr lvl="1" indent="0" algn="ctr" rtl="0">
              <a:spcBef>
                <a:spcPts val="0"/>
              </a:spcBef>
              <a:buClr>
                <a:schemeClr val="dk1"/>
              </a:buClr>
              <a:buFont typeface="Arial"/>
              <a:buNone/>
              <a:defRPr sz="5200">
                <a:solidFill>
                  <a:schemeClr val="dk1"/>
                </a:solidFill>
              </a:defRPr>
            </a:lvl2pPr>
            <a:lvl3pPr lvl="2" indent="0" algn="ctr" rtl="0">
              <a:spcBef>
                <a:spcPts val="0"/>
              </a:spcBef>
              <a:buClr>
                <a:schemeClr val="dk1"/>
              </a:buClr>
              <a:buFont typeface="Arial"/>
              <a:buNone/>
              <a:defRPr sz="5200">
                <a:solidFill>
                  <a:schemeClr val="dk1"/>
                </a:solidFill>
              </a:defRPr>
            </a:lvl3pPr>
            <a:lvl4pPr lvl="3" indent="0" algn="ctr" rtl="0">
              <a:spcBef>
                <a:spcPts val="0"/>
              </a:spcBef>
              <a:buClr>
                <a:schemeClr val="dk1"/>
              </a:buClr>
              <a:buFont typeface="Arial"/>
              <a:buNone/>
              <a:defRPr sz="5200">
                <a:solidFill>
                  <a:schemeClr val="dk1"/>
                </a:solidFill>
              </a:defRPr>
            </a:lvl4pPr>
            <a:lvl5pPr lvl="4" indent="0" algn="ctr" rtl="0">
              <a:spcBef>
                <a:spcPts val="0"/>
              </a:spcBef>
              <a:buClr>
                <a:schemeClr val="dk1"/>
              </a:buClr>
              <a:buFont typeface="Arial"/>
              <a:buNone/>
              <a:defRPr sz="5200">
                <a:solidFill>
                  <a:schemeClr val="dk1"/>
                </a:solidFill>
              </a:defRPr>
            </a:lvl5pPr>
            <a:lvl6pPr lvl="5" indent="0" algn="ctr" rtl="0">
              <a:spcBef>
                <a:spcPts val="0"/>
              </a:spcBef>
              <a:buClr>
                <a:schemeClr val="dk1"/>
              </a:buClr>
              <a:buFont typeface="Arial"/>
              <a:buNone/>
              <a:defRPr sz="5200">
                <a:solidFill>
                  <a:schemeClr val="dk1"/>
                </a:solidFill>
              </a:defRPr>
            </a:lvl6pPr>
            <a:lvl7pPr lvl="6" indent="0" algn="ctr" rtl="0">
              <a:spcBef>
                <a:spcPts val="0"/>
              </a:spcBef>
              <a:buClr>
                <a:schemeClr val="dk1"/>
              </a:buClr>
              <a:buFont typeface="Arial"/>
              <a:buNone/>
              <a:defRPr sz="5200">
                <a:solidFill>
                  <a:schemeClr val="dk1"/>
                </a:solidFill>
              </a:defRPr>
            </a:lvl7pPr>
            <a:lvl8pPr lvl="7" indent="0" algn="ctr" rtl="0">
              <a:spcBef>
                <a:spcPts val="0"/>
              </a:spcBef>
              <a:buClr>
                <a:schemeClr val="dk1"/>
              </a:buClr>
              <a:buFont typeface="Arial"/>
              <a:buNone/>
              <a:defRPr sz="5200">
                <a:solidFill>
                  <a:schemeClr val="dk1"/>
                </a:solidFill>
              </a:defRPr>
            </a:lvl8pPr>
            <a:lvl9pPr lvl="8" indent="0" algn="ctr" rtl="0">
              <a:spcBef>
                <a:spcPts val="0"/>
              </a:spcBef>
              <a:buClr>
                <a:schemeClr val="dk1"/>
              </a:buClr>
              <a:buFont typeface="Arial"/>
              <a:buNone/>
              <a:defRPr sz="5200">
                <a:solidFill>
                  <a:schemeClr val="dk1"/>
                </a:solidFill>
              </a:defRPr>
            </a:lvl9pPr>
          </a:lstStyle>
          <a:p>
            <a:endParaRPr/>
          </a:p>
        </p:txBody>
      </p:sp>
      <p:sp>
        <p:nvSpPr>
          <p:cNvPr id="147" name="Shape 147"/>
          <p:cNvSpPr txBox="1">
            <a:spLocks noGrp="1"/>
          </p:cNvSpPr>
          <p:nvPr>
            <p:ph type="subTitle" idx="1"/>
          </p:nvPr>
        </p:nvSpPr>
        <p:spPr>
          <a:xfrm>
            <a:off x="415600" y="3778835"/>
            <a:ext cx="11360798" cy="1056897"/>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1pPr>
            <a:lvl2pPr marL="457200" marR="0" lvl="1"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9pPr>
          </a:lstStyle>
          <a:p>
            <a:endParaRPr/>
          </a:p>
        </p:txBody>
      </p:sp>
      <p:sp>
        <p:nvSpPr>
          <p:cNvPr id="148" name="Shape 148"/>
          <p:cNvSpPr txBox="1">
            <a:spLocks noGrp="1"/>
          </p:cNvSpPr>
          <p:nvPr>
            <p:ph type="sldNum" idx="12"/>
          </p:nvPr>
        </p:nvSpPr>
        <p:spPr>
          <a:xfrm>
            <a:off x="11296610" y="6217623"/>
            <a:ext cx="7315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CO" sz="1400" b="0" i="0" u="none" strike="noStrike" cap="none">
                <a:solidFill>
                  <a:srgbClr val="000000"/>
                </a:solidFill>
                <a:latin typeface="Arial"/>
                <a:ea typeface="Arial"/>
                <a:cs typeface="Arial"/>
                <a:sym typeface="Arial"/>
              </a:rPr>
              <a:t>‹Nº›</a:t>
            </a:fld>
            <a:endParaRPr lang="es-CO"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15600" y="2867800"/>
            <a:ext cx="11360798" cy="11222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Arial"/>
              <a:buNone/>
              <a:defRPr sz="3600" b="0" i="0" u="none" strike="noStrike" cap="none">
                <a:solidFill>
                  <a:schemeClr val="dk1"/>
                </a:solidFill>
                <a:latin typeface="Arial"/>
                <a:ea typeface="Arial"/>
                <a:cs typeface="Arial"/>
                <a:sym typeface="Arial"/>
              </a:defRPr>
            </a:lvl1pPr>
            <a:lvl2pPr lvl="1" indent="0" algn="ctr" rtl="0">
              <a:spcBef>
                <a:spcPts val="0"/>
              </a:spcBef>
              <a:buClr>
                <a:schemeClr val="dk1"/>
              </a:buClr>
              <a:buFont typeface="Arial"/>
              <a:buNone/>
              <a:defRPr sz="3600">
                <a:solidFill>
                  <a:schemeClr val="dk1"/>
                </a:solidFill>
              </a:defRPr>
            </a:lvl2pPr>
            <a:lvl3pPr lvl="2" indent="0" algn="ctr" rtl="0">
              <a:spcBef>
                <a:spcPts val="0"/>
              </a:spcBef>
              <a:buClr>
                <a:schemeClr val="dk1"/>
              </a:buClr>
              <a:buFont typeface="Arial"/>
              <a:buNone/>
              <a:defRPr sz="3600">
                <a:solidFill>
                  <a:schemeClr val="dk1"/>
                </a:solidFill>
              </a:defRPr>
            </a:lvl3pPr>
            <a:lvl4pPr lvl="3" indent="0" algn="ctr" rtl="0">
              <a:spcBef>
                <a:spcPts val="0"/>
              </a:spcBef>
              <a:buClr>
                <a:schemeClr val="dk1"/>
              </a:buClr>
              <a:buFont typeface="Arial"/>
              <a:buNone/>
              <a:defRPr sz="3600">
                <a:solidFill>
                  <a:schemeClr val="dk1"/>
                </a:solidFill>
              </a:defRPr>
            </a:lvl4pPr>
            <a:lvl5pPr lvl="4" indent="0" algn="ctr" rtl="0">
              <a:spcBef>
                <a:spcPts val="0"/>
              </a:spcBef>
              <a:buClr>
                <a:schemeClr val="dk1"/>
              </a:buClr>
              <a:buFont typeface="Arial"/>
              <a:buNone/>
              <a:defRPr sz="3600">
                <a:solidFill>
                  <a:schemeClr val="dk1"/>
                </a:solidFill>
              </a:defRPr>
            </a:lvl5pPr>
            <a:lvl6pPr lvl="5" indent="0" algn="ctr" rtl="0">
              <a:spcBef>
                <a:spcPts val="0"/>
              </a:spcBef>
              <a:buClr>
                <a:schemeClr val="dk1"/>
              </a:buClr>
              <a:buFont typeface="Arial"/>
              <a:buNone/>
              <a:defRPr sz="3600">
                <a:solidFill>
                  <a:schemeClr val="dk1"/>
                </a:solidFill>
              </a:defRPr>
            </a:lvl6pPr>
            <a:lvl7pPr lvl="6" indent="0" algn="ctr" rtl="0">
              <a:spcBef>
                <a:spcPts val="0"/>
              </a:spcBef>
              <a:buClr>
                <a:schemeClr val="dk1"/>
              </a:buClr>
              <a:buFont typeface="Arial"/>
              <a:buNone/>
              <a:defRPr sz="3600">
                <a:solidFill>
                  <a:schemeClr val="dk1"/>
                </a:solidFill>
              </a:defRPr>
            </a:lvl7pPr>
            <a:lvl8pPr lvl="7" indent="0" algn="ctr" rtl="0">
              <a:spcBef>
                <a:spcPts val="0"/>
              </a:spcBef>
              <a:buClr>
                <a:schemeClr val="dk1"/>
              </a:buClr>
              <a:buFont typeface="Arial"/>
              <a:buNone/>
              <a:defRPr sz="3600">
                <a:solidFill>
                  <a:schemeClr val="dk1"/>
                </a:solidFill>
              </a:defRPr>
            </a:lvl8pPr>
            <a:lvl9pPr lvl="8" indent="0" algn="ctr" rtl="0">
              <a:spcBef>
                <a:spcPts val="0"/>
              </a:spcBef>
              <a:buClr>
                <a:schemeClr val="dk1"/>
              </a:buClr>
              <a:buFont typeface="Arial"/>
              <a:buNone/>
              <a:defRPr sz="3600">
                <a:solidFill>
                  <a:schemeClr val="dk1"/>
                </a:solidFill>
              </a:defRPr>
            </a:lvl9pPr>
          </a:lstStyle>
          <a:p>
            <a:endParaRPr/>
          </a:p>
        </p:txBody>
      </p:sp>
      <p:sp>
        <p:nvSpPr>
          <p:cNvPr id="151" name="Shape 151"/>
          <p:cNvSpPr txBox="1">
            <a:spLocks noGrp="1"/>
          </p:cNvSpPr>
          <p:nvPr>
            <p:ph type="sldNum" idx="12"/>
          </p:nvPr>
        </p:nvSpPr>
        <p:spPr>
          <a:xfrm>
            <a:off x="11296610" y="6217623"/>
            <a:ext cx="7315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CO" sz="1400" b="0" i="0" u="none" strike="noStrike" cap="none">
                <a:solidFill>
                  <a:srgbClr val="000000"/>
                </a:solidFill>
                <a:latin typeface="Arial"/>
                <a:ea typeface="Arial"/>
                <a:cs typeface="Arial"/>
                <a:sym typeface="Arial"/>
              </a:rPr>
              <a:t>‹Nº›</a:t>
            </a:fld>
            <a:endParaRPr lang="es-CO"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15600" y="593366"/>
            <a:ext cx="11360798" cy="7635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2800">
                <a:solidFill>
                  <a:schemeClr val="dk1"/>
                </a:solidFill>
              </a:defRPr>
            </a:lvl2pPr>
            <a:lvl3pPr lvl="2" indent="0" rtl="0">
              <a:spcBef>
                <a:spcPts val="0"/>
              </a:spcBef>
              <a:buClr>
                <a:schemeClr val="dk1"/>
              </a:buClr>
              <a:buFont typeface="Arial"/>
              <a:buNone/>
              <a:defRPr sz="2800">
                <a:solidFill>
                  <a:schemeClr val="dk1"/>
                </a:solidFill>
              </a:defRPr>
            </a:lvl3pPr>
            <a:lvl4pPr lvl="3" indent="0" rtl="0">
              <a:spcBef>
                <a:spcPts val="0"/>
              </a:spcBef>
              <a:buClr>
                <a:schemeClr val="dk1"/>
              </a:buClr>
              <a:buFont typeface="Arial"/>
              <a:buNone/>
              <a:defRPr sz="2800">
                <a:solidFill>
                  <a:schemeClr val="dk1"/>
                </a:solidFill>
              </a:defRPr>
            </a:lvl4pPr>
            <a:lvl5pPr lvl="4" indent="0" rtl="0">
              <a:spcBef>
                <a:spcPts val="0"/>
              </a:spcBef>
              <a:buClr>
                <a:schemeClr val="dk1"/>
              </a:buClr>
              <a:buFont typeface="Arial"/>
              <a:buNone/>
              <a:defRPr sz="2800">
                <a:solidFill>
                  <a:schemeClr val="dk1"/>
                </a:solidFill>
              </a:defRPr>
            </a:lvl5pPr>
            <a:lvl6pPr lvl="5" indent="0" rtl="0">
              <a:spcBef>
                <a:spcPts val="0"/>
              </a:spcBef>
              <a:buClr>
                <a:schemeClr val="dk1"/>
              </a:buClr>
              <a:buFont typeface="Arial"/>
              <a:buNone/>
              <a:defRPr sz="2800">
                <a:solidFill>
                  <a:schemeClr val="dk1"/>
                </a:solidFill>
              </a:defRPr>
            </a:lvl6pPr>
            <a:lvl7pPr lvl="6" indent="0" rtl="0">
              <a:spcBef>
                <a:spcPts val="0"/>
              </a:spcBef>
              <a:buClr>
                <a:schemeClr val="dk1"/>
              </a:buClr>
              <a:buFont typeface="Arial"/>
              <a:buNone/>
              <a:defRPr sz="2800">
                <a:solidFill>
                  <a:schemeClr val="dk1"/>
                </a:solidFill>
              </a:defRPr>
            </a:lvl7pPr>
            <a:lvl8pPr lvl="7" indent="0" rtl="0">
              <a:spcBef>
                <a:spcPts val="0"/>
              </a:spcBef>
              <a:buClr>
                <a:schemeClr val="dk1"/>
              </a:buClr>
              <a:buFont typeface="Arial"/>
              <a:buNone/>
              <a:defRPr sz="2800">
                <a:solidFill>
                  <a:schemeClr val="dk1"/>
                </a:solidFill>
              </a:defRPr>
            </a:lvl8pPr>
            <a:lvl9pPr lvl="8" indent="0" rtl="0">
              <a:spcBef>
                <a:spcPts val="0"/>
              </a:spcBef>
              <a:buClr>
                <a:schemeClr val="dk1"/>
              </a:buClr>
              <a:buFont typeface="Arial"/>
              <a:buNone/>
              <a:defRPr sz="2800">
                <a:solidFill>
                  <a:schemeClr val="dk1"/>
                </a:solidFill>
              </a:defRPr>
            </a:lvl9pPr>
          </a:lstStyle>
          <a:p>
            <a:endParaRPr/>
          </a:p>
        </p:txBody>
      </p:sp>
      <p:sp>
        <p:nvSpPr>
          <p:cNvPr id="154" name="Shape 154"/>
          <p:cNvSpPr txBox="1">
            <a:spLocks noGrp="1"/>
          </p:cNvSpPr>
          <p:nvPr>
            <p:ph type="body" idx="1"/>
          </p:nvPr>
        </p:nvSpPr>
        <p:spPr>
          <a:xfrm>
            <a:off x="415600" y="1536633"/>
            <a:ext cx="5333197" cy="45551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9pPr>
          </a:lstStyle>
          <a:p>
            <a:endParaRPr/>
          </a:p>
        </p:txBody>
      </p:sp>
      <p:sp>
        <p:nvSpPr>
          <p:cNvPr id="155" name="Shape 155"/>
          <p:cNvSpPr txBox="1">
            <a:spLocks noGrp="1"/>
          </p:cNvSpPr>
          <p:nvPr>
            <p:ph type="body" idx="2"/>
          </p:nvPr>
        </p:nvSpPr>
        <p:spPr>
          <a:xfrm>
            <a:off x="6443201" y="1536633"/>
            <a:ext cx="5333197" cy="45551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9pPr>
          </a:lstStyle>
          <a:p>
            <a:endParaRPr/>
          </a:p>
        </p:txBody>
      </p:sp>
      <p:sp>
        <p:nvSpPr>
          <p:cNvPr id="156" name="Shape 156"/>
          <p:cNvSpPr txBox="1">
            <a:spLocks noGrp="1"/>
          </p:cNvSpPr>
          <p:nvPr>
            <p:ph type="sldNum" idx="12"/>
          </p:nvPr>
        </p:nvSpPr>
        <p:spPr>
          <a:xfrm>
            <a:off x="11296610" y="6217623"/>
            <a:ext cx="7315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CO" sz="1400" b="0" i="0" u="none" strike="noStrike" cap="none">
                <a:solidFill>
                  <a:srgbClr val="000000"/>
                </a:solidFill>
                <a:latin typeface="Arial"/>
                <a:ea typeface="Arial"/>
                <a:cs typeface="Arial"/>
                <a:sym typeface="Arial"/>
              </a:rPr>
              <a:t>‹Nº›</a:t>
            </a:fld>
            <a:endParaRPr lang="es-CO"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415600" y="593366"/>
            <a:ext cx="11360798" cy="7635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2800">
                <a:solidFill>
                  <a:schemeClr val="dk1"/>
                </a:solidFill>
              </a:defRPr>
            </a:lvl2pPr>
            <a:lvl3pPr lvl="2" indent="0" rtl="0">
              <a:spcBef>
                <a:spcPts val="0"/>
              </a:spcBef>
              <a:buClr>
                <a:schemeClr val="dk1"/>
              </a:buClr>
              <a:buFont typeface="Arial"/>
              <a:buNone/>
              <a:defRPr sz="2800">
                <a:solidFill>
                  <a:schemeClr val="dk1"/>
                </a:solidFill>
              </a:defRPr>
            </a:lvl3pPr>
            <a:lvl4pPr lvl="3" indent="0" rtl="0">
              <a:spcBef>
                <a:spcPts val="0"/>
              </a:spcBef>
              <a:buClr>
                <a:schemeClr val="dk1"/>
              </a:buClr>
              <a:buFont typeface="Arial"/>
              <a:buNone/>
              <a:defRPr sz="2800">
                <a:solidFill>
                  <a:schemeClr val="dk1"/>
                </a:solidFill>
              </a:defRPr>
            </a:lvl4pPr>
            <a:lvl5pPr lvl="4" indent="0" rtl="0">
              <a:spcBef>
                <a:spcPts val="0"/>
              </a:spcBef>
              <a:buClr>
                <a:schemeClr val="dk1"/>
              </a:buClr>
              <a:buFont typeface="Arial"/>
              <a:buNone/>
              <a:defRPr sz="2800">
                <a:solidFill>
                  <a:schemeClr val="dk1"/>
                </a:solidFill>
              </a:defRPr>
            </a:lvl5pPr>
            <a:lvl6pPr lvl="5" indent="0" rtl="0">
              <a:spcBef>
                <a:spcPts val="0"/>
              </a:spcBef>
              <a:buClr>
                <a:schemeClr val="dk1"/>
              </a:buClr>
              <a:buFont typeface="Arial"/>
              <a:buNone/>
              <a:defRPr sz="2800">
                <a:solidFill>
                  <a:schemeClr val="dk1"/>
                </a:solidFill>
              </a:defRPr>
            </a:lvl6pPr>
            <a:lvl7pPr lvl="6" indent="0" rtl="0">
              <a:spcBef>
                <a:spcPts val="0"/>
              </a:spcBef>
              <a:buClr>
                <a:schemeClr val="dk1"/>
              </a:buClr>
              <a:buFont typeface="Arial"/>
              <a:buNone/>
              <a:defRPr sz="2800">
                <a:solidFill>
                  <a:schemeClr val="dk1"/>
                </a:solidFill>
              </a:defRPr>
            </a:lvl7pPr>
            <a:lvl8pPr lvl="7" indent="0" rtl="0">
              <a:spcBef>
                <a:spcPts val="0"/>
              </a:spcBef>
              <a:buClr>
                <a:schemeClr val="dk1"/>
              </a:buClr>
              <a:buFont typeface="Arial"/>
              <a:buNone/>
              <a:defRPr sz="2800">
                <a:solidFill>
                  <a:schemeClr val="dk1"/>
                </a:solidFill>
              </a:defRPr>
            </a:lvl8pPr>
            <a:lvl9pPr lvl="8" indent="0" rtl="0">
              <a:spcBef>
                <a:spcPts val="0"/>
              </a:spcBef>
              <a:buClr>
                <a:schemeClr val="dk1"/>
              </a:buClr>
              <a:buFont typeface="Arial"/>
              <a:buNone/>
              <a:defRPr sz="2800">
                <a:solidFill>
                  <a:schemeClr val="dk1"/>
                </a:solidFill>
              </a:defRPr>
            </a:lvl9pPr>
          </a:lstStyle>
          <a:p>
            <a:endParaRPr/>
          </a:p>
        </p:txBody>
      </p:sp>
      <p:sp>
        <p:nvSpPr>
          <p:cNvPr id="159" name="Shape 159"/>
          <p:cNvSpPr txBox="1">
            <a:spLocks noGrp="1"/>
          </p:cNvSpPr>
          <p:nvPr>
            <p:ph type="sldNum" idx="12"/>
          </p:nvPr>
        </p:nvSpPr>
        <p:spPr>
          <a:xfrm>
            <a:off x="11296610" y="6217623"/>
            <a:ext cx="7315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CO" sz="1400" b="0" i="0" u="none" strike="noStrike" cap="none">
                <a:solidFill>
                  <a:srgbClr val="000000"/>
                </a:solidFill>
                <a:latin typeface="Arial"/>
                <a:ea typeface="Arial"/>
                <a:cs typeface="Arial"/>
                <a:sym typeface="Arial"/>
              </a:rPr>
              <a:t>‹Nº›</a:t>
            </a:fld>
            <a:endParaRPr lang="es-CO"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609600" y="274637"/>
            <a:ext cx="10972799"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5" name="Shape 25"/>
          <p:cNvSpPr txBox="1">
            <a:spLocks noGrp="1"/>
          </p:cNvSpPr>
          <p:nvPr>
            <p:ph type="body" idx="1"/>
          </p:nvPr>
        </p:nvSpPr>
        <p:spPr>
          <a:xfrm>
            <a:off x="609600" y="1600200"/>
            <a:ext cx="10972799" cy="4525963"/>
          </a:xfrm>
          <a:prstGeom prst="rect">
            <a:avLst/>
          </a:prstGeom>
          <a:noFill/>
          <a:ln>
            <a:noFill/>
          </a:ln>
        </p:spPr>
        <p:txBody>
          <a:bodyPr lIns="91425" tIns="91425" rIns="91425" bIns="91425" anchor="t" anchorCtr="0"/>
          <a:lstStyle>
            <a:lvl1pPr marL="342900" marR="0" lvl="0" indent="673100" algn="l" rtl="0">
              <a:lnSpc>
                <a:spcPct val="100000"/>
              </a:lnSpc>
              <a:spcBef>
                <a:spcPts val="64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742950" marR="0" lvl="1" indent="603250" algn="l" rtl="0">
              <a:lnSpc>
                <a:spcPct val="100000"/>
              </a:lnSpc>
              <a:spcBef>
                <a:spcPts val="56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143000" marR="0" lvl="2" indent="533400" algn="l" rtl="0">
              <a:lnSpc>
                <a:spcPct val="100000"/>
              </a:lnSpc>
              <a:spcBef>
                <a:spcPts val="480"/>
              </a:spcBef>
              <a:spcAft>
                <a:spcPts val="0"/>
              </a:spcAft>
              <a:buClr>
                <a:srgbClr val="000000"/>
              </a:buClr>
              <a:buSzPct val="100000"/>
              <a:buFont typeface="Arial"/>
              <a:buChar char="•"/>
              <a:defRPr sz="2400" b="0" i="0" u="none" strike="noStrike" cap="none">
                <a:solidFill>
                  <a:srgbClr val="000000"/>
                </a:solidFill>
                <a:latin typeface="Calibri"/>
                <a:ea typeface="Calibri"/>
                <a:cs typeface="Calibri"/>
                <a:sym typeface="Calibri"/>
              </a:defRPr>
            </a:lvl3pPr>
            <a:lvl4pPr marL="1600200" marR="0" lvl="3" indent="406400" algn="l" rtl="0">
              <a:lnSpc>
                <a:spcPct val="100000"/>
              </a:lnSpc>
              <a:spcBef>
                <a:spcPts val="400"/>
              </a:spcBef>
              <a:spcAft>
                <a:spcPts val="0"/>
              </a:spcAft>
              <a:buClr>
                <a:srgbClr val="000000"/>
              </a:buClr>
              <a:buSzPct val="100000"/>
              <a:buFont typeface="Arial"/>
              <a:buChar char="–"/>
              <a:defRPr sz="2000" b="0" i="0" u="none" strike="noStrike" cap="none">
                <a:solidFill>
                  <a:srgbClr val="000000"/>
                </a:solidFill>
                <a:latin typeface="Calibri"/>
                <a:ea typeface="Calibri"/>
                <a:cs typeface="Calibri"/>
                <a:sym typeface="Calibri"/>
              </a:defRPr>
            </a:lvl4pPr>
            <a:lvl5pPr marL="2057400" marR="0" lvl="4" indent="406400" algn="l" rtl="0">
              <a:lnSpc>
                <a:spcPct val="100000"/>
              </a:lnSpc>
              <a:spcBef>
                <a:spcPts val="400"/>
              </a:spcBef>
              <a:spcAft>
                <a:spcPts val="0"/>
              </a:spcAft>
              <a:buClr>
                <a:srgbClr val="000000"/>
              </a:buClr>
              <a:buSzPct val="100000"/>
              <a:buFont typeface="Arial"/>
              <a:buChar char="»"/>
              <a:defRPr sz="20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endParaRPr/>
          </a:p>
        </p:txBody>
      </p:sp>
      <p:sp>
        <p:nvSpPr>
          <p:cNvPr id="26" name="Shape 26"/>
          <p:cNvSpPr txBox="1">
            <a:spLocks noGrp="1"/>
          </p:cNvSpPr>
          <p:nvPr>
            <p:ph type="dt" idx="10"/>
          </p:nvPr>
        </p:nvSpPr>
        <p:spPr>
          <a:xfrm>
            <a:off x="609600" y="6356351"/>
            <a:ext cx="2844797"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Shape 27"/>
          <p:cNvSpPr txBox="1">
            <a:spLocks noGrp="1"/>
          </p:cNvSpPr>
          <p:nvPr>
            <p:ph type="ftr" idx="11"/>
          </p:nvPr>
        </p:nvSpPr>
        <p:spPr>
          <a:xfrm>
            <a:off x="4165600" y="6356351"/>
            <a:ext cx="38607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endParaRPr/>
          </a:p>
        </p:txBody>
      </p:sp>
      <p:sp>
        <p:nvSpPr>
          <p:cNvPr id="28" name="Shape 28"/>
          <p:cNvSpPr txBox="1">
            <a:spLocks noGrp="1"/>
          </p:cNvSpPr>
          <p:nvPr>
            <p:ph type="sldNum" idx="12"/>
          </p:nvPr>
        </p:nvSpPr>
        <p:spPr>
          <a:xfrm>
            <a:off x="8737600" y="6356351"/>
            <a:ext cx="2844797"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fld id="{00000000-1234-1234-1234-123412341234}" type="slidenum">
              <a:rPr lang="es-CO" sz="1800" b="0" i="0" u="none" strike="noStrike" cap="none">
                <a:solidFill>
                  <a:schemeClr val="lt1"/>
                </a:solidFill>
                <a:latin typeface="Calibri"/>
                <a:ea typeface="Calibri"/>
                <a:cs typeface="Calibri"/>
                <a:sym typeface="Calibri"/>
              </a:rPr>
              <a:t>‹Nº›</a:t>
            </a:fld>
            <a:endParaRPr lang="es-CO"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15600" y="740802"/>
            <a:ext cx="3743999" cy="10076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2400">
                <a:solidFill>
                  <a:schemeClr val="dk1"/>
                </a:solidFill>
              </a:defRPr>
            </a:lvl2pPr>
            <a:lvl3pPr lvl="2" indent="0" rtl="0">
              <a:spcBef>
                <a:spcPts val="0"/>
              </a:spcBef>
              <a:buClr>
                <a:schemeClr val="dk1"/>
              </a:buClr>
              <a:buFont typeface="Arial"/>
              <a:buNone/>
              <a:defRPr sz="2400">
                <a:solidFill>
                  <a:schemeClr val="dk1"/>
                </a:solidFill>
              </a:defRPr>
            </a:lvl3pPr>
            <a:lvl4pPr lvl="3" indent="0" rtl="0">
              <a:spcBef>
                <a:spcPts val="0"/>
              </a:spcBef>
              <a:buClr>
                <a:schemeClr val="dk1"/>
              </a:buClr>
              <a:buFont typeface="Arial"/>
              <a:buNone/>
              <a:defRPr sz="2400">
                <a:solidFill>
                  <a:schemeClr val="dk1"/>
                </a:solidFill>
              </a:defRPr>
            </a:lvl4pPr>
            <a:lvl5pPr lvl="4" indent="0" rtl="0">
              <a:spcBef>
                <a:spcPts val="0"/>
              </a:spcBef>
              <a:buClr>
                <a:schemeClr val="dk1"/>
              </a:buClr>
              <a:buFont typeface="Arial"/>
              <a:buNone/>
              <a:defRPr sz="2400">
                <a:solidFill>
                  <a:schemeClr val="dk1"/>
                </a:solidFill>
              </a:defRPr>
            </a:lvl5pPr>
            <a:lvl6pPr lvl="5" indent="0" rtl="0">
              <a:spcBef>
                <a:spcPts val="0"/>
              </a:spcBef>
              <a:buClr>
                <a:schemeClr val="dk1"/>
              </a:buClr>
              <a:buFont typeface="Arial"/>
              <a:buNone/>
              <a:defRPr sz="2400">
                <a:solidFill>
                  <a:schemeClr val="dk1"/>
                </a:solidFill>
              </a:defRPr>
            </a:lvl6pPr>
            <a:lvl7pPr lvl="6" indent="0" rtl="0">
              <a:spcBef>
                <a:spcPts val="0"/>
              </a:spcBef>
              <a:buClr>
                <a:schemeClr val="dk1"/>
              </a:buClr>
              <a:buFont typeface="Arial"/>
              <a:buNone/>
              <a:defRPr sz="2400">
                <a:solidFill>
                  <a:schemeClr val="dk1"/>
                </a:solidFill>
              </a:defRPr>
            </a:lvl7pPr>
            <a:lvl8pPr lvl="7" indent="0" rtl="0">
              <a:spcBef>
                <a:spcPts val="0"/>
              </a:spcBef>
              <a:buClr>
                <a:schemeClr val="dk1"/>
              </a:buClr>
              <a:buFont typeface="Arial"/>
              <a:buNone/>
              <a:defRPr sz="2400">
                <a:solidFill>
                  <a:schemeClr val="dk1"/>
                </a:solidFill>
              </a:defRPr>
            </a:lvl8pPr>
            <a:lvl9pPr lvl="8" indent="0" rtl="0">
              <a:spcBef>
                <a:spcPts val="0"/>
              </a:spcBef>
              <a:buClr>
                <a:schemeClr val="dk1"/>
              </a:buClr>
              <a:buFont typeface="Arial"/>
              <a:buNone/>
              <a:defRPr sz="2400">
                <a:solidFill>
                  <a:schemeClr val="dk1"/>
                </a:solidFill>
              </a:defRPr>
            </a:lvl9pPr>
          </a:lstStyle>
          <a:p>
            <a:endParaRPr/>
          </a:p>
        </p:txBody>
      </p:sp>
      <p:sp>
        <p:nvSpPr>
          <p:cNvPr id="162" name="Shape 162"/>
          <p:cNvSpPr txBox="1">
            <a:spLocks noGrp="1"/>
          </p:cNvSpPr>
          <p:nvPr>
            <p:ph type="body" idx="1"/>
          </p:nvPr>
        </p:nvSpPr>
        <p:spPr>
          <a:xfrm>
            <a:off x="415600" y="1852800"/>
            <a:ext cx="3743999" cy="42393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9pPr>
          </a:lstStyle>
          <a:p>
            <a:endParaRPr/>
          </a:p>
        </p:txBody>
      </p:sp>
      <p:sp>
        <p:nvSpPr>
          <p:cNvPr id="163" name="Shape 163"/>
          <p:cNvSpPr txBox="1">
            <a:spLocks noGrp="1"/>
          </p:cNvSpPr>
          <p:nvPr>
            <p:ph type="sldNum" idx="12"/>
          </p:nvPr>
        </p:nvSpPr>
        <p:spPr>
          <a:xfrm>
            <a:off x="11296610" y="6217623"/>
            <a:ext cx="7315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CO" sz="1400" b="0" i="0" u="none" strike="noStrike" cap="none">
                <a:solidFill>
                  <a:srgbClr val="000000"/>
                </a:solidFill>
                <a:latin typeface="Arial"/>
                <a:ea typeface="Arial"/>
                <a:cs typeface="Arial"/>
                <a:sym typeface="Arial"/>
              </a:rPr>
              <a:t>‹Nº›</a:t>
            </a:fld>
            <a:endParaRPr lang="es-CO"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Main point">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653666" y="600202"/>
            <a:ext cx="8490400" cy="545429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rial"/>
              <a:buNone/>
              <a:defRPr sz="4800" b="0"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4800">
                <a:solidFill>
                  <a:schemeClr val="dk1"/>
                </a:solidFill>
              </a:defRPr>
            </a:lvl2pPr>
            <a:lvl3pPr lvl="2" indent="0" rtl="0">
              <a:spcBef>
                <a:spcPts val="0"/>
              </a:spcBef>
              <a:buClr>
                <a:schemeClr val="dk1"/>
              </a:buClr>
              <a:buFont typeface="Arial"/>
              <a:buNone/>
              <a:defRPr sz="4800">
                <a:solidFill>
                  <a:schemeClr val="dk1"/>
                </a:solidFill>
              </a:defRPr>
            </a:lvl3pPr>
            <a:lvl4pPr lvl="3" indent="0" rtl="0">
              <a:spcBef>
                <a:spcPts val="0"/>
              </a:spcBef>
              <a:buClr>
                <a:schemeClr val="dk1"/>
              </a:buClr>
              <a:buFont typeface="Arial"/>
              <a:buNone/>
              <a:defRPr sz="4800">
                <a:solidFill>
                  <a:schemeClr val="dk1"/>
                </a:solidFill>
              </a:defRPr>
            </a:lvl4pPr>
            <a:lvl5pPr lvl="4" indent="0" rtl="0">
              <a:spcBef>
                <a:spcPts val="0"/>
              </a:spcBef>
              <a:buClr>
                <a:schemeClr val="dk1"/>
              </a:buClr>
              <a:buFont typeface="Arial"/>
              <a:buNone/>
              <a:defRPr sz="4800">
                <a:solidFill>
                  <a:schemeClr val="dk1"/>
                </a:solidFill>
              </a:defRPr>
            </a:lvl5pPr>
            <a:lvl6pPr lvl="5" indent="0" rtl="0">
              <a:spcBef>
                <a:spcPts val="0"/>
              </a:spcBef>
              <a:buClr>
                <a:schemeClr val="dk1"/>
              </a:buClr>
              <a:buFont typeface="Arial"/>
              <a:buNone/>
              <a:defRPr sz="4800">
                <a:solidFill>
                  <a:schemeClr val="dk1"/>
                </a:solidFill>
              </a:defRPr>
            </a:lvl6pPr>
            <a:lvl7pPr lvl="6" indent="0" rtl="0">
              <a:spcBef>
                <a:spcPts val="0"/>
              </a:spcBef>
              <a:buClr>
                <a:schemeClr val="dk1"/>
              </a:buClr>
              <a:buFont typeface="Arial"/>
              <a:buNone/>
              <a:defRPr sz="4800">
                <a:solidFill>
                  <a:schemeClr val="dk1"/>
                </a:solidFill>
              </a:defRPr>
            </a:lvl7pPr>
            <a:lvl8pPr lvl="7" indent="0" rtl="0">
              <a:spcBef>
                <a:spcPts val="0"/>
              </a:spcBef>
              <a:buClr>
                <a:schemeClr val="dk1"/>
              </a:buClr>
              <a:buFont typeface="Arial"/>
              <a:buNone/>
              <a:defRPr sz="4800">
                <a:solidFill>
                  <a:schemeClr val="dk1"/>
                </a:solidFill>
              </a:defRPr>
            </a:lvl8pPr>
            <a:lvl9pPr lvl="8" indent="0" rtl="0">
              <a:spcBef>
                <a:spcPts val="0"/>
              </a:spcBef>
              <a:buClr>
                <a:schemeClr val="dk1"/>
              </a:buClr>
              <a:buFont typeface="Arial"/>
              <a:buNone/>
              <a:defRPr sz="4800">
                <a:solidFill>
                  <a:schemeClr val="dk1"/>
                </a:solidFill>
              </a:defRPr>
            </a:lvl9pPr>
          </a:lstStyle>
          <a:p>
            <a:endParaRPr/>
          </a:p>
        </p:txBody>
      </p:sp>
      <p:sp>
        <p:nvSpPr>
          <p:cNvPr id="166" name="Shape 166"/>
          <p:cNvSpPr txBox="1">
            <a:spLocks noGrp="1"/>
          </p:cNvSpPr>
          <p:nvPr>
            <p:ph type="sldNum" idx="12"/>
          </p:nvPr>
        </p:nvSpPr>
        <p:spPr>
          <a:xfrm>
            <a:off x="11296610" y="6217623"/>
            <a:ext cx="7315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CO" sz="1400" b="0" i="0" u="none" strike="noStrike" cap="none">
                <a:solidFill>
                  <a:srgbClr val="000000"/>
                </a:solidFill>
                <a:latin typeface="Arial"/>
                <a:ea typeface="Arial"/>
                <a:cs typeface="Arial"/>
                <a:sym typeface="Arial"/>
              </a:rPr>
              <a:t>‹Nº›</a:t>
            </a:fld>
            <a:endParaRPr lang="es-CO"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167"/>
        <p:cNvGrpSpPr/>
        <p:nvPr/>
      </p:nvGrpSpPr>
      <p:grpSpPr>
        <a:xfrm>
          <a:off x="0" y="0"/>
          <a:ext cx="0" cy="0"/>
          <a:chOff x="0" y="0"/>
          <a:chExt cx="0" cy="0"/>
        </a:xfrm>
      </p:grpSpPr>
      <p:sp>
        <p:nvSpPr>
          <p:cNvPr id="168" name="Shape 168"/>
          <p:cNvSpPr/>
          <p:nvPr/>
        </p:nvSpPr>
        <p:spPr>
          <a:xfrm>
            <a:off x="6096000" y="-163"/>
            <a:ext cx="6096000" cy="6858000"/>
          </a:xfrm>
          <a:prstGeom prst="rect">
            <a:avLst/>
          </a:prstGeom>
          <a:solidFill>
            <a:schemeClr val="lt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9" name="Shape 169"/>
          <p:cNvSpPr txBox="1">
            <a:spLocks noGrp="1"/>
          </p:cNvSpPr>
          <p:nvPr>
            <p:ph type="title"/>
          </p:nvPr>
        </p:nvSpPr>
        <p:spPr>
          <a:xfrm>
            <a:off x="354001" y="1644233"/>
            <a:ext cx="5393599" cy="19764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Arial"/>
              <a:buNone/>
              <a:defRPr sz="4200" b="0" i="0" u="none" strike="noStrike" cap="none">
                <a:solidFill>
                  <a:schemeClr val="dk1"/>
                </a:solidFill>
                <a:latin typeface="Arial"/>
                <a:ea typeface="Arial"/>
                <a:cs typeface="Arial"/>
                <a:sym typeface="Arial"/>
              </a:defRPr>
            </a:lvl1pPr>
            <a:lvl2pPr lvl="1" indent="0" algn="ctr" rtl="0">
              <a:spcBef>
                <a:spcPts val="0"/>
              </a:spcBef>
              <a:buClr>
                <a:schemeClr val="dk1"/>
              </a:buClr>
              <a:buFont typeface="Arial"/>
              <a:buNone/>
              <a:defRPr sz="4200">
                <a:solidFill>
                  <a:schemeClr val="dk1"/>
                </a:solidFill>
              </a:defRPr>
            </a:lvl2pPr>
            <a:lvl3pPr lvl="2" indent="0" algn="ctr" rtl="0">
              <a:spcBef>
                <a:spcPts val="0"/>
              </a:spcBef>
              <a:buClr>
                <a:schemeClr val="dk1"/>
              </a:buClr>
              <a:buFont typeface="Arial"/>
              <a:buNone/>
              <a:defRPr sz="4200">
                <a:solidFill>
                  <a:schemeClr val="dk1"/>
                </a:solidFill>
              </a:defRPr>
            </a:lvl3pPr>
            <a:lvl4pPr lvl="3" indent="0" algn="ctr" rtl="0">
              <a:spcBef>
                <a:spcPts val="0"/>
              </a:spcBef>
              <a:buClr>
                <a:schemeClr val="dk1"/>
              </a:buClr>
              <a:buFont typeface="Arial"/>
              <a:buNone/>
              <a:defRPr sz="4200">
                <a:solidFill>
                  <a:schemeClr val="dk1"/>
                </a:solidFill>
              </a:defRPr>
            </a:lvl4pPr>
            <a:lvl5pPr lvl="4" indent="0" algn="ctr" rtl="0">
              <a:spcBef>
                <a:spcPts val="0"/>
              </a:spcBef>
              <a:buClr>
                <a:schemeClr val="dk1"/>
              </a:buClr>
              <a:buFont typeface="Arial"/>
              <a:buNone/>
              <a:defRPr sz="4200">
                <a:solidFill>
                  <a:schemeClr val="dk1"/>
                </a:solidFill>
              </a:defRPr>
            </a:lvl5pPr>
            <a:lvl6pPr lvl="5" indent="0" algn="ctr" rtl="0">
              <a:spcBef>
                <a:spcPts val="0"/>
              </a:spcBef>
              <a:buClr>
                <a:schemeClr val="dk1"/>
              </a:buClr>
              <a:buFont typeface="Arial"/>
              <a:buNone/>
              <a:defRPr sz="4200">
                <a:solidFill>
                  <a:schemeClr val="dk1"/>
                </a:solidFill>
              </a:defRPr>
            </a:lvl6pPr>
            <a:lvl7pPr lvl="6" indent="0" algn="ctr" rtl="0">
              <a:spcBef>
                <a:spcPts val="0"/>
              </a:spcBef>
              <a:buClr>
                <a:schemeClr val="dk1"/>
              </a:buClr>
              <a:buFont typeface="Arial"/>
              <a:buNone/>
              <a:defRPr sz="4200">
                <a:solidFill>
                  <a:schemeClr val="dk1"/>
                </a:solidFill>
              </a:defRPr>
            </a:lvl7pPr>
            <a:lvl8pPr lvl="7" indent="0" algn="ctr" rtl="0">
              <a:spcBef>
                <a:spcPts val="0"/>
              </a:spcBef>
              <a:buClr>
                <a:schemeClr val="dk1"/>
              </a:buClr>
              <a:buFont typeface="Arial"/>
              <a:buNone/>
              <a:defRPr sz="4200">
                <a:solidFill>
                  <a:schemeClr val="dk1"/>
                </a:solidFill>
              </a:defRPr>
            </a:lvl8pPr>
            <a:lvl9pPr lvl="8" indent="0" algn="ctr" rtl="0">
              <a:spcBef>
                <a:spcPts val="0"/>
              </a:spcBef>
              <a:buClr>
                <a:schemeClr val="dk1"/>
              </a:buClr>
              <a:buFont typeface="Arial"/>
              <a:buNone/>
              <a:defRPr sz="4200">
                <a:solidFill>
                  <a:schemeClr val="dk1"/>
                </a:solidFill>
              </a:defRPr>
            </a:lvl9pPr>
          </a:lstStyle>
          <a:p>
            <a:endParaRPr/>
          </a:p>
        </p:txBody>
      </p:sp>
      <p:sp>
        <p:nvSpPr>
          <p:cNvPr id="170" name="Shape 170"/>
          <p:cNvSpPr txBox="1">
            <a:spLocks noGrp="1"/>
          </p:cNvSpPr>
          <p:nvPr>
            <p:ph type="subTitle" idx="1"/>
          </p:nvPr>
        </p:nvSpPr>
        <p:spPr>
          <a:xfrm>
            <a:off x="354001" y="3737432"/>
            <a:ext cx="5393599" cy="16467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1pPr>
            <a:lvl2pPr marL="457200" marR="0" lvl="1"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9pPr>
          </a:lstStyle>
          <a:p>
            <a:endParaRPr/>
          </a:p>
        </p:txBody>
      </p:sp>
      <p:sp>
        <p:nvSpPr>
          <p:cNvPr id="171" name="Shape 171"/>
          <p:cNvSpPr txBox="1">
            <a:spLocks noGrp="1"/>
          </p:cNvSpPr>
          <p:nvPr>
            <p:ph type="body" idx="2"/>
          </p:nvPr>
        </p:nvSpPr>
        <p:spPr>
          <a:xfrm>
            <a:off x="6586000" y="965433"/>
            <a:ext cx="5116000" cy="4926900"/>
          </a:xfrm>
          <a:prstGeom prst="rect">
            <a:avLst/>
          </a:prstGeom>
          <a:noFill/>
          <a:ln>
            <a:noFill/>
          </a:ln>
        </p:spPr>
        <p:txBody>
          <a:bodyPr lIns="91425" tIns="91425" rIns="91425" bIns="91425" anchor="ctr" anchorCtr="0"/>
          <a:lstStyle>
            <a:lvl1pPr marL="0" marR="0" lvl="0" indent="0" algn="l"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172" name="Shape 172"/>
          <p:cNvSpPr txBox="1">
            <a:spLocks noGrp="1"/>
          </p:cNvSpPr>
          <p:nvPr>
            <p:ph type="sldNum" idx="12"/>
          </p:nvPr>
        </p:nvSpPr>
        <p:spPr>
          <a:xfrm>
            <a:off x="11296610" y="6217623"/>
            <a:ext cx="7315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CO" sz="1400" b="0" i="0" u="none" strike="noStrike" cap="none">
                <a:solidFill>
                  <a:srgbClr val="000000"/>
                </a:solidFill>
                <a:latin typeface="Arial"/>
                <a:ea typeface="Arial"/>
                <a:cs typeface="Arial"/>
                <a:sym typeface="Arial"/>
              </a:rPr>
              <a:t>‹Nº›</a:t>
            </a:fld>
            <a:endParaRPr lang="es-CO"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Caption">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415600" y="5640767"/>
            <a:ext cx="7998400" cy="8067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175" name="Shape 175"/>
          <p:cNvSpPr txBox="1">
            <a:spLocks noGrp="1"/>
          </p:cNvSpPr>
          <p:nvPr>
            <p:ph type="sldNum" idx="12"/>
          </p:nvPr>
        </p:nvSpPr>
        <p:spPr>
          <a:xfrm>
            <a:off x="11296610" y="6217623"/>
            <a:ext cx="7315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CO" sz="1400" b="0" i="0" u="none" strike="noStrike" cap="none">
                <a:solidFill>
                  <a:srgbClr val="000000"/>
                </a:solidFill>
                <a:latin typeface="Arial"/>
                <a:ea typeface="Arial"/>
                <a:cs typeface="Arial"/>
                <a:sym typeface="Arial"/>
              </a:rPr>
              <a:t>‹Nº›</a:t>
            </a:fld>
            <a:endParaRPr lang="es-CO"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Big number">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15600" y="1474833"/>
            <a:ext cx="11360798" cy="26180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Arial"/>
              <a:buNone/>
              <a:defRPr sz="12000" b="0" i="0" u="none" strike="noStrike" cap="none">
                <a:solidFill>
                  <a:schemeClr val="dk1"/>
                </a:solidFill>
                <a:latin typeface="Arial"/>
                <a:ea typeface="Arial"/>
                <a:cs typeface="Arial"/>
                <a:sym typeface="Arial"/>
              </a:defRPr>
            </a:lvl1pPr>
            <a:lvl2pPr lvl="1" indent="0" algn="ctr" rtl="0">
              <a:spcBef>
                <a:spcPts val="0"/>
              </a:spcBef>
              <a:buClr>
                <a:schemeClr val="dk1"/>
              </a:buClr>
              <a:buFont typeface="Arial"/>
              <a:buNone/>
              <a:defRPr sz="12000">
                <a:solidFill>
                  <a:schemeClr val="dk1"/>
                </a:solidFill>
              </a:defRPr>
            </a:lvl2pPr>
            <a:lvl3pPr lvl="2" indent="0" algn="ctr" rtl="0">
              <a:spcBef>
                <a:spcPts val="0"/>
              </a:spcBef>
              <a:buClr>
                <a:schemeClr val="dk1"/>
              </a:buClr>
              <a:buFont typeface="Arial"/>
              <a:buNone/>
              <a:defRPr sz="12000">
                <a:solidFill>
                  <a:schemeClr val="dk1"/>
                </a:solidFill>
              </a:defRPr>
            </a:lvl3pPr>
            <a:lvl4pPr lvl="3" indent="0" algn="ctr" rtl="0">
              <a:spcBef>
                <a:spcPts val="0"/>
              </a:spcBef>
              <a:buClr>
                <a:schemeClr val="dk1"/>
              </a:buClr>
              <a:buFont typeface="Arial"/>
              <a:buNone/>
              <a:defRPr sz="12000">
                <a:solidFill>
                  <a:schemeClr val="dk1"/>
                </a:solidFill>
              </a:defRPr>
            </a:lvl4pPr>
            <a:lvl5pPr lvl="4" indent="0" algn="ctr" rtl="0">
              <a:spcBef>
                <a:spcPts val="0"/>
              </a:spcBef>
              <a:buClr>
                <a:schemeClr val="dk1"/>
              </a:buClr>
              <a:buFont typeface="Arial"/>
              <a:buNone/>
              <a:defRPr sz="12000">
                <a:solidFill>
                  <a:schemeClr val="dk1"/>
                </a:solidFill>
              </a:defRPr>
            </a:lvl5pPr>
            <a:lvl6pPr lvl="5" indent="0" algn="ctr" rtl="0">
              <a:spcBef>
                <a:spcPts val="0"/>
              </a:spcBef>
              <a:buClr>
                <a:schemeClr val="dk1"/>
              </a:buClr>
              <a:buFont typeface="Arial"/>
              <a:buNone/>
              <a:defRPr sz="12000">
                <a:solidFill>
                  <a:schemeClr val="dk1"/>
                </a:solidFill>
              </a:defRPr>
            </a:lvl6pPr>
            <a:lvl7pPr lvl="6" indent="0" algn="ctr" rtl="0">
              <a:spcBef>
                <a:spcPts val="0"/>
              </a:spcBef>
              <a:buClr>
                <a:schemeClr val="dk1"/>
              </a:buClr>
              <a:buFont typeface="Arial"/>
              <a:buNone/>
              <a:defRPr sz="12000">
                <a:solidFill>
                  <a:schemeClr val="dk1"/>
                </a:solidFill>
              </a:defRPr>
            </a:lvl7pPr>
            <a:lvl8pPr lvl="7" indent="0" algn="ctr" rtl="0">
              <a:spcBef>
                <a:spcPts val="0"/>
              </a:spcBef>
              <a:buClr>
                <a:schemeClr val="dk1"/>
              </a:buClr>
              <a:buFont typeface="Arial"/>
              <a:buNone/>
              <a:defRPr sz="12000">
                <a:solidFill>
                  <a:schemeClr val="dk1"/>
                </a:solidFill>
              </a:defRPr>
            </a:lvl8pPr>
            <a:lvl9pPr lvl="8" indent="0" algn="ctr" rtl="0">
              <a:spcBef>
                <a:spcPts val="0"/>
              </a:spcBef>
              <a:buClr>
                <a:schemeClr val="dk1"/>
              </a:buClr>
              <a:buFont typeface="Arial"/>
              <a:buNone/>
              <a:defRPr sz="12000">
                <a:solidFill>
                  <a:schemeClr val="dk1"/>
                </a:solidFill>
              </a:defRPr>
            </a:lvl9pPr>
          </a:lstStyle>
          <a:p>
            <a:endParaRPr/>
          </a:p>
        </p:txBody>
      </p:sp>
      <p:sp>
        <p:nvSpPr>
          <p:cNvPr id="178" name="Shape 178"/>
          <p:cNvSpPr txBox="1">
            <a:spLocks noGrp="1"/>
          </p:cNvSpPr>
          <p:nvPr>
            <p:ph type="body" idx="1"/>
          </p:nvPr>
        </p:nvSpPr>
        <p:spPr>
          <a:xfrm>
            <a:off x="415600" y="4202967"/>
            <a:ext cx="11360798" cy="1734300"/>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179" name="Shape 179"/>
          <p:cNvSpPr txBox="1">
            <a:spLocks noGrp="1"/>
          </p:cNvSpPr>
          <p:nvPr>
            <p:ph type="sldNum" idx="12"/>
          </p:nvPr>
        </p:nvSpPr>
        <p:spPr>
          <a:xfrm>
            <a:off x="11296610" y="6217623"/>
            <a:ext cx="7315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CO" sz="1400" b="0" i="0" u="none" strike="noStrike" cap="none">
                <a:solidFill>
                  <a:srgbClr val="000000"/>
                </a:solidFill>
                <a:latin typeface="Arial"/>
                <a:ea typeface="Arial"/>
                <a:cs typeface="Arial"/>
                <a:sym typeface="Arial"/>
              </a:rPr>
              <a:t>‹Nº›</a:t>
            </a:fld>
            <a:endParaRPr lang="es-CO"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09600" y="274637"/>
            <a:ext cx="10972799"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1" name="Shape 31"/>
          <p:cNvSpPr txBox="1">
            <a:spLocks noGrp="1"/>
          </p:cNvSpPr>
          <p:nvPr>
            <p:ph type="body" idx="1"/>
          </p:nvPr>
        </p:nvSpPr>
        <p:spPr>
          <a:xfrm>
            <a:off x="609600" y="1600200"/>
            <a:ext cx="5384796" cy="4525963"/>
          </a:xfrm>
          <a:prstGeom prst="rect">
            <a:avLst/>
          </a:prstGeom>
          <a:noFill/>
          <a:ln>
            <a:noFill/>
          </a:ln>
        </p:spPr>
        <p:txBody>
          <a:bodyPr lIns="91425" tIns="91425" rIns="91425" bIns="91425" anchor="t" anchorCtr="0"/>
          <a:lstStyle>
            <a:lvl1pPr marL="342900" marR="0" lvl="0" indent="546100" algn="l" rtl="0">
              <a:lnSpc>
                <a:spcPct val="100000"/>
              </a:lnSpc>
              <a:spcBef>
                <a:spcPts val="56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42950" marR="0" lvl="1" indent="476250" algn="l" rtl="0">
              <a:lnSpc>
                <a:spcPct val="100000"/>
              </a:lnSpc>
              <a:spcBef>
                <a:spcPts val="480"/>
              </a:spcBef>
              <a:spcAft>
                <a:spcPts val="0"/>
              </a:spcAft>
              <a:buClr>
                <a:srgbClr val="000000"/>
              </a:buClr>
              <a:buSzPct val="100000"/>
              <a:buFont typeface="Arial"/>
              <a:buChar char="–"/>
              <a:defRPr sz="2400" b="0" i="0" u="none" strike="noStrike" cap="none">
                <a:solidFill>
                  <a:srgbClr val="000000"/>
                </a:solidFill>
                <a:latin typeface="Calibri"/>
                <a:ea typeface="Calibri"/>
                <a:cs typeface="Calibri"/>
                <a:sym typeface="Calibri"/>
              </a:defRPr>
            </a:lvl2pPr>
            <a:lvl3pPr marL="1143000" marR="0" lvl="2" indent="406400" algn="l" rtl="0">
              <a:lnSpc>
                <a:spcPct val="100000"/>
              </a:lnSpc>
              <a:spcBef>
                <a:spcPts val="400"/>
              </a:spcBef>
              <a:spcAft>
                <a:spcPts val="0"/>
              </a:spcAft>
              <a:buClr>
                <a:srgbClr val="000000"/>
              </a:buClr>
              <a:buSzPct val="100000"/>
              <a:buFont typeface="Arial"/>
              <a:buChar char="•"/>
              <a:defRPr sz="2000" b="0" i="0" u="none" strike="noStrike" cap="none">
                <a:solidFill>
                  <a:srgbClr val="000000"/>
                </a:solidFill>
                <a:latin typeface="Calibri"/>
                <a:ea typeface="Calibri"/>
                <a:cs typeface="Calibri"/>
                <a:sym typeface="Calibri"/>
              </a:defRPr>
            </a:lvl3pPr>
            <a:lvl4pPr marL="1600200" marR="0" lvl="3" indent="342900" algn="l" rtl="0">
              <a:lnSpc>
                <a:spcPct val="100000"/>
              </a:lnSpc>
              <a:spcBef>
                <a:spcPts val="360"/>
              </a:spcBef>
              <a:spcAft>
                <a:spcPts val="0"/>
              </a:spcAft>
              <a:buClr>
                <a:srgbClr val="000000"/>
              </a:buClr>
              <a:buSzPct val="100000"/>
              <a:buFont typeface="Arial"/>
              <a:buChar char="–"/>
              <a:defRPr sz="1800" b="0" i="0" u="none" strike="noStrike" cap="none">
                <a:solidFill>
                  <a:srgbClr val="000000"/>
                </a:solidFill>
                <a:latin typeface="Calibri"/>
                <a:ea typeface="Calibri"/>
                <a:cs typeface="Calibri"/>
                <a:sym typeface="Calibri"/>
              </a:defRPr>
            </a:lvl4pPr>
            <a:lvl5pPr marL="2057400" marR="0" lvl="4" indent="342900" algn="l" rtl="0">
              <a:lnSpc>
                <a:spcPct val="100000"/>
              </a:lnSpc>
              <a:spcBef>
                <a:spcPts val="360"/>
              </a:spcBef>
              <a:spcAft>
                <a:spcPts val="0"/>
              </a:spcAft>
              <a:buClr>
                <a:srgbClr val="000000"/>
              </a:buClr>
              <a:buSzPct val="100000"/>
              <a:buFont typeface="Arial"/>
              <a:buChar char="»"/>
              <a:defRPr sz="18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endParaRPr/>
          </a:p>
        </p:txBody>
      </p:sp>
      <p:sp>
        <p:nvSpPr>
          <p:cNvPr id="32" name="Shape 32"/>
          <p:cNvSpPr txBox="1">
            <a:spLocks noGrp="1"/>
          </p:cNvSpPr>
          <p:nvPr>
            <p:ph type="body" idx="2"/>
          </p:nvPr>
        </p:nvSpPr>
        <p:spPr>
          <a:xfrm>
            <a:off x="6197601" y="1600200"/>
            <a:ext cx="5384796" cy="4525963"/>
          </a:xfrm>
          <a:prstGeom prst="rect">
            <a:avLst/>
          </a:prstGeom>
          <a:noFill/>
          <a:ln>
            <a:noFill/>
          </a:ln>
        </p:spPr>
        <p:txBody>
          <a:bodyPr lIns="91425" tIns="91425" rIns="91425" bIns="91425" anchor="t" anchorCtr="0"/>
          <a:lstStyle>
            <a:lvl1pPr marL="342900" marR="0" lvl="0" indent="546100" algn="l" rtl="0">
              <a:lnSpc>
                <a:spcPct val="100000"/>
              </a:lnSpc>
              <a:spcBef>
                <a:spcPts val="56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42950" marR="0" lvl="1" indent="476250" algn="l" rtl="0">
              <a:lnSpc>
                <a:spcPct val="100000"/>
              </a:lnSpc>
              <a:spcBef>
                <a:spcPts val="480"/>
              </a:spcBef>
              <a:spcAft>
                <a:spcPts val="0"/>
              </a:spcAft>
              <a:buClr>
                <a:srgbClr val="000000"/>
              </a:buClr>
              <a:buSzPct val="100000"/>
              <a:buFont typeface="Arial"/>
              <a:buChar char="–"/>
              <a:defRPr sz="2400" b="0" i="0" u="none" strike="noStrike" cap="none">
                <a:solidFill>
                  <a:srgbClr val="000000"/>
                </a:solidFill>
                <a:latin typeface="Calibri"/>
                <a:ea typeface="Calibri"/>
                <a:cs typeface="Calibri"/>
                <a:sym typeface="Calibri"/>
              </a:defRPr>
            </a:lvl2pPr>
            <a:lvl3pPr marL="1143000" marR="0" lvl="2" indent="406400" algn="l" rtl="0">
              <a:lnSpc>
                <a:spcPct val="100000"/>
              </a:lnSpc>
              <a:spcBef>
                <a:spcPts val="400"/>
              </a:spcBef>
              <a:spcAft>
                <a:spcPts val="0"/>
              </a:spcAft>
              <a:buClr>
                <a:srgbClr val="000000"/>
              </a:buClr>
              <a:buSzPct val="100000"/>
              <a:buFont typeface="Arial"/>
              <a:buChar char="•"/>
              <a:defRPr sz="2000" b="0" i="0" u="none" strike="noStrike" cap="none">
                <a:solidFill>
                  <a:srgbClr val="000000"/>
                </a:solidFill>
                <a:latin typeface="Calibri"/>
                <a:ea typeface="Calibri"/>
                <a:cs typeface="Calibri"/>
                <a:sym typeface="Calibri"/>
              </a:defRPr>
            </a:lvl3pPr>
            <a:lvl4pPr marL="1600200" marR="0" lvl="3" indent="342900" algn="l" rtl="0">
              <a:lnSpc>
                <a:spcPct val="100000"/>
              </a:lnSpc>
              <a:spcBef>
                <a:spcPts val="360"/>
              </a:spcBef>
              <a:spcAft>
                <a:spcPts val="0"/>
              </a:spcAft>
              <a:buClr>
                <a:srgbClr val="000000"/>
              </a:buClr>
              <a:buSzPct val="100000"/>
              <a:buFont typeface="Arial"/>
              <a:buChar char="–"/>
              <a:defRPr sz="1800" b="0" i="0" u="none" strike="noStrike" cap="none">
                <a:solidFill>
                  <a:srgbClr val="000000"/>
                </a:solidFill>
                <a:latin typeface="Calibri"/>
                <a:ea typeface="Calibri"/>
                <a:cs typeface="Calibri"/>
                <a:sym typeface="Calibri"/>
              </a:defRPr>
            </a:lvl4pPr>
            <a:lvl5pPr marL="2057400" marR="0" lvl="4" indent="342900" algn="l" rtl="0">
              <a:lnSpc>
                <a:spcPct val="100000"/>
              </a:lnSpc>
              <a:spcBef>
                <a:spcPts val="360"/>
              </a:spcBef>
              <a:spcAft>
                <a:spcPts val="0"/>
              </a:spcAft>
              <a:buClr>
                <a:srgbClr val="000000"/>
              </a:buClr>
              <a:buSzPct val="100000"/>
              <a:buFont typeface="Arial"/>
              <a:buChar char="»"/>
              <a:defRPr sz="18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endParaRPr/>
          </a:p>
        </p:txBody>
      </p:sp>
      <p:sp>
        <p:nvSpPr>
          <p:cNvPr id="33" name="Shape 33"/>
          <p:cNvSpPr txBox="1">
            <a:spLocks noGrp="1"/>
          </p:cNvSpPr>
          <p:nvPr>
            <p:ph type="dt" idx="10"/>
          </p:nvPr>
        </p:nvSpPr>
        <p:spPr>
          <a:xfrm>
            <a:off x="609600" y="6356351"/>
            <a:ext cx="2844797"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endParaRPr/>
          </a:p>
        </p:txBody>
      </p:sp>
      <p:sp>
        <p:nvSpPr>
          <p:cNvPr id="34" name="Shape 34"/>
          <p:cNvSpPr txBox="1">
            <a:spLocks noGrp="1"/>
          </p:cNvSpPr>
          <p:nvPr>
            <p:ph type="ftr" idx="11"/>
          </p:nvPr>
        </p:nvSpPr>
        <p:spPr>
          <a:xfrm>
            <a:off x="4165600" y="6356351"/>
            <a:ext cx="38607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endParaRPr/>
          </a:p>
        </p:txBody>
      </p:sp>
      <p:sp>
        <p:nvSpPr>
          <p:cNvPr id="35" name="Shape 35"/>
          <p:cNvSpPr txBox="1">
            <a:spLocks noGrp="1"/>
          </p:cNvSpPr>
          <p:nvPr>
            <p:ph type="sldNum" idx="12"/>
          </p:nvPr>
        </p:nvSpPr>
        <p:spPr>
          <a:xfrm>
            <a:off x="8737600" y="6356351"/>
            <a:ext cx="2844797"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fld id="{00000000-1234-1234-1234-123412341234}" type="slidenum">
              <a:rPr lang="es-CO" sz="1800" b="0" i="0" u="none" strike="noStrike" cap="none">
                <a:solidFill>
                  <a:schemeClr val="lt1"/>
                </a:solidFill>
                <a:latin typeface="Calibri"/>
                <a:ea typeface="Calibri"/>
                <a:cs typeface="Calibri"/>
                <a:sym typeface="Calibri"/>
              </a:rPr>
              <a:t>‹Nº›</a:t>
            </a:fld>
            <a:endParaRPr lang="es-CO"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609600" y="274637"/>
            <a:ext cx="10972799"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8" name="Shape 38"/>
          <p:cNvSpPr txBox="1">
            <a:spLocks noGrp="1"/>
          </p:cNvSpPr>
          <p:nvPr>
            <p:ph type="body" idx="1"/>
          </p:nvPr>
        </p:nvSpPr>
        <p:spPr>
          <a:xfrm>
            <a:off x="609600" y="1535112"/>
            <a:ext cx="5386916"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rgbClr val="000000"/>
              </a:buClr>
              <a:buFont typeface="Arial"/>
              <a:buNone/>
              <a:defRPr sz="2400" b="1" i="0" u="none" strike="noStrike" cap="none">
                <a:solidFill>
                  <a:srgbClr val="000000"/>
                </a:solidFill>
                <a:latin typeface="Calibri"/>
                <a:ea typeface="Calibri"/>
                <a:cs typeface="Calibri"/>
                <a:sym typeface="Calibri"/>
              </a:defRPr>
            </a:lvl1pPr>
            <a:lvl2pPr marL="457200" marR="0" lvl="1" indent="0" algn="l" rtl="0">
              <a:lnSpc>
                <a:spcPct val="100000"/>
              </a:lnSpc>
              <a:spcBef>
                <a:spcPts val="400"/>
              </a:spcBef>
              <a:spcAft>
                <a:spcPts val="0"/>
              </a:spcAft>
              <a:buClr>
                <a:srgbClr val="000000"/>
              </a:buClr>
              <a:buFont typeface="Arial"/>
              <a:buNone/>
              <a:defRPr sz="2000" b="1" i="0" u="none" strike="noStrike" cap="none">
                <a:solidFill>
                  <a:srgbClr val="000000"/>
                </a:solidFill>
                <a:latin typeface="Calibri"/>
                <a:ea typeface="Calibri"/>
                <a:cs typeface="Calibri"/>
                <a:sym typeface="Calibri"/>
              </a:defRPr>
            </a:lvl2pPr>
            <a:lvl3pPr marL="914400" marR="0" lvl="2" indent="0" algn="l" rtl="0">
              <a:lnSpc>
                <a:spcPct val="100000"/>
              </a:lnSpc>
              <a:spcBef>
                <a:spcPts val="360"/>
              </a:spcBef>
              <a:spcAft>
                <a:spcPts val="0"/>
              </a:spcAft>
              <a:buClr>
                <a:srgbClr val="000000"/>
              </a:buClr>
              <a:buFont typeface="Arial"/>
              <a:buNone/>
              <a:defRPr sz="1800" b="1" i="0" u="none" strike="noStrike" cap="none">
                <a:solidFill>
                  <a:srgbClr val="000000"/>
                </a:solidFill>
                <a:latin typeface="Calibri"/>
                <a:ea typeface="Calibri"/>
                <a:cs typeface="Calibri"/>
                <a:sym typeface="Calibri"/>
              </a:defRPr>
            </a:lvl3pPr>
            <a:lvl4pPr marL="1371600" marR="0" lvl="3" indent="0" algn="l" rtl="0">
              <a:lnSpc>
                <a:spcPct val="100000"/>
              </a:lnSpc>
              <a:spcBef>
                <a:spcPts val="320"/>
              </a:spcBef>
              <a:spcAft>
                <a:spcPts val="0"/>
              </a:spcAft>
              <a:buClr>
                <a:srgbClr val="000000"/>
              </a:buClr>
              <a:buFont typeface="Arial"/>
              <a:buNone/>
              <a:defRPr sz="1600" b="1" i="0" u="none" strike="noStrike" cap="none">
                <a:solidFill>
                  <a:srgbClr val="000000"/>
                </a:solidFill>
                <a:latin typeface="Calibri"/>
                <a:ea typeface="Calibri"/>
                <a:cs typeface="Calibri"/>
                <a:sym typeface="Calibri"/>
              </a:defRPr>
            </a:lvl4pPr>
            <a:lvl5pPr marL="1828800" marR="0" lvl="4" indent="0" algn="l" rtl="0">
              <a:lnSpc>
                <a:spcPct val="100000"/>
              </a:lnSpc>
              <a:spcBef>
                <a:spcPts val="320"/>
              </a:spcBef>
              <a:spcAft>
                <a:spcPts val="0"/>
              </a:spcAft>
              <a:buClr>
                <a:srgbClr val="000000"/>
              </a:buClr>
              <a:buFont typeface="Arial"/>
              <a:buNone/>
              <a:defRPr sz="1600" b="1"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Font typeface="Arial"/>
              <a:buNone/>
              <a:defRPr sz="1600" b="1"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600" b="1"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600" b="1"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600" b="1" i="0" u="none" strike="noStrike" cap="none">
                <a:solidFill>
                  <a:srgbClr val="000000"/>
                </a:solidFill>
                <a:latin typeface="Arial"/>
                <a:ea typeface="Arial"/>
                <a:cs typeface="Arial"/>
                <a:sym typeface="Arial"/>
              </a:defRPr>
            </a:lvl9pPr>
          </a:lstStyle>
          <a:p>
            <a:endParaRPr/>
          </a:p>
        </p:txBody>
      </p:sp>
      <p:sp>
        <p:nvSpPr>
          <p:cNvPr id="39" name="Shape 39"/>
          <p:cNvSpPr txBox="1">
            <a:spLocks noGrp="1"/>
          </p:cNvSpPr>
          <p:nvPr>
            <p:ph type="body" idx="2"/>
          </p:nvPr>
        </p:nvSpPr>
        <p:spPr>
          <a:xfrm>
            <a:off x="609600" y="2174875"/>
            <a:ext cx="5386916" cy="3951285"/>
          </a:xfrm>
          <a:prstGeom prst="rect">
            <a:avLst/>
          </a:prstGeom>
          <a:noFill/>
          <a:ln>
            <a:noFill/>
          </a:ln>
        </p:spPr>
        <p:txBody>
          <a:bodyPr lIns="91425" tIns="91425" rIns="91425" bIns="91425" anchor="t" anchorCtr="0"/>
          <a:lstStyle>
            <a:lvl1pPr marL="342900" marR="0" lvl="0" indent="419100" algn="l" rtl="0">
              <a:lnSpc>
                <a:spcPct val="100000"/>
              </a:lnSpc>
              <a:spcBef>
                <a:spcPts val="480"/>
              </a:spcBef>
              <a:spcAft>
                <a:spcPts val="0"/>
              </a:spcAft>
              <a:buClr>
                <a:srgbClr val="000000"/>
              </a:buClr>
              <a:buSzPct val="100000"/>
              <a:buFont typeface="Arial"/>
              <a:buChar char="•"/>
              <a:defRPr sz="2400" b="0" i="0" u="none" strike="noStrike" cap="none">
                <a:solidFill>
                  <a:srgbClr val="000000"/>
                </a:solidFill>
                <a:latin typeface="Calibri"/>
                <a:ea typeface="Calibri"/>
                <a:cs typeface="Calibri"/>
                <a:sym typeface="Calibri"/>
              </a:defRPr>
            </a:lvl1pPr>
            <a:lvl2pPr marL="742950" marR="0" lvl="1" indent="349250" algn="l" rtl="0">
              <a:lnSpc>
                <a:spcPct val="100000"/>
              </a:lnSpc>
              <a:spcBef>
                <a:spcPts val="400"/>
              </a:spcBef>
              <a:spcAft>
                <a:spcPts val="0"/>
              </a:spcAft>
              <a:buClr>
                <a:srgbClr val="000000"/>
              </a:buClr>
              <a:buSzPct val="100000"/>
              <a:buFont typeface="Arial"/>
              <a:buChar char="–"/>
              <a:defRPr sz="2000" b="0" i="0" u="none" strike="noStrike" cap="none">
                <a:solidFill>
                  <a:srgbClr val="000000"/>
                </a:solidFill>
                <a:latin typeface="Calibri"/>
                <a:ea typeface="Calibri"/>
                <a:cs typeface="Calibri"/>
                <a:sym typeface="Calibri"/>
              </a:defRPr>
            </a:lvl2pPr>
            <a:lvl3pPr marL="1143000" marR="0" lvl="2" indent="342900" algn="l" rtl="0">
              <a:lnSpc>
                <a:spcPct val="100000"/>
              </a:lnSpc>
              <a:spcBef>
                <a:spcPts val="360"/>
              </a:spcBef>
              <a:spcAft>
                <a:spcPts val="0"/>
              </a:spcAft>
              <a:buClr>
                <a:srgbClr val="000000"/>
              </a:buClr>
              <a:buSzPct val="100000"/>
              <a:buFont typeface="Arial"/>
              <a:buChar char="•"/>
              <a:defRPr sz="1800" b="0" i="0" u="none" strike="noStrike" cap="none">
                <a:solidFill>
                  <a:srgbClr val="000000"/>
                </a:solidFill>
                <a:latin typeface="Calibri"/>
                <a:ea typeface="Calibri"/>
                <a:cs typeface="Calibri"/>
                <a:sym typeface="Calibri"/>
              </a:defRPr>
            </a:lvl3pPr>
            <a:lvl4pPr marL="1600200" marR="0" lvl="3" indent="279400" algn="l" rtl="0">
              <a:lnSpc>
                <a:spcPct val="100000"/>
              </a:lnSpc>
              <a:spcBef>
                <a:spcPts val="320"/>
              </a:spcBef>
              <a:spcAft>
                <a:spcPts val="0"/>
              </a:spcAft>
              <a:buClr>
                <a:srgbClr val="000000"/>
              </a:buClr>
              <a:buSzPct val="100000"/>
              <a:buFont typeface="Arial"/>
              <a:buChar char="–"/>
              <a:defRPr sz="1600" b="0" i="0" u="none" strike="noStrike" cap="none">
                <a:solidFill>
                  <a:srgbClr val="000000"/>
                </a:solidFill>
                <a:latin typeface="Calibri"/>
                <a:ea typeface="Calibri"/>
                <a:cs typeface="Calibri"/>
                <a:sym typeface="Calibri"/>
              </a:defRPr>
            </a:lvl4pPr>
            <a:lvl5pPr marL="2057400" marR="0" lvl="4" indent="279400" algn="l" rtl="0">
              <a:lnSpc>
                <a:spcPct val="100000"/>
              </a:lnSpc>
              <a:spcBef>
                <a:spcPts val="320"/>
              </a:spcBef>
              <a:spcAft>
                <a:spcPts val="0"/>
              </a:spcAft>
              <a:buClr>
                <a:srgbClr val="000000"/>
              </a:buClr>
              <a:buSzPct val="100000"/>
              <a:buFont typeface="Arial"/>
              <a:buChar char="»"/>
              <a:defRPr sz="16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9pPr>
          </a:lstStyle>
          <a:p>
            <a:endParaRPr/>
          </a:p>
        </p:txBody>
      </p:sp>
      <p:sp>
        <p:nvSpPr>
          <p:cNvPr id="40" name="Shape 40"/>
          <p:cNvSpPr txBox="1">
            <a:spLocks noGrp="1"/>
          </p:cNvSpPr>
          <p:nvPr>
            <p:ph type="body" idx="3"/>
          </p:nvPr>
        </p:nvSpPr>
        <p:spPr>
          <a:xfrm>
            <a:off x="6193367" y="1535112"/>
            <a:ext cx="5389027"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rgbClr val="000000"/>
              </a:buClr>
              <a:buFont typeface="Arial"/>
              <a:buNone/>
              <a:defRPr sz="2400" b="1" i="0" u="none" strike="noStrike" cap="none">
                <a:solidFill>
                  <a:srgbClr val="000000"/>
                </a:solidFill>
                <a:latin typeface="Calibri"/>
                <a:ea typeface="Calibri"/>
                <a:cs typeface="Calibri"/>
                <a:sym typeface="Calibri"/>
              </a:defRPr>
            </a:lvl1pPr>
            <a:lvl2pPr marL="457200" marR="0" lvl="1" indent="0" algn="l" rtl="0">
              <a:lnSpc>
                <a:spcPct val="100000"/>
              </a:lnSpc>
              <a:spcBef>
                <a:spcPts val="400"/>
              </a:spcBef>
              <a:spcAft>
                <a:spcPts val="0"/>
              </a:spcAft>
              <a:buClr>
                <a:srgbClr val="000000"/>
              </a:buClr>
              <a:buFont typeface="Arial"/>
              <a:buNone/>
              <a:defRPr sz="2000" b="1" i="0" u="none" strike="noStrike" cap="none">
                <a:solidFill>
                  <a:srgbClr val="000000"/>
                </a:solidFill>
                <a:latin typeface="Calibri"/>
                <a:ea typeface="Calibri"/>
                <a:cs typeface="Calibri"/>
                <a:sym typeface="Calibri"/>
              </a:defRPr>
            </a:lvl2pPr>
            <a:lvl3pPr marL="914400" marR="0" lvl="2" indent="0" algn="l" rtl="0">
              <a:lnSpc>
                <a:spcPct val="100000"/>
              </a:lnSpc>
              <a:spcBef>
                <a:spcPts val="360"/>
              </a:spcBef>
              <a:spcAft>
                <a:spcPts val="0"/>
              </a:spcAft>
              <a:buClr>
                <a:srgbClr val="000000"/>
              </a:buClr>
              <a:buFont typeface="Arial"/>
              <a:buNone/>
              <a:defRPr sz="1800" b="1" i="0" u="none" strike="noStrike" cap="none">
                <a:solidFill>
                  <a:srgbClr val="000000"/>
                </a:solidFill>
                <a:latin typeface="Calibri"/>
                <a:ea typeface="Calibri"/>
                <a:cs typeface="Calibri"/>
                <a:sym typeface="Calibri"/>
              </a:defRPr>
            </a:lvl3pPr>
            <a:lvl4pPr marL="1371600" marR="0" lvl="3" indent="0" algn="l" rtl="0">
              <a:lnSpc>
                <a:spcPct val="100000"/>
              </a:lnSpc>
              <a:spcBef>
                <a:spcPts val="320"/>
              </a:spcBef>
              <a:spcAft>
                <a:spcPts val="0"/>
              </a:spcAft>
              <a:buClr>
                <a:srgbClr val="000000"/>
              </a:buClr>
              <a:buFont typeface="Arial"/>
              <a:buNone/>
              <a:defRPr sz="1600" b="1" i="0" u="none" strike="noStrike" cap="none">
                <a:solidFill>
                  <a:srgbClr val="000000"/>
                </a:solidFill>
                <a:latin typeface="Calibri"/>
                <a:ea typeface="Calibri"/>
                <a:cs typeface="Calibri"/>
                <a:sym typeface="Calibri"/>
              </a:defRPr>
            </a:lvl4pPr>
            <a:lvl5pPr marL="1828800" marR="0" lvl="4" indent="0" algn="l" rtl="0">
              <a:lnSpc>
                <a:spcPct val="100000"/>
              </a:lnSpc>
              <a:spcBef>
                <a:spcPts val="320"/>
              </a:spcBef>
              <a:spcAft>
                <a:spcPts val="0"/>
              </a:spcAft>
              <a:buClr>
                <a:srgbClr val="000000"/>
              </a:buClr>
              <a:buFont typeface="Arial"/>
              <a:buNone/>
              <a:defRPr sz="1600" b="1"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Font typeface="Arial"/>
              <a:buNone/>
              <a:defRPr sz="1600" b="1"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600" b="1"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600" b="1"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600" b="1" i="0" u="none" strike="noStrike" cap="none">
                <a:solidFill>
                  <a:srgbClr val="000000"/>
                </a:solidFill>
                <a:latin typeface="Arial"/>
                <a:ea typeface="Arial"/>
                <a:cs typeface="Arial"/>
                <a:sym typeface="Arial"/>
              </a:defRPr>
            </a:lvl9pPr>
          </a:lstStyle>
          <a:p>
            <a:endParaRPr/>
          </a:p>
        </p:txBody>
      </p:sp>
      <p:sp>
        <p:nvSpPr>
          <p:cNvPr id="41" name="Shape 41"/>
          <p:cNvSpPr txBox="1">
            <a:spLocks noGrp="1"/>
          </p:cNvSpPr>
          <p:nvPr>
            <p:ph type="body" idx="4"/>
          </p:nvPr>
        </p:nvSpPr>
        <p:spPr>
          <a:xfrm>
            <a:off x="6193367" y="2174875"/>
            <a:ext cx="5389027" cy="3951285"/>
          </a:xfrm>
          <a:prstGeom prst="rect">
            <a:avLst/>
          </a:prstGeom>
          <a:noFill/>
          <a:ln>
            <a:noFill/>
          </a:ln>
        </p:spPr>
        <p:txBody>
          <a:bodyPr lIns="91425" tIns="91425" rIns="91425" bIns="91425" anchor="t" anchorCtr="0"/>
          <a:lstStyle>
            <a:lvl1pPr marL="342900" marR="0" lvl="0" indent="419100" algn="l" rtl="0">
              <a:lnSpc>
                <a:spcPct val="100000"/>
              </a:lnSpc>
              <a:spcBef>
                <a:spcPts val="480"/>
              </a:spcBef>
              <a:spcAft>
                <a:spcPts val="0"/>
              </a:spcAft>
              <a:buClr>
                <a:srgbClr val="000000"/>
              </a:buClr>
              <a:buSzPct val="100000"/>
              <a:buFont typeface="Arial"/>
              <a:buChar char="•"/>
              <a:defRPr sz="2400" b="0" i="0" u="none" strike="noStrike" cap="none">
                <a:solidFill>
                  <a:srgbClr val="000000"/>
                </a:solidFill>
                <a:latin typeface="Calibri"/>
                <a:ea typeface="Calibri"/>
                <a:cs typeface="Calibri"/>
                <a:sym typeface="Calibri"/>
              </a:defRPr>
            </a:lvl1pPr>
            <a:lvl2pPr marL="742950" marR="0" lvl="1" indent="349250" algn="l" rtl="0">
              <a:lnSpc>
                <a:spcPct val="100000"/>
              </a:lnSpc>
              <a:spcBef>
                <a:spcPts val="400"/>
              </a:spcBef>
              <a:spcAft>
                <a:spcPts val="0"/>
              </a:spcAft>
              <a:buClr>
                <a:srgbClr val="000000"/>
              </a:buClr>
              <a:buSzPct val="100000"/>
              <a:buFont typeface="Arial"/>
              <a:buChar char="–"/>
              <a:defRPr sz="2000" b="0" i="0" u="none" strike="noStrike" cap="none">
                <a:solidFill>
                  <a:srgbClr val="000000"/>
                </a:solidFill>
                <a:latin typeface="Calibri"/>
                <a:ea typeface="Calibri"/>
                <a:cs typeface="Calibri"/>
                <a:sym typeface="Calibri"/>
              </a:defRPr>
            </a:lvl2pPr>
            <a:lvl3pPr marL="1143000" marR="0" lvl="2" indent="342900" algn="l" rtl="0">
              <a:lnSpc>
                <a:spcPct val="100000"/>
              </a:lnSpc>
              <a:spcBef>
                <a:spcPts val="360"/>
              </a:spcBef>
              <a:spcAft>
                <a:spcPts val="0"/>
              </a:spcAft>
              <a:buClr>
                <a:srgbClr val="000000"/>
              </a:buClr>
              <a:buSzPct val="100000"/>
              <a:buFont typeface="Arial"/>
              <a:buChar char="•"/>
              <a:defRPr sz="1800" b="0" i="0" u="none" strike="noStrike" cap="none">
                <a:solidFill>
                  <a:srgbClr val="000000"/>
                </a:solidFill>
                <a:latin typeface="Calibri"/>
                <a:ea typeface="Calibri"/>
                <a:cs typeface="Calibri"/>
                <a:sym typeface="Calibri"/>
              </a:defRPr>
            </a:lvl3pPr>
            <a:lvl4pPr marL="1600200" marR="0" lvl="3" indent="279400" algn="l" rtl="0">
              <a:lnSpc>
                <a:spcPct val="100000"/>
              </a:lnSpc>
              <a:spcBef>
                <a:spcPts val="320"/>
              </a:spcBef>
              <a:spcAft>
                <a:spcPts val="0"/>
              </a:spcAft>
              <a:buClr>
                <a:srgbClr val="000000"/>
              </a:buClr>
              <a:buSzPct val="100000"/>
              <a:buFont typeface="Arial"/>
              <a:buChar char="–"/>
              <a:defRPr sz="1600" b="0" i="0" u="none" strike="noStrike" cap="none">
                <a:solidFill>
                  <a:srgbClr val="000000"/>
                </a:solidFill>
                <a:latin typeface="Calibri"/>
                <a:ea typeface="Calibri"/>
                <a:cs typeface="Calibri"/>
                <a:sym typeface="Calibri"/>
              </a:defRPr>
            </a:lvl4pPr>
            <a:lvl5pPr marL="2057400" marR="0" lvl="4" indent="279400" algn="l" rtl="0">
              <a:lnSpc>
                <a:spcPct val="100000"/>
              </a:lnSpc>
              <a:spcBef>
                <a:spcPts val="320"/>
              </a:spcBef>
              <a:spcAft>
                <a:spcPts val="0"/>
              </a:spcAft>
              <a:buClr>
                <a:srgbClr val="000000"/>
              </a:buClr>
              <a:buSzPct val="100000"/>
              <a:buFont typeface="Arial"/>
              <a:buChar char="»"/>
              <a:defRPr sz="16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9pPr>
          </a:lstStyle>
          <a:p>
            <a:endParaRPr/>
          </a:p>
        </p:txBody>
      </p:sp>
      <p:sp>
        <p:nvSpPr>
          <p:cNvPr id="42" name="Shape 42"/>
          <p:cNvSpPr txBox="1">
            <a:spLocks noGrp="1"/>
          </p:cNvSpPr>
          <p:nvPr>
            <p:ph type="dt" idx="10"/>
          </p:nvPr>
        </p:nvSpPr>
        <p:spPr>
          <a:xfrm>
            <a:off x="609600" y="6356351"/>
            <a:ext cx="2844797"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endParaRPr/>
          </a:p>
        </p:txBody>
      </p:sp>
      <p:sp>
        <p:nvSpPr>
          <p:cNvPr id="43" name="Shape 43"/>
          <p:cNvSpPr txBox="1">
            <a:spLocks noGrp="1"/>
          </p:cNvSpPr>
          <p:nvPr>
            <p:ph type="ftr" idx="11"/>
          </p:nvPr>
        </p:nvSpPr>
        <p:spPr>
          <a:xfrm>
            <a:off x="4165600" y="6356351"/>
            <a:ext cx="38607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737600" y="6356351"/>
            <a:ext cx="2844797"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fld id="{00000000-1234-1234-1234-123412341234}" type="slidenum">
              <a:rPr lang="es-CO" sz="1800" b="0" i="0" u="none" strike="noStrike" cap="none">
                <a:solidFill>
                  <a:schemeClr val="lt1"/>
                </a:solidFill>
                <a:latin typeface="Calibri"/>
                <a:ea typeface="Calibri"/>
                <a:cs typeface="Calibri"/>
                <a:sym typeface="Calibri"/>
              </a:rPr>
              <a:t>‹Nº›</a:t>
            </a:fld>
            <a:endParaRPr lang="es-CO"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609600" y="274637"/>
            <a:ext cx="10972799"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7" name="Shape 47"/>
          <p:cNvSpPr txBox="1">
            <a:spLocks noGrp="1"/>
          </p:cNvSpPr>
          <p:nvPr>
            <p:ph type="dt" idx="10"/>
          </p:nvPr>
        </p:nvSpPr>
        <p:spPr>
          <a:xfrm>
            <a:off x="609600" y="6356351"/>
            <a:ext cx="2844797"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endParaRPr/>
          </a:p>
        </p:txBody>
      </p:sp>
      <p:sp>
        <p:nvSpPr>
          <p:cNvPr id="48" name="Shape 48"/>
          <p:cNvSpPr txBox="1">
            <a:spLocks noGrp="1"/>
          </p:cNvSpPr>
          <p:nvPr>
            <p:ph type="ftr" idx="11"/>
          </p:nvPr>
        </p:nvSpPr>
        <p:spPr>
          <a:xfrm>
            <a:off x="4165600" y="6356351"/>
            <a:ext cx="38607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endParaRPr/>
          </a:p>
        </p:txBody>
      </p:sp>
      <p:sp>
        <p:nvSpPr>
          <p:cNvPr id="49" name="Shape 49"/>
          <p:cNvSpPr txBox="1">
            <a:spLocks noGrp="1"/>
          </p:cNvSpPr>
          <p:nvPr>
            <p:ph type="sldNum" idx="12"/>
          </p:nvPr>
        </p:nvSpPr>
        <p:spPr>
          <a:xfrm>
            <a:off x="8737600" y="6356351"/>
            <a:ext cx="2844797"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fld id="{00000000-1234-1234-1234-123412341234}" type="slidenum">
              <a:rPr lang="es-CO" sz="1800" b="0" i="0" u="none" strike="noStrike" cap="none">
                <a:solidFill>
                  <a:schemeClr val="lt1"/>
                </a:solidFill>
                <a:latin typeface="Calibri"/>
                <a:ea typeface="Calibri"/>
                <a:cs typeface="Calibri"/>
                <a:sym typeface="Calibri"/>
              </a:rPr>
              <a:t>‹Nº›</a:t>
            </a:fld>
            <a:endParaRPr lang="es-CO"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09600" y="273050"/>
            <a:ext cx="4011084" cy="116204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Calibri"/>
              <a:buNone/>
              <a:defRPr sz="2000" b="1" i="0" u="none" strike="noStrike" cap="none">
                <a:solidFill>
                  <a:srgbClr val="0000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2" name="Shape 52"/>
          <p:cNvSpPr txBox="1">
            <a:spLocks noGrp="1"/>
          </p:cNvSpPr>
          <p:nvPr>
            <p:ph type="body" idx="1"/>
          </p:nvPr>
        </p:nvSpPr>
        <p:spPr>
          <a:xfrm>
            <a:off x="4766732" y="273051"/>
            <a:ext cx="6815666" cy="5853111"/>
          </a:xfrm>
          <a:prstGeom prst="rect">
            <a:avLst/>
          </a:prstGeom>
          <a:noFill/>
          <a:ln>
            <a:noFill/>
          </a:ln>
        </p:spPr>
        <p:txBody>
          <a:bodyPr lIns="91425" tIns="91425" rIns="91425" bIns="91425" anchor="t" anchorCtr="0"/>
          <a:lstStyle>
            <a:lvl1pPr marL="342900" marR="0" lvl="0" indent="673100" algn="l" rtl="0">
              <a:lnSpc>
                <a:spcPct val="100000"/>
              </a:lnSpc>
              <a:spcBef>
                <a:spcPts val="64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742950" marR="0" lvl="1" indent="603250" algn="l" rtl="0">
              <a:lnSpc>
                <a:spcPct val="100000"/>
              </a:lnSpc>
              <a:spcBef>
                <a:spcPts val="56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143000" marR="0" lvl="2" indent="533400" algn="l" rtl="0">
              <a:lnSpc>
                <a:spcPct val="100000"/>
              </a:lnSpc>
              <a:spcBef>
                <a:spcPts val="480"/>
              </a:spcBef>
              <a:spcAft>
                <a:spcPts val="0"/>
              </a:spcAft>
              <a:buClr>
                <a:srgbClr val="000000"/>
              </a:buClr>
              <a:buSzPct val="100000"/>
              <a:buFont typeface="Arial"/>
              <a:buChar char="•"/>
              <a:defRPr sz="2400" b="0" i="0" u="none" strike="noStrike" cap="none">
                <a:solidFill>
                  <a:srgbClr val="000000"/>
                </a:solidFill>
                <a:latin typeface="Calibri"/>
                <a:ea typeface="Calibri"/>
                <a:cs typeface="Calibri"/>
                <a:sym typeface="Calibri"/>
              </a:defRPr>
            </a:lvl3pPr>
            <a:lvl4pPr marL="1600200" marR="0" lvl="3" indent="406400" algn="l" rtl="0">
              <a:lnSpc>
                <a:spcPct val="100000"/>
              </a:lnSpc>
              <a:spcBef>
                <a:spcPts val="400"/>
              </a:spcBef>
              <a:spcAft>
                <a:spcPts val="0"/>
              </a:spcAft>
              <a:buClr>
                <a:srgbClr val="000000"/>
              </a:buClr>
              <a:buSzPct val="100000"/>
              <a:buFont typeface="Arial"/>
              <a:buChar char="–"/>
              <a:defRPr sz="2000" b="0" i="0" u="none" strike="noStrike" cap="none">
                <a:solidFill>
                  <a:srgbClr val="000000"/>
                </a:solidFill>
                <a:latin typeface="Calibri"/>
                <a:ea typeface="Calibri"/>
                <a:cs typeface="Calibri"/>
                <a:sym typeface="Calibri"/>
              </a:defRPr>
            </a:lvl4pPr>
            <a:lvl5pPr marL="2057400" marR="0" lvl="4" indent="406400" algn="l" rtl="0">
              <a:lnSpc>
                <a:spcPct val="100000"/>
              </a:lnSpc>
              <a:spcBef>
                <a:spcPts val="400"/>
              </a:spcBef>
              <a:spcAft>
                <a:spcPts val="0"/>
              </a:spcAft>
              <a:buClr>
                <a:srgbClr val="000000"/>
              </a:buClr>
              <a:buSzPct val="100000"/>
              <a:buFont typeface="Arial"/>
              <a:buChar char="»"/>
              <a:defRPr sz="20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Font typeface="Arial"/>
              <a:buNone/>
              <a:defRPr sz="20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20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20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2000" b="0" i="0" u="none" strike="noStrike" cap="none">
                <a:solidFill>
                  <a:srgbClr val="000000"/>
                </a:solidFill>
                <a:latin typeface="Arial"/>
                <a:ea typeface="Arial"/>
                <a:cs typeface="Arial"/>
                <a:sym typeface="Arial"/>
              </a:defRPr>
            </a:lvl9pPr>
          </a:lstStyle>
          <a:p>
            <a:endParaRPr/>
          </a:p>
        </p:txBody>
      </p:sp>
      <p:sp>
        <p:nvSpPr>
          <p:cNvPr id="53" name="Shape 53"/>
          <p:cNvSpPr txBox="1">
            <a:spLocks noGrp="1"/>
          </p:cNvSpPr>
          <p:nvPr>
            <p:ph type="body" idx="2"/>
          </p:nvPr>
        </p:nvSpPr>
        <p:spPr>
          <a:xfrm>
            <a:off x="609600" y="1435100"/>
            <a:ext cx="4011084" cy="4691063"/>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rgbClr val="000000"/>
              </a:buClr>
              <a:buFont typeface="Arial"/>
              <a:buNone/>
              <a:defRPr sz="14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240"/>
              </a:spcBef>
              <a:spcAft>
                <a:spcPts val="0"/>
              </a:spcAft>
              <a:buClr>
                <a:srgbClr val="000000"/>
              </a:buClr>
              <a:buFont typeface="Arial"/>
              <a:buNone/>
              <a:defRPr sz="12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200"/>
              </a:spcBef>
              <a:spcAft>
                <a:spcPts val="0"/>
              </a:spcAft>
              <a:buClr>
                <a:srgbClr val="000000"/>
              </a:buClr>
              <a:buFont typeface="Arial"/>
              <a:buNone/>
              <a:defRPr sz="10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180"/>
              </a:spcBef>
              <a:spcAft>
                <a:spcPts val="0"/>
              </a:spcAft>
              <a:buClr>
                <a:srgbClr val="000000"/>
              </a:buClr>
              <a:buFont typeface="Arial"/>
              <a:buNone/>
              <a:defRPr sz="9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180"/>
              </a:spcBef>
              <a:spcAft>
                <a:spcPts val="0"/>
              </a:spcAft>
              <a:buClr>
                <a:srgbClr val="000000"/>
              </a:buClr>
              <a:buFont typeface="Arial"/>
              <a:buNone/>
              <a:defRPr sz="9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Font typeface="Arial"/>
              <a:buNone/>
              <a:defRPr sz="9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9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9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900" b="0" i="0" u="none" strike="noStrike" cap="none">
                <a:solidFill>
                  <a:srgbClr val="000000"/>
                </a:solidFill>
                <a:latin typeface="Arial"/>
                <a:ea typeface="Arial"/>
                <a:cs typeface="Arial"/>
                <a:sym typeface="Arial"/>
              </a:defRPr>
            </a:lvl9pPr>
          </a:lstStyle>
          <a:p>
            <a:endParaRPr/>
          </a:p>
        </p:txBody>
      </p:sp>
      <p:sp>
        <p:nvSpPr>
          <p:cNvPr id="54" name="Shape 54"/>
          <p:cNvSpPr txBox="1">
            <a:spLocks noGrp="1"/>
          </p:cNvSpPr>
          <p:nvPr>
            <p:ph type="dt" idx="10"/>
          </p:nvPr>
        </p:nvSpPr>
        <p:spPr>
          <a:xfrm>
            <a:off x="609600" y="6356351"/>
            <a:ext cx="2844797"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endParaRPr/>
          </a:p>
        </p:txBody>
      </p:sp>
      <p:sp>
        <p:nvSpPr>
          <p:cNvPr id="55" name="Shape 55"/>
          <p:cNvSpPr txBox="1">
            <a:spLocks noGrp="1"/>
          </p:cNvSpPr>
          <p:nvPr>
            <p:ph type="ftr" idx="11"/>
          </p:nvPr>
        </p:nvSpPr>
        <p:spPr>
          <a:xfrm>
            <a:off x="4165600" y="6356351"/>
            <a:ext cx="38607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endParaRPr/>
          </a:p>
        </p:txBody>
      </p:sp>
      <p:sp>
        <p:nvSpPr>
          <p:cNvPr id="56" name="Shape 56"/>
          <p:cNvSpPr txBox="1">
            <a:spLocks noGrp="1"/>
          </p:cNvSpPr>
          <p:nvPr>
            <p:ph type="sldNum" idx="12"/>
          </p:nvPr>
        </p:nvSpPr>
        <p:spPr>
          <a:xfrm>
            <a:off x="8737600" y="6356351"/>
            <a:ext cx="2844797"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fld id="{00000000-1234-1234-1234-123412341234}" type="slidenum">
              <a:rPr lang="es-CO" sz="1800" b="0" i="0" u="none" strike="noStrike" cap="none">
                <a:solidFill>
                  <a:schemeClr val="lt1"/>
                </a:solidFill>
                <a:latin typeface="Calibri"/>
                <a:ea typeface="Calibri"/>
                <a:cs typeface="Calibri"/>
                <a:sym typeface="Calibri"/>
              </a:rPr>
              <a:t>‹Nº›</a:t>
            </a:fld>
            <a:endParaRPr lang="es-CO"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2389716" y="4800600"/>
            <a:ext cx="7315197" cy="56673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Calibri"/>
              <a:buNone/>
              <a:defRPr sz="2000" b="1" i="0" u="none" strike="noStrike" cap="none">
                <a:solidFill>
                  <a:srgbClr val="0000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9" name="Shape 59"/>
          <p:cNvSpPr>
            <a:spLocks noGrp="1"/>
          </p:cNvSpPr>
          <p:nvPr>
            <p:ph type="pic" idx="2"/>
          </p:nvPr>
        </p:nvSpPr>
        <p:spPr>
          <a:xfrm>
            <a:off x="2389716" y="612775"/>
            <a:ext cx="7315197" cy="4114800"/>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rgbClr val="000000"/>
              </a:buClr>
              <a:buFont typeface="Arial"/>
              <a:buNone/>
              <a:defRPr sz="32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560"/>
              </a:spcBef>
              <a:spcAft>
                <a:spcPts val="0"/>
              </a:spcAft>
              <a:buClr>
                <a:srgbClr val="000000"/>
              </a:buClr>
              <a:buFont typeface="Arial"/>
              <a:buNone/>
              <a:defRPr sz="28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480"/>
              </a:spcBef>
              <a:spcAft>
                <a:spcPts val="0"/>
              </a:spcAft>
              <a:buClr>
                <a:srgbClr val="000000"/>
              </a:buClr>
              <a:buFont typeface="Arial"/>
              <a:buNone/>
              <a:defRPr sz="24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400"/>
              </a:spcBef>
              <a:spcAft>
                <a:spcPts val="0"/>
              </a:spcAft>
              <a:buClr>
                <a:srgbClr val="000000"/>
              </a:buClr>
              <a:buFont typeface="Arial"/>
              <a:buNone/>
              <a:defRPr sz="20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400"/>
              </a:spcBef>
              <a:spcAft>
                <a:spcPts val="0"/>
              </a:spcAft>
              <a:buClr>
                <a:srgbClr val="000000"/>
              </a:buClr>
              <a:buFont typeface="Arial"/>
              <a:buNone/>
              <a:defRPr sz="20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Font typeface="Arial"/>
              <a:buNone/>
              <a:defRPr sz="20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20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20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2000" b="0" i="0" u="none" strike="noStrike" cap="none">
                <a:solidFill>
                  <a:srgbClr val="000000"/>
                </a:solidFill>
                <a:latin typeface="Arial"/>
                <a:ea typeface="Arial"/>
                <a:cs typeface="Arial"/>
                <a:sym typeface="Arial"/>
              </a:defRPr>
            </a:lvl9pPr>
          </a:lstStyle>
          <a:p>
            <a:endParaRPr/>
          </a:p>
        </p:txBody>
      </p:sp>
      <p:sp>
        <p:nvSpPr>
          <p:cNvPr id="60" name="Shape 60"/>
          <p:cNvSpPr txBox="1">
            <a:spLocks noGrp="1"/>
          </p:cNvSpPr>
          <p:nvPr>
            <p:ph type="body" idx="1"/>
          </p:nvPr>
        </p:nvSpPr>
        <p:spPr>
          <a:xfrm>
            <a:off x="2389716" y="5367337"/>
            <a:ext cx="7315197" cy="804861"/>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rgbClr val="000000"/>
              </a:buClr>
              <a:buFont typeface="Arial"/>
              <a:buNone/>
              <a:defRPr sz="14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240"/>
              </a:spcBef>
              <a:spcAft>
                <a:spcPts val="0"/>
              </a:spcAft>
              <a:buClr>
                <a:srgbClr val="000000"/>
              </a:buClr>
              <a:buFont typeface="Arial"/>
              <a:buNone/>
              <a:defRPr sz="12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200"/>
              </a:spcBef>
              <a:spcAft>
                <a:spcPts val="0"/>
              </a:spcAft>
              <a:buClr>
                <a:srgbClr val="000000"/>
              </a:buClr>
              <a:buFont typeface="Arial"/>
              <a:buNone/>
              <a:defRPr sz="10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180"/>
              </a:spcBef>
              <a:spcAft>
                <a:spcPts val="0"/>
              </a:spcAft>
              <a:buClr>
                <a:srgbClr val="000000"/>
              </a:buClr>
              <a:buFont typeface="Arial"/>
              <a:buNone/>
              <a:defRPr sz="9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180"/>
              </a:spcBef>
              <a:spcAft>
                <a:spcPts val="0"/>
              </a:spcAft>
              <a:buClr>
                <a:srgbClr val="000000"/>
              </a:buClr>
              <a:buFont typeface="Arial"/>
              <a:buNone/>
              <a:defRPr sz="9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Font typeface="Arial"/>
              <a:buNone/>
              <a:defRPr sz="9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9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9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900" b="0" i="0" u="none" strike="noStrike" cap="none">
                <a:solidFill>
                  <a:srgbClr val="000000"/>
                </a:solidFill>
                <a:latin typeface="Arial"/>
                <a:ea typeface="Arial"/>
                <a:cs typeface="Arial"/>
                <a:sym typeface="Arial"/>
              </a:defRPr>
            </a:lvl9pPr>
          </a:lstStyle>
          <a:p>
            <a:endParaRPr/>
          </a:p>
        </p:txBody>
      </p:sp>
      <p:sp>
        <p:nvSpPr>
          <p:cNvPr id="61" name="Shape 61"/>
          <p:cNvSpPr txBox="1">
            <a:spLocks noGrp="1"/>
          </p:cNvSpPr>
          <p:nvPr>
            <p:ph type="dt" idx="10"/>
          </p:nvPr>
        </p:nvSpPr>
        <p:spPr>
          <a:xfrm>
            <a:off x="609600" y="6356351"/>
            <a:ext cx="2844797"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Shape 62"/>
          <p:cNvSpPr txBox="1">
            <a:spLocks noGrp="1"/>
          </p:cNvSpPr>
          <p:nvPr>
            <p:ph type="ftr" idx="11"/>
          </p:nvPr>
        </p:nvSpPr>
        <p:spPr>
          <a:xfrm>
            <a:off x="4165600" y="6356351"/>
            <a:ext cx="38607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endParaRPr/>
          </a:p>
        </p:txBody>
      </p:sp>
      <p:sp>
        <p:nvSpPr>
          <p:cNvPr id="63" name="Shape 63"/>
          <p:cNvSpPr txBox="1">
            <a:spLocks noGrp="1"/>
          </p:cNvSpPr>
          <p:nvPr>
            <p:ph type="sldNum" idx="12"/>
          </p:nvPr>
        </p:nvSpPr>
        <p:spPr>
          <a:xfrm>
            <a:off x="8737600" y="6356351"/>
            <a:ext cx="2844797"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fld id="{00000000-1234-1234-1234-123412341234}" type="slidenum">
              <a:rPr lang="es-CO" sz="1800" b="0" i="0" u="none" strike="noStrike" cap="none">
                <a:solidFill>
                  <a:schemeClr val="lt1"/>
                </a:solidFill>
                <a:latin typeface="Calibri"/>
                <a:ea typeface="Calibri"/>
                <a:cs typeface="Calibri"/>
                <a:sym typeface="Calibri"/>
              </a:rPr>
              <a:t>‹Nº›</a:t>
            </a:fld>
            <a:endParaRPr lang="es-CO"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609600" y="274637"/>
            <a:ext cx="10972799"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6" name="Shape 66"/>
          <p:cNvSpPr txBox="1">
            <a:spLocks noGrp="1"/>
          </p:cNvSpPr>
          <p:nvPr>
            <p:ph type="body" idx="1"/>
          </p:nvPr>
        </p:nvSpPr>
        <p:spPr>
          <a:xfrm rot="5400000">
            <a:off x="3833015" y="-1623217"/>
            <a:ext cx="4525963" cy="10972799"/>
          </a:xfrm>
          <a:prstGeom prst="rect">
            <a:avLst/>
          </a:prstGeom>
          <a:noFill/>
          <a:ln>
            <a:noFill/>
          </a:ln>
        </p:spPr>
        <p:txBody>
          <a:bodyPr lIns="91425" tIns="91425" rIns="91425" bIns="91425" anchor="t" anchorCtr="0"/>
          <a:lstStyle>
            <a:lvl1pPr marL="342900" marR="0" lvl="0" indent="673100" algn="l" rtl="0">
              <a:lnSpc>
                <a:spcPct val="100000"/>
              </a:lnSpc>
              <a:spcBef>
                <a:spcPts val="64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742950" marR="0" lvl="1" indent="603250" algn="l" rtl="0">
              <a:lnSpc>
                <a:spcPct val="100000"/>
              </a:lnSpc>
              <a:spcBef>
                <a:spcPts val="56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143000" marR="0" lvl="2" indent="533400" algn="l" rtl="0">
              <a:lnSpc>
                <a:spcPct val="100000"/>
              </a:lnSpc>
              <a:spcBef>
                <a:spcPts val="480"/>
              </a:spcBef>
              <a:spcAft>
                <a:spcPts val="0"/>
              </a:spcAft>
              <a:buClr>
                <a:srgbClr val="000000"/>
              </a:buClr>
              <a:buSzPct val="100000"/>
              <a:buFont typeface="Arial"/>
              <a:buChar char="•"/>
              <a:defRPr sz="2400" b="0" i="0" u="none" strike="noStrike" cap="none">
                <a:solidFill>
                  <a:srgbClr val="000000"/>
                </a:solidFill>
                <a:latin typeface="Calibri"/>
                <a:ea typeface="Calibri"/>
                <a:cs typeface="Calibri"/>
                <a:sym typeface="Calibri"/>
              </a:defRPr>
            </a:lvl3pPr>
            <a:lvl4pPr marL="1600200" marR="0" lvl="3" indent="406400" algn="l" rtl="0">
              <a:lnSpc>
                <a:spcPct val="100000"/>
              </a:lnSpc>
              <a:spcBef>
                <a:spcPts val="400"/>
              </a:spcBef>
              <a:spcAft>
                <a:spcPts val="0"/>
              </a:spcAft>
              <a:buClr>
                <a:srgbClr val="000000"/>
              </a:buClr>
              <a:buSzPct val="100000"/>
              <a:buFont typeface="Arial"/>
              <a:buChar char="–"/>
              <a:defRPr sz="2000" b="0" i="0" u="none" strike="noStrike" cap="none">
                <a:solidFill>
                  <a:srgbClr val="000000"/>
                </a:solidFill>
                <a:latin typeface="Calibri"/>
                <a:ea typeface="Calibri"/>
                <a:cs typeface="Calibri"/>
                <a:sym typeface="Calibri"/>
              </a:defRPr>
            </a:lvl4pPr>
            <a:lvl5pPr marL="2057400" marR="0" lvl="4" indent="406400" algn="l" rtl="0">
              <a:lnSpc>
                <a:spcPct val="100000"/>
              </a:lnSpc>
              <a:spcBef>
                <a:spcPts val="400"/>
              </a:spcBef>
              <a:spcAft>
                <a:spcPts val="0"/>
              </a:spcAft>
              <a:buClr>
                <a:srgbClr val="000000"/>
              </a:buClr>
              <a:buSzPct val="100000"/>
              <a:buFont typeface="Arial"/>
              <a:buChar char="»"/>
              <a:defRPr sz="20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endParaRPr/>
          </a:p>
        </p:txBody>
      </p:sp>
      <p:sp>
        <p:nvSpPr>
          <p:cNvPr id="67" name="Shape 67"/>
          <p:cNvSpPr txBox="1">
            <a:spLocks noGrp="1"/>
          </p:cNvSpPr>
          <p:nvPr>
            <p:ph type="dt" idx="10"/>
          </p:nvPr>
        </p:nvSpPr>
        <p:spPr>
          <a:xfrm>
            <a:off x="609600" y="6356351"/>
            <a:ext cx="2844797"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endParaRPr/>
          </a:p>
        </p:txBody>
      </p:sp>
      <p:sp>
        <p:nvSpPr>
          <p:cNvPr id="68" name="Shape 68"/>
          <p:cNvSpPr txBox="1">
            <a:spLocks noGrp="1"/>
          </p:cNvSpPr>
          <p:nvPr>
            <p:ph type="ftr" idx="11"/>
          </p:nvPr>
        </p:nvSpPr>
        <p:spPr>
          <a:xfrm>
            <a:off x="4165600" y="6356351"/>
            <a:ext cx="38607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endParaRPr/>
          </a:p>
        </p:txBody>
      </p:sp>
      <p:sp>
        <p:nvSpPr>
          <p:cNvPr id="69" name="Shape 69"/>
          <p:cNvSpPr txBox="1">
            <a:spLocks noGrp="1"/>
          </p:cNvSpPr>
          <p:nvPr>
            <p:ph type="sldNum" idx="12"/>
          </p:nvPr>
        </p:nvSpPr>
        <p:spPr>
          <a:xfrm>
            <a:off x="8737600" y="6356351"/>
            <a:ext cx="2844797"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fld id="{00000000-1234-1234-1234-123412341234}" type="slidenum">
              <a:rPr lang="es-CO" sz="1800" b="0" i="0" u="none" strike="noStrike" cap="none">
                <a:solidFill>
                  <a:schemeClr val="lt1"/>
                </a:solidFill>
                <a:latin typeface="Calibri"/>
                <a:ea typeface="Calibri"/>
                <a:cs typeface="Calibri"/>
                <a:sym typeface="Calibri"/>
              </a:rPr>
              <a:t>‹Nº›</a:t>
            </a:fld>
            <a:endParaRPr lang="es-CO"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09600" y="274637"/>
            <a:ext cx="10972799"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 name="Shape 7"/>
          <p:cNvSpPr txBox="1">
            <a:spLocks noGrp="1"/>
          </p:cNvSpPr>
          <p:nvPr>
            <p:ph type="body" idx="1"/>
          </p:nvPr>
        </p:nvSpPr>
        <p:spPr>
          <a:xfrm>
            <a:off x="609600" y="1600200"/>
            <a:ext cx="10972799" cy="4525963"/>
          </a:xfrm>
          <a:prstGeom prst="rect">
            <a:avLst/>
          </a:prstGeom>
          <a:noFill/>
          <a:ln>
            <a:noFill/>
          </a:ln>
        </p:spPr>
        <p:txBody>
          <a:bodyPr lIns="91425" tIns="91425" rIns="91425" bIns="91425" anchor="t" anchorCtr="0"/>
          <a:lstStyle>
            <a:lvl1pPr marL="342900" marR="0" lvl="0" indent="673100" algn="l" rtl="0">
              <a:lnSpc>
                <a:spcPct val="100000"/>
              </a:lnSpc>
              <a:spcBef>
                <a:spcPts val="64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742950" marR="0" lvl="1" indent="603250" algn="l" rtl="0">
              <a:lnSpc>
                <a:spcPct val="100000"/>
              </a:lnSpc>
              <a:spcBef>
                <a:spcPts val="56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143000" marR="0" lvl="2" indent="533400" algn="l" rtl="0">
              <a:lnSpc>
                <a:spcPct val="100000"/>
              </a:lnSpc>
              <a:spcBef>
                <a:spcPts val="480"/>
              </a:spcBef>
              <a:spcAft>
                <a:spcPts val="0"/>
              </a:spcAft>
              <a:buClr>
                <a:srgbClr val="000000"/>
              </a:buClr>
              <a:buSzPct val="100000"/>
              <a:buFont typeface="Arial"/>
              <a:buChar char="•"/>
              <a:defRPr sz="2400" b="0" i="0" u="none" strike="noStrike" cap="none">
                <a:solidFill>
                  <a:srgbClr val="000000"/>
                </a:solidFill>
                <a:latin typeface="Calibri"/>
                <a:ea typeface="Calibri"/>
                <a:cs typeface="Calibri"/>
                <a:sym typeface="Calibri"/>
              </a:defRPr>
            </a:lvl3pPr>
            <a:lvl4pPr marL="1600200" marR="0" lvl="3" indent="406400" algn="l" rtl="0">
              <a:lnSpc>
                <a:spcPct val="100000"/>
              </a:lnSpc>
              <a:spcBef>
                <a:spcPts val="400"/>
              </a:spcBef>
              <a:spcAft>
                <a:spcPts val="0"/>
              </a:spcAft>
              <a:buClr>
                <a:srgbClr val="000000"/>
              </a:buClr>
              <a:buSzPct val="100000"/>
              <a:buFont typeface="Arial"/>
              <a:buChar char="–"/>
              <a:defRPr sz="2000" b="0" i="0" u="none" strike="noStrike" cap="none">
                <a:solidFill>
                  <a:srgbClr val="000000"/>
                </a:solidFill>
                <a:latin typeface="Calibri"/>
                <a:ea typeface="Calibri"/>
                <a:cs typeface="Calibri"/>
                <a:sym typeface="Calibri"/>
              </a:defRPr>
            </a:lvl4pPr>
            <a:lvl5pPr marL="2057400" marR="0" lvl="4" indent="406400" algn="l" rtl="0">
              <a:lnSpc>
                <a:spcPct val="100000"/>
              </a:lnSpc>
              <a:spcBef>
                <a:spcPts val="400"/>
              </a:spcBef>
              <a:spcAft>
                <a:spcPts val="0"/>
              </a:spcAft>
              <a:buClr>
                <a:srgbClr val="000000"/>
              </a:buClr>
              <a:buSzPct val="100000"/>
              <a:buFont typeface="Arial"/>
              <a:buChar char="»"/>
              <a:defRPr sz="20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dt" idx="10"/>
          </p:nvPr>
        </p:nvSpPr>
        <p:spPr>
          <a:xfrm>
            <a:off x="609600" y="6356351"/>
            <a:ext cx="2844797"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Shape 9"/>
          <p:cNvSpPr txBox="1">
            <a:spLocks noGrp="1"/>
          </p:cNvSpPr>
          <p:nvPr>
            <p:ph type="ftr" idx="11"/>
          </p:nvPr>
        </p:nvSpPr>
        <p:spPr>
          <a:xfrm>
            <a:off x="4165600" y="6356351"/>
            <a:ext cx="38607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endParaRPr/>
          </a:p>
        </p:txBody>
      </p:sp>
      <p:sp>
        <p:nvSpPr>
          <p:cNvPr id="10" name="Shape 10"/>
          <p:cNvSpPr txBox="1">
            <a:spLocks noGrp="1"/>
          </p:cNvSpPr>
          <p:nvPr>
            <p:ph type="sldNum" idx="12"/>
          </p:nvPr>
        </p:nvSpPr>
        <p:spPr>
          <a:xfrm>
            <a:off x="8737600" y="6356351"/>
            <a:ext cx="2844797"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s-CO" sz="1200" b="0" i="0" u="none" strike="noStrike" cap="none">
                <a:solidFill>
                  <a:srgbClr val="898989"/>
                </a:solidFill>
                <a:latin typeface="Calibri"/>
                <a:ea typeface="Calibri"/>
                <a:cs typeface="Calibri"/>
                <a:sym typeface="Calibri"/>
              </a:rPr>
              <a:t>‹Nº›</a:t>
            </a:fld>
            <a:endParaRPr lang="es-CO" sz="1200" b="0" i="0" u="none" strike="noStrike" cap="none">
              <a:solidFill>
                <a:srgbClr val="89898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8" r:id="rId1"/>
    <p:sldLayoutId id="214748365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15600" y="593366"/>
            <a:ext cx="11360798" cy="7635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2800">
                <a:solidFill>
                  <a:schemeClr val="dk1"/>
                </a:solidFill>
              </a:defRPr>
            </a:lvl2pPr>
            <a:lvl3pPr lvl="2" indent="0" rtl="0">
              <a:spcBef>
                <a:spcPts val="0"/>
              </a:spcBef>
              <a:buClr>
                <a:schemeClr val="dk1"/>
              </a:buClr>
              <a:buFont typeface="Arial"/>
              <a:buNone/>
              <a:defRPr sz="2800">
                <a:solidFill>
                  <a:schemeClr val="dk1"/>
                </a:solidFill>
              </a:defRPr>
            </a:lvl3pPr>
            <a:lvl4pPr lvl="3" indent="0" rtl="0">
              <a:spcBef>
                <a:spcPts val="0"/>
              </a:spcBef>
              <a:buClr>
                <a:schemeClr val="dk1"/>
              </a:buClr>
              <a:buFont typeface="Arial"/>
              <a:buNone/>
              <a:defRPr sz="2800">
                <a:solidFill>
                  <a:schemeClr val="dk1"/>
                </a:solidFill>
              </a:defRPr>
            </a:lvl4pPr>
            <a:lvl5pPr lvl="4" indent="0" rtl="0">
              <a:spcBef>
                <a:spcPts val="0"/>
              </a:spcBef>
              <a:buClr>
                <a:schemeClr val="dk1"/>
              </a:buClr>
              <a:buFont typeface="Arial"/>
              <a:buNone/>
              <a:defRPr sz="2800">
                <a:solidFill>
                  <a:schemeClr val="dk1"/>
                </a:solidFill>
              </a:defRPr>
            </a:lvl5pPr>
            <a:lvl6pPr lvl="5" indent="0" rtl="0">
              <a:spcBef>
                <a:spcPts val="0"/>
              </a:spcBef>
              <a:buClr>
                <a:schemeClr val="dk1"/>
              </a:buClr>
              <a:buFont typeface="Arial"/>
              <a:buNone/>
              <a:defRPr sz="2800">
                <a:solidFill>
                  <a:schemeClr val="dk1"/>
                </a:solidFill>
              </a:defRPr>
            </a:lvl6pPr>
            <a:lvl7pPr lvl="6" indent="0" rtl="0">
              <a:spcBef>
                <a:spcPts val="0"/>
              </a:spcBef>
              <a:buClr>
                <a:schemeClr val="dk1"/>
              </a:buClr>
              <a:buFont typeface="Arial"/>
              <a:buNone/>
              <a:defRPr sz="2800">
                <a:solidFill>
                  <a:schemeClr val="dk1"/>
                </a:solidFill>
              </a:defRPr>
            </a:lvl7pPr>
            <a:lvl8pPr lvl="7" indent="0" rtl="0">
              <a:spcBef>
                <a:spcPts val="0"/>
              </a:spcBef>
              <a:buClr>
                <a:schemeClr val="dk1"/>
              </a:buClr>
              <a:buFont typeface="Arial"/>
              <a:buNone/>
              <a:defRPr sz="2800">
                <a:solidFill>
                  <a:schemeClr val="dk1"/>
                </a:solidFill>
              </a:defRPr>
            </a:lvl8pPr>
            <a:lvl9pPr lvl="8" indent="0" rtl="0">
              <a:spcBef>
                <a:spcPts val="0"/>
              </a:spcBef>
              <a:buClr>
                <a:schemeClr val="dk1"/>
              </a:buClr>
              <a:buFont typeface="Arial"/>
              <a:buNone/>
              <a:defRPr sz="2800">
                <a:solidFill>
                  <a:schemeClr val="dk1"/>
                </a:solidFill>
              </a:defRPr>
            </a:lvl9pPr>
          </a:lstStyle>
          <a:p>
            <a:endParaRPr/>
          </a:p>
        </p:txBody>
      </p:sp>
      <p:sp>
        <p:nvSpPr>
          <p:cNvPr id="86" name="Shape 86"/>
          <p:cNvSpPr txBox="1">
            <a:spLocks noGrp="1"/>
          </p:cNvSpPr>
          <p:nvPr>
            <p:ph type="body" idx="1"/>
          </p:nvPr>
        </p:nvSpPr>
        <p:spPr>
          <a:xfrm>
            <a:off x="415600" y="1536633"/>
            <a:ext cx="11360798" cy="45551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87" name="Shape 87"/>
          <p:cNvSpPr txBox="1">
            <a:spLocks noGrp="1"/>
          </p:cNvSpPr>
          <p:nvPr>
            <p:ph type="sldNum" idx="12"/>
          </p:nvPr>
        </p:nvSpPr>
        <p:spPr>
          <a:xfrm>
            <a:off x="11296610" y="6217621"/>
            <a:ext cx="731599" cy="524699"/>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s-CO" sz="1000" b="0" i="0" u="none" strike="noStrike" cap="none">
                <a:solidFill>
                  <a:schemeClr val="dk2"/>
                </a:solidFill>
                <a:latin typeface="Arial"/>
                <a:ea typeface="Arial"/>
                <a:cs typeface="Arial"/>
                <a:sym typeface="Arial"/>
              </a:rPr>
              <a:t>‹Nº›</a:t>
            </a:fld>
            <a:endParaRPr lang="es-CO" sz="10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15600" y="593366"/>
            <a:ext cx="11360798" cy="7635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2800">
                <a:solidFill>
                  <a:schemeClr val="dk1"/>
                </a:solidFill>
              </a:defRPr>
            </a:lvl2pPr>
            <a:lvl3pPr lvl="2" indent="0" rtl="0">
              <a:spcBef>
                <a:spcPts val="0"/>
              </a:spcBef>
              <a:buClr>
                <a:schemeClr val="dk1"/>
              </a:buClr>
              <a:buFont typeface="Arial"/>
              <a:buNone/>
              <a:defRPr sz="2800">
                <a:solidFill>
                  <a:schemeClr val="dk1"/>
                </a:solidFill>
              </a:defRPr>
            </a:lvl3pPr>
            <a:lvl4pPr lvl="3" indent="0" rtl="0">
              <a:spcBef>
                <a:spcPts val="0"/>
              </a:spcBef>
              <a:buClr>
                <a:schemeClr val="dk1"/>
              </a:buClr>
              <a:buFont typeface="Arial"/>
              <a:buNone/>
              <a:defRPr sz="2800">
                <a:solidFill>
                  <a:schemeClr val="dk1"/>
                </a:solidFill>
              </a:defRPr>
            </a:lvl4pPr>
            <a:lvl5pPr lvl="4" indent="0" rtl="0">
              <a:spcBef>
                <a:spcPts val="0"/>
              </a:spcBef>
              <a:buClr>
                <a:schemeClr val="dk1"/>
              </a:buClr>
              <a:buFont typeface="Arial"/>
              <a:buNone/>
              <a:defRPr sz="2800">
                <a:solidFill>
                  <a:schemeClr val="dk1"/>
                </a:solidFill>
              </a:defRPr>
            </a:lvl5pPr>
            <a:lvl6pPr lvl="5" indent="0" rtl="0">
              <a:spcBef>
                <a:spcPts val="0"/>
              </a:spcBef>
              <a:buClr>
                <a:schemeClr val="dk1"/>
              </a:buClr>
              <a:buFont typeface="Arial"/>
              <a:buNone/>
              <a:defRPr sz="2800">
                <a:solidFill>
                  <a:schemeClr val="dk1"/>
                </a:solidFill>
              </a:defRPr>
            </a:lvl6pPr>
            <a:lvl7pPr lvl="6" indent="0" rtl="0">
              <a:spcBef>
                <a:spcPts val="0"/>
              </a:spcBef>
              <a:buClr>
                <a:schemeClr val="dk1"/>
              </a:buClr>
              <a:buFont typeface="Arial"/>
              <a:buNone/>
              <a:defRPr sz="2800">
                <a:solidFill>
                  <a:schemeClr val="dk1"/>
                </a:solidFill>
              </a:defRPr>
            </a:lvl7pPr>
            <a:lvl8pPr lvl="7" indent="0" rtl="0">
              <a:spcBef>
                <a:spcPts val="0"/>
              </a:spcBef>
              <a:buClr>
                <a:schemeClr val="dk1"/>
              </a:buClr>
              <a:buFont typeface="Arial"/>
              <a:buNone/>
              <a:defRPr sz="2800">
                <a:solidFill>
                  <a:schemeClr val="dk1"/>
                </a:solidFill>
              </a:defRPr>
            </a:lvl8pPr>
            <a:lvl9pPr lvl="8" indent="0" rtl="0">
              <a:spcBef>
                <a:spcPts val="0"/>
              </a:spcBef>
              <a:buClr>
                <a:schemeClr val="dk1"/>
              </a:buClr>
              <a:buFont typeface="Arial"/>
              <a:buNone/>
              <a:defRPr sz="2800">
                <a:solidFill>
                  <a:schemeClr val="dk1"/>
                </a:solidFill>
              </a:defRPr>
            </a:lvl9pPr>
          </a:lstStyle>
          <a:p>
            <a:endParaRPr/>
          </a:p>
        </p:txBody>
      </p:sp>
      <p:sp>
        <p:nvSpPr>
          <p:cNvPr id="131" name="Shape 131"/>
          <p:cNvSpPr txBox="1">
            <a:spLocks noGrp="1"/>
          </p:cNvSpPr>
          <p:nvPr>
            <p:ph type="body" idx="1"/>
          </p:nvPr>
        </p:nvSpPr>
        <p:spPr>
          <a:xfrm>
            <a:off x="415600" y="1536633"/>
            <a:ext cx="11360798" cy="45551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132" name="Shape 132"/>
          <p:cNvSpPr txBox="1">
            <a:spLocks noGrp="1"/>
          </p:cNvSpPr>
          <p:nvPr>
            <p:ph type="sldNum" idx="12"/>
          </p:nvPr>
        </p:nvSpPr>
        <p:spPr>
          <a:xfrm>
            <a:off x="11296610" y="6217623"/>
            <a:ext cx="731599" cy="524699"/>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s-CO" sz="1000" b="0" i="0" u="none" strike="noStrike" cap="none">
                <a:solidFill>
                  <a:schemeClr val="dk2"/>
                </a:solidFill>
                <a:latin typeface="Arial"/>
                <a:ea typeface="Arial"/>
                <a:cs typeface="Arial"/>
                <a:sym typeface="Arial"/>
              </a:rPr>
              <a:t>‹Nº›</a:t>
            </a:fld>
            <a:endParaRPr lang="es-CO" sz="10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jp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hyperlink" Target="http://www.aprendamos2a5.edu.co/" TargetMode="External"/><Relationship Id="rId4" Type="http://schemas.openxmlformats.org/officeDocument/2006/relationships/image" Target="../media/image3.png"/><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8.png"/></Relationships>
</file>

<file path=ppt/slides/_rels/slide3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2.png"/><Relationship Id="rId4" Type="http://schemas.openxmlformats.org/officeDocument/2006/relationships/image" Target="../media/image3.png"/><Relationship Id="rId9"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34.png"/></Relationships>
</file>

<file path=ppt/slides/_rels/slide3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39.png"/></Relationships>
</file>

<file path=ppt/slides/_rels/slide4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0.png"/><Relationship Id="rId7"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8" Type="http://schemas.openxmlformats.org/officeDocument/2006/relationships/hyperlink" Target="mailto:ysalas@mineducacion.gov.co" TargetMode="External"/><Relationship Id="rId3" Type="http://schemas.openxmlformats.org/officeDocument/2006/relationships/image" Target="../media/image2.png"/><Relationship Id="rId7" Type="http://schemas.openxmlformats.org/officeDocument/2006/relationships/hyperlink" Target="mailto:parrieta@mineducacion.gov.co"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hyperlink" Target="mailto:dphernandez@mineducacion.gov.co" TargetMode="External"/></Relationships>
</file>

<file path=ppt/slides/_rels/slide4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aprende.colombiaaprende.edu.co/es/siemprediae/86442" TargetMode="External"/><Relationship Id="rId7" Type="http://schemas.openxmlformats.org/officeDocument/2006/relationships/image" Target="../media/image44.png"/><Relationship Id="rId12"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25.xml"/><Relationship Id="rId6" Type="http://schemas.openxmlformats.org/officeDocument/2006/relationships/image" Target="../media/image43.png"/><Relationship Id="rId11" Type="http://schemas.openxmlformats.org/officeDocument/2006/relationships/image" Target="../media/image5.png"/><Relationship Id="rId5" Type="http://schemas.openxmlformats.org/officeDocument/2006/relationships/image" Target="../media/image42.png"/><Relationship Id="rId10" Type="http://schemas.openxmlformats.org/officeDocument/2006/relationships/image" Target="../media/image4.png"/><Relationship Id="rId4" Type="http://schemas.openxmlformats.org/officeDocument/2006/relationships/image" Target="../media/image41.png"/><Relationship Id="rId9"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p:nvPr/>
        </p:nvSpPr>
        <p:spPr>
          <a:xfrm>
            <a:off x="2667058" y="2682546"/>
            <a:ext cx="7817700" cy="259283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Trebuchet MS"/>
              <a:buNone/>
            </a:pPr>
            <a:r>
              <a:rPr lang="es-CO" sz="3600" b="1" i="0" u="none" strike="noStrike" cap="none">
                <a:solidFill>
                  <a:srgbClr val="FFFFFF"/>
                </a:solidFill>
                <a:latin typeface="Trebuchet MS"/>
                <a:ea typeface="Trebuchet MS"/>
                <a:cs typeface="Trebuchet MS"/>
                <a:sym typeface="Trebuchet MS"/>
              </a:rPr>
              <a:t>Fortalecimiento curricular a partir de los procesos de planeación y la integración curricular, en el marco del tiempo en Jornada Única</a:t>
            </a:r>
          </a:p>
        </p:txBody>
      </p:sp>
      <p:pic>
        <p:nvPicPr>
          <p:cNvPr id="185" name="Shape 185"/>
          <p:cNvPicPr preferRelativeResize="0"/>
          <p:nvPr/>
        </p:nvPicPr>
        <p:blipFill rotWithShape="1">
          <a:blip r:embed="rId3">
            <a:alphaModFix amt="50000"/>
          </a:blip>
          <a:srcRect l="4874" t="3684" r="7613" b="4200"/>
          <a:stretch/>
        </p:blipFill>
        <p:spPr>
          <a:xfrm>
            <a:off x="0" y="0"/>
            <a:ext cx="12192000" cy="5577838"/>
          </a:xfrm>
          <a:prstGeom prst="rect">
            <a:avLst/>
          </a:prstGeom>
          <a:noFill/>
          <a:ln>
            <a:noFill/>
          </a:ln>
        </p:spPr>
      </p:pic>
      <p:sp>
        <p:nvSpPr>
          <p:cNvPr id="186" name="Shape 186"/>
          <p:cNvSpPr txBox="1"/>
          <p:nvPr/>
        </p:nvSpPr>
        <p:spPr>
          <a:xfrm>
            <a:off x="0" y="3738601"/>
            <a:ext cx="12192000" cy="1839240"/>
          </a:xfrm>
          <a:prstGeom prst="rect">
            <a:avLst/>
          </a:prstGeom>
          <a:solidFill>
            <a:srgbClr val="17365D"/>
          </a:solidFill>
          <a:ln>
            <a:noFill/>
          </a:ln>
        </p:spPr>
        <p:txBody>
          <a:bodyPr lIns="68550" tIns="34275" rIns="68550" bIns="34275"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s-CO" sz="2400" b="1" i="0" u="none" strike="noStrike" cap="none">
                <a:solidFill>
                  <a:schemeClr val="dk1"/>
                </a:solidFill>
                <a:latin typeface="Arial"/>
                <a:ea typeface="Arial"/>
                <a:cs typeface="Arial"/>
                <a:sym typeface="Arial"/>
              </a:rPr>
              <a:t>Balance y autoevaluación del fortalecimiento curricular y proyecciones de implementación de la Jornada Única</a:t>
            </a:r>
          </a:p>
        </p:txBody>
      </p:sp>
      <p:grpSp>
        <p:nvGrpSpPr>
          <p:cNvPr id="187" name="Shape 187"/>
          <p:cNvGrpSpPr/>
          <p:nvPr/>
        </p:nvGrpSpPr>
        <p:grpSpPr>
          <a:xfrm>
            <a:off x="0" y="5974080"/>
            <a:ext cx="12192000" cy="898095"/>
            <a:chOff x="0" y="5974080"/>
            <a:chExt cx="12192000" cy="898095"/>
          </a:xfrm>
        </p:grpSpPr>
        <p:pic>
          <p:nvPicPr>
            <p:cNvPr id="188" name="Shape 188"/>
            <p:cNvPicPr preferRelativeResize="0"/>
            <p:nvPr/>
          </p:nvPicPr>
          <p:blipFill rotWithShape="1">
            <a:blip r:embed="rId4">
              <a:alphaModFix/>
            </a:blip>
            <a:srcRect/>
            <a:stretch/>
          </p:blipFill>
          <p:spPr>
            <a:xfrm>
              <a:off x="0" y="5974080"/>
              <a:ext cx="3185160" cy="883920"/>
            </a:xfrm>
            <a:prstGeom prst="rect">
              <a:avLst/>
            </a:prstGeom>
            <a:noFill/>
            <a:ln>
              <a:noFill/>
            </a:ln>
          </p:spPr>
        </p:pic>
        <p:pic>
          <p:nvPicPr>
            <p:cNvPr id="189" name="Shape 189" descr="bandera-01.png"/>
            <p:cNvPicPr preferRelativeResize="0"/>
            <p:nvPr/>
          </p:nvPicPr>
          <p:blipFill rotWithShape="1">
            <a:blip r:embed="rId5">
              <a:alphaModFix/>
            </a:blip>
            <a:srcRect/>
            <a:stretch/>
          </p:blipFill>
          <p:spPr>
            <a:xfrm>
              <a:off x="8138160" y="5974080"/>
              <a:ext cx="4053839" cy="898095"/>
            </a:xfrm>
            <a:prstGeom prst="rect">
              <a:avLst/>
            </a:prstGeom>
            <a:noFill/>
            <a:ln>
              <a:noFill/>
            </a:ln>
          </p:spPr>
        </p:pic>
        <p:pic>
          <p:nvPicPr>
            <p:cNvPr id="190" name="Shape 190" descr="http://aprende.colombiaaprende.edu.co/sites/default/files/naspublic/styles/300_200/public/naspublic/orig_image/jornada_unica.png?itok=S0v9r2Wz"/>
            <p:cNvPicPr preferRelativeResize="0"/>
            <p:nvPr/>
          </p:nvPicPr>
          <p:blipFill rotWithShape="1">
            <a:blip r:embed="rId6">
              <a:alphaModFix/>
            </a:blip>
            <a:srcRect t="19785" b="15040"/>
            <a:stretch/>
          </p:blipFill>
          <p:spPr>
            <a:xfrm>
              <a:off x="3185158" y="6172200"/>
              <a:ext cx="1540772" cy="685799"/>
            </a:xfrm>
            <a:prstGeom prst="rect">
              <a:avLst/>
            </a:prstGeom>
            <a:noFill/>
            <a:ln>
              <a:noFill/>
            </a:ln>
          </p:spPr>
        </p:pic>
        <p:pic>
          <p:nvPicPr>
            <p:cNvPr id="191" name="Shape 191"/>
            <p:cNvPicPr preferRelativeResize="0"/>
            <p:nvPr/>
          </p:nvPicPr>
          <p:blipFill rotWithShape="1">
            <a:blip r:embed="rId7">
              <a:alphaModFix/>
            </a:blip>
            <a:srcRect/>
            <a:stretch/>
          </p:blipFill>
          <p:spPr>
            <a:xfrm>
              <a:off x="4640610" y="6215164"/>
              <a:ext cx="968180" cy="657010"/>
            </a:xfrm>
            <a:prstGeom prst="rect">
              <a:avLst/>
            </a:prstGeom>
            <a:noFill/>
            <a:ln>
              <a:noFill/>
            </a:ln>
          </p:spPr>
        </p:pic>
        <p:pic>
          <p:nvPicPr>
            <p:cNvPr id="192" name="Shape 192"/>
            <p:cNvPicPr preferRelativeResize="0"/>
            <p:nvPr/>
          </p:nvPicPr>
          <p:blipFill rotWithShape="1">
            <a:blip r:embed="rId8">
              <a:alphaModFix/>
            </a:blip>
            <a:srcRect l="16107" t="16474" r="16549" b="3901"/>
            <a:stretch/>
          </p:blipFill>
          <p:spPr>
            <a:xfrm>
              <a:off x="5714916" y="6055289"/>
              <a:ext cx="609683" cy="790807"/>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grpSp>
        <p:nvGrpSpPr>
          <p:cNvPr id="327" name="Shape 327"/>
          <p:cNvGrpSpPr/>
          <p:nvPr/>
        </p:nvGrpSpPr>
        <p:grpSpPr>
          <a:xfrm>
            <a:off x="8253408" y="6021673"/>
            <a:ext cx="3892798" cy="757270"/>
            <a:chOff x="6189257" y="6093296"/>
            <a:chExt cx="2919234" cy="757499"/>
          </a:xfrm>
        </p:grpSpPr>
        <p:sp>
          <p:nvSpPr>
            <p:cNvPr id="328" name="Shape 328"/>
            <p:cNvSpPr/>
            <p:nvPr/>
          </p:nvSpPr>
          <p:spPr>
            <a:xfrm>
              <a:off x="7590492" y="6093296"/>
              <a:ext cx="1517999" cy="757499"/>
            </a:xfrm>
            <a:prstGeom prst="rect">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29" name="Shape 329"/>
            <p:cNvSpPr/>
            <p:nvPr/>
          </p:nvSpPr>
          <p:spPr>
            <a:xfrm>
              <a:off x="6189257" y="6294092"/>
              <a:ext cx="1401298" cy="355800"/>
            </a:xfrm>
            <a:prstGeom prst="rect">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pic>
        <p:nvPicPr>
          <p:cNvPr id="330" name="Shape 330" descr="bandera-01.png"/>
          <p:cNvPicPr preferRelativeResize="0"/>
          <p:nvPr/>
        </p:nvPicPr>
        <p:blipFill rotWithShape="1">
          <a:blip r:embed="rId3">
            <a:alphaModFix/>
          </a:blip>
          <a:srcRect/>
          <a:stretch/>
        </p:blipFill>
        <p:spPr>
          <a:xfrm>
            <a:off x="8115225" y="5951860"/>
            <a:ext cx="4076699" cy="933300"/>
          </a:xfrm>
          <a:prstGeom prst="rect">
            <a:avLst/>
          </a:prstGeom>
          <a:noFill/>
          <a:ln>
            <a:noFill/>
          </a:ln>
        </p:spPr>
      </p:pic>
      <p:grpSp>
        <p:nvGrpSpPr>
          <p:cNvPr id="331" name="Shape 331"/>
          <p:cNvGrpSpPr/>
          <p:nvPr/>
        </p:nvGrpSpPr>
        <p:grpSpPr>
          <a:xfrm>
            <a:off x="0" y="5974080"/>
            <a:ext cx="12192000" cy="898095"/>
            <a:chOff x="0" y="5974080"/>
            <a:chExt cx="12192000" cy="898095"/>
          </a:xfrm>
        </p:grpSpPr>
        <p:pic>
          <p:nvPicPr>
            <p:cNvPr id="332" name="Shape 332"/>
            <p:cNvPicPr preferRelativeResize="0"/>
            <p:nvPr/>
          </p:nvPicPr>
          <p:blipFill rotWithShape="1">
            <a:blip r:embed="rId4">
              <a:alphaModFix/>
            </a:blip>
            <a:srcRect/>
            <a:stretch/>
          </p:blipFill>
          <p:spPr>
            <a:xfrm>
              <a:off x="0" y="5974080"/>
              <a:ext cx="3185160" cy="883920"/>
            </a:xfrm>
            <a:prstGeom prst="rect">
              <a:avLst/>
            </a:prstGeom>
            <a:noFill/>
            <a:ln>
              <a:noFill/>
            </a:ln>
          </p:spPr>
        </p:pic>
        <p:pic>
          <p:nvPicPr>
            <p:cNvPr id="333" name="Shape 333" descr="bandera-01.png"/>
            <p:cNvPicPr preferRelativeResize="0"/>
            <p:nvPr/>
          </p:nvPicPr>
          <p:blipFill rotWithShape="1">
            <a:blip r:embed="rId3">
              <a:alphaModFix/>
            </a:blip>
            <a:srcRect/>
            <a:stretch/>
          </p:blipFill>
          <p:spPr>
            <a:xfrm>
              <a:off x="8138160" y="5974080"/>
              <a:ext cx="4053839" cy="898095"/>
            </a:xfrm>
            <a:prstGeom prst="rect">
              <a:avLst/>
            </a:prstGeom>
            <a:noFill/>
            <a:ln>
              <a:noFill/>
            </a:ln>
          </p:spPr>
        </p:pic>
        <p:pic>
          <p:nvPicPr>
            <p:cNvPr id="334" name="Shape 334" descr="http://aprende.colombiaaprende.edu.co/sites/default/files/naspublic/styles/300_200/public/naspublic/orig_image/jornada_unica.png?itok=S0v9r2Wz"/>
            <p:cNvPicPr preferRelativeResize="0"/>
            <p:nvPr/>
          </p:nvPicPr>
          <p:blipFill rotWithShape="1">
            <a:blip r:embed="rId5">
              <a:alphaModFix/>
            </a:blip>
            <a:srcRect t="19785" b="15040"/>
            <a:stretch/>
          </p:blipFill>
          <p:spPr>
            <a:xfrm>
              <a:off x="3154680" y="6156960"/>
              <a:ext cx="1540772" cy="685799"/>
            </a:xfrm>
            <a:prstGeom prst="rect">
              <a:avLst/>
            </a:prstGeom>
            <a:noFill/>
            <a:ln>
              <a:noFill/>
            </a:ln>
          </p:spPr>
        </p:pic>
        <p:pic>
          <p:nvPicPr>
            <p:cNvPr id="335" name="Shape 335"/>
            <p:cNvPicPr preferRelativeResize="0"/>
            <p:nvPr/>
          </p:nvPicPr>
          <p:blipFill rotWithShape="1">
            <a:blip r:embed="rId6">
              <a:alphaModFix/>
            </a:blip>
            <a:srcRect/>
            <a:stretch/>
          </p:blipFill>
          <p:spPr>
            <a:xfrm>
              <a:off x="4549171" y="6199925"/>
              <a:ext cx="968180" cy="657010"/>
            </a:xfrm>
            <a:prstGeom prst="rect">
              <a:avLst/>
            </a:prstGeom>
            <a:noFill/>
            <a:ln>
              <a:noFill/>
            </a:ln>
          </p:spPr>
        </p:pic>
        <p:pic>
          <p:nvPicPr>
            <p:cNvPr id="336" name="Shape 336"/>
            <p:cNvPicPr preferRelativeResize="0"/>
            <p:nvPr/>
          </p:nvPicPr>
          <p:blipFill rotWithShape="1">
            <a:blip r:embed="rId7">
              <a:alphaModFix/>
            </a:blip>
            <a:srcRect l="16107" t="16474" r="16549" b="3901"/>
            <a:stretch/>
          </p:blipFill>
          <p:spPr>
            <a:xfrm>
              <a:off x="5577755" y="6055289"/>
              <a:ext cx="609683" cy="790807"/>
            </a:xfrm>
            <a:prstGeom prst="rect">
              <a:avLst/>
            </a:prstGeom>
            <a:noFill/>
            <a:ln>
              <a:noFill/>
            </a:ln>
          </p:spPr>
        </p:pic>
      </p:grpSp>
      <p:sp>
        <p:nvSpPr>
          <p:cNvPr id="337" name="Shape 337"/>
          <p:cNvSpPr txBox="1"/>
          <p:nvPr/>
        </p:nvSpPr>
        <p:spPr>
          <a:xfrm>
            <a:off x="1220433" y="2266847"/>
            <a:ext cx="1183200" cy="1417499"/>
          </a:xfrm>
          <a:prstGeom prst="rect">
            <a:avLst/>
          </a:prstGeom>
          <a:solidFill>
            <a:srgbClr val="1E497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Trebuchet MS"/>
              <a:buNone/>
            </a:pPr>
            <a:r>
              <a:rPr lang="es-CO" sz="6000" b="1" i="0" u="none" strike="noStrike" cap="none">
                <a:solidFill>
                  <a:srgbClr val="FFFFFF"/>
                </a:solidFill>
                <a:latin typeface="Trebuchet MS"/>
                <a:ea typeface="Trebuchet MS"/>
                <a:cs typeface="Trebuchet MS"/>
                <a:sym typeface="Trebuchet MS"/>
              </a:rPr>
              <a:t>2</a:t>
            </a:r>
          </a:p>
        </p:txBody>
      </p:sp>
      <p:sp>
        <p:nvSpPr>
          <p:cNvPr id="338" name="Shape 338"/>
          <p:cNvSpPr txBox="1"/>
          <p:nvPr/>
        </p:nvSpPr>
        <p:spPr>
          <a:xfrm>
            <a:off x="2815382" y="2266847"/>
            <a:ext cx="8318700" cy="1417499"/>
          </a:xfrm>
          <a:prstGeom prst="rect">
            <a:avLst/>
          </a:prstGeom>
          <a:solidFill>
            <a:srgbClr val="CFE2F3"/>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3600" b="1" i="1"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ct val="25000"/>
              <a:buFont typeface="Trebuchet MS"/>
              <a:buNone/>
            </a:pPr>
            <a:r>
              <a:rPr lang="es-CO" sz="3200" b="1" i="1" u="none" strike="noStrike" cap="none">
                <a:solidFill>
                  <a:schemeClr val="dk1"/>
                </a:solidFill>
                <a:latin typeface="Trebuchet MS"/>
                <a:ea typeface="Trebuchet MS"/>
                <a:cs typeface="Trebuchet MS"/>
                <a:sym typeface="Trebuchet MS"/>
              </a:rPr>
              <a:t>Indagación compromisos y avances d</a:t>
            </a:r>
            <a:r>
              <a:rPr lang="es-CO" sz="3200" b="1" i="1">
                <a:solidFill>
                  <a:schemeClr val="dk1"/>
                </a:solidFill>
                <a:latin typeface="Trebuchet MS"/>
                <a:ea typeface="Trebuchet MS"/>
                <a:cs typeface="Trebuchet MS"/>
                <a:sym typeface="Trebuchet MS"/>
              </a:rPr>
              <a:t>el </a:t>
            </a:r>
            <a:r>
              <a:rPr lang="es-CO" sz="3200" b="1" i="1" u="none" strike="noStrike" cap="none">
                <a:solidFill>
                  <a:schemeClr val="dk1"/>
                </a:solidFill>
                <a:latin typeface="Trebuchet MS"/>
                <a:ea typeface="Trebuchet MS"/>
                <a:cs typeface="Trebuchet MS"/>
                <a:sym typeface="Trebuchet MS"/>
              </a:rPr>
              <a:t>3er encuentro</a:t>
            </a:r>
          </a:p>
          <a:p>
            <a:pPr marL="0" marR="0" lvl="0" indent="0" algn="ctr" rtl="0">
              <a:lnSpc>
                <a:spcPct val="100000"/>
              </a:lnSpc>
              <a:spcBef>
                <a:spcPts val="0"/>
              </a:spcBef>
              <a:spcAft>
                <a:spcPts val="0"/>
              </a:spcAft>
              <a:buClr>
                <a:srgbClr val="000000"/>
              </a:buClr>
              <a:buFont typeface="Trebuchet MS"/>
              <a:buNone/>
            </a:pPr>
            <a:endParaRPr sz="3600" b="1" i="1"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p:nvPr/>
        </p:nvSpPr>
        <p:spPr>
          <a:xfrm>
            <a:off x="4240185" y="124768"/>
            <a:ext cx="7496143" cy="4511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Trebuchet MS"/>
              <a:buNone/>
            </a:pPr>
            <a:r>
              <a:rPr lang="es-CO" sz="2800" b="1" i="0" u="none" strike="noStrike" cap="none">
                <a:solidFill>
                  <a:schemeClr val="lt1"/>
                </a:solidFill>
                <a:latin typeface="Trebuchet MS"/>
                <a:ea typeface="Trebuchet MS"/>
                <a:cs typeface="Trebuchet MS"/>
                <a:sym typeface="Trebuchet MS"/>
              </a:rPr>
              <a:t>Revisión de compromisos del 3er encuentro  </a:t>
            </a:r>
          </a:p>
          <a:p>
            <a:pPr marL="0" marR="0" lvl="0" indent="0" algn="r" rtl="0">
              <a:lnSpc>
                <a:spcPct val="100000"/>
              </a:lnSpc>
              <a:spcBef>
                <a:spcPts val="0"/>
              </a:spcBef>
              <a:spcAft>
                <a:spcPts val="0"/>
              </a:spcAft>
              <a:buClr>
                <a:srgbClr val="FFFFFF"/>
              </a:buClr>
              <a:buFont typeface="Arial"/>
              <a:buNone/>
            </a:pPr>
            <a:endParaRPr sz="2800" b="1" i="0" u="none" strike="noStrike" cap="none">
              <a:solidFill>
                <a:schemeClr val="lt1"/>
              </a:solidFill>
              <a:latin typeface="Trebuchet MS"/>
              <a:ea typeface="Trebuchet MS"/>
              <a:cs typeface="Trebuchet MS"/>
              <a:sym typeface="Trebuchet MS"/>
            </a:endParaRPr>
          </a:p>
        </p:txBody>
      </p:sp>
      <p:sp>
        <p:nvSpPr>
          <p:cNvPr id="344" name="Shape 344"/>
          <p:cNvSpPr txBox="1"/>
          <p:nvPr/>
        </p:nvSpPr>
        <p:spPr>
          <a:xfrm>
            <a:off x="1136792" y="1213008"/>
            <a:ext cx="10101289" cy="3477874"/>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Noto Sans Symbols"/>
              <a:buChar char="➢"/>
            </a:pPr>
            <a:r>
              <a:rPr lang="es-CO" sz="2400" b="1" i="0" u="none" strike="noStrike" cap="none">
                <a:solidFill>
                  <a:schemeClr val="dk1"/>
                </a:solidFill>
                <a:latin typeface="Trebuchet MS"/>
                <a:ea typeface="Trebuchet MS"/>
                <a:cs typeface="Trebuchet MS"/>
                <a:sym typeface="Trebuchet MS"/>
              </a:rPr>
              <a:t>Propuesta con </a:t>
            </a:r>
            <a:r>
              <a:rPr lang="es-CO" sz="2400" b="1" i="0" u="none" strike="noStrike" cap="none">
                <a:solidFill>
                  <a:srgbClr val="C00000"/>
                </a:solidFill>
                <a:latin typeface="Trebuchet MS"/>
                <a:ea typeface="Trebuchet MS"/>
                <a:cs typeface="Trebuchet MS"/>
                <a:sym typeface="Trebuchet MS"/>
              </a:rPr>
              <a:t>acciones para aplicar el ejercicio de caracterización del nivel de comprensión lectora </a:t>
            </a:r>
            <a:r>
              <a:rPr lang="es-CO" sz="2400" b="0" i="0" u="none" strike="noStrike" cap="none">
                <a:solidFill>
                  <a:srgbClr val="000000"/>
                </a:solidFill>
                <a:latin typeface="Trebuchet MS"/>
                <a:ea typeface="Trebuchet MS"/>
                <a:cs typeface="Trebuchet MS"/>
                <a:sym typeface="Trebuchet MS"/>
              </a:rPr>
              <a:t>que permita la Identificación del número de estudiantes en riesgo académico considerando su nivel insuficiente en lectura de acuerdo con su edad y el grado al que pertenecen.</a:t>
            </a:r>
          </a:p>
          <a:p>
            <a:pPr marL="342900" marR="0" lvl="0" indent="-342900" algn="l" rtl="0">
              <a:lnSpc>
                <a:spcPct val="100000"/>
              </a:lnSpc>
              <a:spcBef>
                <a:spcPts val="0"/>
              </a:spcBef>
              <a:spcAft>
                <a:spcPts val="0"/>
              </a:spcAft>
              <a:buClr>
                <a:srgbClr val="000000"/>
              </a:buClr>
              <a:buFont typeface="Noto Sans Symbols"/>
              <a:buNone/>
            </a:pPr>
            <a:endParaRPr sz="2400" b="0" i="0" u="none" strike="noStrike" cap="none">
              <a:solidFill>
                <a:srgbClr val="000000"/>
              </a:solidFill>
              <a:latin typeface="Trebuchet MS"/>
              <a:ea typeface="Trebuchet MS"/>
              <a:cs typeface="Trebuchet MS"/>
              <a:sym typeface="Trebuchet MS"/>
            </a:endParaRPr>
          </a:p>
          <a:p>
            <a:pPr marL="342900" marR="0" lvl="0" indent="-342900" algn="l" rtl="0">
              <a:lnSpc>
                <a:spcPct val="100000"/>
              </a:lnSpc>
              <a:spcBef>
                <a:spcPts val="0"/>
              </a:spcBef>
              <a:spcAft>
                <a:spcPts val="0"/>
              </a:spcAft>
              <a:buClr>
                <a:schemeClr val="dk1"/>
              </a:buClr>
              <a:buSzPct val="100000"/>
              <a:buFont typeface="Noto Sans Symbols"/>
              <a:buChar char="➢"/>
            </a:pPr>
            <a:r>
              <a:rPr lang="es-CO" sz="2400" b="1" i="0" u="none" strike="noStrike" cap="none">
                <a:solidFill>
                  <a:schemeClr val="dk1"/>
                </a:solidFill>
                <a:latin typeface="Trebuchet MS"/>
                <a:ea typeface="Trebuchet MS"/>
                <a:cs typeface="Trebuchet MS"/>
                <a:sym typeface="Trebuchet MS"/>
              </a:rPr>
              <a:t>Análisis de las </a:t>
            </a:r>
            <a:r>
              <a:rPr lang="es-CO" sz="2400" b="1" i="0" u="none" strike="noStrike" cap="none">
                <a:solidFill>
                  <a:srgbClr val="C00000"/>
                </a:solidFill>
                <a:latin typeface="Trebuchet MS"/>
                <a:ea typeface="Trebuchet MS"/>
                <a:cs typeface="Trebuchet MS"/>
                <a:sym typeface="Trebuchet MS"/>
              </a:rPr>
              <a:t>posibilidades de uso de las Mallas de Aprendizaje </a:t>
            </a:r>
            <a:r>
              <a:rPr lang="es-CO" sz="2400" b="0" i="0" u="none" strike="noStrike" cap="none">
                <a:solidFill>
                  <a:srgbClr val="000000"/>
                </a:solidFill>
                <a:latin typeface="Trebuchet MS"/>
                <a:ea typeface="Trebuchet MS"/>
                <a:cs typeface="Trebuchet MS"/>
                <a:sym typeface="Trebuchet MS"/>
              </a:rPr>
              <a:t>en articulación con el universo de referentes del MEN.</a:t>
            </a:r>
          </a:p>
          <a:p>
            <a:pPr marL="342900" marR="0" lvl="0" indent="-342900" algn="l" rtl="0">
              <a:lnSpc>
                <a:spcPct val="100000"/>
              </a:lnSpc>
              <a:spcBef>
                <a:spcPts val="0"/>
              </a:spcBef>
              <a:spcAft>
                <a:spcPts val="0"/>
              </a:spcAft>
              <a:buClr>
                <a:srgbClr val="000000"/>
              </a:buClr>
              <a:buFont typeface="Noto Sans Symbols"/>
              <a:buNone/>
            </a:pPr>
            <a:endParaRPr sz="2400" b="0" i="0" u="none" strike="noStrike" cap="none">
              <a:solidFill>
                <a:srgbClr val="000000"/>
              </a:solidFill>
              <a:latin typeface="Trebuchet MS"/>
              <a:ea typeface="Trebuchet MS"/>
              <a:cs typeface="Trebuchet MS"/>
              <a:sym typeface="Trebuchet MS"/>
            </a:endParaRPr>
          </a:p>
          <a:p>
            <a:pPr marL="342900" marR="0" lvl="0" indent="-342900" algn="l" rtl="0">
              <a:lnSpc>
                <a:spcPct val="100000"/>
              </a:lnSpc>
              <a:spcBef>
                <a:spcPts val="0"/>
              </a:spcBef>
              <a:spcAft>
                <a:spcPts val="0"/>
              </a:spcAft>
              <a:buClr>
                <a:srgbClr val="000000"/>
              </a:buClr>
              <a:buSzPct val="100000"/>
              <a:buFont typeface="Noto Sans Symbols"/>
              <a:buChar char="➢"/>
            </a:pPr>
            <a:r>
              <a:rPr lang="es-CO" sz="2400" b="0" i="0" u="none" strike="noStrike" cap="none">
                <a:solidFill>
                  <a:srgbClr val="000000"/>
                </a:solidFill>
                <a:latin typeface="Trebuchet MS"/>
                <a:ea typeface="Trebuchet MS"/>
                <a:cs typeface="Trebuchet MS"/>
                <a:sym typeface="Trebuchet MS"/>
              </a:rPr>
              <a:t>Completar el ejercicio: “</a:t>
            </a:r>
            <a:r>
              <a:rPr lang="es-CO" sz="2400" b="1" i="0" u="none" strike="noStrike" cap="none">
                <a:solidFill>
                  <a:srgbClr val="C00000"/>
                </a:solidFill>
                <a:latin typeface="Trebuchet MS"/>
                <a:ea typeface="Trebuchet MS"/>
                <a:cs typeface="Trebuchet MS"/>
                <a:sym typeface="Trebuchet MS"/>
              </a:rPr>
              <a:t>Árbol de análisis, </a:t>
            </a:r>
            <a:r>
              <a:rPr lang="es-CO" sz="2400" b="1" i="1" u="none" strike="noStrike" cap="none">
                <a:solidFill>
                  <a:srgbClr val="C00000"/>
                </a:solidFill>
                <a:latin typeface="Trebuchet MS"/>
                <a:ea typeface="Trebuchet MS"/>
                <a:cs typeface="Trebuchet MS"/>
                <a:sym typeface="Trebuchet MS"/>
              </a:rPr>
              <a:t>balance y autoevaluación para la proyección 2017</a:t>
            </a:r>
            <a:r>
              <a:rPr lang="es-CO" sz="2400" b="0" i="1" u="none" strike="noStrike" cap="none">
                <a:solidFill>
                  <a:srgbClr val="000000"/>
                </a:solidFill>
                <a:latin typeface="Trebuchet MS"/>
                <a:ea typeface="Trebuchet MS"/>
                <a:cs typeface="Trebuchet MS"/>
                <a:sym typeface="Trebuchet MS"/>
              </a:rPr>
              <a:t>.</a:t>
            </a:r>
          </a:p>
          <a:p>
            <a:pPr marL="0" marR="0" lvl="0" indent="0" algn="just" rtl="0">
              <a:lnSpc>
                <a:spcPct val="100000"/>
              </a:lnSpc>
              <a:spcBef>
                <a:spcPts val="0"/>
              </a:spcBef>
              <a:spcAft>
                <a:spcPts val="0"/>
              </a:spcAft>
              <a:buClr>
                <a:srgbClr val="000099"/>
              </a:buClr>
              <a:buFont typeface="Arial"/>
              <a:buNone/>
            </a:pPr>
            <a:endParaRPr sz="2200" b="0" i="0" u="none" strike="noStrike" cap="none">
              <a:solidFill>
                <a:srgbClr val="660066"/>
              </a:solidFill>
              <a:latin typeface="Trebuchet MS"/>
              <a:ea typeface="Trebuchet MS"/>
              <a:cs typeface="Trebuchet MS"/>
              <a:sym typeface="Trebuchet MS"/>
            </a:endParaRPr>
          </a:p>
        </p:txBody>
      </p:sp>
      <p:grpSp>
        <p:nvGrpSpPr>
          <p:cNvPr id="345" name="Shape 345"/>
          <p:cNvGrpSpPr/>
          <p:nvPr/>
        </p:nvGrpSpPr>
        <p:grpSpPr>
          <a:xfrm>
            <a:off x="0" y="5974080"/>
            <a:ext cx="12192000" cy="898095"/>
            <a:chOff x="0" y="5974080"/>
            <a:chExt cx="12192000" cy="898095"/>
          </a:xfrm>
        </p:grpSpPr>
        <p:pic>
          <p:nvPicPr>
            <p:cNvPr id="346" name="Shape 346"/>
            <p:cNvPicPr preferRelativeResize="0"/>
            <p:nvPr/>
          </p:nvPicPr>
          <p:blipFill rotWithShape="1">
            <a:blip r:embed="rId3">
              <a:alphaModFix/>
            </a:blip>
            <a:srcRect/>
            <a:stretch/>
          </p:blipFill>
          <p:spPr>
            <a:xfrm>
              <a:off x="0" y="5974080"/>
              <a:ext cx="3185160" cy="883920"/>
            </a:xfrm>
            <a:prstGeom prst="rect">
              <a:avLst/>
            </a:prstGeom>
            <a:noFill/>
            <a:ln>
              <a:noFill/>
            </a:ln>
          </p:spPr>
        </p:pic>
        <p:pic>
          <p:nvPicPr>
            <p:cNvPr id="347" name="Shape 347" descr="bandera-01.png"/>
            <p:cNvPicPr preferRelativeResize="0"/>
            <p:nvPr/>
          </p:nvPicPr>
          <p:blipFill rotWithShape="1">
            <a:blip r:embed="rId4">
              <a:alphaModFix/>
            </a:blip>
            <a:srcRect/>
            <a:stretch/>
          </p:blipFill>
          <p:spPr>
            <a:xfrm>
              <a:off x="8138160" y="5974080"/>
              <a:ext cx="4053839" cy="898095"/>
            </a:xfrm>
            <a:prstGeom prst="rect">
              <a:avLst/>
            </a:prstGeom>
            <a:noFill/>
            <a:ln>
              <a:noFill/>
            </a:ln>
          </p:spPr>
        </p:pic>
        <p:pic>
          <p:nvPicPr>
            <p:cNvPr id="348" name="Shape 348" descr="http://aprende.colombiaaprende.edu.co/sites/default/files/naspublic/styles/300_200/public/naspublic/orig_image/jornada_unica.png?itok=S0v9r2Wz"/>
            <p:cNvPicPr preferRelativeResize="0"/>
            <p:nvPr/>
          </p:nvPicPr>
          <p:blipFill rotWithShape="1">
            <a:blip r:embed="rId5">
              <a:alphaModFix/>
            </a:blip>
            <a:srcRect t="19785" b="15040"/>
            <a:stretch/>
          </p:blipFill>
          <p:spPr>
            <a:xfrm>
              <a:off x="3154680" y="6156960"/>
              <a:ext cx="1540772" cy="685799"/>
            </a:xfrm>
            <a:prstGeom prst="rect">
              <a:avLst/>
            </a:prstGeom>
            <a:noFill/>
            <a:ln>
              <a:noFill/>
            </a:ln>
          </p:spPr>
        </p:pic>
        <p:pic>
          <p:nvPicPr>
            <p:cNvPr id="349" name="Shape 349"/>
            <p:cNvPicPr preferRelativeResize="0"/>
            <p:nvPr/>
          </p:nvPicPr>
          <p:blipFill rotWithShape="1">
            <a:blip r:embed="rId6">
              <a:alphaModFix/>
            </a:blip>
            <a:srcRect/>
            <a:stretch/>
          </p:blipFill>
          <p:spPr>
            <a:xfrm>
              <a:off x="4549171" y="6199925"/>
              <a:ext cx="968180" cy="657010"/>
            </a:xfrm>
            <a:prstGeom prst="rect">
              <a:avLst/>
            </a:prstGeom>
            <a:noFill/>
            <a:ln>
              <a:noFill/>
            </a:ln>
          </p:spPr>
        </p:pic>
        <p:pic>
          <p:nvPicPr>
            <p:cNvPr id="350" name="Shape 350"/>
            <p:cNvPicPr preferRelativeResize="0"/>
            <p:nvPr/>
          </p:nvPicPr>
          <p:blipFill rotWithShape="1">
            <a:blip r:embed="rId7">
              <a:alphaModFix/>
            </a:blip>
            <a:srcRect l="16107" t="16474" r="16549" b="3901"/>
            <a:stretch/>
          </p:blipFill>
          <p:spPr>
            <a:xfrm>
              <a:off x="5577755" y="6055289"/>
              <a:ext cx="609683" cy="790807"/>
            </a:xfrm>
            <a:prstGeom prst="rect">
              <a:avLst/>
            </a:prstGeom>
            <a:noFill/>
            <a:ln>
              <a:noFill/>
            </a:ln>
          </p:spPr>
        </p:pic>
      </p:grpSp>
      <p:sp>
        <p:nvSpPr>
          <p:cNvPr id="351" name="Shape 351"/>
          <p:cNvSpPr/>
          <p:nvPr/>
        </p:nvSpPr>
        <p:spPr>
          <a:xfrm rot="-5400000">
            <a:off x="7252795" y="-4221633"/>
            <a:ext cx="734410" cy="9144000"/>
          </a:xfrm>
          <a:custGeom>
            <a:avLst/>
            <a:gdLst/>
            <a:ahLst/>
            <a:cxnLst/>
            <a:rect l="0" t="0" r="0" b="0"/>
            <a:pathLst>
              <a:path w="120000" h="120000" extrusionOk="0">
                <a:moveTo>
                  <a:pt x="20000" y="0"/>
                </a:moveTo>
                <a:lnTo>
                  <a:pt x="99999" y="0"/>
                </a:lnTo>
                <a:cubicBezTo>
                  <a:pt x="111045" y="0"/>
                  <a:pt x="120000" y="1321"/>
                  <a:pt x="120000" y="2951"/>
                </a:cubicBezTo>
                <a:lnTo>
                  <a:pt x="120000" y="120000"/>
                </a:lnTo>
                <a:lnTo>
                  <a:pt x="120000" y="120000"/>
                </a:lnTo>
                <a:lnTo>
                  <a:pt x="0" y="120000"/>
                </a:lnTo>
                <a:lnTo>
                  <a:pt x="0" y="120000"/>
                </a:lnTo>
                <a:lnTo>
                  <a:pt x="0" y="2951"/>
                </a:lnTo>
                <a:cubicBezTo>
                  <a:pt x="0" y="1321"/>
                  <a:pt x="8954" y="0"/>
                  <a:pt x="20000" y="0"/>
                </a:cubicBezTo>
              </a:path>
            </a:pathLst>
          </a:custGeom>
          <a:solidFill>
            <a:srgbClr val="17365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2400" b="0" i="0" u="none" strike="noStrike" cap="none">
              <a:solidFill>
                <a:schemeClr val="lt1"/>
              </a:solidFill>
              <a:latin typeface="Calibri"/>
              <a:ea typeface="Calibri"/>
              <a:cs typeface="Calibri"/>
              <a:sym typeface="Calibri"/>
            </a:endParaRPr>
          </a:p>
        </p:txBody>
      </p:sp>
      <p:sp>
        <p:nvSpPr>
          <p:cNvPr id="352" name="Shape 352"/>
          <p:cNvSpPr txBox="1"/>
          <p:nvPr/>
        </p:nvSpPr>
        <p:spPr>
          <a:xfrm>
            <a:off x="2608290" y="108355"/>
            <a:ext cx="8991097" cy="53762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Trebuchet MS"/>
              <a:buNone/>
            </a:pPr>
            <a:r>
              <a:rPr lang="es-CO" sz="2800" b="1" i="0" u="none" strike="noStrike" cap="none">
                <a:solidFill>
                  <a:srgbClr val="FFFFFF"/>
                </a:solidFill>
                <a:latin typeface="Trebuchet MS"/>
                <a:ea typeface="Trebuchet MS"/>
                <a:cs typeface="Trebuchet MS"/>
                <a:sym typeface="Trebuchet MS"/>
              </a:rPr>
              <a:t>Indagación compromisos y avances</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p:nvPr/>
        </p:nvSpPr>
        <p:spPr>
          <a:xfrm>
            <a:off x="4424925" y="38450"/>
            <a:ext cx="7745399" cy="5516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rebuchet MS"/>
              <a:buNone/>
            </a:pPr>
            <a:r>
              <a:rPr lang="es-CO" sz="2400" b="1" i="1" u="none" strike="noStrike" cap="none">
                <a:solidFill>
                  <a:srgbClr val="FFFFFF"/>
                </a:solidFill>
                <a:latin typeface="Trebuchet MS"/>
                <a:ea typeface="Trebuchet MS"/>
                <a:cs typeface="Trebuchet MS"/>
                <a:sym typeface="Trebuchet MS"/>
              </a:rPr>
              <a:t>Presentación de avances - equipo pedagógico del EE</a:t>
            </a:r>
          </a:p>
        </p:txBody>
      </p:sp>
      <p:grpSp>
        <p:nvGrpSpPr>
          <p:cNvPr id="358" name="Shape 358"/>
          <p:cNvGrpSpPr/>
          <p:nvPr/>
        </p:nvGrpSpPr>
        <p:grpSpPr>
          <a:xfrm>
            <a:off x="0" y="5974080"/>
            <a:ext cx="12192000" cy="898095"/>
            <a:chOff x="0" y="5974080"/>
            <a:chExt cx="12192000" cy="898095"/>
          </a:xfrm>
        </p:grpSpPr>
        <p:pic>
          <p:nvPicPr>
            <p:cNvPr id="359" name="Shape 359"/>
            <p:cNvPicPr preferRelativeResize="0"/>
            <p:nvPr/>
          </p:nvPicPr>
          <p:blipFill rotWithShape="1">
            <a:blip r:embed="rId3">
              <a:alphaModFix/>
            </a:blip>
            <a:srcRect/>
            <a:stretch/>
          </p:blipFill>
          <p:spPr>
            <a:xfrm>
              <a:off x="0" y="5974080"/>
              <a:ext cx="3185160" cy="883920"/>
            </a:xfrm>
            <a:prstGeom prst="rect">
              <a:avLst/>
            </a:prstGeom>
            <a:noFill/>
            <a:ln>
              <a:noFill/>
            </a:ln>
          </p:spPr>
        </p:pic>
        <p:pic>
          <p:nvPicPr>
            <p:cNvPr id="360" name="Shape 360" descr="bandera-01.png"/>
            <p:cNvPicPr preferRelativeResize="0"/>
            <p:nvPr/>
          </p:nvPicPr>
          <p:blipFill rotWithShape="1">
            <a:blip r:embed="rId4">
              <a:alphaModFix/>
            </a:blip>
            <a:srcRect/>
            <a:stretch/>
          </p:blipFill>
          <p:spPr>
            <a:xfrm>
              <a:off x="8138160" y="5974080"/>
              <a:ext cx="4053839" cy="898095"/>
            </a:xfrm>
            <a:prstGeom prst="rect">
              <a:avLst/>
            </a:prstGeom>
            <a:noFill/>
            <a:ln>
              <a:noFill/>
            </a:ln>
          </p:spPr>
        </p:pic>
        <p:pic>
          <p:nvPicPr>
            <p:cNvPr id="361" name="Shape 361" descr="http://aprende.colombiaaprende.edu.co/sites/default/files/naspublic/styles/300_200/public/naspublic/orig_image/jornada_unica.png?itok=S0v9r2Wz"/>
            <p:cNvPicPr preferRelativeResize="0"/>
            <p:nvPr/>
          </p:nvPicPr>
          <p:blipFill rotWithShape="1">
            <a:blip r:embed="rId5">
              <a:alphaModFix/>
            </a:blip>
            <a:srcRect t="19785" b="15040"/>
            <a:stretch/>
          </p:blipFill>
          <p:spPr>
            <a:xfrm>
              <a:off x="3154680" y="6156960"/>
              <a:ext cx="1540772" cy="685799"/>
            </a:xfrm>
            <a:prstGeom prst="rect">
              <a:avLst/>
            </a:prstGeom>
            <a:noFill/>
            <a:ln>
              <a:noFill/>
            </a:ln>
          </p:spPr>
        </p:pic>
        <p:pic>
          <p:nvPicPr>
            <p:cNvPr id="362" name="Shape 362"/>
            <p:cNvPicPr preferRelativeResize="0"/>
            <p:nvPr/>
          </p:nvPicPr>
          <p:blipFill rotWithShape="1">
            <a:blip r:embed="rId6">
              <a:alphaModFix/>
            </a:blip>
            <a:srcRect/>
            <a:stretch/>
          </p:blipFill>
          <p:spPr>
            <a:xfrm>
              <a:off x="4549171" y="6199925"/>
              <a:ext cx="968180" cy="657010"/>
            </a:xfrm>
            <a:prstGeom prst="rect">
              <a:avLst/>
            </a:prstGeom>
            <a:noFill/>
            <a:ln>
              <a:noFill/>
            </a:ln>
          </p:spPr>
        </p:pic>
        <p:pic>
          <p:nvPicPr>
            <p:cNvPr id="363" name="Shape 363"/>
            <p:cNvPicPr preferRelativeResize="0"/>
            <p:nvPr/>
          </p:nvPicPr>
          <p:blipFill rotWithShape="1">
            <a:blip r:embed="rId7">
              <a:alphaModFix/>
            </a:blip>
            <a:srcRect l="16107" t="16474" r="16549" b="3901"/>
            <a:stretch/>
          </p:blipFill>
          <p:spPr>
            <a:xfrm>
              <a:off x="5577755" y="6055289"/>
              <a:ext cx="609683" cy="790807"/>
            </a:xfrm>
            <a:prstGeom prst="rect">
              <a:avLst/>
            </a:prstGeom>
            <a:noFill/>
            <a:ln>
              <a:noFill/>
            </a:ln>
          </p:spPr>
        </p:pic>
      </p:grpSp>
      <p:sp>
        <p:nvSpPr>
          <p:cNvPr id="364" name="Shape 364"/>
          <p:cNvSpPr/>
          <p:nvPr/>
        </p:nvSpPr>
        <p:spPr>
          <a:xfrm rot="-5400000">
            <a:off x="7231120" y="-4195069"/>
            <a:ext cx="734410" cy="9144000"/>
          </a:xfrm>
          <a:custGeom>
            <a:avLst/>
            <a:gdLst/>
            <a:ahLst/>
            <a:cxnLst/>
            <a:rect l="0" t="0" r="0" b="0"/>
            <a:pathLst>
              <a:path w="120000" h="120000" extrusionOk="0">
                <a:moveTo>
                  <a:pt x="20000" y="0"/>
                </a:moveTo>
                <a:lnTo>
                  <a:pt x="99999" y="0"/>
                </a:lnTo>
                <a:cubicBezTo>
                  <a:pt x="111045" y="0"/>
                  <a:pt x="120000" y="1321"/>
                  <a:pt x="120000" y="2951"/>
                </a:cubicBezTo>
                <a:lnTo>
                  <a:pt x="120000" y="120000"/>
                </a:lnTo>
                <a:lnTo>
                  <a:pt x="120000" y="120000"/>
                </a:lnTo>
                <a:lnTo>
                  <a:pt x="0" y="120000"/>
                </a:lnTo>
                <a:lnTo>
                  <a:pt x="0" y="120000"/>
                </a:lnTo>
                <a:lnTo>
                  <a:pt x="0" y="2951"/>
                </a:lnTo>
                <a:cubicBezTo>
                  <a:pt x="0" y="1321"/>
                  <a:pt x="8954" y="0"/>
                  <a:pt x="20000" y="0"/>
                </a:cubicBezTo>
              </a:path>
            </a:pathLst>
          </a:custGeom>
          <a:solidFill>
            <a:srgbClr val="17365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2400" b="0" i="0" u="none" strike="noStrike" cap="none">
              <a:solidFill>
                <a:schemeClr val="lt1"/>
              </a:solidFill>
              <a:latin typeface="Calibri"/>
              <a:ea typeface="Calibri"/>
              <a:cs typeface="Calibri"/>
              <a:sym typeface="Calibri"/>
            </a:endParaRPr>
          </a:p>
        </p:txBody>
      </p:sp>
      <p:sp>
        <p:nvSpPr>
          <p:cNvPr id="365" name="Shape 365"/>
          <p:cNvSpPr/>
          <p:nvPr/>
        </p:nvSpPr>
        <p:spPr>
          <a:xfrm>
            <a:off x="5219644" y="1383892"/>
            <a:ext cx="6155960" cy="4370427"/>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00"/>
              </a:buClr>
              <a:buSzPct val="100000"/>
              <a:buFont typeface="Noto Sans Symbols"/>
              <a:buChar char="➢"/>
            </a:pPr>
            <a:r>
              <a:rPr lang="es-CO" sz="2200" b="0" i="0" u="none" strike="noStrike" cap="none">
                <a:solidFill>
                  <a:srgbClr val="000000"/>
                </a:solidFill>
                <a:latin typeface="Trebuchet MS"/>
                <a:ea typeface="Trebuchet MS"/>
                <a:cs typeface="Trebuchet MS"/>
                <a:sym typeface="Trebuchet MS"/>
              </a:rPr>
              <a:t>¿Cuál fue la estrategia para el desarrollo de estos avances? </a:t>
            </a:r>
          </a:p>
          <a:p>
            <a:pPr marL="342900" marR="0" lvl="0" indent="-342900" algn="l" rtl="0">
              <a:lnSpc>
                <a:spcPct val="100000"/>
              </a:lnSpc>
              <a:spcBef>
                <a:spcPts val="0"/>
              </a:spcBef>
              <a:spcAft>
                <a:spcPts val="0"/>
              </a:spcAft>
              <a:buClr>
                <a:srgbClr val="000000"/>
              </a:buClr>
              <a:buFont typeface="Noto Sans Symbols"/>
              <a:buNone/>
            </a:pPr>
            <a:endParaRPr sz="2200" b="0" i="0" u="none" strike="noStrike" cap="none">
              <a:solidFill>
                <a:srgbClr val="000000"/>
              </a:solidFill>
              <a:latin typeface="Trebuchet MS"/>
              <a:ea typeface="Trebuchet MS"/>
              <a:cs typeface="Trebuchet MS"/>
              <a:sym typeface="Trebuchet MS"/>
            </a:endParaRPr>
          </a:p>
          <a:p>
            <a:pPr marL="342900" marR="0" lvl="0" indent="-342900" algn="l" rtl="0">
              <a:lnSpc>
                <a:spcPct val="100000"/>
              </a:lnSpc>
              <a:spcBef>
                <a:spcPts val="0"/>
              </a:spcBef>
              <a:spcAft>
                <a:spcPts val="0"/>
              </a:spcAft>
              <a:buClr>
                <a:srgbClr val="000000"/>
              </a:buClr>
              <a:buSzPct val="100000"/>
              <a:buFont typeface="Noto Sans Symbols"/>
              <a:buChar char="➢"/>
            </a:pPr>
            <a:r>
              <a:rPr lang="es-CO" sz="2200" b="0" i="0" u="none" strike="noStrike" cap="none">
                <a:solidFill>
                  <a:srgbClr val="000000"/>
                </a:solidFill>
                <a:latin typeface="Trebuchet MS"/>
                <a:ea typeface="Trebuchet MS"/>
                <a:cs typeface="Trebuchet MS"/>
                <a:sym typeface="Trebuchet MS"/>
              </a:rPr>
              <a:t>¿Qué ventajas o fortalezas han encontrado?</a:t>
            </a:r>
          </a:p>
          <a:p>
            <a:pPr marL="0" marR="0" lvl="0" indent="0" algn="l" rtl="0">
              <a:lnSpc>
                <a:spcPct val="100000"/>
              </a:lnSpc>
              <a:spcBef>
                <a:spcPts val="0"/>
              </a:spcBef>
              <a:spcAft>
                <a:spcPts val="0"/>
              </a:spcAft>
              <a:buClr>
                <a:srgbClr val="000000"/>
              </a:buClr>
              <a:buFont typeface="Arial"/>
              <a:buNone/>
            </a:pPr>
            <a:endParaRPr sz="2200" b="0" i="0" u="none" strike="noStrike" cap="none">
              <a:solidFill>
                <a:srgbClr val="000000"/>
              </a:solidFill>
              <a:latin typeface="Trebuchet MS"/>
              <a:ea typeface="Trebuchet MS"/>
              <a:cs typeface="Trebuchet MS"/>
              <a:sym typeface="Trebuchet MS"/>
            </a:endParaRPr>
          </a:p>
          <a:p>
            <a:pPr marL="342900" marR="0" lvl="0" indent="-342900" algn="l" rtl="0">
              <a:lnSpc>
                <a:spcPct val="100000"/>
              </a:lnSpc>
              <a:spcBef>
                <a:spcPts val="0"/>
              </a:spcBef>
              <a:spcAft>
                <a:spcPts val="0"/>
              </a:spcAft>
              <a:buClr>
                <a:srgbClr val="000000"/>
              </a:buClr>
              <a:buSzPct val="100000"/>
              <a:buFont typeface="Noto Sans Symbols"/>
              <a:buChar char="➢"/>
            </a:pPr>
            <a:r>
              <a:rPr lang="es-CO" sz="2200" b="0" i="0" u="none" strike="noStrike" cap="none">
                <a:solidFill>
                  <a:srgbClr val="000000"/>
                </a:solidFill>
                <a:latin typeface="Trebuchet MS"/>
                <a:ea typeface="Trebuchet MS"/>
                <a:cs typeface="Trebuchet MS"/>
                <a:sym typeface="Trebuchet MS"/>
              </a:rPr>
              <a:t>¿Cuáles han sido las dificultades? ¿Han logrado superarlas? ¿Cómo?</a:t>
            </a:r>
          </a:p>
          <a:p>
            <a:pPr marL="342900" marR="0" lvl="0" indent="-342900" algn="l" rtl="0">
              <a:lnSpc>
                <a:spcPct val="100000"/>
              </a:lnSpc>
              <a:spcBef>
                <a:spcPts val="0"/>
              </a:spcBef>
              <a:spcAft>
                <a:spcPts val="0"/>
              </a:spcAft>
              <a:buClr>
                <a:srgbClr val="000000"/>
              </a:buClr>
              <a:buFont typeface="Noto Sans Symbols"/>
              <a:buNone/>
            </a:pPr>
            <a:endParaRPr sz="2200" b="0" i="0" u="none" strike="noStrike" cap="none">
              <a:solidFill>
                <a:srgbClr val="000000"/>
              </a:solidFill>
              <a:latin typeface="Trebuchet MS"/>
              <a:ea typeface="Trebuchet MS"/>
              <a:cs typeface="Trebuchet MS"/>
              <a:sym typeface="Trebuchet MS"/>
            </a:endParaRPr>
          </a:p>
          <a:p>
            <a:pPr marL="342900" marR="0" lvl="0" indent="-342900" algn="l" rtl="0">
              <a:lnSpc>
                <a:spcPct val="100000"/>
              </a:lnSpc>
              <a:spcBef>
                <a:spcPts val="0"/>
              </a:spcBef>
              <a:spcAft>
                <a:spcPts val="0"/>
              </a:spcAft>
              <a:buClr>
                <a:srgbClr val="000000"/>
              </a:buClr>
              <a:buSzPct val="100000"/>
              <a:buFont typeface="Noto Sans Symbols"/>
              <a:buChar char="➢"/>
            </a:pPr>
            <a:r>
              <a:rPr lang="es-CO" sz="2200" b="0" i="0" u="none" strike="noStrike" cap="none">
                <a:solidFill>
                  <a:srgbClr val="000000"/>
                </a:solidFill>
                <a:latin typeface="Trebuchet MS"/>
                <a:ea typeface="Trebuchet MS"/>
                <a:cs typeface="Trebuchet MS"/>
                <a:sym typeface="Trebuchet MS"/>
              </a:rPr>
              <a:t>¿Cómo se han organizado para los continuar el proceso de fortalecimiento curricular?</a:t>
            </a:r>
          </a:p>
          <a:p>
            <a:pPr marL="342900" marR="0" lvl="0" indent="-342900" algn="l" rtl="0">
              <a:lnSpc>
                <a:spcPct val="100000"/>
              </a:lnSpc>
              <a:spcBef>
                <a:spcPts val="0"/>
              </a:spcBef>
              <a:spcAft>
                <a:spcPts val="0"/>
              </a:spcAft>
              <a:buClr>
                <a:srgbClr val="000000"/>
              </a:buClr>
              <a:buFont typeface="Noto Sans Symbols"/>
              <a:buNone/>
            </a:pPr>
            <a:endParaRPr sz="2200" b="0" i="0" u="none" strike="noStrike" cap="none">
              <a:solidFill>
                <a:srgbClr val="000000"/>
              </a:solidFill>
              <a:latin typeface="Trebuchet MS"/>
              <a:ea typeface="Trebuchet MS"/>
              <a:cs typeface="Trebuchet MS"/>
              <a:sym typeface="Trebuchet MS"/>
            </a:endParaRPr>
          </a:p>
          <a:p>
            <a:pPr marL="342900" marR="0" lvl="0" indent="-342900" algn="l" rtl="0">
              <a:lnSpc>
                <a:spcPct val="100000"/>
              </a:lnSpc>
              <a:spcBef>
                <a:spcPts val="0"/>
              </a:spcBef>
              <a:spcAft>
                <a:spcPts val="0"/>
              </a:spcAft>
              <a:buClr>
                <a:srgbClr val="000000"/>
              </a:buClr>
              <a:buSzPct val="100000"/>
              <a:buFont typeface="Noto Sans Symbols"/>
              <a:buChar char="➢"/>
            </a:pPr>
            <a:r>
              <a:rPr lang="es-CO" sz="2200" b="0" i="0" u="none" strike="noStrike" cap="none">
                <a:solidFill>
                  <a:srgbClr val="000000"/>
                </a:solidFill>
                <a:latin typeface="Trebuchet MS"/>
                <a:ea typeface="Trebuchet MS"/>
                <a:cs typeface="Trebuchet MS"/>
                <a:sym typeface="Trebuchet MS"/>
              </a:rPr>
              <a:t>¿Cuál es el siguiente paso a seguir?</a:t>
            </a:r>
          </a:p>
          <a:p>
            <a:pPr marL="0" marR="0" lvl="0" indent="0" algn="just"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366" name="Shape 366" descr="http://formacionparaformadores.com/wp-content/uploads/2015/01/Ser-Formador-preguntas-y-re.jpg"/>
          <p:cNvPicPr preferRelativeResize="0"/>
          <p:nvPr/>
        </p:nvPicPr>
        <p:blipFill rotWithShape="1">
          <a:blip r:embed="rId8">
            <a:alphaModFix/>
          </a:blip>
          <a:srcRect/>
          <a:stretch/>
        </p:blipFill>
        <p:spPr>
          <a:xfrm>
            <a:off x="846479" y="1603191"/>
            <a:ext cx="3941740" cy="3286223"/>
          </a:xfrm>
          <a:prstGeom prst="rect">
            <a:avLst/>
          </a:prstGeom>
          <a:noFill/>
          <a:ln>
            <a:noFill/>
          </a:ln>
        </p:spPr>
      </p:pic>
      <p:sp>
        <p:nvSpPr>
          <p:cNvPr id="367" name="Shape 367"/>
          <p:cNvSpPr txBox="1"/>
          <p:nvPr/>
        </p:nvSpPr>
        <p:spPr>
          <a:xfrm>
            <a:off x="2670283" y="111051"/>
            <a:ext cx="8991097" cy="53762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Trebuchet MS"/>
              <a:buNone/>
            </a:pPr>
            <a:r>
              <a:rPr lang="es-CO" sz="2800" b="1" i="0" u="none" strike="noStrike" cap="none">
                <a:solidFill>
                  <a:srgbClr val="FFFFFF"/>
                </a:solidFill>
                <a:latin typeface="Trebuchet MS"/>
                <a:ea typeface="Trebuchet MS"/>
                <a:cs typeface="Trebuchet MS"/>
                <a:sym typeface="Trebuchet MS"/>
              </a:rPr>
              <a:t>Indagación compromisos y avances</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grpSp>
        <p:nvGrpSpPr>
          <p:cNvPr id="372" name="Shape 372"/>
          <p:cNvGrpSpPr/>
          <p:nvPr/>
        </p:nvGrpSpPr>
        <p:grpSpPr>
          <a:xfrm>
            <a:off x="8253408" y="6021673"/>
            <a:ext cx="3892798" cy="757270"/>
            <a:chOff x="6189257" y="6093296"/>
            <a:chExt cx="2919234" cy="757499"/>
          </a:xfrm>
        </p:grpSpPr>
        <p:sp>
          <p:nvSpPr>
            <p:cNvPr id="373" name="Shape 373"/>
            <p:cNvSpPr/>
            <p:nvPr/>
          </p:nvSpPr>
          <p:spPr>
            <a:xfrm>
              <a:off x="7590492" y="6093296"/>
              <a:ext cx="1517999" cy="757499"/>
            </a:xfrm>
            <a:prstGeom prst="rect">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74" name="Shape 374"/>
            <p:cNvSpPr/>
            <p:nvPr/>
          </p:nvSpPr>
          <p:spPr>
            <a:xfrm>
              <a:off x="6189257" y="6294092"/>
              <a:ext cx="1401298" cy="355800"/>
            </a:xfrm>
            <a:prstGeom prst="rect">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sp>
        <p:nvSpPr>
          <p:cNvPr id="375" name="Shape 375"/>
          <p:cNvSpPr txBox="1"/>
          <p:nvPr/>
        </p:nvSpPr>
        <p:spPr>
          <a:xfrm>
            <a:off x="2623278" y="2173575"/>
            <a:ext cx="9024077" cy="2218541"/>
          </a:xfrm>
          <a:prstGeom prst="rect">
            <a:avLst/>
          </a:prstGeom>
          <a:solidFill>
            <a:srgbClr val="CFE2F3"/>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Trebuchet MS"/>
              <a:buNone/>
            </a:pPr>
            <a:r>
              <a:rPr lang="es-CO" sz="2800" b="1" i="1" u="none" strike="noStrike" cap="none">
                <a:solidFill>
                  <a:srgbClr val="000000"/>
                </a:solidFill>
                <a:latin typeface="Trebuchet MS"/>
                <a:ea typeface="Trebuchet MS"/>
                <a:cs typeface="Trebuchet MS"/>
                <a:sym typeface="Trebuchet MS"/>
              </a:rPr>
              <a:t>Indagación por el ejercicio de Caracterización de comprensión lectora</a:t>
            </a:r>
          </a:p>
          <a:p>
            <a:pPr marL="0" marR="0" lvl="0" indent="0" algn="l" rtl="0">
              <a:lnSpc>
                <a:spcPct val="100000"/>
              </a:lnSpc>
              <a:spcBef>
                <a:spcPts val="0"/>
              </a:spcBef>
              <a:spcAft>
                <a:spcPts val="0"/>
              </a:spcAft>
              <a:buClr>
                <a:srgbClr val="000000"/>
              </a:buClr>
              <a:buSzPct val="25000"/>
              <a:buFont typeface="Trebuchet MS"/>
              <a:buNone/>
            </a:pPr>
            <a:br>
              <a:rPr lang="es-CO" sz="2800" b="0" i="1" u="none" strike="noStrike" cap="none">
                <a:solidFill>
                  <a:srgbClr val="000000"/>
                </a:solidFill>
                <a:latin typeface="Trebuchet MS"/>
                <a:ea typeface="Trebuchet MS"/>
                <a:cs typeface="Trebuchet MS"/>
                <a:sym typeface="Trebuchet MS"/>
              </a:rPr>
            </a:br>
            <a:r>
              <a:rPr lang="es-CO" sz="2800" b="1" i="1" u="none" strike="noStrike" cap="none">
                <a:solidFill>
                  <a:srgbClr val="000000"/>
                </a:solidFill>
                <a:latin typeface="Trebuchet MS"/>
                <a:ea typeface="Trebuchet MS"/>
                <a:cs typeface="Trebuchet MS"/>
                <a:sym typeface="Trebuchet MS"/>
              </a:rPr>
              <a:t>Estrategias de fortalecimiento de lectura y escritura</a:t>
            </a:r>
          </a:p>
        </p:txBody>
      </p:sp>
      <p:sp>
        <p:nvSpPr>
          <p:cNvPr id="376" name="Shape 376"/>
          <p:cNvSpPr txBox="1"/>
          <p:nvPr/>
        </p:nvSpPr>
        <p:spPr>
          <a:xfrm>
            <a:off x="764497" y="2173575"/>
            <a:ext cx="1564997" cy="2218541"/>
          </a:xfrm>
          <a:prstGeom prst="rect">
            <a:avLst/>
          </a:prstGeom>
          <a:solidFill>
            <a:srgbClr val="1E497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Trebuchet MS"/>
              <a:buNone/>
            </a:pPr>
            <a:r>
              <a:rPr lang="es-CO" sz="6000" b="1" i="0" u="none" strike="noStrike" cap="none">
                <a:solidFill>
                  <a:srgbClr val="FFFFFF"/>
                </a:solidFill>
                <a:latin typeface="Trebuchet MS"/>
                <a:ea typeface="Trebuchet MS"/>
                <a:cs typeface="Trebuchet MS"/>
                <a:sym typeface="Trebuchet MS"/>
              </a:rPr>
              <a:t>3</a:t>
            </a:r>
          </a:p>
        </p:txBody>
      </p:sp>
      <p:pic>
        <p:nvPicPr>
          <p:cNvPr id="377" name="Shape 377" descr="bandera-01.png"/>
          <p:cNvPicPr preferRelativeResize="0"/>
          <p:nvPr/>
        </p:nvPicPr>
        <p:blipFill rotWithShape="1">
          <a:blip r:embed="rId3">
            <a:alphaModFix/>
          </a:blip>
          <a:srcRect/>
          <a:stretch/>
        </p:blipFill>
        <p:spPr>
          <a:xfrm>
            <a:off x="8115225" y="5951860"/>
            <a:ext cx="4076699" cy="933300"/>
          </a:xfrm>
          <a:prstGeom prst="rect">
            <a:avLst/>
          </a:prstGeom>
          <a:noFill/>
          <a:ln>
            <a:noFill/>
          </a:ln>
        </p:spPr>
      </p:pic>
      <p:grpSp>
        <p:nvGrpSpPr>
          <p:cNvPr id="378" name="Shape 378"/>
          <p:cNvGrpSpPr/>
          <p:nvPr/>
        </p:nvGrpSpPr>
        <p:grpSpPr>
          <a:xfrm>
            <a:off x="0" y="5974080"/>
            <a:ext cx="12192000" cy="898095"/>
            <a:chOff x="0" y="5974080"/>
            <a:chExt cx="12192000" cy="898095"/>
          </a:xfrm>
        </p:grpSpPr>
        <p:pic>
          <p:nvPicPr>
            <p:cNvPr id="379" name="Shape 379"/>
            <p:cNvPicPr preferRelativeResize="0"/>
            <p:nvPr/>
          </p:nvPicPr>
          <p:blipFill rotWithShape="1">
            <a:blip r:embed="rId4">
              <a:alphaModFix/>
            </a:blip>
            <a:srcRect/>
            <a:stretch/>
          </p:blipFill>
          <p:spPr>
            <a:xfrm>
              <a:off x="0" y="5974080"/>
              <a:ext cx="3185160" cy="883920"/>
            </a:xfrm>
            <a:prstGeom prst="rect">
              <a:avLst/>
            </a:prstGeom>
            <a:noFill/>
            <a:ln>
              <a:noFill/>
            </a:ln>
          </p:spPr>
        </p:pic>
        <p:pic>
          <p:nvPicPr>
            <p:cNvPr id="380" name="Shape 380" descr="bandera-01.png"/>
            <p:cNvPicPr preferRelativeResize="0"/>
            <p:nvPr/>
          </p:nvPicPr>
          <p:blipFill rotWithShape="1">
            <a:blip r:embed="rId3">
              <a:alphaModFix/>
            </a:blip>
            <a:srcRect/>
            <a:stretch/>
          </p:blipFill>
          <p:spPr>
            <a:xfrm>
              <a:off x="8138160" y="5974080"/>
              <a:ext cx="4053839" cy="898095"/>
            </a:xfrm>
            <a:prstGeom prst="rect">
              <a:avLst/>
            </a:prstGeom>
            <a:noFill/>
            <a:ln>
              <a:noFill/>
            </a:ln>
          </p:spPr>
        </p:pic>
        <p:pic>
          <p:nvPicPr>
            <p:cNvPr id="381" name="Shape 381" descr="http://aprende.colombiaaprende.edu.co/sites/default/files/naspublic/styles/300_200/public/naspublic/orig_image/jornada_unica.png?itok=S0v9r2Wz"/>
            <p:cNvPicPr preferRelativeResize="0"/>
            <p:nvPr/>
          </p:nvPicPr>
          <p:blipFill rotWithShape="1">
            <a:blip r:embed="rId5">
              <a:alphaModFix/>
            </a:blip>
            <a:srcRect t="19785" b="15040"/>
            <a:stretch/>
          </p:blipFill>
          <p:spPr>
            <a:xfrm>
              <a:off x="3154680" y="6156960"/>
              <a:ext cx="1540772" cy="685799"/>
            </a:xfrm>
            <a:prstGeom prst="rect">
              <a:avLst/>
            </a:prstGeom>
            <a:noFill/>
            <a:ln>
              <a:noFill/>
            </a:ln>
          </p:spPr>
        </p:pic>
        <p:pic>
          <p:nvPicPr>
            <p:cNvPr id="382" name="Shape 382"/>
            <p:cNvPicPr preferRelativeResize="0"/>
            <p:nvPr/>
          </p:nvPicPr>
          <p:blipFill rotWithShape="1">
            <a:blip r:embed="rId6">
              <a:alphaModFix/>
            </a:blip>
            <a:srcRect/>
            <a:stretch/>
          </p:blipFill>
          <p:spPr>
            <a:xfrm>
              <a:off x="4549171" y="6199925"/>
              <a:ext cx="968180" cy="657010"/>
            </a:xfrm>
            <a:prstGeom prst="rect">
              <a:avLst/>
            </a:prstGeom>
            <a:noFill/>
            <a:ln>
              <a:noFill/>
            </a:ln>
          </p:spPr>
        </p:pic>
        <p:pic>
          <p:nvPicPr>
            <p:cNvPr id="383" name="Shape 383"/>
            <p:cNvPicPr preferRelativeResize="0"/>
            <p:nvPr/>
          </p:nvPicPr>
          <p:blipFill rotWithShape="1">
            <a:blip r:embed="rId7">
              <a:alphaModFix/>
            </a:blip>
            <a:srcRect l="16107" t="16474" r="16549" b="3901"/>
            <a:stretch/>
          </p:blipFill>
          <p:spPr>
            <a:xfrm>
              <a:off x="5577755" y="6055289"/>
              <a:ext cx="609683" cy="790807"/>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grpSp>
        <p:nvGrpSpPr>
          <p:cNvPr id="388" name="Shape 388"/>
          <p:cNvGrpSpPr/>
          <p:nvPr/>
        </p:nvGrpSpPr>
        <p:grpSpPr>
          <a:xfrm>
            <a:off x="0" y="6116453"/>
            <a:ext cx="12192000" cy="758273"/>
            <a:chOff x="0" y="5974080"/>
            <a:chExt cx="12192000" cy="898095"/>
          </a:xfrm>
        </p:grpSpPr>
        <p:pic>
          <p:nvPicPr>
            <p:cNvPr id="389" name="Shape 389"/>
            <p:cNvPicPr preferRelativeResize="0"/>
            <p:nvPr/>
          </p:nvPicPr>
          <p:blipFill rotWithShape="1">
            <a:blip r:embed="rId3">
              <a:alphaModFix/>
            </a:blip>
            <a:srcRect/>
            <a:stretch/>
          </p:blipFill>
          <p:spPr>
            <a:xfrm>
              <a:off x="0" y="5974080"/>
              <a:ext cx="3185160" cy="883920"/>
            </a:xfrm>
            <a:prstGeom prst="rect">
              <a:avLst/>
            </a:prstGeom>
            <a:noFill/>
            <a:ln>
              <a:noFill/>
            </a:ln>
          </p:spPr>
        </p:pic>
        <p:pic>
          <p:nvPicPr>
            <p:cNvPr id="390" name="Shape 390" descr="bandera-01.png"/>
            <p:cNvPicPr preferRelativeResize="0"/>
            <p:nvPr/>
          </p:nvPicPr>
          <p:blipFill rotWithShape="1">
            <a:blip r:embed="rId4">
              <a:alphaModFix/>
            </a:blip>
            <a:srcRect/>
            <a:stretch/>
          </p:blipFill>
          <p:spPr>
            <a:xfrm>
              <a:off x="8138160" y="5974080"/>
              <a:ext cx="4053839" cy="898095"/>
            </a:xfrm>
            <a:prstGeom prst="rect">
              <a:avLst/>
            </a:prstGeom>
            <a:noFill/>
            <a:ln>
              <a:noFill/>
            </a:ln>
          </p:spPr>
        </p:pic>
        <p:pic>
          <p:nvPicPr>
            <p:cNvPr id="391" name="Shape 391" descr="http://aprende.colombiaaprende.edu.co/sites/default/files/naspublic/styles/300_200/public/naspublic/orig_image/jornada_unica.png?itok=S0v9r2Wz"/>
            <p:cNvPicPr preferRelativeResize="0"/>
            <p:nvPr/>
          </p:nvPicPr>
          <p:blipFill rotWithShape="1">
            <a:blip r:embed="rId5">
              <a:alphaModFix/>
            </a:blip>
            <a:srcRect t="19785" b="15040"/>
            <a:stretch/>
          </p:blipFill>
          <p:spPr>
            <a:xfrm>
              <a:off x="3154680" y="6156960"/>
              <a:ext cx="1540772" cy="685799"/>
            </a:xfrm>
            <a:prstGeom prst="rect">
              <a:avLst/>
            </a:prstGeom>
            <a:noFill/>
            <a:ln>
              <a:noFill/>
            </a:ln>
          </p:spPr>
        </p:pic>
        <p:pic>
          <p:nvPicPr>
            <p:cNvPr id="392" name="Shape 392"/>
            <p:cNvPicPr preferRelativeResize="0"/>
            <p:nvPr/>
          </p:nvPicPr>
          <p:blipFill rotWithShape="1">
            <a:blip r:embed="rId6">
              <a:alphaModFix/>
            </a:blip>
            <a:srcRect/>
            <a:stretch/>
          </p:blipFill>
          <p:spPr>
            <a:xfrm>
              <a:off x="4549171" y="6199925"/>
              <a:ext cx="968180" cy="657010"/>
            </a:xfrm>
            <a:prstGeom prst="rect">
              <a:avLst/>
            </a:prstGeom>
            <a:noFill/>
            <a:ln>
              <a:noFill/>
            </a:ln>
          </p:spPr>
        </p:pic>
        <p:pic>
          <p:nvPicPr>
            <p:cNvPr id="393" name="Shape 393"/>
            <p:cNvPicPr preferRelativeResize="0"/>
            <p:nvPr/>
          </p:nvPicPr>
          <p:blipFill rotWithShape="1">
            <a:blip r:embed="rId7">
              <a:alphaModFix/>
            </a:blip>
            <a:srcRect l="16107" t="16474" r="16549" b="3901"/>
            <a:stretch/>
          </p:blipFill>
          <p:spPr>
            <a:xfrm>
              <a:off x="5577755" y="6055289"/>
              <a:ext cx="609683" cy="790807"/>
            </a:xfrm>
            <a:prstGeom prst="rect">
              <a:avLst/>
            </a:prstGeom>
            <a:noFill/>
            <a:ln>
              <a:noFill/>
            </a:ln>
          </p:spPr>
        </p:pic>
      </p:grpSp>
      <p:sp>
        <p:nvSpPr>
          <p:cNvPr id="394" name="Shape 394"/>
          <p:cNvSpPr txBox="1"/>
          <p:nvPr/>
        </p:nvSpPr>
        <p:spPr>
          <a:xfrm>
            <a:off x="3701885" y="64415"/>
            <a:ext cx="8475259" cy="95410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rial"/>
              <a:buNone/>
            </a:pPr>
            <a:r>
              <a:rPr lang="es-CO" sz="2400" b="1" i="0" u="none" strike="noStrike" cap="none">
                <a:solidFill>
                  <a:schemeClr val="lt1"/>
                </a:solidFill>
                <a:latin typeface="Arial"/>
                <a:ea typeface="Arial"/>
                <a:cs typeface="Arial"/>
                <a:sym typeface="Arial"/>
              </a:rPr>
              <a:t>Pensar la integración curricular desde la Jornada Única</a:t>
            </a:r>
          </a:p>
          <a:p>
            <a:pPr marL="0" marR="0" lvl="0" indent="0" algn="r" rtl="0">
              <a:lnSpc>
                <a:spcPct val="100000"/>
              </a:lnSpc>
              <a:spcBef>
                <a:spcPts val="0"/>
              </a:spcBef>
              <a:spcAft>
                <a:spcPts val="0"/>
              </a:spcAft>
              <a:buClr>
                <a:srgbClr val="FFFFFF"/>
              </a:buClr>
              <a:buFont typeface="Arial"/>
              <a:buNone/>
            </a:pPr>
            <a:endParaRPr sz="1800" b="1" i="0" u="none" strike="noStrike" cap="none">
              <a:solidFill>
                <a:schemeClr val="lt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95" name="Shape 395"/>
          <p:cNvSpPr/>
          <p:nvPr/>
        </p:nvSpPr>
        <p:spPr>
          <a:xfrm>
            <a:off x="786733" y="1648000"/>
            <a:ext cx="4796852" cy="1692771"/>
          </a:xfrm>
          <a:prstGeom prst="rect">
            <a:avLst/>
          </a:prstGeom>
          <a:solidFill>
            <a:srgbClr val="BAF8FF"/>
          </a:solidFill>
          <a:ln w="9525" cap="flat" cmpd="sng">
            <a:solidFill>
              <a:srgbClr val="00717D"/>
            </a:solidFill>
            <a:prstDash val="solid"/>
            <a:round/>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s-CO" sz="2600" b="0" i="0" u="none" strike="noStrike" cap="none">
                <a:solidFill>
                  <a:srgbClr val="000000"/>
                </a:solidFill>
                <a:latin typeface="Trebuchet MS"/>
                <a:ea typeface="Trebuchet MS"/>
                <a:cs typeface="Trebuchet MS"/>
                <a:sym typeface="Trebuchet MS"/>
              </a:rPr>
              <a:t>¿Cómo el colegio organizó la aplicación?</a:t>
            </a:r>
          </a:p>
          <a:p>
            <a:pPr marL="0" marR="0" lvl="0" indent="0" algn="ctr" rtl="0">
              <a:lnSpc>
                <a:spcPct val="100000"/>
              </a:lnSpc>
              <a:spcBef>
                <a:spcPts val="0"/>
              </a:spcBef>
              <a:spcAft>
                <a:spcPts val="0"/>
              </a:spcAft>
              <a:buClr>
                <a:srgbClr val="000000"/>
              </a:buClr>
              <a:buFont typeface="Arial"/>
              <a:buNone/>
            </a:pPr>
            <a:endParaRPr sz="2600" b="0" i="0" u="none" strike="noStrike" cap="none">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ct val="25000"/>
              <a:buFont typeface="Trebuchet MS"/>
              <a:buNone/>
            </a:pPr>
            <a:r>
              <a:rPr lang="es-CO" sz="2600" b="0" i="0" u="none" strike="noStrike" cap="none">
                <a:solidFill>
                  <a:srgbClr val="000000"/>
                </a:solidFill>
                <a:latin typeface="Trebuchet MS"/>
                <a:ea typeface="Trebuchet MS"/>
                <a:cs typeface="Trebuchet MS"/>
                <a:sym typeface="Trebuchet MS"/>
              </a:rPr>
              <a:t>¿Qué resultados obtuvieron?</a:t>
            </a:r>
          </a:p>
        </p:txBody>
      </p:sp>
      <p:pic>
        <p:nvPicPr>
          <p:cNvPr id="396" name="Shape 396"/>
          <p:cNvPicPr preferRelativeResize="0"/>
          <p:nvPr/>
        </p:nvPicPr>
        <p:blipFill rotWithShape="1">
          <a:blip r:embed="rId8">
            <a:alphaModFix/>
          </a:blip>
          <a:srcRect/>
          <a:stretch/>
        </p:blipFill>
        <p:spPr>
          <a:xfrm>
            <a:off x="6038271" y="1360638"/>
            <a:ext cx="5335445" cy="2147517"/>
          </a:xfrm>
          <a:prstGeom prst="rect">
            <a:avLst/>
          </a:prstGeom>
          <a:noFill/>
          <a:ln>
            <a:noFill/>
          </a:ln>
        </p:spPr>
      </p:pic>
      <p:pic>
        <p:nvPicPr>
          <p:cNvPr id="397" name="Shape 397"/>
          <p:cNvPicPr preferRelativeResize="0"/>
          <p:nvPr/>
        </p:nvPicPr>
        <p:blipFill rotWithShape="1">
          <a:blip r:embed="rId9">
            <a:alphaModFix/>
          </a:blip>
          <a:srcRect l="10502" t="14359" r="50826"/>
          <a:stretch/>
        </p:blipFill>
        <p:spPr>
          <a:xfrm>
            <a:off x="2065272" y="3855173"/>
            <a:ext cx="1004341" cy="1910948"/>
          </a:xfrm>
          <a:prstGeom prst="rect">
            <a:avLst/>
          </a:prstGeom>
          <a:noFill/>
          <a:ln>
            <a:noFill/>
          </a:ln>
        </p:spPr>
      </p:pic>
      <p:pic>
        <p:nvPicPr>
          <p:cNvPr id="398" name="Shape 398"/>
          <p:cNvPicPr preferRelativeResize="0"/>
          <p:nvPr/>
        </p:nvPicPr>
        <p:blipFill rotWithShape="1">
          <a:blip r:embed="rId9">
            <a:alphaModFix/>
          </a:blip>
          <a:srcRect l="49146" r="12291" b="17585"/>
          <a:stretch/>
        </p:blipFill>
        <p:spPr>
          <a:xfrm>
            <a:off x="8929095" y="3880046"/>
            <a:ext cx="1001525" cy="1838940"/>
          </a:xfrm>
          <a:prstGeom prst="rect">
            <a:avLst/>
          </a:prstGeom>
          <a:noFill/>
          <a:ln>
            <a:noFill/>
          </a:ln>
        </p:spPr>
      </p:pic>
      <p:sp>
        <p:nvSpPr>
          <p:cNvPr id="399" name="Shape 399"/>
          <p:cNvSpPr txBox="1"/>
          <p:nvPr/>
        </p:nvSpPr>
        <p:spPr>
          <a:xfrm>
            <a:off x="3069614" y="3993192"/>
            <a:ext cx="6008261" cy="156966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s-CO" sz="3200" b="0" i="0" u="none" strike="noStrike" cap="none">
                <a:solidFill>
                  <a:srgbClr val="000000"/>
                </a:solidFill>
                <a:latin typeface="Trebuchet MS"/>
                <a:ea typeface="Trebuchet MS"/>
                <a:cs typeface="Trebuchet MS"/>
                <a:sym typeface="Trebuchet MS"/>
              </a:rPr>
              <a:t>Creen ustedes que todos los niños de tercer  grado pueden aprender a leer</a:t>
            </a:r>
          </a:p>
        </p:txBody>
      </p:sp>
      <p:sp>
        <p:nvSpPr>
          <p:cNvPr id="400" name="Shape 400"/>
          <p:cNvSpPr/>
          <p:nvPr/>
        </p:nvSpPr>
        <p:spPr>
          <a:xfrm rot="-5400000">
            <a:off x="7212421" y="-4210778"/>
            <a:ext cx="795441" cy="9206942"/>
          </a:xfrm>
          <a:custGeom>
            <a:avLst/>
            <a:gdLst/>
            <a:ahLst/>
            <a:cxnLst/>
            <a:rect l="0" t="0" r="0" b="0"/>
            <a:pathLst>
              <a:path w="120000" h="120000" extrusionOk="0">
                <a:moveTo>
                  <a:pt x="20000" y="0"/>
                </a:moveTo>
                <a:lnTo>
                  <a:pt x="99999" y="0"/>
                </a:lnTo>
                <a:cubicBezTo>
                  <a:pt x="111045" y="0"/>
                  <a:pt x="120000" y="1321"/>
                  <a:pt x="120000" y="2951"/>
                </a:cubicBezTo>
                <a:lnTo>
                  <a:pt x="120000" y="120000"/>
                </a:lnTo>
                <a:lnTo>
                  <a:pt x="120000" y="120000"/>
                </a:lnTo>
                <a:lnTo>
                  <a:pt x="0" y="120000"/>
                </a:lnTo>
                <a:lnTo>
                  <a:pt x="0" y="120000"/>
                </a:lnTo>
                <a:lnTo>
                  <a:pt x="0" y="2951"/>
                </a:lnTo>
                <a:cubicBezTo>
                  <a:pt x="0" y="1321"/>
                  <a:pt x="8954" y="0"/>
                  <a:pt x="20000" y="0"/>
                </a:cubicBezTo>
              </a:path>
            </a:pathLst>
          </a:custGeom>
          <a:solidFill>
            <a:srgbClr val="17365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2400" b="0" i="0" u="none" strike="noStrike" cap="none">
              <a:solidFill>
                <a:schemeClr val="lt1"/>
              </a:solidFill>
              <a:latin typeface="Calibri"/>
              <a:ea typeface="Calibri"/>
              <a:cs typeface="Calibri"/>
              <a:sym typeface="Calibri"/>
            </a:endParaRPr>
          </a:p>
        </p:txBody>
      </p:sp>
      <p:sp>
        <p:nvSpPr>
          <p:cNvPr id="401" name="Shape 401"/>
          <p:cNvSpPr txBox="1"/>
          <p:nvPr/>
        </p:nvSpPr>
        <p:spPr>
          <a:xfrm>
            <a:off x="3154680" y="137154"/>
            <a:ext cx="9667543" cy="53762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rebuchet MS"/>
              <a:buNone/>
            </a:pPr>
            <a:r>
              <a:rPr lang="es-CO" sz="2400" b="1" i="0" u="none" strike="noStrike" cap="none">
                <a:solidFill>
                  <a:schemeClr val="lt1"/>
                </a:solidFill>
                <a:latin typeface="Trebuchet MS"/>
                <a:ea typeface="Trebuchet MS"/>
                <a:cs typeface="Trebuchet MS"/>
                <a:sym typeface="Trebuchet MS"/>
              </a:rPr>
              <a:t>Comprensión lectora</a:t>
            </a:r>
            <a:r>
              <a:rPr lang="es-CO" sz="2400" b="0" i="0" u="none" strike="noStrike" cap="none">
                <a:solidFill>
                  <a:schemeClr val="lt1"/>
                </a:solidFill>
                <a:latin typeface="Trebuchet MS"/>
                <a:ea typeface="Trebuchet MS"/>
                <a:cs typeface="Trebuchet MS"/>
                <a:sym typeface="Trebuchet MS"/>
              </a:rPr>
              <a:t> - </a:t>
            </a:r>
            <a:r>
              <a:rPr lang="es-CO" sz="2400" b="1" i="0" u="none" strike="noStrike" cap="none">
                <a:solidFill>
                  <a:schemeClr val="lt1"/>
                </a:solidFill>
                <a:latin typeface="Trebuchet MS"/>
                <a:ea typeface="Trebuchet MS"/>
                <a:cs typeface="Trebuchet MS"/>
                <a:sym typeface="Trebuchet MS"/>
              </a:rPr>
              <a:t>Fortalecimiento de lectura y escritura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Shape 406"/>
          <p:cNvPicPr preferRelativeResize="0"/>
          <p:nvPr/>
        </p:nvPicPr>
        <p:blipFill rotWithShape="1">
          <a:blip r:embed="rId3">
            <a:alphaModFix/>
          </a:blip>
          <a:srcRect/>
          <a:stretch/>
        </p:blipFill>
        <p:spPr>
          <a:xfrm flipH="1">
            <a:off x="540518" y="1829980"/>
            <a:ext cx="4412665" cy="2493507"/>
          </a:xfrm>
          <a:prstGeom prst="rect">
            <a:avLst/>
          </a:prstGeom>
          <a:noFill/>
          <a:ln>
            <a:noFill/>
          </a:ln>
        </p:spPr>
      </p:pic>
      <p:grpSp>
        <p:nvGrpSpPr>
          <p:cNvPr id="407" name="Shape 407"/>
          <p:cNvGrpSpPr/>
          <p:nvPr/>
        </p:nvGrpSpPr>
        <p:grpSpPr>
          <a:xfrm>
            <a:off x="0" y="6001333"/>
            <a:ext cx="12192000" cy="856668"/>
            <a:chOff x="0" y="5974080"/>
            <a:chExt cx="12192000" cy="898095"/>
          </a:xfrm>
        </p:grpSpPr>
        <p:pic>
          <p:nvPicPr>
            <p:cNvPr id="408" name="Shape 408"/>
            <p:cNvPicPr preferRelativeResize="0"/>
            <p:nvPr/>
          </p:nvPicPr>
          <p:blipFill rotWithShape="1">
            <a:blip r:embed="rId4">
              <a:alphaModFix/>
            </a:blip>
            <a:srcRect/>
            <a:stretch/>
          </p:blipFill>
          <p:spPr>
            <a:xfrm>
              <a:off x="0" y="5974080"/>
              <a:ext cx="3185160" cy="883920"/>
            </a:xfrm>
            <a:prstGeom prst="rect">
              <a:avLst/>
            </a:prstGeom>
            <a:noFill/>
            <a:ln>
              <a:noFill/>
            </a:ln>
          </p:spPr>
        </p:pic>
        <p:pic>
          <p:nvPicPr>
            <p:cNvPr id="409" name="Shape 409" descr="bandera-01.png"/>
            <p:cNvPicPr preferRelativeResize="0"/>
            <p:nvPr/>
          </p:nvPicPr>
          <p:blipFill rotWithShape="1">
            <a:blip r:embed="rId5">
              <a:alphaModFix/>
            </a:blip>
            <a:srcRect/>
            <a:stretch/>
          </p:blipFill>
          <p:spPr>
            <a:xfrm>
              <a:off x="8138160" y="5974080"/>
              <a:ext cx="4053839" cy="898095"/>
            </a:xfrm>
            <a:prstGeom prst="rect">
              <a:avLst/>
            </a:prstGeom>
            <a:noFill/>
            <a:ln>
              <a:noFill/>
            </a:ln>
          </p:spPr>
        </p:pic>
        <p:pic>
          <p:nvPicPr>
            <p:cNvPr id="410" name="Shape 410" descr="http://aprende.colombiaaprende.edu.co/sites/default/files/naspublic/styles/300_200/public/naspublic/orig_image/jornada_unica.png?itok=S0v9r2Wz"/>
            <p:cNvPicPr preferRelativeResize="0"/>
            <p:nvPr/>
          </p:nvPicPr>
          <p:blipFill rotWithShape="1">
            <a:blip r:embed="rId6">
              <a:alphaModFix/>
            </a:blip>
            <a:srcRect t="19785" b="15040"/>
            <a:stretch/>
          </p:blipFill>
          <p:spPr>
            <a:xfrm>
              <a:off x="3154680" y="6156960"/>
              <a:ext cx="1540772" cy="685799"/>
            </a:xfrm>
            <a:prstGeom prst="rect">
              <a:avLst/>
            </a:prstGeom>
            <a:noFill/>
            <a:ln>
              <a:noFill/>
            </a:ln>
          </p:spPr>
        </p:pic>
        <p:pic>
          <p:nvPicPr>
            <p:cNvPr id="411" name="Shape 411"/>
            <p:cNvPicPr preferRelativeResize="0"/>
            <p:nvPr/>
          </p:nvPicPr>
          <p:blipFill rotWithShape="1">
            <a:blip r:embed="rId7">
              <a:alphaModFix/>
            </a:blip>
            <a:srcRect/>
            <a:stretch/>
          </p:blipFill>
          <p:spPr>
            <a:xfrm>
              <a:off x="4549171" y="6199925"/>
              <a:ext cx="968180" cy="657010"/>
            </a:xfrm>
            <a:prstGeom prst="rect">
              <a:avLst/>
            </a:prstGeom>
            <a:noFill/>
            <a:ln>
              <a:noFill/>
            </a:ln>
          </p:spPr>
        </p:pic>
        <p:pic>
          <p:nvPicPr>
            <p:cNvPr id="412" name="Shape 412"/>
            <p:cNvPicPr preferRelativeResize="0"/>
            <p:nvPr/>
          </p:nvPicPr>
          <p:blipFill rotWithShape="1">
            <a:blip r:embed="rId8">
              <a:alphaModFix/>
            </a:blip>
            <a:srcRect l="16107" t="16474" r="16549" b="3901"/>
            <a:stretch/>
          </p:blipFill>
          <p:spPr>
            <a:xfrm>
              <a:off x="5577755" y="6055289"/>
              <a:ext cx="609683" cy="790807"/>
            </a:xfrm>
            <a:prstGeom prst="rect">
              <a:avLst/>
            </a:prstGeom>
            <a:noFill/>
            <a:ln>
              <a:noFill/>
            </a:ln>
          </p:spPr>
        </p:pic>
      </p:grpSp>
      <p:sp>
        <p:nvSpPr>
          <p:cNvPr id="413" name="Shape 413"/>
          <p:cNvSpPr txBox="1"/>
          <p:nvPr/>
        </p:nvSpPr>
        <p:spPr>
          <a:xfrm>
            <a:off x="3701885" y="64415"/>
            <a:ext cx="8475259" cy="95410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rial"/>
              <a:buNone/>
            </a:pPr>
            <a:r>
              <a:rPr lang="es-CO" sz="2400" b="1" i="0" u="none" strike="noStrike" cap="none">
                <a:solidFill>
                  <a:schemeClr val="lt1"/>
                </a:solidFill>
                <a:latin typeface="Arial"/>
                <a:ea typeface="Arial"/>
                <a:cs typeface="Arial"/>
                <a:sym typeface="Arial"/>
              </a:rPr>
              <a:t>Pensar la integración curricular desde la Jornada Única</a:t>
            </a:r>
          </a:p>
          <a:p>
            <a:pPr marL="0" marR="0" lvl="0" indent="0" algn="r" rtl="0">
              <a:lnSpc>
                <a:spcPct val="100000"/>
              </a:lnSpc>
              <a:spcBef>
                <a:spcPts val="0"/>
              </a:spcBef>
              <a:spcAft>
                <a:spcPts val="0"/>
              </a:spcAft>
              <a:buClr>
                <a:srgbClr val="FFFFFF"/>
              </a:buClr>
              <a:buFont typeface="Arial"/>
              <a:buNone/>
            </a:pPr>
            <a:endParaRPr sz="1800" b="1" i="0" u="none" strike="noStrike" cap="none">
              <a:solidFill>
                <a:schemeClr val="lt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14" name="Shape 414"/>
          <p:cNvSpPr/>
          <p:nvPr/>
        </p:nvSpPr>
        <p:spPr>
          <a:xfrm rot="-5400000">
            <a:off x="7212421" y="-4210778"/>
            <a:ext cx="795441" cy="9206942"/>
          </a:xfrm>
          <a:custGeom>
            <a:avLst/>
            <a:gdLst/>
            <a:ahLst/>
            <a:cxnLst/>
            <a:rect l="0" t="0" r="0" b="0"/>
            <a:pathLst>
              <a:path w="120000" h="120000" extrusionOk="0">
                <a:moveTo>
                  <a:pt x="20000" y="0"/>
                </a:moveTo>
                <a:lnTo>
                  <a:pt x="99999" y="0"/>
                </a:lnTo>
                <a:cubicBezTo>
                  <a:pt x="111045" y="0"/>
                  <a:pt x="120000" y="1321"/>
                  <a:pt x="120000" y="2951"/>
                </a:cubicBezTo>
                <a:lnTo>
                  <a:pt x="120000" y="120000"/>
                </a:lnTo>
                <a:lnTo>
                  <a:pt x="120000" y="120000"/>
                </a:lnTo>
                <a:lnTo>
                  <a:pt x="0" y="120000"/>
                </a:lnTo>
                <a:lnTo>
                  <a:pt x="0" y="120000"/>
                </a:lnTo>
                <a:lnTo>
                  <a:pt x="0" y="2951"/>
                </a:lnTo>
                <a:cubicBezTo>
                  <a:pt x="0" y="1321"/>
                  <a:pt x="8954" y="0"/>
                  <a:pt x="20000" y="0"/>
                </a:cubicBezTo>
              </a:path>
            </a:pathLst>
          </a:custGeom>
          <a:solidFill>
            <a:srgbClr val="17365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2400" b="0" i="0" u="none" strike="noStrike" cap="none">
              <a:solidFill>
                <a:schemeClr val="lt1"/>
              </a:solidFill>
              <a:latin typeface="Calibri"/>
              <a:ea typeface="Calibri"/>
              <a:cs typeface="Calibri"/>
              <a:sym typeface="Calibri"/>
            </a:endParaRPr>
          </a:p>
        </p:txBody>
      </p:sp>
      <p:sp>
        <p:nvSpPr>
          <p:cNvPr id="415" name="Shape 415"/>
          <p:cNvSpPr txBox="1"/>
          <p:nvPr/>
        </p:nvSpPr>
        <p:spPr>
          <a:xfrm>
            <a:off x="3154680" y="137154"/>
            <a:ext cx="9667543" cy="53762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rebuchet MS"/>
              <a:buNone/>
            </a:pPr>
            <a:r>
              <a:rPr lang="es-CO" sz="2400" b="1" i="0" u="none" strike="noStrike" cap="none">
                <a:solidFill>
                  <a:schemeClr val="lt1"/>
                </a:solidFill>
                <a:latin typeface="Trebuchet MS"/>
                <a:ea typeface="Trebuchet MS"/>
                <a:cs typeface="Trebuchet MS"/>
                <a:sym typeface="Trebuchet MS"/>
              </a:rPr>
              <a:t>Comprensión lectora</a:t>
            </a:r>
            <a:r>
              <a:rPr lang="es-CO" sz="2400" b="0" i="0" u="none" strike="noStrike" cap="none">
                <a:solidFill>
                  <a:schemeClr val="lt1"/>
                </a:solidFill>
                <a:latin typeface="Trebuchet MS"/>
                <a:ea typeface="Trebuchet MS"/>
                <a:cs typeface="Trebuchet MS"/>
                <a:sym typeface="Trebuchet MS"/>
              </a:rPr>
              <a:t> - </a:t>
            </a:r>
            <a:r>
              <a:rPr lang="es-CO" sz="2400" b="1" i="0" u="none" strike="noStrike" cap="none">
                <a:solidFill>
                  <a:schemeClr val="lt1"/>
                </a:solidFill>
                <a:latin typeface="Trebuchet MS"/>
                <a:ea typeface="Trebuchet MS"/>
                <a:cs typeface="Trebuchet MS"/>
                <a:sym typeface="Trebuchet MS"/>
              </a:rPr>
              <a:t>Fortalecimiento de lectura y escritura</a:t>
            </a:r>
          </a:p>
        </p:txBody>
      </p:sp>
      <p:sp>
        <p:nvSpPr>
          <p:cNvPr id="416" name="Shape 416"/>
          <p:cNvSpPr/>
          <p:nvPr/>
        </p:nvSpPr>
        <p:spPr>
          <a:xfrm flipH="1">
            <a:off x="4695451" y="1290036"/>
            <a:ext cx="5300827" cy="2605315"/>
          </a:xfrm>
          <a:prstGeom prst="downArrowCallout">
            <a:avLst>
              <a:gd name="adj1" fmla="val 25000"/>
              <a:gd name="adj2" fmla="val 25000"/>
              <a:gd name="adj3" fmla="val 25000"/>
              <a:gd name="adj4" fmla="val 64977"/>
            </a:avLst>
          </a:prstGeom>
          <a:solidFill>
            <a:srgbClr val="BAF8FF"/>
          </a:solidFill>
          <a:ln w="25400" cap="flat" cmpd="sng">
            <a:solidFill>
              <a:srgbClr val="00717D"/>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Trebuchet MS"/>
              <a:buNone/>
            </a:pPr>
            <a:r>
              <a:rPr lang="es-CO" sz="2400" b="1" i="0" u="none" strike="noStrike" cap="none">
                <a:solidFill>
                  <a:schemeClr val="dk1"/>
                </a:solidFill>
                <a:latin typeface="Trebuchet MS"/>
                <a:ea typeface="Trebuchet MS"/>
                <a:cs typeface="Trebuchet MS"/>
                <a:sym typeface="Trebuchet MS"/>
              </a:rPr>
              <a:t>Es importante que los docentes tengan </a:t>
            </a:r>
            <a:r>
              <a:rPr lang="es-CO" sz="2400" b="1" i="0" u="sng" strike="noStrike" cap="none">
                <a:solidFill>
                  <a:srgbClr val="C00000"/>
                </a:solidFill>
                <a:latin typeface="Trebuchet MS"/>
                <a:ea typeface="Trebuchet MS"/>
                <a:cs typeface="Trebuchet MS"/>
                <a:sym typeface="Trebuchet MS"/>
              </a:rPr>
              <a:t>altas expectativas de aprendizaje</a:t>
            </a:r>
            <a:r>
              <a:rPr lang="es-CO" sz="2400" b="1" i="0" u="none" strike="noStrike" cap="none">
                <a:solidFill>
                  <a:srgbClr val="C00000"/>
                </a:solidFill>
                <a:latin typeface="Trebuchet MS"/>
                <a:ea typeface="Trebuchet MS"/>
                <a:cs typeface="Trebuchet MS"/>
                <a:sym typeface="Trebuchet MS"/>
              </a:rPr>
              <a:t> </a:t>
            </a:r>
            <a:r>
              <a:rPr lang="es-CO" sz="2400" b="1" i="0" u="none" strike="noStrike" cap="none">
                <a:solidFill>
                  <a:schemeClr val="dk1"/>
                </a:solidFill>
                <a:latin typeface="Trebuchet MS"/>
                <a:ea typeface="Trebuchet MS"/>
                <a:cs typeface="Trebuchet MS"/>
                <a:sym typeface="Trebuchet MS"/>
              </a:rPr>
              <a:t>de todos los estudiantes.</a:t>
            </a:r>
          </a:p>
        </p:txBody>
      </p:sp>
      <p:sp>
        <p:nvSpPr>
          <p:cNvPr id="417" name="Shape 417"/>
          <p:cNvSpPr/>
          <p:nvPr/>
        </p:nvSpPr>
        <p:spPr>
          <a:xfrm>
            <a:off x="3216110" y="3915842"/>
            <a:ext cx="3924770" cy="1448475"/>
          </a:xfrm>
          <a:prstGeom prst="roundRect">
            <a:avLst>
              <a:gd name="adj" fmla="val 16667"/>
            </a:avLst>
          </a:prstGeom>
          <a:solidFill>
            <a:srgbClr val="DDDDDD"/>
          </a:solidFill>
          <a:ln w="25400" cap="flat" cmpd="sng">
            <a:solidFill>
              <a:srgbClr val="777777"/>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C00000"/>
              </a:buClr>
              <a:buSzPct val="25000"/>
              <a:buFont typeface="Trebuchet MS"/>
              <a:buNone/>
            </a:pPr>
            <a:r>
              <a:rPr lang="es-CO" sz="2400" b="1" i="0" u="none" strike="noStrike" cap="none">
                <a:solidFill>
                  <a:srgbClr val="C00000"/>
                </a:solidFill>
                <a:latin typeface="Trebuchet MS"/>
                <a:ea typeface="Trebuchet MS"/>
                <a:cs typeface="Trebuchet MS"/>
                <a:sym typeface="Trebuchet MS"/>
              </a:rPr>
              <a:t>Todos los niños </a:t>
            </a:r>
            <a:r>
              <a:rPr lang="es-CO" sz="2400" b="1" i="0" u="none" strike="noStrike" cap="none">
                <a:solidFill>
                  <a:schemeClr val="dk1"/>
                </a:solidFill>
                <a:latin typeface="Trebuchet MS"/>
                <a:ea typeface="Trebuchet MS"/>
                <a:cs typeface="Trebuchet MS"/>
                <a:sym typeface="Trebuchet MS"/>
              </a:rPr>
              <a:t>de grado 3° </a:t>
            </a:r>
            <a:r>
              <a:rPr lang="es-CO" sz="2400" b="1" i="0" u="none" strike="noStrike" cap="none">
                <a:solidFill>
                  <a:srgbClr val="C00000"/>
                </a:solidFill>
                <a:latin typeface="Trebuchet MS"/>
                <a:ea typeface="Trebuchet MS"/>
                <a:cs typeface="Trebuchet MS"/>
                <a:sym typeface="Trebuchet MS"/>
              </a:rPr>
              <a:t>pueden y deben leer y escribir</a:t>
            </a:r>
            <a:r>
              <a:rPr lang="es-CO" sz="2400" b="1" i="0" u="none" strike="noStrike" cap="none">
                <a:solidFill>
                  <a:schemeClr val="dk1"/>
                </a:solidFill>
                <a:latin typeface="Trebuchet MS"/>
                <a:ea typeface="Trebuchet MS"/>
                <a:cs typeface="Trebuchet MS"/>
                <a:sym typeface="Trebuchet MS"/>
              </a:rPr>
              <a:t>. </a:t>
            </a:r>
          </a:p>
        </p:txBody>
      </p:sp>
      <p:sp>
        <p:nvSpPr>
          <p:cNvPr id="418" name="Shape 418"/>
          <p:cNvSpPr/>
          <p:nvPr/>
        </p:nvSpPr>
        <p:spPr>
          <a:xfrm>
            <a:off x="7610142" y="3929610"/>
            <a:ext cx="3924770" cy="1448475"/>
          </a:xfrm>
          <a:prstGeom prst="roundRect">
            <a:avLst>
              <a:gd name="adj" fmla="val 16667"/>
            </a:avLst>
          </a:prstGeom>
          <a:solidFill>
            <a:srgbClr val="DDDDDD"/>
          </a:solidFill>
          <a:ln w="25400" cap="flat" cmpd="sng">
            <a:solidFill>
              <a:srgbClr val="777777"/>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Trebuchet MS"/>
              <a:buNone/>
            </a:pPr>
            <a:r>
              <a:rPr lang="es-CO" sz="2400" b="1" i="0" u="none" strike="noStrike" cap="none">
                <a:solidFill>
                  <a:schemeClr val="dk1"/>
                </a:solidFill>
                <a:latin typeface="Trebuchet MS"/>
                <a:ea typeface="Trebuchet MS"/>
                <a:cs typeface="Trebuchet MS"/>
                <a:sym typeface="Trebuchet MS"/>
              </a:rPr>
              <a:t>Buscar las </a:t>
            </a:r>
            <a:r>
              <a:rPr lang="es-CO" sz="2400" b="1" i="0" u="none" strike="noStrike" cap="none">
                <a:solidFill>
                  <a:srgbClr val="C00000"/>
                </a:solidFill>
                <a:latin typeface="Trebuchet MS"/>
                <a:ea typeface="Trebuchet MS"/>
                <a:cs typeface="Trebuchet MS"/>
                <a:sym typeface="Trebuchet MS"/>
              </a:rPr>
              <a:t>estrategias</a:t>
            </a:r>
            <a:r>
              <a:rPr lang="es-CO" sz="2400" b="1" i="0" u="none" strike="noStrike" cap="none">
                <a:solidFill>
                  <a:schemeClr val="dk1"/>
                </a:solidFill>
                <a:latin typeface="Trebuchet MS"/>
                <a:ea typeface="Trebuchet MS"/>
                <a:cs typeface="Trebuchet MS"/>
                <a:sym typeface="Trebuchet MS"/>
              </a:rPr>
              <a:t> para que todos los niños aprendan.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grpSp>
        <p:nvGrpSpPr>
          <p:cNvPr id="423" name="Shape 423"/>
          <p:cNvGrpSpPr/>
          <p:nvPr/>
        </p:nvGrpSpPr>
        <p:grpSpPr>
          <a:xfrm>
            <a:off x="0" y="6001333"/>
            <a:ext cx="12192000" cy="856668"/>
            <a:chOff x="0" y="5974080"/>
            <a:chExt cx="12192000" cy="898095"/>
          </a:xfrm>
        </p:grpSpPr>
        <p:pic>
          <p:nvPicPr>
            <p:cNvPr id="424" name="Shape 424"/>
            <p:cNvPicPr preferRelativeResize="0"/>
            <p:nvPr/>
          </p:nvPicPr>
          <p:blipFill rotWithShape="1">
            <a:blip r:embed="rId3">
              <a:alphaModFix/>
            </a:blip>
            <a:srcRect/>
            <a:stretch/>
          </p:blipFill>
          <p:spPr>
            <a:xfrm>
              <a:off x="0" y="5974080"/>
              <a:ext cx="3185160" cy="883920"/>
            </a:xfrm>
            <a:prstGeom prst="rect">
              <a:avLst/>
            </a:prstGeom>
            <a:noFill/>
            <a:ln>
              <a:noFill/>
            </a:ln>
          </p:spPr>
        </p:pic>
        <p:pic>
          <p:nvPicPr>
            <p:cNvPr id="425" name="Shape 425" descr="bandera-01.png"/>
            <p:cNvPicPr preferRelativeResize="0"/>
            <p:nvPr/>
          </p:nvPicPr>
          <p:blipFill rotWithShape="1">
            <a:blip r:embed="rId4">
              <a:alphaModFix/>
            </a:blip>
            <a:srcRect/>
            <a:stretch/>
          </p:blipFill>
          <p:spPr>
            <a:xfrm>
              <a:off x="8138160" y="5974080"/>
              <a:ext cx="4053839" cy="898095"/>
            </a:xfrm>
            <a:prstGeom prst="rect">
              <a:avLst/>
            </a:prstGeom>
            <a:noFill/>
            <a:ln>
              <a:noFill/>
            </a:ln>
          </p:spPr>
        </p:pic>
        <p:pic>
          <p:nvPicPr>
            <p:cNvPr id="426" name="Shape 426" descr="http://aprende.colombiaaprende.edu.co/sites/default/files/naspublic/styles/300_200/public/naspublic/orig_image/jornada_unica.png?itok=S0v9r2Wz"/>
            <p:cNvPicPr preferRelativeResize="0"/>
            <p:nvPr/>
          </p:nvPicPr>
          <p:blipFill rotWithShape="1">
            <a:blip r:embed="rId5">
              <a:alphaModFix/>
            </a:blip>
            <a:srcRect t="19785" b="15040"/>
            <a:stretch/>
          </p:blipFill>
          <p:spPr>
            <a:xfrm>
              <a:off x="3154680" y="6156960"/>
              <a:ext cx="1540772" cy="685799"/>
            </a:xfrm>
            <a:prstGeom prst="rect">
              <a:avLst/>
            </a:prstGeom>
            <a:noFill/>
            <a:ln>
              <a:noFill/>
            </a:ln>
          </p:spPr>
        </p:pic>
        <p:pic>
          <p:nvPicPr>
            <p:cNvPr id="427" name="Shape 427"/>
            <p:cNvPicPr preferRelativeResize="0"/>
            <p:nvPr/>
          </p:nvPicPr>
          <p:blipFill rotWithShape="1">
            <a:blip r:embed="rId6">
              <a:alphaModFix/>
            </a:blip>
            <a:srcRect/>
            <a:stretch/>
          </p:blipFill>
          <p:spPr>
            <a:xfrm>
              <a:off x="4549171" y="6199925"/>
              <a:ext cx="968180" cy="657010"/>
            </a:xfrm>
            <a:prstGeom prst="rect">
              <a:avLst/>
            </a:prstGeom>
            <a:noFill/>
            <a:ln>
              <a:noFill/>
            </a:ln>
          </p:spPr>
        </p:pic>
        <p:pic>
          <p:nvPicPr>
            <p:cNvPr id="428" name="Shape 428"/>
            <p:cNvPicPr preferRelativeResize="0"/>
            <p:nvPr/>
          </p:nvPicPr>
          <p:blipFill rotWithShape="1">
            <a:blip r:embed="rId7">
              <a:alphaModFix/>
            </a:blip>
            <a:srcRect l="16107" t="16474" r="16549" b="3901"/>
            <a:stretch/>
          </p:blipFill>
          <p:spPr>
            <a:xfrm>
              <a:off x="5577755" y="6055289"/>
              <a:ext cx="609683" cy="790807"/>
            </a:xfrm>
            <a:prstGeom prst="rect">
              <a:avLst/>
            </a:prstGeom>
            <a:noFill/>
            <a:ln>
              <a:noFill/>
            </a:ln>
          </p:spPr>
        </p:pic>
      </p:grpSp>
      <p:sp>
        <p:nvSpPr>
          <p:cNvPr id="429" name="Shape 429"/>
          <p:cNvSpPr txBox="1"/>
          <p:nvPr/>
        </p:nvSpPr>
        <p:spPr>
          <a:xfrm>
            <a:off x="3701885" y="64415"/>
            <a:ext cx="8475259" cy="95410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rial"/>
              <a:buNone/>
            </a:pPr>
            <a:r>
              <a:rPr lang="es-CO" sz="2400" b="1" i="0" u="none" strike="noStrike" cap="none">
                <a:solidFill>
                  <a:schemeClr val="lt1"/>
                </a:solidFill>
                <a:latin typeface="Arial"/>
                <a:ea typeface="Arial"/>
                <a:cs typeface="Arial"/>
                <a:sym typeface="Arial"/>
              </a:rPr>
              <a:t>Pensar la integración curricular desde la Jornada Única</a:t>
            </a:r>
          </a:p>
          <a:p>
            <a:pPr marL="0" marR="0" lvl="0" indent="0" algn="r" rtl="0">
              <a:lnSpc>
                <a:spcPct val="100000"/>
              </a:lnSpc>
              <a:spcBef>
                <a:spcPts val="0"/>
              </a:spcBef>
              <a:spcAft>
                <a:spcPts val="0"/>
              </a:spcAft>
              <a:buClr>
                <a:srgbClr val="FFFFFF"/>
              </a:buClr>
              <a:buFont typeface="Arial"/>
              <a:buNone/>
            </a:pPr>
            <a:endParaRPr sz="1800" b="1" i="0" u="none" strike="noStrike" cap="none">
              <a:solidFill>
                <a:schemeClr val="lt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30" name="Shape 430"/>
          <p:cNvSpPr/>
          <p:nvPr/>
        </p:nvSpPr>
        <p:spPr>
          <a:xfrm rot="-5400000">
            <a:off x="7212421" y="-4210778"/>
            <a:ext cx="795441" cy="9206942"/>
          </a:xfrm>
          <a:custGeom>
            <a:avLst/>
            <a:gdLst/>
            <a:ahLst/>
            <a:cxnLst/>
            <a:rect l="0" t="0" r="0" b="0"/>
            <a:pathLst>
              <a:path w="120000" h="120000" extrusionOk="0">
                <a:moveTo>
                  <a:pt x="20000" y="0"/>
                </a:moveTo>
                <a:lnTo>
                  <a:pt x="99999" y="0"/>
                </a:lnTo>
                <a:cubicBezTo>
                  <a:pt x="111045" y="0"/>
                  <a:pt x="120000" y="1321"/>
                  <a:pt x="120000" y="2951"/>
                </a:cubicBezTo>
                <a:lnTo>
                  <a:pt x="120000" y="120000"/>
                </a:lnTo>
                <a:lnTo>
                  <a:pt x="120000" y="120000"/>
                </a:lnTo>
                <a:lnTo>
                  <a:pt x="0" y="120000"/>
                </a:lnTo>
                <a:lnTo>
                  <a:pt x="0" y="120000"/>
                </a:lnTo>
                <a:lnTo>
                  <a:pt x="0" y="2951"/>
                </a:lnTo>
                <a:cubicBezTo>
                  <a:pt x="0" y="1321"/>
                  <a:pt x="8954" y="0"/>
                  <a:pt x="20000" y="0"/>
                </a:cubicBezTo>
              </a:path>
            </a:pathLst>
          </a:custGeom>
          <a:solidFill>
            <a:srgbClr val="17365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2400" b="0" i="0" u="none" strike="noStrike" cap="none">
              <a:solidFill>
                <a:schemeClr val="lt1"/>
              </a:solidFill>
              <a:latin typeface="Calibri"/>
              <a:ea typeface="Calibri"/>
              <a:cs typeface="Calibri"/>
              <a:sym typeface="Calibri"/>
            </a:endParaRPr>
          </a:p>
        </p:txBody>
      </p:sp>
      <p:sp>
        <p:nvSpPr>
          <p:cNvPr id="431" name="Shape 431"/>
          <p:cNvSpPr txBox="1"/>
          <p:nvPr/>
        </p:nvSpPr>
        <p:spPr>
          <a:xfrm>
            <a:off x="3154680" y="137154"/>
            <a:ext cx="9667543" cy="53762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rebuchet MS"/>
              <a:buNone/>
            </a:pPr>
            <a:r>
              <a:rPr lang="es-CO" sz="2400" b="1" i="0" u="none" strike="noStrike" cap="none">
                <a:solidFill>
                  <a:schemeClr val="lt1"/>
                </a:solidFill>
                <a:latin typeface="Trebuchet MS"/>
                <a:ea typeface="Trebuchet MS"/>
                <a:cs typeface="Trebuchet MS"/>
                <a:sym typeface="Trebuchet MS"/>
              </a:rPr>
              <a:t>Comprensión lectora</a:t>
            </a:r>
            <a:r>
              <a:rPr lang="es-CO" sz="2400" b="0" i="0" u="none" strike="noStrike" cap="none">
                <a:solidFill>
                  <a:schemeClr val="lt1"/>
                </a:solidFill>
                <a:latin typeface="Trebuchet MS"/>
                <a:ea typeface="Trebuchet MS"/>
                <a:cs typeface="Trebuchet MS"/>
                <a:sym typeface="Trebuchet MS"/>
              </a:rPr>
              <a:t> - </a:t>
            </a:r>
            <a:r>
              <a:rPr lang="es-CO" sz="2400" b="1" i="0" u="none" strike="noStrike" cap="none">
                <a:solidFill>
                  <a:schemeClr val="lt1"/>
                </a:solidFill>
                <a:latin typeface="Trebuchet MS"/>
                <a:ea typeface="Trebuchet MS"/>
                <a:cs typeface="Trebuchet MS"/>
                <a:sym typeface="Trebuchet MS"/>
              </a:rPr>
              <a:t>Fortalecimiento de lectura y escritura</a:t>
            </a:r>
          </a:p>
        </p:txBody>
      </p:sp>
      <p:sp>
        <p:nvSpPr>
          <p:cNvPr id="432" name="Shape 432"/>
          <p:cNvSpPr txBox="1"/>
          <p:nvPr/>
        </p:nvSpPr>
        <p:spPr>
          <a:xfrm>
            <a:off x="865050" y="1222075"/>
            <a:ext cx="8713200" cy="3650400"/>
          </a:xfrm>
          <a:prstGeom prst="rect">
            <a:avLst/>
          </a:prstGeom>
          <a:noFill/>
          <a:ln>
            <a:noFill/>
          </a:ln>
        </p:spPr>
        <p:txBody>
          <a:bodyPr lIns="91425" tIns="91425" rIns="91425" bIns="91425" anchor="t" anchorCtr="0">
            <a:noAutofit/>
          </a:bodyPr>
          <a:lstStyle/>
          <a:p>
            <a:pPr lvl="0">
              <a:spcBef>
                <a:spcPts val="0"/>
              </a:spcBef>
              <a:buNone/>
            </a:pPr>
            <a:r>
              <a:rPr lang="es-CO" sz="2600" b="1">
                <a:solidFill>
                  <a:srgbClr val="990000"/>
                </a:solidFill>
                <a:latin typeface="Trebuchet MS"/>
                <a:ea typeface="Trebuchet MS"/>
                <a:cs typeface="Trebuchet MS"/>
                <a:sym typeface="Trebuchet MS"/>
              </a:rPr>
              <a:t>ACTIVIDAD</a:t>
            </a:r>
          </a:p>
          <a:p>
            <a:pPr lvl="0">
              <a:spcBef>
                <a:spcPts val="0"/>
              </a:spcBef>
              <a:buNone/>
            </a:pPr>
            <a:endParaRPr sz="2400">
              <a:latin typeface="Trebuchet MS"/>
              <a:ea typeface="Trebuchet MS"/>
              <a:cs typeface="Trebuchet MS"/>
              <a:sym typeface="Trebuchet MS"/>
            </a:endParaRPr>
          </a:p>
          <a:p>
            <a:pPr marL="457200" lvl="0" indent="-381000" rtl="0">
              <a:spcBef>
                <a:spcPts val="0"/>
              </a:spcBef>
              <a:buSzPct val="100000"/>
              <a:buAutoNum type="arabicPeriod"/>
            </a:pPr>
            <a:r>
              <a:rPr lang="es-CO" sz="2400">
                <a:latin typeface="Trebuchet MS"/>
                <a:ea typeface="Trebuchet MS"/>
                <a:cs typeface="Trebuchet MS"/>
                <a:sym typeface="Trebuchet MS"/>
              </a:rPr>
              <a:t>Analizar los resultados </a:t>
            </a:r>
            <a:r>
              <a:rPr lang="es-CO" sz="2400">
                <a:solidFill>
                  <a:schemeClr val="dk1"/>
                </a:solidFill>
                <a:highlight>
                  <a:srgbClr val="FFFFFF"/>
                </a:highlight>
                <a:latin typeface="Trebuchet MS"/>
                <a:ea typeface="Trebuchet MS"/>
                <a:cs typeface="Trebuchet MS"/>
                <a:sym typeface="Trebuchet MS"/>
              </a:rPr>
              <a:t>de la caracterización lectora de los estudiantes de grado 5 en el EE </a:t>
            </a:r>
            <a:r>
              <a:rPr lang="es-CO" sz="2400">
                <a:latin typeface="Trebuchet MS"/>
                <a:ea typeface="Trebuchet MS"/>
                <a:cs typeface="Trebuchet MS"/>
                <a:sym typeface="Trebuchet MS"/>
              </a:rPr>
              <a:t>Julio Verne (Anexo 1). </a:t>
            </a:r>
          </a:p>
          <a:p>
            <a:pPr lvl="0" rtl="0">
              <a:spcBef>
                <a:spcPts val="0"/>
              </a:spcBef>
              <a:buNone/>
            </a:pPr>
            <a:endParaRPr sz="2400">
              <a:latin typeface="Trebuchet MS"/>
              <a:ea typeface="Trebuchet MS"/>
              <a:cs typeface="Trebuchet MS"/>
              <a:sym typeface="Trebuchet MS"/>
            </a:endParaRPr>
          </a:p>
          <a:p>
            <a:pPr marL="457200" lvl="0" indent="-381000" algn="just" rtl="0">
              <a:spcBef>
                <a:spcPts val="0"/>
              </a:spcBef>
              <a:buSzPct val="100000"/>
              <a:buFont typeface="Trebuchet MS"/>
              <a:buAutoNum type="arabicPeriod"/>
            </a:pPr>
            <a:r>
              <a:rPr lang="es-CO" sz="2400">
                <a:solidFill>
                  <a:schemeClr val="dk1"/>
                </a:solidFill>
                <a:highlight>
                  <a:srgbClr val="FFFFFF"/>
                </a:highlight>
                <a:latin typeface="Trebuchet MS"/>
                <a:ea typeface="Trebuchet MS"/>
                <a:cs typeface="Trebuchet MS"/>
                <a:sym typeface="Trebuchet MS"/>
              </a:rPr>
              <a:t>Plan de trabajo para el mejoramiento de los aprendizajes de los estudiantes (Anexo 2). </a:t>
            </a:r>
          </a:p>
          <a:p>
            <a:pPr lvl="0" algn="just" rtl="0">
              <a:spcBef>
                <a:spcPts val="0"/>
              </a:spcBef>
              <a:buNone/>
            </a:pPr>
            <a:endParaRPr sz="2400">
              <a:solidFill>
                <a:schemeClr val="dk1"/>
              </a:solidFill>
              <a:highlight>
                <a:srgbClr val="FFFFFF"/>
              </a:highlight>
              <a:latin typeface="Trebuchet MS"/>
              <a:ea typeface="Trebuchet MS"/>
              <a:cs typeface="Trebuchet MS"/>
              <a:sym typeface="Trebuchet MS"/>
            </a:endParaRPr>
          </a:p>
          <a:p>
            <a:pPr lvl="0" algn="just" rtl="0">
              <a:spcBef>
                <a:spcPts val="0"/>
              </a:spcBef>
              <a:buNone/>
            </a:pPr>
            <a:r>
              <a:rPr lang="es-CO" sz="2400">
                <a:solidFill>
                  <a:schemeClr val="dk1"/>
                </a:solidFill>
                <a:highlight>
                  <a:srgbClr val="FFFFFF"/>
                </a:highlight>
                <a:latin typeface="Trebuchet MS"/>
                <a:ea typeface="Trebuchet MS"/>
                <a:cs typeface="Trebuchet MS"/>
                <a:sym typeface="Trebuchet MS"/>
              </a:rPr>
              <a:t>     Material: mallas de aprendizaje. </a:t>
            </a:r>
          </a:p>
          <a:p>
            <a:pPr marL="0" lvl="0" indent="0" algn="just" rtl="0">
              <a:spcBef>
                <a:spcPts val="0"/>
              </a:spcBef>
              <a:buNone/>
            </a:pPr>
            <a:endParaRPr sz="2400">
              <a:solidFill>
                <a:schemeClr val="dk1"/>
              </a:solidFill>
              <a:highlight>
                <a:srgbClr val="FFFFFF"/>
              </a:highlight>
              <a:latin typeface="Trebuchet MS"/>
              <a:ea typeface="Trebuchet MS"/>
              <a:cs typeface="Trebuchet MS"/>
              <a:sym typeface="Trebuchet MS"/>
            </a:endParaRPr>
          </a:p>
          <a:p>
            <a:pPr marL="0" lvl="0" indent="0" algn="just" rtl="0">
              <a:spcBef>
                <a:spcPts val="0"/>
              </a:spcBef>
              <a:buNone/>
            </a:pPr>
            <a:r>
              <a:rPr lang="es-CO" sz="2400">
                <a:solidFill>
                  <a:schemeClr val="dk1"/>
                </a:solidFill>
                <a:highlight>
                  <a:srgbClr val="FFFFFF"/>
                </a:highlight>
                <a:latin typeface="Trebuchet MS"/>
                <a:ea typeface="Trebuchet MS"/>
                <a:cs typeface="Trebuchet MS"/>
                <a:sym typeface="Trebuchet MS"/>
              </a:rPr>
              <a:t>3.  Socialización del plan de trabajo.</a:t>
            </a:r>
          </a:p>
        </p:txBody>
      </p:sp>
      <p:pic>
        <p:nvPicPr>
          <p:cNvPr id="433" name="Shape 433"/>
          <p:cNvPicPr preferRelativeResize="0"/>
          <p:nvPr/>
        </p:nvPicPr>
        <p:blipFill rotWithShape="1">
          <a:blip r:embed="rId8">
            <a:alphaModFix/>
          </a:blip>
          <a:srcRect/>
          <a:stretch/>
        </p:blipFill>
        <p:spPr>
          <a:xfrm>
            <a:off x="9578243" y="1907567"/>
            <a:ext cx="2598900" cy="3394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grpSp>
        <p:nvGrpSpPr>
          <p:cNvPr id="438" name="Shape 438"/>
          <p:cNvGrpSpPr/>
          <p:nvPr/>
        </p:nvGrpSpPr>
        <p:grpSpPr>
          <a:xfrm>
            <a:off x="0" y="6001498"/>
            <a:ext cx="12192060" cy="856792"/>
            <a:chOff x="0" y="5974080"/>
            <a:chExt cx="12192060" cy="898200"/>
          </a:xfrm>
        </p:grpSpPr>
        <p:pic>
          <p:nvPicPr>
            <p:cNvPr id="439" name="Shape 439"/>
            <p:cNvPicPr preferRelativeResize="0"/>
            <p:nvPr/>
          </p:nvPicPr>
          <p:blipFill rotWithShape="1">
            <a:blip r:embed="rId3">
              <a:alphaModFix/>
            </a:blip>
            <a:srcRect/>
            <a:stretch/>
          </p:blipFill>
          <p:spPr>
            <a:xfrm>
              <a:off x="0" y="5974080"/>
              <a:ext cx="3185100" cy="883800"/>
            </a:xfrm>
            <a:prstGeom prst="rect">
              <a:avLst/>
            </a:prstGeom>
            <a:noFill/>
            <a:ln>
              <a:noFill/>
            </a:ln>
          </p:spPr>
        </p:pic>
        <p:pic>
          <p:nvPicPr>
            <p:cNvPr id="440" name="Shape 440" descr="bandera-01.png"/>
            <p:cNvPicPr preferRelativeResize="0"/>
            <p:nvPr/>
          </p:nvPicPr>
          <p:blipFill rotWithShape="1">
            <a:blip r:embed="rId4">
              <a:alphaModFix/>
            </a:blip>
            <a:srcRect/>
            <a:stretch/>
          </p:blipFill>
          <p:spPr>
            <a:xfrm>
              <a:off x="8138160" y="5974080"/>
              <a:ext cx="4053900" cy="898200"/>
            </a:xfrm>
            <a:prstGeom prst="rect">
              <a:avLst/>
            </a:prstGeom>
            <a:noFill/>
            <a:ln>
              <a:noFill/>
            </a:ln>
          </p:spPr>
        </p:pic>
        <p:pic>
          <p:nvPicPr>
            <p:cNvPr id="441" name="Shape 441" descr="http://aprende.colombiaaprende.edu.co/sites/default/files/naspublic/styles/300_200/public/naspublic/orig_image/jornada_unica.png?itok=S0v9r2Wz"/>
            <p:cNvPicPr preferRelativeResize="0"/>
            <p:nvPr/>
          </p:nvPicPr>
          <p:blipFill rotWithShape="1">
            <a:blip r:embed="rId5">
              <a:alphaModFix/>
            </a:blip>
            <a:srcRect t="19787" b="15036"/>
            <a:stretch/>
          </p:blipFill>
          <p:spPr>
            <a:xfrm>
              <a:off x="3154680" y="6156960"/>
              <a:ext cx="1540799" cy="685800"/>
            </a:xfrm>
            <a:prstGeom prst="rect">
              <a:avLst/>
            </a:prstGeom>
            <a:noFill/>
            <a:ln>
              <a:noFill/>
            </a:ln>
          </p:spPr>
        </p:pic>
        <p:pic>
          <p:nvPicPr>
            <p:cNvPr id="442" name="Shape 442"/>
            <p:cNvPicPr preferRelativeResize="0"/>
            <p:nvPr/>
          </p:nvPicPr>
          <p:blipFill rotWithShape="1">
            <a:blip r:embed="rId6">
              <a:alphaModFix/>
            </a:blip>
            <a:srcRect/>
            <a:stretch/>
          </p:blipFill>
          <p:spPr>
            <a:xfrm>
              <a:off x="4549171" y="6199925"/>
              <a:ext cx="968100" cy="657000"/>
            </a:xfrm>
            <a:prstGeom prst="rect">
              <a:avLst/>
            </a:prstGeom>
            <a:noFill/>
            <a:ln>
              <a:noFill/>
            </a:ln>
          </p:spPr>
        </p:pic>
        <p:pic>
          <p:nvPicPr>
            <p:cNvPr id="443" name="Shape 443"/>
            <p:cNvPicPr preferRelativeResize="0"/>
            <p:nvPr/>
          </p:nvPicPr>
          <p:blipFill rotWithShape="1">
            <a:blip r:embed="rId7">
              <a:alphaModFix/>
            </a:blip>
            <a:srcRect l="16108" t="16474" r="16546" b="3901"/>
            <a:stretch/>
          </p:blipFill>
          <p:spPr>
            <a:xfrm>
              <a:off x="5577755" y="6055289"/>
              <a:ext cx="609600" cy="790800"/>
            </a:xfrm>
            <a:prstGeom prst="rect">
              <a:avLst/>
            </a:prstGeom>
            <a:noFill/>
            <a:ln>
              <a:noFill/>
            </a:ln>
          </p:spPr>
        </p:pic>
      </p:grpSp>
      <p:sp>
        <p:nvSpPr>
          <p:cNvPr id="444" name="Shape 444"/>
          <p:cNvSpPr txBox="1"/>
          <p:nvPr/>
        </p:nvSpPr>
        <p:spPr>
          <a:xfrm>
            <a:off x="3701885" y="64415"/>
            <a:ext cx="8475300" cy="9540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rial"/>
              <a:buNone/>
            </a:pPr>
            <a:r>
              <a:rPr lang="es-CO" sz="2400" b="1" i="0" u="none" strike="noStrike" cap="none">
                <a:solidFill>
                  <a:schemeClr val="lt1"/>
                </a:solidFill>
                <a:latin typeface="Arial"/>
                <a:ea typeface="Arial"/>
                <a:cs typeface="Arial"/>
                <a:sym typeface="Arial"/>
              </a:rPr>
              <a:t>Pensar la integración curricular desde la Jornada Única</a:t>
            </a:r>
          </a:p>
          <a:p>
            <a:pPr marL="0" marR="0" lvl="0" indent="0" algn="r" rtl="0">
              <a:lnSpc>
                <a:spcPct val="100000"/>
              </a:lnSpc>
              <a:spcBef>
                <a:spcPts val="0"/>
              </a:spcBef>
              <a:spcAft>
                <a:spcPts val="0"/>
              </a:spcAft>
              <a:buClr>
                <a:srgbClr val="FFFFFF"/>
              </a:buClr>
              <a:buFont typeface="Arial"/>
              <a:buNone/>
            </a:pPr>
            <a:endParaRPr sz="1800" b="1" i="0" u="none" strike="noStrike" cap="none">
              <a:solidFill>
                <a:schemeClr val="lt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45" name="Shape 445"/>
          <p:cNvSpPr/>
          <p:nvPr/>
        </p:nvSpPr>
        <p:spPr>
          <a:xfrm rot="-5400000">
            <a:off x="7212521" y="-4210737"/>
            <a:ext cx="795300" cy="9207000"/>
          </a:xfrm>
          <a:custGeom>
            <a:avLst/>
            <a:gdLst/>
            <a:ahLst/>
            <a:cxnLst/>
            <a:rect l="0" t="0" r="0" b="0"/>
            <a:pathLst>
              <a:path w="120000" h="120000" extrusionOk="0">
                <a:moveTo>
                  <a:pt x="20000" y="0"/>
                </a:moveTo>
                <a:lnTo>
                  <a:pt x="99999" y="0"/>
                </a:lnTo>
                <a:cubicBezTo>
                  <a:pt x="111045" y="0"/>
                  <a:pt x="120000" y="1321"/>
                  <a:pt x="120000" y="2951"/>
                </a:cubicBezTo>
                <a:lnTo>
                  <a:pt x="120000" y="120000"/>
                </a:lnTo>
                <a:lnTo>
                  <a:pt x="120000" y="120000"/>
                </a:lnTo>
                <a:lnTo>
                  <a:pt x="0" y="120000"/>
                </a:lnTo>
                <a:lnTo>
                  <a:pt x="0" y="120000"/>
                </a:lnTo>
                <a:lnTo>
                  <a:pt x="0" y="2951"/>
                </a:lnTo>
                <a:cubicBezTo>
                  <a:pt x="0" y="1321"/>
                  <a:pt x="8954" y="0"/>
                  <a:pt x="20000" y="0"/>
                </a:cubicBezTo>
              </a:path>
            </a:pathLst>
          </a:custGeom>
          <a:solidFill>
            <a:srgbClr val="17365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2400" b="0" i="0" u="none" strike="noStrike" cap="none">
              <a:solidFill>
                <a:schemeClr val="lt1"/>
              </a:solidFill>
              <a:latin typeface="Calibri"/>
              <a:ea typeface="Calibri"/>
              <a:cs typeface="Calibri"/>
              <a:sym typeface="Calibri"/>
            </a:endParaRPr>
          </a:p>
        </p:txBody>
      </p:sp>
      <p:sp>
        <p:nvSpPr>
          <p:cNvPr id="446" name="Shape 446"/>
          <p:cNvSpPr txBox="1"/>
          <p:nvPr/>
        </p:nvSpPr>
        <p:spPr>
          <a:xfrm>
            <a:off x="3154680" y="137154"/>
            <a:ext cx="9667500" cy="537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rebuchet MS"/>
              <a:buNone/>
            </a:pPr>
            <a:r>
              <a:rPr lang="es-CO" sz="2400" b="1" i="0" u="none" strike="noStrike" cap="none">
                <a:solidFill>
                  <a:schemeClr val="lt1"/>
                </a:solidFill>
                <a:latin typeface="Trebuchet MS"/>
                <a:ea typeface="Trebuchet MS"/>
                <a:cs typeface="Trebuchet MS"/>
                <a:sym typeface="Trebuchet MS"/>
              </a:rPr>
              <a:t>Comprensión lectora</a:t>
            </a:r>
            <a:r>
              <a:rPr lang="es-CO" sz="2400" b="0" i="0" u="none" strike="noStrike" cap="none">
                <a:solidFill>
                  <a:schemeClr val="lt1"/>
                </a:solidFill>
                <a:latin typeface="Trebuchet MS"/>
                <a:ea typeface="Trebuchet MS"/>
                <a:cs typeface="Trebuchet MS"/>
                <a:sym typeface="Trebuchet MS"/>
              </a:rPr>
              <a:t> - </a:t>
            </a:r>
            <a:r>
              <a:rPr lang="es-CO" sz="2400" b="1" i="0" u="none" strike="noStrike" cap="none">
                <a:solidFill>
                  <a:schemeClr val="lt1"/>
                </a:solidFill>
                <a:latin typeface="Trebuchet MS"/>
                <a:ea typeface="Trebuchet MS"/>
                <a:cs typeface="Trebuchet MS"/>
                <a:sym typeface="Trebuchet MS"/>
              </a:rPr>
              <a:t>Fortalecimiento de lectura y escritura</a:t>
            </a:r>
          </a:p>
        </p:txBody>
      </p:sp>
      <p:pic>
        <p:nvPicPr>
          <p:cNvPr id="447" name="Shape 447"/>
          <p:cNvPicPr preferRelativeResize="0"/>
          <p:nvPr/>
        </p:nvPicPr>
        <p:blipFill>
          <a:blip r:embed="rId8">
            <a:alphaModFix/>
          </a:blip>
          <a:stretch>
            <a:fillRect/>
          </a:stretch>
        </p:blipFill>
        <p:spPr>
          <a:xfrm>
            <a:off x="1232775" y="1247990"/>
            <a:ext cx="3714750" cy="1085850"/>
          </a:xfrm>
          <a:prstGeom prst="rect">
            <a:avLst/>
          </a:prstGeom>
          <a:noFill/>
          <a:ln>
            <a:noFill/>
          </a:ln>
        </p:spPr>
      </p:pic>
      <p:pic>
        <p:nvPicPr>
          <p:cNvPr id="448" name="Shape 448"/>
          <p:cNvPicPr preferRelativeResize="0"/>
          <p:nvPr/>
        </p:nvPicPr>
        <p:blipFill>
          <a:blip r:embed="rId9">
            <a:alphaModFix/>
          </a:blip>
          <a:stretch>
            <a:fillRect/>
          </a:stretch>
        </p:blipFill>
        <p:spPr>
          <a:xfrm>
            <a:off x="7931975" y="790427"/>
            <a:ext cx="2800350" cy="1781175"/>
          </a:xfrm>
          <a:prstGeom prst="rect">
            <a:avLst/>
          </a:prstGeom>
          <a:noFill/>
          <a:ln>
            <a:noFill/>
          </a:ln>
        </p:spPr>
      </p:pic>
      <p:sp>
        <p:nvSpPr>
          <p:cNvPr id="449" name="Shape 449"/>
          <p:cNvSpPr txBox="1"/>
          <p:nvPr/>
        </p:nvSpPr>
        <p:spPr>
          <a:xfrm>
            <a:off x="1232775" y="2791425"/>
            <a:ext cx="4864500" cy="2800500"/>
          </a:xfrm>
          <a:prstGeom prst="rect">
            <a:avLst/>
          </a:prstGeom>
          <a:noFill/>
          <a:ln>
            <a:noFill/>
          </a:ln>
        </p:spPr>
        <p:txBody>
          <a:bodyPr lIns="91425" tIns="91425" rIns="91425" bIns="91425" anchor="t" anchorCtr="0">
            <a:noAutofit/>
          </a:bodyPr>
          <a:lstStyle/>
          <a:p>
            <a:pPr lvl="0" rtl="0">
              <a:spcBef>
                <a:spcPts val="0"/>
              </a:spcBef>
              <a:buNone/>
            </a:pPr>
            <a:r>
              <a:rPr lang="es-CO" sz="2200">
                <a:solidFill>
                  <a:schemeClr val="dk1"/>
                </a:solidFill>
                <a:latin typeface="Trebuchet MS"/>
                <a:ea typeface="Trebuchet MS"/>
                <a:cs typeface="Trebuchet MS"/>
                <a:sym typeface="Trebuchet MS"/>
              </a:rPr>
              <a:t>Para estudiantes de grado 2° y 4°: </a:t>
            </a:r>
          </a:p>
          <a:p>
            <a:pPr lvl="0" rtl="0">
              <a:spcBef>
                <a:spcPts val="0"/>
              </a:spcBef>
              <a:buNone/>
            </a:pPr>
            <a:endParaRPr sz="2200">
              <a:solidFill>
                <a:schemeClr val="dk1"/>
              </a:solidFill>
              <a:latin typeface="Trebuchet MS"/>
              <a:ea typeface="Trebuchet MS"/>
              <a:cs typeface="Trebuchet MS"/>
              <a:sym typeface="Trebuchet MS"/>
            </a:endParaRPr>
          </a:p>
          <a:p>
            <a:pPr lvl="0" rtl="0">
              <a:spcBef>
                <a:spcPts val="0"/>
              </a:spcBef>
              <a:buNone/>
            </a:pPr>
            <a:r>
              <a:rPr lang="es-CO" sz="2200">
                <a:solidFill>
                  <a:schemeClr val="dk1"/>
                </a:solidFill>
                <a:latin typeface="Trebuchet MS"/>
                <a:ea typeface="Trebuchet MS"/>
                <a:cs typeface="Trebuchet MS"/>
                <a:sym typeface="Trebuchet MS"/>
              </a:rPr>
              <a:t>Fechas de aplicación: por confirmar </a:t>
            </a:r>
          </a:p>
          <a:p>
            <a:pPr lvl="0" rtl="0">
              <a:spcBef>
                <a:spcPts val="0"/>
              </a:spcBef>
              <a:buNone/>
            </a:pPr>
            <a:endParaRPr sz="2200">
              <a:solidFill>
                <a:schemeClr val="dk1"/>
              </a:solidFill>
              <a:latin typeface="Trebuchet MS"/>
              <a:ea typeface="Trebuchet MS"/>
              <a:cs typeface="Trebuchet MS"/>
              <a:sym typeface="Trebuchet MS"/>
            </a:endParaRPr>
          </a:p>
          <a:p>
            <a:pPr marL="0" lvl="0" indent="-69850" rtl="0">
              <a:spcBef>
                <a:spcPts val="0"/>
              </a:spcBef>
              <a:buClr>
                <a:schemeClr val="dk1"/>
              </a:buClr>
              <a:buSzPct val="50000"/>
              <a:buFont typeface="Arial"/>
              <a:buNone/>
            </a:pPr>
            <a:r>
              <a:rPr lang="es-CO" sz="2200" u="sng">
                <a:solidFill>
                  <a:schemeClr val="dk1"/>
                </a:solidFill>
                <a:latin typeface="Trebuchet MS"/>
                <a:ea typeface="Trebuchet MS"/>
                <a:cs typeface="Trebuchet MS"/>
                <a:sym typeface="Trebuchet MS"/>
                <a:hlinkClick r:id="rId10"/>
              </a:rPr>
              <a:t>http://www.aprendamos2a5.edu.co/</a:t>
            </a:r>
          </a:p>
        </p:txBody>
      </p:sp>
      <p:sp>
        <p:nvSpPr>
          <p:cNvPr id="450" name="Shape 450"/>
          <p:cNvSpPr txBox="1"/>
          <p:nvPr/>
        </p:nvSpPr>
        <p:spPr>
          <a:xfrm>
            <a:off x="6926625" y="2886300"/>
            <a:ext cx="4667700" cy="2800500"/>
          </a:xfrm>
          <a:prstGeom prst="rect">
            <a:avLst/>
          </a:prstGeom>
          <a:noFill/>
          <a:ln>
            <a:noFill/>
          </a:ln>
        </p:spPr>
        <p:txBody>
          <a:bodyPr lIns="91425" tIns="91425" rIns="91425" bIns="91425" anchor="t" anchorCtr="0">
            <a:noAutofit/>
          </a:bodyPr>
          <a:lstStyle/>
          <a:p>
            <a:pPr lvl="0" algn="just" rtl="0">
              <a:spcBef>
                <a:spcPts val="0"/>
              </a:spcBef>
              <a:buNone/>
            </a:pPr>
            <a:r>
              <a:rPr lang="es-CO" sz="2200">
                <a:solidFill>
                  <a:schemeClr val="dk1"/>
                </a:solidFill>
                <a:latin typeface="Trebuchet MS"/>
                <a:ea typeface="Trebuchet MS"/>
                <a:cs typeface="Trebuchet MS"/>
                <a:sym typeface="Trebuchet MS"/>
              </a:rPr>
              <a:t>Para estudiantes de bachillerato: </a:t>
            </a:r>
          </a:p>
          <a:p>
            <a:pPr lvl="0" algn="just" rtl="0">
              <a:spcBef>
                <a:spcPts val="0"/>
              </a:spcBef>
              <a:buNone/>
            </a:pPr>
            <a:endParaRPr sz="2200">
              <a:solidFill>
                <a:schemeClr val="dk1"/>
              </a:solidFill>
              <a:latin typeface="Trebuchet MS"/>
              <a:ea typeface="Trebuchet MS"/>
              <a:cs typeface="Trebuchet MS"/>
              <a:sym typeface="Trebuchet MS"/>
            </a:endParaRPr>
          </a:p>
          <a:p>
            <a:pPr lvl="0" rtl="0">
              <a:spcBef>
                <a:spcPts val="0"/>
              </a:spcBef>
              <a:buNone/>
            </a:pPr>
            <a:r>
              <a:rPr lang="es-CO" sz="2200">
                <a:solidFill>
                  <a:schemeClr val="dk1"/>
                </a:solidFill>
                <a:latin typeface="Trebuchet MS"/>
                <a:ea typeface="Trebuchet MS"/>
                <a:cs typeface="Trebuchet MS"/>
                <a:sym typeface="Trebuchet MS"/>
              </a:rPr>
              <a:t>Fechas de aplicación: 1 semana de abril </a:t>
            </a:r>
          </a:p>
          <a:p>
            <a:pPr lvl="0" algn="just" rtl="0">
              <a:spcBef>
                <a:spcPts val="0"/>
              </a:spcBef>
              <a:buNone/>
            </a:pPr>
            <a:endParaRPr sz="2200">
              <a:solidFill>
                <a:schemeClr val="dk1"/>
              </a:solidFill>
              <a:latin typeface="Trebuchet MS"/>
              <a:ea typeface="Trebuchet MS"/>
              <a:cs typeface="Trebuchet MS"/>
              <a:sym typeface="Trebuchet MS"/>
            </a:endParaRPr>
          </a:p>
          <a:p>
            <a:pPr marL="0" lvl="0" indent="0" algn="just" rtl="0">
              <a:spcBef>
                <a:spcPts val="0"/>
              </a:spcBef>
              <a:buNone/>
            </a:pPr>
            <a:r>
              <a:rPr lang="es-CO" sz="2200">
                <a:solidFill>
                  <a:schemeClr val="dk1"/>
                </a:solidFill>
                <a:latin typeface="Trebuchet MS"/>
                <a:ea typeface="Trebuchet MS"/>
                <a:cs typeface="Trebuchet MS"/>
                <a:sym typeface="Trebuchet MS"/>
              </a:rPr>
              <a:t>http://superate.edu.co/</a:t>
            </a:r>
          </a:p>
          <a:p>
            <a:pPr marL="0" lvl="0" indent="0" algn="just" rtl="0">
              <a:spcBef>
                <a:spcPts val="0"/>
              </a:spcBef>
              <a:buNone/>
            </a:pPr>
            <a:endParaRPr sz="2200">
              <a:solidFill>
                <a:schemeClr val="dk1"/>
              </a:solidFill>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grpSp>
        <p:nvGrpSpPr>
          <p:cNvPr id="455" name="Shape 455"/>
          <p:cNvGrpSpPr/>
          <p:nvPr/>
        </p:nvGrpSpPr>
        <p:grpSpPr>
          <a:xfrm>
            <a:off x="8253408" y="6021673"/>
            <a:ext cx="3892798" cy="757270"/>
            <a:chOff x="6189257" y="6093296"/>
            <a:chExt cx="2919234" cy="757499"/>
          </a:xfrm>
        </p:grpSpPr>
        <p:sp>
          <p:nvSpPr>
            <p:cNvPr id="456" name="Shape 456"/>
            <p:cNvSpPr/>
            <p:nvPr/>
          </p:nvSpPr>
          <p:spPr>
            <a:xfrm>
              <a:off x="7590492" y="6093296"/>
              <a:ext cx="1517999" cy="757499"/>
            </a:xfrm>
            <a:prstGeom prst="rect">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57" name="Shape 457"/>
            <p:cNvSpPr/>
            <p:nvPr/>
          </p:nvSpPr>
          <p:spPr>
            <a:xfrm>
              <a:off x="6189257" y="6294092"/>
              <a:ext cx="1401298" cy="355800"/>
            </a:xfrm>
            <a:prstGeom prst="rect">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sp>
        <p:nvSpPr>
          <p:cNvPr id="458" name="Shape 458"/>
          <p:cNvSpPr txBox="1"/>
          <p:nvPr/>
        </p:nvSpPr>
        <p:spPr>
          <a:xfrm>
            <a:off x="2680833" y="2266847"/>
            <a:ext cx="8318700" cy="1417499"/>
          </a:xfrm>
          <a:prstGeom prst="rect">
            <a:avLst/>
          </a:prstGeom>
          <a:solidFill>
            <a:srgbClr val="CFE2F3"/>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3200" b="1" i="1" u="none" strike="noStrike" cap="none">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ct val="25000"/>
              <a:buFont typeface="Trebuchet MS"/>
              <a:buNone/>
            </a:pPr>
            <a:r>
              <a:rPr lang="es-CO" sz="3200" b="1" i="1" u="none" strike="noStrike" cap="none">
                <a:solidFill>
                  <a:srgbClr val="000000"/>
                </a:solidFill>
                <a:latin typeface="Trebuchet MS"/>
                <a:ea typeface="Trebuchet MS"/>
                <a:cs typeface="Trebuchet MS"/>
                <a:sym typeface="Trebuchet MS"/>
              </a:rPr>
              <a:t>El fortalecimiento curricular y el PICC-HME en el marco de la Jornada Única</a:t>
            </a:r>
          </a:p>
          <a:p>
            <a:pPr marL="0" marR="0" lvl="0" indent="0" algn="ctr" rtl="0">
              <a:lnSpc>
                <a:spcPct val="100000"/>
              </a:lnSpc>
              <a:spcBef>
                <a:spcPts val="0"/>
              </a:spcBef>
              <a:spcAft>
                <a:spcPts val="0"/>
              </a:spcAft>
              <a:buClr>
                <a:srgbClr val="000000"/>
              </a:buClr>
              <a:buFont typeface="Trebuchet MS"/>
              <a:buNone/>
            </a:pPr>
            <a:endParaRPr sz="3600" b="1" i="1" u="none" strike="noStrike" cap="none">
              <a:solidFill>
                <a:srgbClr val="000000"/>
              </a:solidFill>
              <a:latin typeface="Trebuchet MS"/>
              <a:ea typeface="Trebuchet MS"/>
              <a:cs typeface="Trebuchet MS"/>
              <a:sym typeface="Trebuchet MS"/>
            </a:endParaRPr>
          </a:p>
        </p:txBody>
      </p:sp>
      <p:sp>
        <p:nvSpPr>
          <p:cNvPr id="459" name="Shape 459"/>
          <p:cNvSpPr txBox="1"/>
          <p:nvPr/>
        </p:nvSpPr>
        <p:spPr>
          <a:xfrm>
            <a:off x="1220433" y="2266847"/>
            <a:ext cx="1183200" cy="1417499"/>
          </a:xfrm>
          <a:prstGeom prst="rect">
            <a:avLst/>
          </a:prstGeom>
          <a:solidFill>
            <a:srgbClr val="1E497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Trebuchet MS"/>
              <a:buNone/>
            </a:pPr>
            <a:r>
              <a:rPr lang="es-CO" sz="6000" b="1" i="0" u="none" strike="noStrike" cap="none">
                <a:solidFill>
                  <a:srgbClr val="FFFFFF"/>
                </a:solidFill>
                <a:latin typeface="Trebuchet MS"/>
                <a:ea typeface="Trebuchet MS"/>
                <a:cs typeface="Trebuchet MS"/>
                <a:sym typeface="Trebuchet MS"/>
              </a:rPr>
              <a:t>4</a:t>
            </a:r>
          </a:p>
        </p:txBody>
      </p:sp>
      <p:grpSp>
        <p:nvGrpSpPr>
          <p:cNvPr id="460" name="Shape 460"/>
          <p:cNvGrpSpPr/>
          <p:nvPr/>
        </p:nvGrpSpPr>
        <p:grpSpPr>
          <a:xfrm>
            <a:off x="0" y="6101021"/>
            <a:ext cx="12192000" cy="758273"/>
            <a:chOff x="0" y="5974080"/>
            <a:chExt cx="12192000" cy="898095"/>
          </a:xfrm>
        </p:grpSpPr>
        <p:pic>
          <p:nvPicPr>
            <p:cNvPr id="461" name="Shape 461"/>
            <p:cNvPicPr preferRelativeResize="0"/>
            <p:nvPr/>
          </p:nvPicPr>
          <p:blipFill rotWithShape="1">
            <a:blip r:embed="rId3">
              <a:alphaModFix/>
            </a:blip>
            <a:srcRect/>
            <a:stretch/>
          </p:blipFill>
          <p:spPr>
            <a:xfrm>
              <a:off x="0" y="5974080"/>
              <a:ext cx="3185160" cy="883920"/>
            </a:xfrm>
            <a:prstGeom prst="rect">
              <a:avLst/>
            </a:prstGeom>
            <a:noFill/>
            <a:ln>
              <a:noFill/>
            </a:ln>
          </p:spPr>
        </p:pic>
        <p:pic>
          <p:nvPicPr>
            <p:cNvPr id="462" name="Shape 462" descr="bandera-01.png"/>
            <p:cNvPicPr preferRelativeResize="0"/>
            <p:nvPr/>
          </p:nvPicPr>
          <p:blipFill rotWithShape="1">
            <a:blip r:embed="rId4">
              <a:alphaModFix/>
            </a:blip>
            <a:srcRect/>
            <a:stretch/>
          </p:blipFill>
          <p:spPr>
            <a:xfrm>
              <a:off x="8138160" y="5974080"/>
              <a:ext cx="4053839" cy="898095"/>
            </a:xfrm>
            <a:prstGeom prst="rect">
              <a:avLst/>
            </a:prstGeom>
            <a:noFill/>
            <a:ln>
              <a:noFill/>
            </a:ln>
          </p:spPr>
        </p:pic>
        <p:pic>
          <p:nvPicPr>
            <p:cNvPr id="463" name="Shape 463" descr="http://aprende.colombiaaprende.edu.co/sites/default/files/naspublic/styles/300_200/public/naspublic/orig_image/jornada_unica.png?itok=S0v9r2Wz"/>
            <p:cNvPicPr preferRelativeResize="0"/>
            <p:nvPr/>
          </p:nvPicPr>
          <p:blipFill rotWithShape="1">
            <a:blip r:embed="rId5">
              <a:alphaModFix/>
            </a:blip>
            <a:srcRect t="19785" b="15040"/>
            <a:stretch/>
          </p:blipFill>
          <p:spPr>
            <a:xfrm>
              <a:off x="3154680" y="6156960"/>
              <a:ext cx="1540772" cy="685799"/>
            </a:xfrm>
            <a:prstGeom prst="rect">
              <a:avLst/>
            </a:prstGeom>
            <a:noFill/>
            <a:ln>
              <a:noFill/>
            </a:ln>
          </p:spPr>
        </p:pic>
        <p:pic>
          <p:nvPicPr>
            <p:cNvPr id="464" name="Shape 464"/>
            <p:cNvPicPr preferRelativeResize="0"/>
            <p:nvPr/>
          </p:nvPicPr>
          <p:blipFill rotWithShape="1">
            <a:blip r:embed="rId6">
              <a:alphaModFix/>
            </a:blip>
            <a:srcRect/>
            <a:stretch/>
          </p:blipFill>
          <p:spPr>
            <a:xfrm>
              <a:off x="4549171" y="6199925"/>
              <a:ext cx="968180" cy="657010"/>
            </a:xfrm>
            <a:prstGeom prst="rect">
              <a:avLst/>
            </a:prstGeom>
            <a:noFill/>
            <a:ln>
              <a:noFill/>
            </a:ln>
          </p:spPr>
        </p:pic>
        <p:pic>
          <p:nvPicPr>
            <p:cNvPr id="465" name="Shape 465"/>
            <p:cNvPicPr preferRelativeResize="0"/>
            <p:nvPr/>
          </p:nvPicPr>
          <p:blipFill rotWithShape="1">
            <a:blip r:embed="rId7">
              <a:alphaModFix/>
            </a:blip>
            <a:srcRect l="16107" t="16474" r="16549" b="3901"/>
            <a:stretch/>
          </p:blipFill>
          <p:spPr>
            <a:xfrm>
              <a:off x="5577755" y="6055289"/>
              <a:ext cx="609683" cy="790807"/>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Shape 470"/>
          <p:cNvSpPr txBox="1"/>
          <p:nvPr/>
        </p:nvSpPr>
        <p:spPr>
          <a:xfrm>
            <a:off x="3427385" y="114639"/>
            <a:ext cx="8751736" cy="4511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rial"/>
              <a:buNone/>
            </a:pPr>
            <a:r>
              <a:rPr lang="es-CO" sz="2400" b="1" i="0" u="none" strike="noStrike" cap="none">
                <a:solidFill>
                  <a:schemeClr val="lt1"/>
                </a:solidFill>
                <a:latin typeface="Arial"/>
                <a:ea typeface="Arial"/>
                <a:cs typeface="Arial"/>
                <a:sym typeface="Arial"/>
              </a:rPr>
              <a:t>Pensar la integración curricular desde la Jornada Única</a:t>
            </a:r>
          </a:p>
        </p:txBody>
      </p:sp>
      <p:sp>
        <p:nvSpPr>
          <p:cNvPr id="471" name="Shape 471"/>
          <p:cNvSpPr txBox="1"/>
          <p:nvPr/>
        </p:nvSpPr>
        <p:spPr>
          <a:xfrm>
            <a:off x="2380283" y="1374866"/>
            <a:ext cx="7397083" cy="46166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endParaRPr sz="2400" b="1" i="1" u="none" strike="noStrike" cap="none">
              <a:solidFill>
                <a:srgbClr val="024663"/>
              </a:solidFill>
              <a:latin typeface="Trebuchet MS"/>
              <a:ea typeface="Trebuchet MS"/>
              <a:cs typeface="Trebuchet MS"/>
              <a:sym typeface="Trebuchet MS"/>
            </a:endParaRPr>
          </a:p>
        </p:txBody>
      </p:sp>
      <p:grpSp>
        <p:nvGrpSpPr>
          <p:cNvPr id="472" name="Shape 472"/>
          <p:cNvGrpSpPr/>
          <p:nvPr/>
        </p:nvGrpSpPr>
        <p:grpSpPr>
          <a:xfrm>
            <a:off x="0" y="6101021"/>
            <a:ext cx="12192000" cy="758273"/>
            <a:chOff x="0" y="5974080"/>
            <a:chExt cx="12192000" cy="898095"/>
          </a:xfrm>
        </p:grpSpPr>
        <p:pic>
          <p:nvPicPr>
            <p:cNvPr id="473" name="Shape 473"/>
            <p:cNvPicPr preferRelativeResize="0"/>
            <p:nvPr/>
          </p:nvPicPr>
          <p:blipFill rotWithShape="1">
            <a:blip r:embed="rId3">
              <a:alphaModFix/>
            </a:blip>
            <a:srcRect/>
            <a:stretch/>
          </p:blipFill>
          <p:spPr>
            <a:xfrm>
              <a:off x="0" y="5974080"/>
              <a:ext cx="3185160" cy="883920"/>
            </a:xfrm>
            <a:prstGeom prst="rect">
              <a:avLst/>
            </a:prstGeom>
            <a:noFill/>
            <a:ln>
              <a:noFill/>
            </a:ln>
          </p:spPr>
        </p:pic>
        <p:pic>
          <p:nvPicPr>
            <p:cNvPr id="474" name="Shape 474" descr="bandera-01.png"/>
            <p:cNvPicPr preferRelativeResize="0"/>
            <p:nvPr/>
          </p:nvPicPr>
          <p:blipFill rotWithShape="1">
            <a:blip r:embed="rId4">
              <a:alphaModFix/>
            </a:blip>
            <a:srcRect/>
            <a:stretch/>
          </p:blipFill>
          <p:spPr>
            <a:xfrm>
              <a:off x="8138160" y="5974080"/>
              <a:ext cx="4053839" cy="898095"/>
            </a:xfrm>
            <a:prstGeom prst="rect">
              <a:avLst/>
            </a:prstGeom>
            <a:noFill/>
            <a:ln>
              <a:noFill/>
            </a:ln>
          </p:spPr>
        </p:pic>
        <p:pic>
          <p:nvPicPr>
            <p:cNvPr id="475" name="Shape 475" descr="http://aprende.colombiaaprende.edu.co/sites/default/files/naspublic/styles/300_200/public/naspublic/orig_image/jornada_unica.png?itok=S0v9r2Wz"/>
            <p:cNvPicPr preferRelativeResize="0"/>
            <p:nvPr/>
          </p:nvPicPr>
          <p:blipFill rotWithShape="1">
            <a:blip r:embed="rId5">
              <a:alphaModFix/>
            </a:blip>
            <a:srcRect t="19785" b="15040"/>
            <a:stretch/>
          </p:blipFill>
          <p:spPr>
            <a:xfrm>
              <a:off x="3154680" y="6156960"/>
              <a:ext cx="1540772" cy="685799"/>
            </a:xfrm>
            <a:prstGeom prst="rect">
              <a:avLst/>
            </a:prstGeom>
            <a:noFill/>
            <a:ln>
              <a:noFill/>
            </a:ln>
          </p:spPr>
        </p:pic>
        <p:pic>
          <p:nvPicPr>
            <p:cNvPr id="476" name="Shape 476"/>
            <p:cNvPicPr preferRelativeResize="0"/>
            <p:nvPr/>
          </p:nvPicPr>
          <p:blipFill rotWithShape="1">
            <a:blip r:embed="rId6">
              <a:alphaModFix/>
            </a:blip>
            <a:srcRect/>
            <a:stretch/>
          </p:blipFill>
          <p:spPr>
            <a:xfrm>
              <a:off x="4549171" y="6199925"/>
              <a:ext cx="968180" cy="657010"/>
            </a:xfrm>
            <a:prstGeom prst="rect">
              <a:avLst/>
            </a:prstGeom>
            <a:noFill/>
            <a:ln>
              <a:noFill/>
            </a:ln>
          </p:spPr>
        </p:pic>
        <p:pic>
          <p:nvPicPr>
            <p:cNvPr id="477" name="Shape 477"/>
            <p:cNvPicPr preferRelativeResize="0"/>
            <p:nvPr/>
          </p:nvPicPr>
          <p:blipFill rotWithShape="1">
            <a:blip r:embed="rId7">
              <a:alphaModFix/>
            </a:blip>
            <a:srcRect l="16107" t="16474" r="16549" b="3901"/>
            <a:stretch/>
          </p:blipFill>
          <p:spPr>
            <a:xfrm>
              <a:off x="5577755" y="6055289"/>
              <a:ext cx="609683" cy="790807"/>
            </a:xfrm>
            <a:prstGeom prst="rect">
              <a:avLst/>
            </a:prstGeom>
            <a:noFill/>
            <a:ln>
              <a:noFill/>
            </a:ln>
          </p:spPr>
        </p:pic>
      </p:grpSp>
      <p:sp>
        <p:nvSpPr>
          <p:cNvPr id="478" name="Shape 478"/>
          <p:cNvSpPr txBox="1"/>
          <p:nvPr/>
        </p:nvSpPr>
        <p:spPr>
          <a:xfrm>
            <a:off x="1808419" y="1524359"/>
            <a:ext cx="8758036" cy="4955203"/>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C00000"/>
              </a:buClr>
              <a:buSzPct val="25000"/>
              <a:buFont typeface="Trebuchet MS"/>
              <a:buNone/>
            </a:pPr>
            <a:r>
              <a:rPr lang="es-CO" sz="2800" b="1" i="0" u="none" strike="noStrike" cap="none">
                <a:solidFill>
                  <a:srgbClr val="C00000"/>
                </a:solidFill>
                <a:latin typeface="Trebuchet MS"/>
                <a:ea typeface="Trebuchet MS"/>
                <a:cs typeface="Trebuchet MS"/>
                <a:sym typeface="Trebuchet MS"/>
              </a:rPr>
              <a:t>Fortalecimiento curricular </a:t>
            </a:r>
          </a:p>
          <a:p>
            <a:pPr marL="0" marR="0" lvl="0" indent="0" algn="ctr" rtl="0">
              <a:lnSpc>
                <a:spcPct val="100000"/>
              </a:lnSpc>
              <a:spcBef>
                <a:spcPts val="0"/>
              </a:spcBef>
              <a:spcAft>
                <a:spcPts val="0"/>
              </a:spcAft>
              <a:buClr>
                <a:srgbClr val="000000"/>
              </a:buClr>
              <a:buFont typeface="Arial"/>
              <a:buNone/>
            </a:pPr>
            <a:endParaRPr sz="2400" b="1" i="0" u="none" strike="noStrike" cap="none">
              <a:solidFill>
                <a:srgbClr val="C00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ct val="25000"/>
              <a:buFont typeface="Trebuchet MS"/>
              <a:buNone/>
            </a:pPr>
            <a:r>
              <a:rPr lang="es-CO" sz="2400" b="0" i="0" u="none" strike="noStrike" cap="none">
                <a:solidFill>
                  <a:srgbClr val="000000"/>
                </a:solidFill>
                <a:latin typeface="Trebuchet MS"/>
                <a:ea typeface="Trebuchet MS"/>
                <a:cs typeface="Trebuchet MS"/>
                <a:sym typeface="Trebuchet MS"/>
              </a:rPr>
              <a:t>Proceso intencionado que invita a la comunidad educativa a reflexionar, revisar y definir acciones de mejora sobre los procesos curriculares y prácticas de aula en la institución, de tal manera que éstos sean </a:t>
            </a:r>
            <a:r>
              <a:rPr lang="es-CO" sz="2400" b="1" i="0" u="none" strike="noStrike" cap="none">
                <a:solidFill>
                  <a:srgbClr val="000000"/>
                </a:solidFill>
                <a:latin typeface="Trebuchet MS"/>
                <a:ea typeface="Trebuchet MS"/>
                <a:cs typeface="Trebuchet MS"/>
                <a:sym typeface="Trebuchet MS"/>
              </a:rPr>
              <a:t>pertinentes</a:t>
            </a:r>
            <a:r>
              <a:rPr lang="es-CO" sz="2400" b="0" i="0" u="none" strike="noStrike" cap="none">
                <a:solidFill>
                  <a:srgbClr val="000000"/>
                </a:solidFill>
                <a:latin typeface="Trebuchet MS"/>
                <a:ea typeface="Trebuchet MS"/>
                <a:cs typeface="Trebuchet MS"/>
                <a:sym typeface="Trebuchet MS"/>
              </a:rPr>
              <a:t> y </a:t>
            </a:r>
            <a:r>
              <a:rPr lang="es-CO" sz="2400" b="1" i="0" u="none" strike="noStrike" cap="none">
                <a:solidFill>
                  <a:srgbClr val="000000"/>
                </a:solidFill>
                <a:latin typeface="Trebuchet MS"/>
                <a:ea typeface="Trebuchet MS"/>
                <a:cs typeface="Trebuchet MS"/>
                <a:sym typeface="Trebuchet MS"/>
              </a:rPr>
              <a:t>contextualizados </a:t>
            </a:r>
            <a:r>
              <a:rPr lang="es-CO" sz="2400" b="0" i="0" u="none" strike="noStrike" cap="none">
                <a:solidFill>
                  <a:srgbClr val="000000"/>
                </a:solidFill>
                <a:latin typeface="Trebuchet MS"/>
                <a:ea typeface="Trebuchet MS"/>
                <a:cs typeface="Trebuchet MS"/>
                <a:sym typeface="Trebuchet MS"/>
              </a:rPr>
              <a:t>y que contribuyan al desarrollo de mejores prácticas de aula y al logro de </a:t>
            </a:r>
            <a:r>
              <a:rPr lang="es-CO" sz="2400" b="1" i="0" u="none" strike="noStrike" cap="none">
                <a:solidFill>
                  <a:srgbClr val="000000"/>
                </a:solidFill>
                <a:latin typeface="Trebuchet MS"/>
                <a:ea typeface="Trebuchet MS"/>
                <a:cs typeface="Trebuchet MS"/>
                <a:sym typeface="Trebuchet MS"/>
              </a:rPr>
              <a:t>mejores aprendizajes </a:t>
            </a:r>
            <a:r>
              <a:rPr lang="es-CO" sz="2400" b="0" i="0" u="none" strike="noStrike" cap="none">
                <a:solidFill>
                  <a:srgbClr val="000000"/>
                </a:solidFill>
                <a:latin typeface="Trebuchet MS"/>
                <a:ea typeface="Trebuchet MS"/>
                <a:cs typeface="Trebuchet MS"/>
                <a:sym typeface="Trebuchet MS"/>
              </a:rPr>
              <a:t>en los estudiantes.</a:t>
            </a:r>
          </a:p>
          <a:p>
            <a:pPr marL="0" marR="0" lvl="0" indent="0" algn="ctr" rtl="0">
              <a:lnSpc>
                <a:spcPct val="100000"/>
              </a:lnSpc>
              <a:spcBef>
                <a:spcPts val="0"/>
              </a:spcBef>
              <a:spcAft>
                <a:spcPts val="0"/>
              </a:spcAft>
              <a:buClr>
                <a:srgbClr val="000000"/>
              </a:buClr>
              <a:buFont typeface="Trebuchet MS"/>
              <a:buNone/>
            </a:pPr>
            <a:endParaRPr sz="2400" b="1" i="0" u="none" strike="noStrike" cap="none">
              <a:solidFill>
                <a:srgbClr val="024663"/>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ct val="25000"/>
              <a:buFont typeface="Trebuchet MS"/>
              <a:buNone/>
            </a:pPr>
            <a:r>
              <a:rPr lang="es-CO" sz="2400" b="1" i="0" u="none" strike="noStrike" cap="none">
                <a:solidFill>
                  <a:srgbClr val="024663"/>
                </a:solidFill>
                <a:latin typeface="Trebuchet MS"/>
                <a:ea typeface="Trebuchet MS"/>
                <a:cs typeface="Trebuchet MS"/>
                <a:sym typeface="Trebuchet MS"/>
              </a:rPr>
              <a:t>Es un proceso que se debe pensar para todo el Establecimiento Educativo</a:t>
            </a:r>
          </a:p>
          <a:p>
            <a:pPr marL="0" marR="0" lvl="0" indent="0" algn="just" rtl="0">
              <a:lnSpc>
                <a:spcPct val="100000"/>
              </a:lnSpc>
              <a:spcBef>
                <a:spcPts val="0"/>
              </a:spcBef>
              <a:spcAft>
                <a:spcPts val="0"/>
              </a:spcAft>
              <a:buClr>
                <a:srgbClr val="000000"/>
              </a:buClr>
              <a:buFont typeface="Arial"/>
              <a:buNone/>
            </a:pPr>
            <a:endParaRPr sz="2400" b="1" i="0" u="none" strike="noStrike" cap="none">
              <a:solidFill>
                <a:srgbClr val="024663"/>
              </a:solidFill>
              <a:latin typeface="Trebuchet MS"/>
              <a:ea typeface="Trebuchet MS"/>
              <a:cs typeface="Trebuchet MS"/>
              <a:sym typeface="Trebuchet MS"/>
            </a:endParaRPr>
          </a:p>
        </p:txBody>
      </p:sp>
      <p:sp>
        <p:nvSpPr>
          <p:cNvPr id="479" name="Shape 479"/>
          <p:cNvSpPr/>
          <p:nvPr/>
        </p:nvSpPr>
        <p:spPr>
          <a:xfrm rot="-5400000">
            <a:off x="6984121" y="-4412438"/>
            <a:ext cx="795441" cy="9620316"/>
          </a:xfrm>
          <a:custGeom>
            <a:avLst/>
            <a:gdLst/>
            <a:ahLst/>
            <a:cxnLst/>
            <a:rect l="0" t="0" r="0" b="0"/>
            <a:pathLst>
              <a:path w="120000" h="120000" extrusionOk="0">
                <a:moveTo>
                  <a:pt x="20000" y="0"/>
                </a:moveTo>
                <a:lnTo>
                  <a:pt x="99999" y="0"/>
                </a:lnTo>
                <a:cubicBezTo>
                  <a:pt x="111045" y="0"/>
                  <a:pt x="120000" y="1321"/>
                  <a:pt x="120000" y="2951"/>
                </a:cubicBezTo>
                <a:lnTo>
                  <a:pt x="120000" y="120000"/>
                </a:lnTo>
                <a:lnTo>
                  <a:pt x="120000" y="120000"/>
                </a:lnTo>
                <a:lnTo>
                  <a:pt x="0" y="120000"/>
                </a:lnTo>
                <a:lnTo>
                  <a:pt x="0" y="120000"/>
                </a:lnTo>
                <a:lnTo>
                  <a:pt x="0" y="2951"/>
                </a:lnTo>
                <a:cubicBezTo>
                  <a:pt x="0" y="1321"/>
                  <a:pt x="8954" y="0"/>
                  <a:pt x="20000" y="0"/>
                </a:cubicBezTo>
              </a:path>
            </a:pathLst>
          </a:custGeom>
          <a:solidFill>
            <a:srgbClr val="17365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2400" b="0" i="0" u="none" strike="noStrike" cap="none">
              <a:solidFill>
                <a:schemeClr val="lt1"/>
              </a:solidFill>
              <a:latin typeface="Calibri"/>
              <a:ea typeface="Calibri"/>
              <a:cs typeface="Calibri"/>
              <a:sym typeface="Calibri"/>
            </a:endParaRPr>
          </a:p>
        </p:txBody>
      </p:sp>
      <p:sp>
        <p:nvSpPr>
          <p:cNvPr id="480" name="Shape 480"/>
          <p:cNvSpPr txBox="1"/>
          <p:nvPr/>
        </p:nvSpPr>
        <p:spPr>
          <a:xfrm>
            <a:off x="5193342" y="128909"/>
            <a:ext cx="6648887" cy="53762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rebuchet MS"/>
              <a:buNone/>
            </a:pPr>
            <a:r>
              <a:rPr lang="es-CO" sz="2800" b="1" i="0" u="none" strike="noStrike" cap="none">
                <a:solidFill>
                  <a:schemeClr val="lt1"/>
                </a:solidFill>
                <a:latin typeface="Trebuchet MS"/>
                <a:ea typeface="Trebuchet MS"/>
                <a:cs typeface="Trebuchet MS"/>
                <a:sym typeface="Trebuchet MS"/>
              </a:rPr>
              <a:t>Fortalecimiento curricular y PICC-HME</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p:nvPr/>
        </p:nvSpPr>
        <p:spPr>
          <a:xfrm>
            <a:off x="5033260" y="0"/>
            <a:ext cx="6779999" cy="4511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Trebuchet MS"/>
              <a:buNone/>
            </a:pPr>
            <a:r>
              <a:rPr lang="es-CO" sz="3200" b="1" i="0" u="none" strike="noStrike" cap="none">
                <a:solidFill>
                  <a:srgbClr val="FFFFFF"/>
                </a:solidFill>
                <a:latin typeface="Trebuchet MS"/>
                <a:ea typeface="Trebuchet MS"/>
                <a:cs typeface="Trebuchet MS"/>
                <a:sym typeface="Trebuchet MS"/>
              </a:rPr>
              <a:t>Objetivo del encuentro</a:t>
            </a:r>
          </a:p>
        </p:txBody>
      </p:sp>
      <p:grpSp>
        <p:nvGrpSpPr>
          <p:cNvPr id="198" name="Shape 198"/>
          <p:cNvGrpSpPr/>
          <p:nvPr/>
        </p:nvGrpSpPr>
        <p:grpSpPr>
          <a:xfrm>
            <a:off x="0" y="5974080"/>
            <a:ext cx="12192000" cy="898095"/>
            <a:chOff x="0" y="5974080"/>
            <a:chExt cx="12192000" cy="898095"/>
          </a:xfrm>
        </p:grpSpPr>
        <p:pic>
          <p:nvPicPr>
            <p:cNvPr id="199" name="Shape 199"/>
            <p:cNvPicPr preferRelativeResize="0"/>
            <p:nvPr/>
          </p:nvPicPr>
          <p:blipFill rotWithShape="1">
            <a:blip r:embed="rId3">
              <a:alphaModFix/>
            </a:blip>
            <a:srcRect/>
            <a:stretch/>
          </p:blipFill>
          <p:spPr>
            <a:xfrm>
              <a:off x="0" y="5974080"/>
              <a:ext cx="3185160" cy="883920"/>
            </a:xfrm>
            <a:prstGeom prst="rect">
              <a:avLst/>
            </a:prstGeom>
            <a:noFill/>
            <a:ln>
              <a:noFill/>
            </a:ln>
          </p:spPr>
        </p:pic>
        <p:pic>
          <p:nvPicPr>
            <p:cNvPr id="200" name="Shape 200" descr="bandera-01.png"/>
            <p:cNvPicPr preferRelativeResize="0"/>
            <p:nvPr/>
          </p:nvPicPr>
          <p:blipFill rotWithShape="1">
            <a:blip r:embed="rId4">
              <a:alphaModFix/>
            </a:blip>
            <a:srcRect/>
            <a:stretch/>
          </p:blipFill>
          <p:spPr>
            <a:xfrm>
              <a:off x="8138160" y="5974080"/>
              <a:ext cx="4053839" cy="898095"/>
            </a:xfrm>
            <a:prstGeom prst="rect">
              <a:avLst/>
            </a:prstGeom>
            <a:noFill/>
            <a:ln>
              <a:noFill/>
            </a:ln>
          </p:spPr>
        </p:pic>
        <p:pic>
          <p:nvPicPr>
            <p:cNvPr id="201" name="Shape 201" descr="http://aprende.colombiaaprende.edu.co/sites/default/files/naspublic/styles/300_200/public/naspublic/orig_image/jornada_unica.png?itok=S0v9r2Wz"/>
            <p:cNvPicPr preferRelativeResize="0"/>
            <p:nvPr/>
          </p:nvPicPr>
          <p:blipFill rotWithShape="1">
            <a:blip r:embed="rId5">
              <a:alphaModFix/>
            </a:blip>
            <a:srcRect t="19785" b="15040"/>
            <a:stretch/>
          </p:blipFill>
          <p:spPr>
            <a:xfrm>
              <a:off x="3154680" y="6156960"/>
              <a:ext cx="1540772" cy="685799"/>
            </a:xfrm>
            <a:prstGeom prst="rect">
              <a:avLst/>
            </a:prstGeom>
            <a:noFill/>
            <a:ln>
              <a:noFill/>
            </a:ln>
          </p:spPr>
        </p:pic>
        <p:pic>
          <p:nvPicPr>
            <p:cNvPr id="202" name="Shape 202"/>
            <p:cNvPicPr preferRelativeResize="0"/>
            <p:nvPr/>
          </p:nvPicPr>
          <p:blipFill rotWithShape="1">
            <a:blip r:embed="rId6">
              <a:alphaModFix/>
            </a:blip>
            <a:srcRect/>
            <a:stretch/>
          </p:blipFill>
          <p:spPr>
            <a:xfrm>
              <a:off x="4549171" y="6199925"/>
              <a:ext cx="968180" cy="657010"/>
            </a:xfrm>
            <a:prstGeom prst="rect">
              <a:avLst/>
            </a:prstGeom>
            <a:noFill/>
            <a:ln>
              <a:noFill/>
            </a:ln>
          </p:spPr>
        </p:pic>
        <p:pic>
          <p:nvPicPr>
            <p:cNvPr id="203" name="Shape 203"/>
            <p:cNvPicPr preferRelativeResize="0"/>
            <p:nvPr/>
          </p:nvPicPr>
          <p:blipFill rotWithShape="1">
            <a:blip r:embed="rId7">
              <a:alphaModFix/>
            </a:blip>
            <a:srcRect l="16107" t="16474" r="16549" b="3901"/>
            <a:stretch/>
          </p:blipFill>
          <p:spPr>
            <a:xfrm>
              <a:off x="5577755" y="6055289"/>
              <a:ext cx="609683" cy="790807"/>
            </a:xfrm>
            <a:prstGeom prst="rect">
              <a:avLst/>
            </a:prstGeom>
            <a:noFill/>
            <a:ln>
              <a:noFill/>
            </a:ln>
          </p:spPr>
        </p:pic>
      </p:grpSp>
      <p:sp>
        <p:nvSpPr>
          <p:cNvPr id="204" name="Shape 204"/>
          <p:cNvSpPr/>
          <p:nvPr/>
        </p:nvSpPr>
        <p:spPr>
          <a:xfrm>
            <a:off x="783306" y="1798041"/>
            <a:ext cx="2800410" cy="2677656"/>
          </a:xfrm>
          <a:prstGeom prst="rightArrow">
            <a:avLst>
              <a:gd name="adj1" fmla="val 50000"/>
              <a:gd name="adj2" fmla="val 40126"/>
            </a:avLst>
          </a:prstGeom>
          <a:solidFill>
            <a:srgbClr val="CFE2F3"/>
          </a:solidFill>
          <a:ln w="9525" cap="flat" cmpd="sng">
            <a:solidFill>
              <a:srgbClr val="0B5394"/>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s-CO" sz="3600" b="1" i="0" u="none" strike="noStrike" cap="none">
                <a:solidFill>
                  <a:srgbClr val="0B5394"/>
                </a:solidFill>
                <a:latin typeface="Trebuchet MS"/>
                <a:ea typeface="Trebuchet MS"/>
                <a:cs typeface="Trebuchet MS"/>
                <a:sym typeface="Trebuchet MS"/>
              </a:rPr>
              <a:t>Objetivo</a:t>
            </a:r>
          </a:p>
        </p:txBody>
      </p:sp>
      <p:sp>
        <p:nvSpPr>
          <p:cNvPr id="205" name="Shape 205"/>
          <p:cNvSpPr/>
          <p:nvPr/>
        </p:nvSpPr>
        <p:spPr>
          <a:xfrm rot="-5400000">
            <a:off x="7245349" y="-4237891"/>
            <a:ext cx="734410" cy="9144000"/>
          </a:xfrm>
          <a:custGeom>
            <a:avLst/>
            <a:gdLst/>
            <a:ahLst/>
            <a:cxnLst/>
            <a:rect l="0" t="0" r="0" b="0"/>
            <a:pathLst>
              <a:path w="120000" h="120000" extrusionOk="0">
                <a:moveTo>
                  <a:pt x="20000" y="0"/>
                </a:moveTo>
                <a:lnTo>
                  <a:pt x="99999" y="0"/>
                </a:lnTo>
                <a:cubicBezTo>
                  <a:pt x="111045" y="0"/>
                  <a:pt x="120000" y="1321"/>
                  <a:pt x="120000" y="2951"/>
                </a:cubicBezTo>
                <a:lnTo>
                  <a:pt x="120000" y="120000"/>
                </a:lnTo>
                <a:lnTo>
                  <a:pt x="120000" y="120000"/>
                </a:lnTo>
                <a:lnTo>
                  <a:pt x="0" y="120000"/>
                </a:lnTo>
                <a:lnTo>
                  <a:pt x="0" y="120000"/>
                </a:lnTo>
                <a:lnTo>
                  <a:pt x="0" y="2951"/>
                </a:lnTo>
                <a:cubicBezTo>
                  <a:pt x="0" y="1321"/>
                  <a:pt x="8954" y="0"/>
                  <a:pt x="20000" y="0"/>
                </a:cubicBezTo>
              </a:path>
            </a:pathLst>
          </a:custGeom>
          <a:solidFill>
            <a:srgbClr val="17365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2400" b="0" i="0" u="none" strike="noStrike" cap="none">
              <a:solidFill>
                <a:schemeClr val="lt1"/>
              </a:solidFill>
              <a:latin typeface="Calibri"/>
              <a:ea typeface="Calibri"/>
              <a:cs typeface="Calibri"/>
              <a:sym typeface="Calibri"/>
            </a:endParaRPr>
          </a:p>
        </p:txBody>
      </p:sp>
      <p:sp>
        <p:nvSpPr>
          <p:cNvPr id="206" name="Shape 206"/>
          <p:cNvSpPr txBox="1"/>
          <p:nvPr/>
        </p:nvSpPr>
        <p:spPr>
          <a:xfrm>
            <a:off x="5033260" y="33098"/>
            <a:ext cx="6779999" cy="4511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Trebuchet MS"/>
              <a:buNone/>
            </a:pPr>
            <a:r>
              <a:rPr lang="es-CO" sz="3200" b="1" i="0" u="none" strike="noStrike" cap="none">
                <a:solidFill>
                  <a:srgbClr val="FFFFFF"/>
                </a:solidFill>
                <a:latin typeface="Trebuchet MS"/>
                <a:ea typeface="Trebuchet MS"/>
                <a:cs typeface="Trebuchet MS"/>
                <a:sym typeface="Trebuchet MS"/>
              </a:rPr>
              <a:t>Objetivo del encuentro</a:t>
            </a:r>
          </a:p>
        </p:txBody>
      </p:sp>
      <p:sp>
        <p:nvSpPr>
          <p:cNvPr id="207" name="Shape 207"/>
          <p:cNvSpPr/>
          <p:nvPr/>
        </p:nvSpPr>
        <p:spPr>
          <a:xfrm>
            <a:off x="3925066" y="1798041"/>
            <a:ext cx="6723838" cy="3046988"/>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Trebuchet MS"/>
              <a:buNone/>
            </a:pPr>
            <a:r>
              <a:rPr lang="es-CO" sz="2400" b="0" i="0" u="none" strike="noStrike" cap="none">
                <a:solidFill>
                  <a:srgbClr val="000000"/>
                </a:solidFill>
                <a:latin typeface="Trebuchet MS"/>
                <a:ea typeface="Trebuchet MS"/>
                <a:cs typeface="Trebuchet MS"/>
                <a:sym typeface="Trebuchet MS"/>
              </a:rPr>
              <a:t>Evaluar y hacer un balance del proceso de fortalecimiento curricular realizado durante la ruta de acompañamiento, y proponer estrategias de continuidad para la actualización y mejora del PMI en los procesos de gestión curricular y el PEI, con el fin de identificar puntos de actualización para la implementación de la Jornada Única.</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p:nvPr/>
        </p:nvSpPr>
        <p:spPr>
          <a:xfrm>
            <a:off x="3427385" y="114639"/>
            <a:ext cx="8751736" cy="4511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rial"/>
              <a:buNone/>
            </a:pPr>
            <a:r>
              <a:rPr lang="es-CO" sz="2400" b="1" i="0" u="none" strike="noStrike" cap="none">
                <a:solidFill>
                  <a:schemeClr val="lt1"/>
                </a:solidFill>
                <a:latin typeface="Arial"/>
                <a:ea typeface="Arial"/>
                <a:cs typeface="Arial"/>
                <a:sym typeface="Arial"/>
              </a:rPr>
              <a:t>Pensar la integración curricular desde la Jornada Única</a:t>
            </a:r>
          </a:p>
        </p:txBody>
      </p:sp>
      <p:sp>
        <p:nvSpPr>
          <p:cNvPr id="486" name="Shape 486"/>
          <p:cNvSpPr txBox="1"/>
          <p:nvPr/>
        </p:nvSpPr>
        <p:spPr>
          <a:xfrm>
            <a:off x="2380283" y="1374866"/>
            <a:ext cx="7397083" cy="46166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endParaRPr sz="2400" b="1" i="1" u="none" strike="noStrike" cap="none">
              <a:solidFill>
                <a:srgbClr val="024663"/>
              </a:solidFill>
              <a:latin typeface="Trebuchet MS"/>
              <a:ea typeface="Trebuchet MS"/>
              <a:cs typeface="Trebuchet MS"/>
              <a:sym typeface="Trebuchet MS"/>
            </a:endParaRPr>
          </a:p>
        </p:txBody>
      </p:sp>
      <p:grpSp>
        <p:nvGrpSpPr>
          <p:cNvPr id="487" name="Shape 487"/>
          <p:cNvGrpSpPr/>
          <p:nvPr/>
        </p:nvGrpSpPr>
        <p:grpSpPr>
          <a:xfrm>
            <a:off x="0" y="6101021"/>
            <a:ext cx="12192000" cy="758273"/>
            <a:chOff x="0" y="5974080"/>
            <a:chExt cx="12192000" cy="898095"/>
          </a:xfrm>
        </p:grpSpPr>
        <p:pic>
          <p:nvPicPr>
            <p:cNvPr id="488" name="Shape 488"/>
            <p:cNvPicPr preferRelativeResize="0"/>
            <p:nvPr/>
          </p:nvPicPr>
          <p:blipFill rotWithShape="1">
            <a:blip r:embed="rId3">
              <a:alphaModFix/>
            </a:blip>
            <a:srcRect/>
            <a:stretch/>
          </p:blipFill>
          <p:spPr>
            <a:xfrm>
              <a:off x="0" y="5974080"/>
              <a:ext cx="3185160" cy="883920"/>
            </a:xfrm>
            <a:prstGeom prst="rect">
              <a:avLst/>
            </a:prstGeom>
            <a:noFill/>
            <a:ln>
              <a:noFill/>
            </a:ln>
          </p:spPr>
        </p:pic>
        <p:pic>
          <p:nvPicPr>
            <p:cNvPr id="489" name="Shape 489" descr="bandera-01.png"/>
            <p:cNvPicPr preferRelativeResize="0"/>
            <p:nvPr/>
          </p:nvPicPr>
          <p:blipFill rotWithShape="1">
            <a:blip r:embed="rId4">
              <a:alphaModFix/>
            </a:blip>
            <a:srcRect/>
            <a:stretch/>
          </p:blipFill>
          <p:spPr>
            <a:xfrm>
              <a:off x="8138160" y="5974080"/>
              <a:ext cx="4053839" cy="898095"/>
            </a:xfrm>
            <a:prstGeom prst="rect">
              <a:avLst/>
            </a:prstGeom>
            <a:noFill/>
            <a:ln>
              <a:noFill/>
            </a:ln>
          </p:spPr>
        </p:pic>
        <p:pic>
          <p:nvPicPr>
            <p:cNvPr id="490" name="Shape 490" descr="http://aprende.colombiaaprende.edu.co/sites/default/files/naspublic/styles/300_200/public/naspublic/orig_image/jornada_unica.png?itok=S0v9r2Wz"/>
            <p:cNvPicPr preferRelativeResize="0"/>
            <p:nvPr/>
          </p:nvPicPr>
          <p:blipFill rotWithShape="1">
            <a:blip r:embed="rId5">
              <a:alphaModFix/>
            </a:blip>
            <a:srcRect t="19785" b="15040"/>
            <a:stretch/>
          </p:blipFill>
          <p:spPr>
            <a:xfrm>
              <a:off x="3154680" y="6156960"/>
              <a:ext cx="1540772" cy="685799"/>
            </a:xfrm>
            <a:prstGeom prst="rect">
              <a:avLst/>
            </a:prstGeom>
            <a:noFill/>
            <a:ln>
              <a:noFill/>
            </a:ln>
          </p:spPr>
        </p:pic>
        <p:pic>
          <p:nvPicPr>
            <p:cNvPr id="491" name="Shape 491"/>
            <p:cNvPicPr preferRelativeResize="0"/>
            <p:nvPr/>
          </p:nvPicPr>
          <p:blipFill rotWithShape="1">
            <a:blip r:embed="rId6">
              <a:alphaModFix/>
            </a:blip>
            <a:srcRect/>
            <a:stretch/>
          </p:blipFill>
          <p:spPr>
            <a:xfrm>
              <a:off x="4549171" y="6199925"/>
              <a:ext cx="968180" cy="657010"/>
            </a:xfrm>
            <a:prstGeom prst="rect">
              <a:avLst/>
            </a:prstGeom>
            <a:noFill/>
            <a:ln>
              <a:noFill/>
            </a:ln>
          </p:spPr>
        </p:pic>
        <p:pic>
          <p:nvPicPr>
            <p:cNvPr id="492" name="Shape 492"/>
            <p:cNvPicPr preferRelativeResize="0"/>
            <p:nvPr/>
          </p:nvPicPr>
          <p:blipFill rotWithShape="1">
            <a:blip r:embed="rId7">
              <a:alphaModFix/>
            </a:blip>
            <a:srcRect l="16107" t="16474" r="16549" b="3901"/>
            <a:stretch/>
          </p:blipFill>
          <p:spPr>
            <a:xfrm>
              <a:off x="5577755" y="6055289"/>
              <a:ext cx="609683" cy="790807"/>
            </a:xfrm>
            <a:prstGeom prst="rect">
              <a:avLst/>
            </a:prstGeom>
            <a:noFill/>
            <a:ln>
              <a:noFill/>
            </a:ln>
          </p:spPr>
        </p:pic>
      </p:grpSp>
      <p:sp>
        <p:nvSpPr>
          <p:cNvPr id="493" name="Shape 493"/>
          <p:cNvSpPr/>
          <p:nvPr/>
        </p:nvSpPr>
        <p:spPr>
          <a:xfrm rot="-5400000">
            <a:off x="6984121" y="-4416708"/>
            <a:ext cx="795441" cy="9620316"/>
          </a:xfrm>
          <a:custGeom>
            <a:avLst/>
            <a:gdLst/>
            <a:ahLst/>
            <a:cxnLst/>
            <a:rect l="0" t="0" r="0" b="0"/>
            <a:pathLst>
              <a:path w="120000" h="120000" extrusionOk="0">
                <a:moveTo>
                  <a:pt x="20000" y="0"/>
                </a:moveTo>
                <a:lnTo>
                  <a:pt x="99999" y="0"/>
                </a:lnTo>
                <a:cubicBezTo>
                  <a:pt x="111045" y="0"/>
                  <a:pt x="120000" y="1321"/>
                  <a:pt x="120000" y="2951"/>
                </a:cubicBezTo>
                <a:lnTo>
                  <a:pt x="120000" y="120000"/>
                </a:lnTo>
                <a:lnTo>
                  <a:pt x="120000" y="120000"/>
                </a:lnTo>
                <a:lnTo>
                  <a:pt x="0" y="120000"/>
                </a:lnTo>
                <a:lnTo>
                  <a:pt x="0" y="120000"/>
                </a:lnTo>
                <a:lnTo>
                  <a:pt x="0" y="2951"/>
                </a:lnTo>
                <a:cubicBezTo>
                  <a:pt x="0" y="1321"/>
                  <a:pt x="8954" y="0"/>
                  <a:pt x="20000" y="0"/>
                </a:cubicBezTo>
              </a:path>
            </a:pathLst>
          </a:custGeom>
          <a:solidFill>
            <a:srgbClr val="17365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2400" b="0" i="0" u="none" strike="noStrike" cap="none">
              <a:solidFill>
                <a:schemeClr val="lt1"/>
              </a:solidFill>
              <a:latin typeface="Calibri"/>
              <a:ea typeface="Calibri"/>
              <a:cs typeface="Calibri"/>
              <a:sym typeface="Calibri"/>
            </a:endParaRPr>
          </a:p>
        </p:txBody>
      </p:sp>
      <p:sp>
        <p:nvSpPr>
          <p:cNvPr id="494" name="Shape 494"/>
          <p:cNvSpPr txBox="1"/>
          <p:nvPr/>
        </p:nvSpPr>
        <p:spPr>
          <a:xfrm>
            <a:off x="5241639" y="139336"/>
            <a:ext cx="6937480" cy="53762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rebuchet MS"/>
              <a:buNone/>
            </a:pPr>
            <a:r>
              <a:rPr lang="es-CO" sz="2800" b="1" i="0" u="none" strike="noStrike" cap="none">
                <a:solidFill>
                  <a:schemeClr val="lt1"/>
                </a:solidFill>
                <a:latin typeface="Trebuchet MS"/>
                <a:ea typeface="Trebuchet MS"/>
                <a:cs typeface="Trebuchet MS"/>
                <a:sym typeface="Trebuchet MS"/>
              </a:rPr>
              <a:t>Fortalecimiento curricular y PICC-HME</a:t>
            </a:r>
          </a:p>
        </p:txBody>
      </p:sp>
      <p:sp>
        <p:nvSpPr>
          <p:cNvPr id="495" name="Shape 495"/>
          <p:cNvSpPr/>
          <p:nvPr/>
        </p:nvSpPr>
        <p:spPr>
          <a:xfrm>
            <a:off x="2380283" y="1326058"/>
            <a:ext cx="7708097" cy="421653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C00000"/>
              </a:buClr>
              <a:buSzPct val="25000"/>
              <a:buFont typeface="Trebuchet MS"/>
              <a:buNone/>
            </a:pPr>
            <a:r>
              <a:rPr lang="es-CO" sz="2800" b="1" i="0" u="none" strike="noStrike" cap="none">
                <a:solidFill>
                  <a:srgbClr val="C00000"/>
                </a:solidFill>
                <a:latin typeface="Trebuchet MS"/>
                <a:ea typeface="Trebuchet MS"/>
                <a:cs typeface="Trebuchet MS"/>
                <a:sym typeface="Trebuchet MS"/>
              </a:rPr>
              <a:t>Currículo</a:t>
            </a:r>
          </a:p>
          <a:p>
            <a:pPr marL="0" marR="0" lvl="0" indent="0" algn="ctr" rtl="0">
              <a:lnSpc>
                <a:spcPct val="100000"/>
              </a:lnSpc>
              <a:spcBef>
                <a:spcPts val="0"/>
              </a:spcBef>
              <a:spcAft>
                <a:spcPts val="0"/>
              </a:spcAft>
              <a:buClr>
                <a:srgbClr val="000000"/>
              </a:buClr>
              <a:buFont typeface="Arial"/>
              <a:buNone/>
            </a:pPr>
            <a:endParaRPr sz="2400" b="0" i="1" u="none" strike="noStrike" cap="none">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ct val="25000"/>
              <a:buFont typeface="Trebuchet MS"/>
              <a:buNone/>
            </a:pPr>
            <a:r>
              <a:rPr lang="es-CO" sz="2400" b="0" i="1" u="none" strike="noStrike" cap="none">
                <a:solidFill>
                  <a:srgbClr val="000000"/>
                </a:solidFill>
                <a:latin typeface="Trebuchet MS"/>
                <a:ea typeface="Trebuchet MS"/>
                <a:cs typeface="Trebuchet MS"/>
                <a:sym typeface="Trebuchet MS"/>
              </a:rPr>
              <a:t>“...conjunto de criterios, planes de estudio, programas, metodologías, y procesos que contribuyen a la formación integral y a la construcción de la identidad cultural nacional, regional y local, incluyendo también los recursos humanos, académicos y físicos para poner en práctica las políticas y llevar a cabo el proyecto educativo institucional” </a:t>
            </a:r>
          </a:p>
          <a:p>
            <a:pPr marL="0" marR="0" lvl="0" indent="0" algn="ctr" rtl="0">
              <a:lnSpc>
                <a:spcPct val="100000"/>
              </a:lnSpc>
              <a:spcBef>
                <a:spcPts val="0"/>
              </a:spcBef>
              <a:spcAft>
                <a:spcPts val="0"/>
              </a:spcAft>
              <a:buClr>
                <a:srgbClr val="000000"/>
              </a:buClr>
              <a:buFont typeface="Arial"/>
              <a:buNone/>
            </a:pPr>
            <a:endParaRPr sz="2400" b="0" i="1" u="none" strike="noStrike" cap="none">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ct val="25000"/>
              <a:buFont typeface="Trebuchet MS"/>
              <a:buNone/>
            </a:pPr>
            <a:r>
              <a:rPr lang="es-CO" sz="2400" b="0" i="1" u="none" strike="noStrike" cap="none">
                <a:solidFill>
                  <a:srgbClr val="000000"/>
                </a:solidFill>
                <a:latin typeface="Trebuchet MS"/>
                <a:ea typeface="Trebuchet MS"/>
                <a:cs typeface="Trebuchet MS"/>
                <a:sym typeface="Trebuchet MS"/>
              </a:rPr>
              <a:t>(Ley General de Educación, artículo 76, Capítulo 2). </a:t>
            </a: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Shape 500"/>
          <p:cNvSpPr txBox="1"/>
          <p:nvPr/>
        </p:nvSpPr>
        <p:spPr>
          <a:xfrm>
            <a:off x="3427385" y="114639"/>
            <a:ext cx="8751736" cy="4511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rial"/>
              <a:buNone/>
            </a:pPr>
            <a:r>
              <a:rPr lang="es-CO" sz="2400" b="1" i="0" u="none" strike="noStrike" cap="none">
                <a:solidFill>
                  <a:schemeClr val="lt1"/>
                </a:solidFill>
                <a:latin typeface="Arial"/>
                <a:ea typeface="Arial"/>
                <a:cs typeface="Arial"/>
                <a:sym typeface="Arial"/>
              </a:rPr>
              <a:t>Pensar la integración curricular desde la Jornada Única</a:t>
            </a:r>
          </a:p>
        </p:txBody>
      </p:sp>
      <p:sp>
        <p:nvSpPr>
          <p:cNvPr id="501" name="Shape 501"/>
          <p:cNvSpPr txBox="1"/>
          <p:nvPr/>
        </p:nvSpPr>
        <p:spPr>
          <a:xfrm>
            <a:off x="2488896" y="1149295"/>
            <a:ext cx="7397083" cy="46166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endParaRPr sz="2400" b="1" i="1" u="none" strike="noStrike" cap="none">
              <a:solidFill>
                <a:srgbClr val="024663"/>
              </a:solidFill>
              <a:latin typeface="Trebuchet MS"/>
              <a:ea typeface="Trebuchet MS"/>
              <a:cs typeface="Trebuchet MS"/>
              <a:sym typeface="Trebuchet MS"/>
            </a:endParaRPr>
          </a:p>
        </p:txBody>
      </p:sp>
      <p:grpSp>
        <p:nvGrpSpPr>
          <p:cNvPr id="502" name="Shape 502"/>
          <p:cNvGrpSpPr/>
          <p:nvPr/>
        </p:nvGrpSpPr>
        <p:grpSpPr>
          <a:xfrm>
            <a:off x="0" y="6101021"/>
            <a:ext cx="12192000" cy="758273"/>
            <a:chOff x="0" y="5974080"/>
            <a:chExt cx="12192000" cy="898095"/>
          </a:xfrm>
        </p:grpSpPr>
        <p:pic>
          <p:nvPicPr>
            <p:cNvPr id="503" name="Shape 503"/>
            <p:cNvPicPr preferRelativeResize="0"/>
            <p:nvPr/>
          </p:nvPicPr>
          <p:blipFill rotWithShape="1">
            <a:blip r:embed="rId3">
              <a:alphaModFix/>
            </a:blip>
            <a:srcRect/>
            <a:stretch/>
          </p:blipFill>
          <p:spPr>
            <a:xfrm>
              <a:off x="0" y="5974080"/>
              <a:ext cx="3185160" cy="883920"/>
            </a:xfrm>
            <a:prstGeom prst="rect">
              <a:avLst/>
            </a:prstGeom>
            <a:noFill/>
            <a:ln>
              <a:noFill/>
            </a:ln>
          </p:spPr>
        </p:pic>
        <p:pic>
          <p:nvPicPr>
            <p:cNvPr id="504" name="Shape 504" descr="bandera-01.png"/>
            <p:cNvPicPr preferRelativeResize="0"/>
            <p:nvPr/>
          </p:nvPicPr>
          <p:blipFill rotWithShape="1">
            <a:blip r:embed="rId4">
              <a:alphaModFix/>
            </a:blip>
            <a:srcRect/>
            <a:stretch/>
          </p:blipFill>
          <p:spPr>
            <a:xfrm>
              <a:off x="8138160" y="5974080"/>
              <a:ext cx="4053839" cy="898095"/>
            </a:xfrm>
            <a:prstGeom prst="rect">
              <a:avLst/>
            </a:prstGeom>
            <a:noFill/>
            <a:ln>
              <a:noFill/>
            </a:ln>
          </p:spPr>
        </p:pic>
        <p:pic>
          <p:nvPicPr>
            <p:cNvPr id="505" name="Shape 505" descr="http://aprende.colombiaaprende.edu.co/sites/default/files/naspublic/styles/300_200/public/naspublic/orig_image/jornada_unica.png?itok=S0v9r2Wz"/>
            <p:cNvPicPr preferRelativeResize="0"/>
            <p:nvPr/>
          </p:nvPicPr>
          <p:blipFill rotWithShape="1">
            <a:blip r:embed="rId5">
              <a:alphaModFix/>
            </a:blip>
            <a:srcRect t="19785" b="15040"/>
            <a:stretch/>
          </p:blipFill>
          <p:spPr>
            <a:xfrm>
              <a:off x="3154680" y="6156960"/>
              <a:ext cx="1540772" cy="685799"/>
            </a:xfrm>
            <a:prstGeom prst="rect">
              <a:avLst/>
            </a:prstGeom>
            <a:noFill/>
            <a:ln>
              <a:noFill/>
            </a:ln>
          </p:spPr>
        </p:pic>
        <p:pic>
          <p:nvPicPr>
            <p:cNvPr id="506" name="Shape 506"/>
            <p:cNvPicPr preferRelativeResize="0"/>
            <p:nvPr/>
          </p:nvPicPr>
          <p:blipFill rotWithShape="1">
            <a:blip r:embed="rId6">
              <a:alphaModFix/>
            </a:blip>
            <a:srcRect/>
            <a:stretch/>
          </p:blipFill>
          <p:spPr>
            <a:xfrm>
              <a:off x="4549171" y="6199925"/>
              <a:ext cx="968180" cy="657010"/>
            </a:xfrm>
            <a:prstGeom prst="rect">
              <a:avLst/>
            </a:prstGeom>
            <a:noFill/>
            <a:ln>
              <a:noFill/>
            </a:ln>
          </p:spPr>
        </p:pic>
        <p:pic>
          <p:nvPicPr>
            <p:cNvPr id="507" name="Shape 507"/>
            <p:cNvPicPr preferRelativeResize="0"/>
            <p:nvPr/>
          </p:nvPicPr>
          <p:blipFill rotWithShape="1">
            <a:blip r:embed="rId7">
              <a:alphaModFix/>
            </a:blip>
            <a:srcRect l="16107" t="16474" r="16549" b="3901"/>
            <a:stretch/>
          </p:blipFill>
          <p:spPr>
            <a:xfrm>
              <a:off x="5577755" y="6055289"/>
              <a:ext cx="609683" cy="790807"/>
            </a:xfrm>
            <a:prstGeom prst="rect">
              <a:avLst/>
            </a:prstGeom>
            <a:noFill/>
            <a:ln>
              <a:noFill/>
            </a:ln>
          </p:spPr>
        </p:pic>
      </p:grpSp>
      <p:sp>
        <p:nvSpPr>
          <p:cNvPr id="508" name="Shape 508"/>
          <p:cNvSpPr/>
          <p:nvPr/>
        </p:nvSpPr>
        <p:spPr>
          <a:xfrm rot="-5400000">
            <a:off x="6984121" y="-4412438"/>
            <a:ext cx="795441" cy="9620316"/>
          </a:xfrm>
          <a:custGeom>
            <a:avLst/>
            <a:gdLst/>
            <a:ahLst/>
            <a:cxnLst/>
            <a:rect l="0" t="0" r="0" b="0"/>
            <a:pathLst>
              <a:path w="120000" h="120000" extrusionOk="0">
                <a:moveTo>
                  <a:pt x="20000" y="0"/>
                </a:moveTo>
                <a:lnTo>
                  <a:pt x="99999" y="0"/>
                </a:lnTo>
                <a:cubicBezTo>
                  <a:pt x="111045" y="0"/>
                  <a:pt x="120000" y="1321"/>
                  <a:pt x="120000" y="2951"/>
                </a:cubicBezTo>
                <a:lnTo>
                  <a:pt x="120000" y="120000"/>
                </a:lnTo>
                <a:lnTo>
                  <a:pt x="120000" y="120000"/>
                </a:lnTo>
                <a:lnTo>
                  <a:pt x="0" y="120000"/>
                </a:lnTo>
                <a:lnTo>
                  <a:pt x="0" y="120000"/>
                </a:lnTo>
                <a:lnTo>
                  <a:pt x="0" y="2951"/>
                </a:lnTo>
                <a:cubicBezTo>
                  <a:pt x="0" y="1321"/>
                  <a:pt x="8954" y="0"/>
                  <a:pt x="20000" y="0"/>
                </a:cubicBezTo>
              </a:path>
            </a:pathLst>
          </a:custGeom>
          <a:solidFill>
            <a:srgbClr val="17365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2400" b="0" i="0" u="none" strike="noStrike" cap="none">
              <a:solidFill>
                <a:schemeClr val="lt1"/>
              </a:solidFill>
              <a:latin typeface="Calibri"/>
              <a:ea typeface="Calibri"/>
              <a:cs typeface="Calibri"/>
              <a:sym typeface="Calibri"/>
            </a:endParaRPr>
          </a:p>
        </p:txBody>
      </p:sp>
      <p:sp>
        <p:nvSpPr>
          <p:cNvPr id="509" name="Shape 509"/>
          <p:cNvSpPr txBox="1"/>
          <p:nvPr/>
        </p:nvSpPr>
        <p:spPr>
          <a:xfrm>
            <a:off x="5178944" y="137970"/>
            <a:ext cx="6723245" cy="53762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rebuchet MS"/>
              <a:buNone/>
            </a:pPr>
            <a:r>
              <a:rPr lang="es-CO" sz="2800" b="1" i="0" u="none" strike="noStrike" cap="none">
                <a:solidFill>
                  <a:schemeClr val="lt1"/>
                </a:solidFill>
                <a:latin typeface="Trebuchet MS"/>
                <a:ea typeface="Trebuchet MS"/>
                <a:cs typeface="Trebuchet MS"/>
                <a:sym typeface="Trebuchet MS"/>
              </a:rPr>
              <a:t>Fortalecimiento curricular y PICC-HME</a:t>
            </a:r>
          </a:p>
        </p:txBody>
      </p:sp>
      <p:sp>
        <p:nvSpPr>
          <p:cNvPr id="510" name="Shape 510"/>
          <p:cNvSpPr txBox="1"/>
          <p:nvPr/>
        </p:nvSpPr>
        <p:spPr>
          <a:xfrm>
            <a:off x="2314150" y="1251895"/>
            <a:ext cx="7963798" cy="533099"/>
          </a:xfrm>
          <a:prstGeom prst="rect">
            <a:avLst/>
          </a:prstGeom>
          <a:solidFill>
            <a:schemeClr val="lt1"/>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s-CO" sz="2800" b="1" i="0" u="none" strike="noStrike" cap="none">
                <a:solidFill>
                  <a:srgbClr val="002060"/>
                </a:solidFill>
                <a:latin typeface="Trebuchet MS"/>
                <a:ea typeface="Trebuchet MS"/>
                <a:cs typeface="Trebuchet MS"/>
                <a:sym typeface="Trebuchet MS"/>
              </a:rPr>
              <a:t>PICC-HME </a:t>
            </a:r>
          </a:p>
          <a:p>
            <a:pPr marL="0" marR="0" lvl="0" indent="0" algn="ctr" rtl="0">
              <a:lnSpc>
                <a:spcPct val="100000"/>
              </a:lnSpc>
              <a:spcBef>
                <a:spcPts val="0"/>
              </a:spcBef>
              <a:spcAft>
                <a:spcPts val="0"/>
              </a:spcAft>
              <a:buClr>
                <a:schemeClr val="dk1"/>
              </a:buClr>
              <a:buSzPct val="25000"/>
              <a:buFont typeface="Arial"/>
              <a:buNone/>
            </a:pPr>
            <a:r>
              <a:rPr lang="es-CO" sz="2800" b="1" i="0" u="none" strike="noStrike" cap="none">
                <a:solidFill>
                  <a:srgbClr val="002060"/>
                </a:solidFill>
                <a:latin typeface="Trebuchet MS"/>
                <a:ea typeface="Trebuchet MS"/>
                <a:cs typeface="Trebuchet MS"/>
                <a:sym typeface="Trebuchet MS"/>
              </a:rPr>
              <a:t>Tiene dos alcances:</a:t>
            </a:r>
          </a:p>
        </p:txBody>
      </p:sp>
      <p:sp>
        <p:nvSpPr>
          <p:cNvPr id="511" name="Shape 511"/>
          <p:cNvSpPr txBox="1"/>
          <p:nvPr/>
        </p:nvSpPr>
        <p:spPr>
          <a:xfrm>
            <a:off x="2613103" y="2207856"/>
            <a:ext cx="3494699" cy="1258200"/>
          </a:xfrm>
          <a:prstGeom prst="rect">
            <a:avLst/>
          </a:prstGeom>
          <a:solidFill>
            <a:schemeClr val="lt1"/>
          </a:solidFill>
          <a:ln w="25400" cap="flat" cmpd="sng">
            <a:solidFill>
              <a:srgbClr val="CF6500"/>
            </a:solidFill>
            <a:prstDash val="solid"/>
            <a:round/>
            <a:headEnd type="none" w="med" len="med"/>
            <a:tailEnd type="none" w="med" len="med"/>
          </a:ln>
        </p:spPr>
        <p:txBody>
          <a:bodyPr lIns="91425" tIns="91425" rIns="91425" bIns="91425" anchor="ctr" anchorCtr="0">
            <a:noAutofit/>
          </a:bodyPr>
          <a:lstStyle/>
          <a:p>
            <a:pPr marL="0" marR="0" lvl="0" indent="0" algn="just" rtl="0">
              <a:lnSpc>
                <a:spcPct val="100000"/>
              </a:lnSpc>
              <a:spcBef>
                <a:spcPts val="0"/>
              </a:spcBef>
              <a:spcAft>
                <a:spcPts val="0"/>
              </a:spcAft>
              <a:buClr>
                <a:schemeClr val="dk1"/>
              </a:buClr>
              <a:buSzPct val="25000"/>
              <a:buFont typeface="Arial"/>
              <a:buNone/>
            </a:pPr>
            <a:r>
              <a:rPr lang="es-CO" sz="1500" b="0" i="0" u="none" strike="noStrike" cap="none">
                <a:solidFill>
                  <a:schemeClr val="dk1"/>
                </a:solidFill>
                <a:latin typeface="Trebuchet MS"/>
                <a:ea typeface="Trebuchet MS"/>
                <a:cs typeface="Trebuchet MS"/>
                <a:sym typeface="Trebuchet MS"/>
              </a:rPr>
              <a:t>A</a:t>
            </a:r>
            <a:r>
              <a:rPr lang="es-CO" sz="1500" b="0" i="0" u="none" strike="noStrike" cap="none">
                <a:solidFill>
                  <a:srgbClr val="073763"/>
                </a:solidFill>
                <a:latin typeface="Trebuchet MS"/>
                <a:ea typeface="Trebuchet MS"/>
                <a:cs typeface="Trebuchet MS"/>
                <a:sym typeface="Trebuchet MS"/>
              </a:rPr>
              <a:t> </a:t>
            </a:r>
            <a:r>
              <a:rPr lang="es-CO" sz="1500" b="1" i="1" u="none" strike="noStrike" cap="none">
                <a:solidFill>
                  <a:srgbClr val="CC4125"/>
                </a:solidFill>
                <a:latin typeface="Trebuchet MS"/>
                <a:ea typeface="Trebuchet MS"/>
                <a:cs typeface="Trebuchet MS"/>
                <a:sym typeface="Trebuchet MS"/>
              </a:rPr>
              <a:t>nivel del aula</a:t>
            </a:r>
            <a:r>
              <a:rPr lang="es-CO" sz="1500" b="0" i="0" u="none" strike="noStrike" cap="none">
                <a:solidFill>
                  <a:srgbClr val="073763"/>
                </a:solidFill>
                <a:latin typeface="Trebuchet MS"/>
                <a:ea typeface="Trebuchet MS"/>
                <a:cs typeface="Trebuchet MS"/>
                <a:sym typeface="Trebuchet MS"/>
              </a:rPr>
              <a:t> </a:t>
            </a:r>
            <a:r>
              <a:rPr lang="es-CO" sz="1500" b="0" i="0" u="none" strike="noStrike" cap="none">
                <a:solidFill>
                  <a:schemeClr val="dk1"/>
                </a:solidFill>
                <a:latin typeface="Trebuchet MS"/>
                <a:ea typeface="Trebuchet MS"/>
                <a:cs typeface="Trebuchet MS"/>
                <a:sym typeface="Trebuchet MS"/>
              </a:rPr>
              <a:t>a través de la generación de </a:t>
            </a:r>
            <a:r>
              <a:rPr lang="es-CO" sz="1500" b="1" i="0" u="none" strike="noStrike" cap="none">
                <a:solidFill>
                  <a:schemeClr val="dk1"/>
                </a:solidFill>
                <a:latin typeface="Trebuchet MS"/>
                <a:ea typeface="Trebuchet MS"/>
                <a:cs typeface="Trebuchet MS"/>
                <a:sym typeface="Trebuchet MS"/>
              </a:rPr>
              <a:t>estrategias de mejoramiento</a:t>
            </a:r>
            <a:r>
              <a:rPr lang="es-CO" sz="1500" b="0" i="0" u="none" strike="noStrike" cap="none">
                <a:solidFill>
                  <a:schemeClr val="dk1"/>
                </a:solidFill>
                <a:latin typeface="Trebuchet MS"/>
                <a:ea typeface="Trebuchet MS"/>
                <a:cs typeface="Trebuchet MS"/>
                <a:sym typeface="Trebuchet MS"/>
              </a:rPr>
              <a:t> en el aula por parte de los docentes para </a:t>
            </a:r>
            <a:r>
              <a:rPr lang="es-CO" sz="1500" b="1" i="0" u="none" strike="noStrike" cap="none">
                <a:solidFill>
                  <a:schemeClr val="dk1"/>
                </a:solidFill>
                <a:latin typeface="Trebuchet MS"/>
                <a:ea typeface="Trebuchet MS"/>
                <a:cs typeface="Trebuchet MS"/>
                <a:sym typeface="Trebuchet MS"/>
              </a:rPr>
              <a:t>fortalecer las prácticas de aula</a:t>
            </a:r>
            <a:r>
              <a:rPr lang="es-CO" sz="1500" b="0" i="0" u="none" strike="noStrike" cap="none">
                <a:solidFill>
                  <a:schemeClr val="dk1"/>
                </a:solidFill>
                <a:latin typeface="Trebuchet MS"/>
                <a:ea typeface="Trebuchet MS"/>
                <a:cs typeface="Trebuchet MS"/>
                <a:sym typeface="Trebuchet MS"/>
              </a:rPr>
              <a:t>.</a:t>
            </a:r>
          </a:p>
        </p:txBody>
      </p:sp>
      <p:sp>
        <p:nvSpPr>
          <p:cNvPr id="512" name="Shape 512"/>
          <p:cNvSpPr txBox="1"/>
          <p:nvPr/>
        </p:nvSpPr>
        <p:spPr>
          <a:xfrm>
            <a:off x="1981628" y="2228591"/>
            <a:ext cx="469499" cy="865500"/>
          </a:xfrm>
          <a:prstGeom prst="rect">
            <a:avLst/>
          </a:prstGeom>
          <a:solidFill>
            <a:srgbClr val="B45F06"/>
          </a:solidFill>
          <a:ln w="25400" cap="flat" cmpd="sng">
            <a:solidFill>
              <a:srgbClr val="CF6500"/>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s-CO" sz="3000" b="1" i="0" u="none" strike="noStrike" cap="none">
                <a:solidFill>
                  <a:srgbClr val="FFFFFF"/>
                </a:solidFill>
                <a:latin typeface="Trebuchet MS"/>
                <a:ea typeface="Trebuchet MS"/>
                <a:cs typeface="Trebuchet MS"/>
                <a:sym typeface="Trebuchet MS"/>
              </a:rPr>
              <a:t>1</a:t>
            </a:r>
          </a:p>
        </p:txBody>
      </p:sp>
      <p:sp>
        <p:nvSpPr>
          <p:cNvPr id="513" name="Shape 513"/>
          <p:cNvSpPr txBox="1"/>
          <p:nvPr/>
        </p:nvSpPr>
        <p:spPr>
          <a:xfrm>
            <a:off x="6430664" y="2206353"/>
            <a:ext cx="469499" cy="865500"/>
          </a:xfrm>
          <a:prstGeom prst="rect">
            <a:avLst/>
          </a:prstGeom>
          <a:solidFill>
            <a:srgbClr val="073763"/>
          </a:solidFill>
          <a:ln w="25400" cap="flat"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s-CO" sz="3000" b="1" i="0" u="none" strike="noStrike" cap="none">
                <a:solidFill>
                  <a:srgbClr val="FFFFFF"/>
                </a:solidFill>
                <a:latin typeface="Trebuchet MS"/>
                <a:ea typeface="Trebuchet MS"/>
                <a:cs typeface="Trebuchet MS"/>
                <a:sym typeface="Trebuchet MS"/>
              </a:rPr>
              <a:t>2</a:t>
            </a:r>
          </a:p>
        </p:txBody>
      </p:sp>
      <p:sp>
        <p:nvSpPr>
          <p:cNvPr id="514" name="Shape 514"/>
          <p:cNvSpPr txBox="1"/>
          <p:nvPr/>
        </p:nvSpPr>
        <p:spPr>
          <a:xfrm>
            <a:off x="7015129" y="2180990"/>
            <a:ext cx="3106200" cy="1258200"/>
          </a:xfrm>
          <a:prstGeom prst="rect">
            <a:avLst/>
          </a:prstGeom>
          <a:solidFill>
            <a:schemeClr val="lt1"/>
          </a:solidFill>
          <a:ln w="25400" cap="flat"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just" rtl="0">
              <a:lnSpc>
                <a:spcPct val="100000"/>
              </a:lnSpc>
              <a:spcBef>
                <a:spcPts val="0"/>
              </a:spcBef>
              <a:spcAft>
                <a:spcPts val="0"/>
              </a:spcAft>
              <a:buClr>
                <a:schemeClr val="dk1"/>
              </a:buClr>
              <a:buSzPct val="25000"/>
              <a:buFont typeface="Arial"/>
              <a:buNone/>
            </a:pPr>
            <a:r>
              <a:rPr lang="es-CO" sz="1500" b="0" i="0" u="none" strike="noStrike" cap="none">
                <a:solidFill>
                  <a:schemeClr val="dk1"/>
                </a:solidFill>
                <a:latin typeface="Trebuchet MS"/>
                <a:ea typeface="Trebuchet MS"/>
                <a:cs typeface="Trebuchet MS"/>
                <a:sym typeface="Trebuchet MS"/>
              </a:rPr>
              <a:t>A</a:t>
            </a:r>
            <a:r>
              <a:rPr lang="es-CO" sz="1500" b="0" i="0" u="none" strike="noStrike" cap="none">
                <a:solidFill>
                  <a:srgbClr val="073763"/>
                </a:solidFill>
                <a:latin typeface="Trebuchet MS"/>
                <a:ea typeface="Trebuchet MS"/>
                <a:cs typeface="Trebuchet MS"/>
                <a:sym typeface="Trebuchet MS"/>
              </a:rPr>
              <a:t> </a:t>
            </a:r>
            <a:r>
              <a:rPr lang="es-CO" sz="1500" b="1" i="1" u="none" strike="noStrike" cap="none">
                <a:solidFill>
                  <a:srgbClr val="1155CC"/>
                </a:solidFill>
                <a:latin typeface="Trebuchet MS"/>
                <a:ea typeface="Trebuchet MS"/>
                <a:cs typeface="Trebuchet MS"/>
                <a:sym typeface="Trebuchet MS"/>
              </a:rPr>
              <a:t>nivel institucional </a:t>
            </a:r>
            <a:r>
              <a:rPr lang="es-CO" sz="1500" b="0" i="0" u="none" strike="noStrike" cap="none">
                <a:solidFill>
                  <a:schemeClr val="dk1"/>
                </a:solidFill>
                <a:latin typeface="Trebuchet MS"/>
                <a:ea typeface="Trebuchet MS"/>
                <a:cs typeface="Trebuchet MS"/>
                <a:sym typeface="Trebuchet MS"/>
              </a:rPr>
              <a:t>a través de un </a:t>
            </a:r>
            <a:r>
              <a:rPr lang="es-CO" sz="1500" b="1" i="0" u="none" strike="noStrike" cap="none">
                <a:solidFill>
                  <a:schemeClr val="dk1"/>
                </a:solidFill>
                <a:latin typeface="Trebuchet MS"/>
                <a:ea typeface="Trebuchet MS"/>
                <a:cs typeface="Trebuchet MS"/>
                <a:sym typeface="Trebuchet MS"/>
              </a:rPr>
              <a:t>plan de revisión y actualización</a:t>
            </a:r>
            <a:r>
              <a:rPr lang="es-CO" sz="1500" b="0" i="0" u="none" strike="noStrike" cap="none">
                <a:solidFill>
                  <a:schemeClr val="dk1"/>
                </a:solidFill>
                <a:latin typeface="Trebuchet MS"/>
                <a:ea typeface="Trebuchet MS"/>
                <a:cs typeface="Trebuchet MS"/>
                <a:sym typeface="Trebuchet MS"/>
              </a:rPr>
              <a:t> de los planes de estudios, planes de área y planes de aula. </a:t>
            </a:r>
          </a:p>
        </p:txBody>
      </p:sp>
      <p:sp>
        <p:nvSpPr>
          <p:cNvPr id="515" name="Shape 515"/>
          <p:cNvSpPr/>
          <p:nvPr/>
        </p:nvSpPr>
        <p:spPr>
          <a:xfrm rot="5400000">
            <a:off x="4156203" y="3504462"/>
            <a:ext cx="408498" cy="567599"/>
          </a:xfrm>
          <a:prstGeom prst="rightArrow">
            <a:avLst>
              <a:gd name="adj1" fmla="val 50000"/>
              <a:gd name="adj2" fmla="val 50000"/>
            </a:avLst>
          </a:prstGeom>
          <a:solidFill>
            <a:srgbClr val="CF6500"/>
          </a:solidFill>
          <a:ln w="9525" cap="flat" cmpd="sng">
            <a:solidFill>
              <a:srgbClr val="85200C"/>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16" name="Shape 516"/>
          <p:cNvSpPr/>
          <p:nvPr/>
        </p:nvSpPr>
        <p:spPr>
          <a:xfrm rot="5400000">
            <a:off x="8313616" y="3489829"/>
            <a:ext cx="453899" cy="584700"/>
          </a:xfrm>
          <a:prstGeom prst="rightArrow">
            <a:avLst>
              <a:gd name="adj1" fmla="val 50000"/>
              <a:gd name="adj2" fmla="val 50000"/>
            </a:avLst>
          </a:prstGeom>
          <a:solidFill>
            <a:srgbClr val="002060"/>
          </a:solidFill>
          <a:ln w="9525" cap="flat" cmpd="sng">
            <a:solidFill>
              <a:srgbClr val="073763"/>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17" name="Shape 517"/>
          <p:cNvSpPr txBox="1"/>
          <p:nvPr/>
        </p:nvSpPr>
        <p:spPr>
          <a:xfrm>
            <a:off x="1895518" y="4063839"/>
            <a:ext cx="8344799" cy="533099"/>
          </a:xfrm>
          <a:prstGeom prst="rect">
            <a:avLst/>
          </a:prstGeom>
          <a:solidFill>
            <a:srgbClr val="F4CCCC"/>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s-CO" sz="3000" b="1" i="0" u="none" strike="noStrike" cap="none">
                <a:solidFill>
                  <a:srgbClr val="000000"/>
                </a:solidFill>
                <a:latin typeface="Trebuchet MS"/>
                <a:ea typeface="Trebuchet MS"/>
                <a:cs typeface="Trebuchet MS"/>
                <a:sym typeface="Trebuchet MS"/>
              </a:rPr>
              <a:t>Fortalecimiento curricular</a:t>
            </a:r>
          </a:p>
        </p:txBody>
      </p:sp>
      <p:sp>
        <p:nvSpPr>
          <p:cNvPr id="518" name="Shape 518"/>
          <p:cNvSpPr txBox="1"/>
          <p:nvPr/>
        </p:nvSpPr>
        <p:spPr>
          <a:xfrm>
            <a:off x="3550610" y="5166071"/>
            <a:ext cx="5490878" cy="52321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2060"/>
              </a:buClr>
              <a:buSzPct val="25000"/>
              <a:buFont typeface="Trebuchet MS"/>
              <a:buNone/>
            </a:pPr>
            <a:r>
              <a:rPr lang="es-CO" sz="3600" b="1" i="0" u="none" strike="noStrike" cap="none">
                <a:solidFill>
                  <a:srgbClr val="002060"/>
                </a:solidFill>
                <a:latin typeface="Trebuchet MS"/>
                <a:ea typeface="Trebuchet MS"/>
                <a:cs typeface="Trebuchet MS"/>
                <a:sym typeface="Trebuchet MS"/>
              </a:rPr>
              <a:t>PEI  - PMI </a:t>
            </a:r>
          </a:p>
        </p:txBody>
      </p:sp>
      <p:sp>
        <p:nvSpPr>
          <p:cNvPr id="519" name="Shape 519"/>
          <p:cNvSpPr/>
          <p:nvPr/>
        </p:nvSpPr>
        <p:spPr>
          <a:xfrm>
            <a:off x="5945767" y="4768485"/>
            <a:ext cx="719644" cy="426236"/>
          </a:xfrm>
          <a:prstGeom prst="downArrow">
            <a:avLst>
              <a:gd name="adj1" fmla="val 50000"/>
              <a:gd name="adj2" fmla="val 50000"/>
            </a:avLst>
          </a:prstGeom>
          <a:solidFill>
            <a:srgbClr val="F2F2F2"/>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Shape 524"/>
          <p:cNvSpPr txBox="1"/>
          <p:nvPr/>
        </p:nvSpPr>
        <p:spPr>
          <a:xfrm>
            <a:off x="3427385" y="114639"/>
            <a:ext cx="8751736" cy="4511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rial"/>
              <a:buNone/>
            </a:pPr>
            <a:r>
              <a:rPr lang="es-CO" sz="2400" b="1" i="0" u="none" strike="noStrike" cap="none">
                <a:solidFill>
                  <a:schemeClr val="lt1"/>
                </a:solidFill>
                <a:latin typeface="Arial"/>
                <a:ea typeface="Arial"/>
                <a:cs typeface="Arial"/>
                <a:sym typeface="Arial"/>
              </a:rPr>
              <a:t>Pensar la integración curricular desde la Jornada Única</a:t>
            </a:r>
          </a:p>
        </p:txBody>
      </p:sp>
      <p:grpSp>
        <p:nvGrpSpPr>
          <p:cNvPr id="525" name="Shape 525"/>
          <p:cNvGrpSpPr/>
          <p:nvPr/>
        </p:nvGrpSpPr>
        <p:grpSpPr>
          <a:xfrm>
            <a:off x="0" y="6101021"/>
            <a:ext cx="12192000" cy="758273"/>
            <a:chOff x="0" y="5974080"/>
            <a:chExt cx="12192000" cy="898095"/>
          </a:xfrm>
        </p:grpSpPr>
        <p:pic>
          <p:nvPicPr>
            <p:cNvPr id="526" name="Shape 526"/>
            <p:cNvPicPr preferRelativeResize="0"/>
            <p:nvPr/>
          </p:nvPicPr>
          <p:blipFill rotWithShape="1">
            <a:blip r:embed="rId3">
              <a:alphaModFix/>
            </a:blip>
            <a:srcRect/>
            <a:stretch/>
          </p:blipFill>
          <p:spPr>
            <a:xfrm>
              <a:off x="0" y="5974080"/>
              <a:ext cx="3185160" cy="883920"/>
            </a:xfrm>
            <a:prstGeom prst="rect">
              <a:avLst/>
            </a:prstGeom>
            <a:noFill/>
            <a:ln>
              <a:noFill/>
            </a:ln>
          </p:spPr>
        </p:pic>
        <p:pic>
          <p:nvPicPr>
            <p:cNvPr id="527" name="Shape 527" descr="bandera-01.png"/>
            <p:cNvPicPr preferRelativeResize="0"/>
            <p:nvPr/>
          </p:nvPicPr>
          <p:blipFill rotWithShape="1">
            <a:blip r:embed="rId4">
              <a:alphaModFix/>
            </a:blip>
            <a:srcRect/>
            <a:stretch/>
          </p:blipFill>
          <p:spPr>
            <a:xfrm>
              <a:off x="8138160" y="5974080"/>
              <a:ext cx="4053839" cy="898095"/>
            </a:xfrm>
            <a:prstGeom prst="rect">
              <a:avLst/>
            </a:prstGeom>
            <a:noFill/>
            <a:ln>
              <a:noFill/>
            </a:ln>
          </p:spPr>
        </p:pic>
        <p:pic>
          <p:nvPicPr>
            <p:cNvPr id="528" name="Shape 528" descr="http://aprende.colombiaaprende.edu.co/sites/default/files/naspublic/styles/300_200/public/naspublic/orig_image/jornada_unica.png?itok=S0v9r2Wz"/>
            <p:cNvPicPr preferRelativeResize="0"/>
            <p:nvPr/>
          </p:nvPicPr>
          <p:blipFill rotWithShape="1">
            <a:blip r:embed="rId5">
              <a:alphaModFix/>
            </a:blip>
            <a:srcRect t="19785" b="15040"/>
            <a:stretch/>
          </p:blipFill>
          <p:spPr>
            <a:xfrm>
              <a:off x="3154680" y="6156960"/>
              <a:ext cx="1540772" cy="685799"/>
            </a:xfrm>
            <a:prstGeom prst="rect">
              <a:avLst/>
            </a:prstGeom>
            <a:noFill/>
            <a:ln>
              <a:noFill/>
            </a:ln>
          </p:spPr>
        </p:pic>
        <p:pic>
          <p:nvPicPr>
            <p:cNvPr id="529" name="Shape 529"/>
            <p:cNvPicPr preferRelativeResize="0"/>
            <p:nvPr/>
          </p:nvPicPr>
          <p:blipFill rotWithShape="1">
            <a:blip r:embed="rId6">
              <a:alphaModFix/>
            </a:blip>
            <a:srcRect/>
            <a:stretch/>
          </p:blipFill>
          <p:spPr>
            <a:xfrm>
              <a:off x="4549171" y="6199925"/>
              <a:ext cx="968180" cy="657010"/>
            </a:xfrm>
            <a:prstGeom prst="rect">
              <a:avLst/>
            </a:prstGeom>
            <a:noFill/>
            <a:ln>
              <a:noFill/>
            </a:ln>
          </p:spPr>
        </p:pic>
        <p:pic>
          <p:nvPicPr>
            <p:cNvPr id="530" name="Shape 530"/>
            <p:cNvPicPr preferRelativeResize="0"/>
            <p:nvPr/>
          </p:nvPicPr>
          <p:blipFill rotWithShape="1">
            <a:blip r:embed="rId7">
              <a:alphaModFix/>
            </a:blip>
            <a:srcRect l="16107" t="16474" r="16549" b="3901"/>
            <a:stretch/>
          </p:blipFill>
          <p:spPr>
            <a:xfrm>
              <a:off x="5577755" y="6055289"/>
              <a:ext cx="609683" cy="790807"/>
            </a:xfrm>
            <a:prstGeom prst="rect">
              <a:avLst/>
            </a:prstGeom>
            <a:noFill/>
            <a:ln>
              <a:noFill/>
            </a:ln>
          </p:spPr>
        </p:pic>
      </p:grpSp>
      <p:sp>
        <p:nvSpPr>
          <p:cNvPr id="531" name="Shape 531"/>
          <p:cNvSpPr/>
          <p:nvPr/>
        </p:nvSpPr>
        <p:spPr>
          <a:xfrm rot="-5400000">
            <a:off x="6984121" y="-4412438"/>
            <a:ext cx="795441" cy="9620316"/>
          </a:xfrm>
          <a:custGeom>
            <a:avLst/>
            <a:gdLst/>
            <a:ahLst/>
            <a:cxnLst/>
            <a:rect l="0" t="0" r="0" b="0"/>
            <a:pathLst>
              <a:path w="120000" h="120000" extrusionOk="0">
                <a:moveTo>
                  <a:pt x="20000" y="0"/>
                </a:moveTo>
                <a:lnTo>
                  <a:pt x="99999" y="0"/>
                </a:lnTo>
                <a:cubicBezTo>
                  <a:pt x="111045" y="0"/>
                  <a:pt x="120000" y="1321"/>
                  <a:pt x="120000" y="2951"/>
                </a:cubicBezTo>
                <a:lnTo>
                  <a:pt x="120000" y="120000"/>
                </a:lnTo>
                <a:lnTo>
                  <a:pt x="120000" y="120000"/>
                </a:lnTo>
                <a:lnTo>
                  <a:pt x="0" y="120000"/>
                </a:lnTo>
                <a:lnTo>
                  <a:pt x="0" y="120000"/>
                </a:lnTo>
                <a:lnTo>
                  <a:pt x="0" y="2951"/>
                </a:lnTo>
                <a:cubicBezTo>
                  <a:pt x="0" y="1321"/>
                  <a:pt x="8954" y="0"/>
                  <a:pt x="20000" y="0"/>
                </a:cubicBezTo>
              </a:path>
            </a:pathLst>
          </a:custGeom>
          <a:solidFill>
            <a:srgbClr val="17365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2400" b="0" i="0" u="none" strike="noStrike" cap="none">
              <a:solidFill>
                <a:schemeClr val="lt1"/>
              </a:solidFill>
              <a:latin typeface="Calibri"/>
              <a:ea typeface="Calibri"/>
              <a:cs typeface="Calibri"/>
              <a:sym typeface="Calibri"/>
            </a:endParaRPr>
          </a:p>
        </p:txBody>
      </p:sp>
      <p:sp>
        <p:nvSpPr>
          <p:cNvPr id="532" name="Shape 532"/>
          <p:cNvSpPr txBox="1"/>
          <p:nvPr/>
        </p:nvSpPr>
        <p:spPr>
          <a:xfrm>
            <a:off x="5033260" y="114639"/>
            <a:ext cx="6723245" cy="53762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rebuchet MS"/>
              <a:buNone/>
            </a:pPr>
            <a:r>
              <a:rPr lang="es-CO" sz="2800" b="1" i="0" u="none" strike="noStrike" cap="none">
                <a:solidFill>
                  <a:schemeClr val="lt1"/>
                </a:solidFill>
                <a:latin typeface="Trebuchet MS"/>
                <a:ea typeface="Trebuchet MS"/>
                <a:cs typeface="Trebuchet MS"/>
                <a:sym typeface="Trebuchet MS"/>
              </a:rPr>
              <a:t>Fortalecimiento curricular y PICC-HME</a:t>
            </a:r>
          </a:p>
        </p:txBody>
      </p:sp>
      <p:pic>
        <p:nvPicPr>
          <p:cNvPr id="533" name="Shape 533" descr="http://corazoneneltrabajo.bligoo.com/media/users/25/1253367/images/public/375777/METAS.jpg?v=1356889326632"/>
          <p:cNvPicPr preferRelativeResize="0"/>
          <p:nvPr/>
        </p:nvPicPr>
        <p:blipFill rotWithShape="1">
          <a:blip r:embed="rId8">
            <a:alphaModFix/>
          </a:blip>
          <a:srcRect/>
          <a:stretch/>
        </p:blipFill>
        <p:spPr>
          <a:xfrm>
            <a:off x="548360" y="1771740"/>
            <a:ext cx="4147092" cy="3162300"/>
          </a:xfrm>
          <a:prstGeom prst="rect">
            <a:avLst/>
          </a:prstGeom>
          <a:noFill/>
          <a:ln>
            <a:noFill/>
          </a:ln>
        </p:spPr>
      </p:pic>
      <p:sp>
        <p:nvSpPr>
          <p:cNvPr id="534" name="Shape 534"/>
          <p:cNvSpPr txBox="1"/>
          <p:nvPr/>
        </p:nvSpPr>
        <p:spPr>
          <a:xfrm>
            <a:off x="4978696" y="1424066"/>
            <a:ext cx="6248936" cy="4197245"/>
          </a:xfrm>
          <a:prstGeom prst="rect">
            <a:avLst/>
          </a:prstGeom>
          <a:solidFill>
            <a:srgbClr val="FCE5CD"/>
          </a:solidFill>
          <a:ln w="9525" cap="flat" cmpd="sng">
            <a:solidFill>
              <a:srgbClr val="7A2909"/>
            </a:solidFill>
            <a:prstDash val="solid"/>
            <a:round/>
            <a:headEnd type="none" w="med" len="med"/>
            <a:tailEnd type="none" w="med" len="med"/>
          </a:ln>
        </p:spPr>
        <p:txBody>
          <a:bodyPr lIns="91425" tIns="91425" rIns="91425" bIns="91425" anchor="ctr" anchorCtr="0">
            <a:noAutofit/>
          </a:bodyPr>
          <a:lstStyle/>
          <a:p>
            <a:pPr marL="0" marR="0" lvl="0" indent="0" algn="ctr" rtl="0">
              <a:lnSpc>
                <a:spcPct val="115000"/>
              </a:lnSpc>
              <a:spcBef>
                <a:spcPts val="0"/>
              </a:spcBef>
              <a:spcAft>
                <a:spcPts val="0"/>
              </a:spcAft>
              <a:buClr>
                <a:schemeClr val="dk1"/>
              </a:buClr>
              <a:buSzPct val="25000"/>
              <a:buFont typeface="Trebuchet MS"/>
              <a:buNone/>
            </a:pPr>
            <a:r>
              <a:rPr lang="es-CO" sz="2200" b="0" i="0" u="none" strike="noStrike" cap="none">
                <a:solidFill>
                  <a:srgbClr val="000000"/>
                </a:solidFill>
                <a:latin typeface="Trebuchet MS"/>
                <a:ea typeface="Trebuchet MS"/>
                <a:cs typeface="Trebuchet MS"/>
                <a:sym typeface="Trebuchet MS"/>
              </a:rPr>
              <a:t>Las </a:t>
            </a:r>
            <a:r>
              <a:rPr lang="es-CO" sz="2200" b="1" i="0" u="sng" strike="noStrike" cap="none">
                <a:solidFill>
                  <a:srgbClr val="C00000"/>
                </a:solidFill>
                <a:latin typeface="Trebuchet MS"/>
                <a:ea typeface="Trebuchet MS"/>
                <a:cs typeface="Trebuchet MS"/>
                <a:sym typeface="Trebuchet MS"/>
              </a:rPr>
              <a:t>metas</a:t>
            </a:r>
            <a:r>
              <a:rPr lang="es-CO" sz="2200" b="0" i="0" u="none" strike="noStrike" cap="none">
                <a:solidFill>
                  <a:srgbClr val="000000"/>
                </a:solidFill>
                <a:latin typeface="Trebuchet MS"/>
                <a:ea typeface="Trebuchet MS"/>
                <a:cs typeface="Trebuchet MS"/>
                <a:sym typeface="Trebuchet MS"/>
              </a:rPr>
              <a:t> planteadas y los resultados esperados son los que motivan a definir y poner en marcha </a:t>
            </a:r>
            <a:r>
              <a:rPr lang="es-CO" sz="2200" b="1" i="0" u="sng" strike="noStrike" cap="none">
                <a:solidFill>
                  <a:srgbClr val="C00000"/>
                </a:solidFill>
                <a:latin typeface="Trebuchet MS"/>
                <a:ea typeface="Trebuchet MS"/>
                <a:cs typeface="Trebuchet MS"/>
                <a:sym typeface="Trebuchet MS"/>
              </a:rPr>
              <a:t>estrategias</a:t>
            </a:r>
            <a:r>
              <a:rPr lang="es-CO" sz="2200" b="0" i="0" u="none" strike="noStrike" cap="none">
                <a:solidFill>
                  <a:srgbClr val="000000"/>
                </a:solidFill>
                <a:latin typeface="Trebuchet MS"/>
                <a:ea typeface="Trebuchet MS"/>
                <a:cs typeface="Trebuchet MS"/>
                <a:sym typeface="Trebuchet MS"/>
              </a:rPr>
              <a:t> para fortalecer los procesos de enseñanza, aprendizaje, evaluación y acompañamiento pedagógico, que en esencia son los puntos principales que deben trabajarse a través de un proceso de </a:t>
            </a:r>
            <a:r>
              <a:rPr lang="es-CO" sz="2200" b="1" i="0" u="sng" strike="noStrike" cap="none">
                <a:solidFill>
                  <a:srgbClr val="C00000"/>
                </a:solidFill>
                <a:latin typeface="Trebuchet MS"/>
                <a:ea typeface="Trebuchet MS"/>
                <a:cs typeface="Trebuchet MS"/>
                <a:sym typeface="Trebuchet MS"/>
              </a:rPr>
              <a:t>fortalecimiento curricular</a:t>
            </a:r>
            <a:r>
              <a:rPr lang="es-CO" sz="2200" b="0" i="0" u="none" strike="noStrike" cap="none">
                <a:solidFill>
                  <a:srgbClr val="000000"/>
                </a:solidFill>
                <a:latin typeface="Trebuchet MS"/>
                <a:ea typeface="Trebuchet MS"/>
                <a:cs typeface="Trebuchet MS"/>
                <a:sym typeface="Trebuchet MS"/>
              </a:rPr>
              <a:t> teniendo en cuenta el tiempo para la Jornada Única. </a:t>
            </a: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grpSp>
        <p:nvGrpSpPr>
          <p:cNvPr id="539" name="Shape 539"/>
          <p:cNvGrpSpPr/>
          <p:nvPr/>
        </p:nvGrpSpPr>
        <p:grpSpPr>
          <a:xfrm>
            <a:off x="8253408" y="6021673"/>
            <a:ext cx="3892798" cy="757270"/>
            <a:chOff x="6189257" y="6093296"/>
            <a:chExt cx="2919234" cy="757499"/>
          </a:xfrm>
        </p:grpSpPr>
        <p:sp>
          <p:nvSpPr>
            <p:cNvPr id="540" name="Shape 540"/>
            <p:cNvSpPr/>
            <p:nvPr/>
          </p:nvSpPr>
          <p:spPr>
            <a:xfrm>
              <a:off x="7590492" y="6093296"/>
              <a:ext cx="1517999" cy="757499"/>
            </a:xfrm>
            <a:prstGeom prst="rect">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41" name="Shape 541"/>
            <p:cNvSpPr/>
            <p:nvPr/>
          </p:nvSpPr>
          <p:spPr>
            <a:xfrm>
              <a:off x="6189257" y="6294092"/>
              <a:ext cx="1401298" cy="355800"/>
            </a:xfrm>
            <a:prstGeom prst="rect">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sp>
        <p:nvSpPr>
          <p:cNvPr id="542" name="Shape 542"/>
          <p:cNvSpPr txBox="1"/>
          <p:nvPr/>
        </p:nvSpPr>
        <p:spPr>
          <a:xfrm>
            <a:off x="2680833" y="2273322"/>
            <a:ext cx="8318700" cy="1417499"/>
          </a:xfrm>
          <a:prstGeom prst="rect">
            <a:avLst/>
          </a:prstGeom>
          <a:solidFill>
            <a:srgbClr val="CFE2F3"/>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s-CO" sz="2800" b="1" i="1" u="none" strike="noStrike" cap="none">
                <a:solidFill>
                  <a:srgbClr val="000000"/>
                </a:solidFill>
                <a:latin typeface="Trebuchet MS"/>
                <a:ea typeface="Trebuchet MS"/>
                <a:cs typeface="Trebuchet MS"/>
                <a:sym typeface="Trebuchet MS"/>
              </a:rPr>
              <a:t>Gestión académica y el proceso de fortalecimiento curricular en el marco de la EICC a través del PICC-HME</a:t>
            </a:r>
          </a:p>
        </p:txBody>
      </p:sp>
      <p:sp>
        <p:nvSpPr>
          <p:cNvPr id="543" name="Shape 543"/>
          <p:cNvSpPr txBox="1"/>
          <p:nvPr/>
        </p:nvSpPr>
        <p:spPr>
          <a:xfrm>
            <a:off x="1220433" y="2266847"/>
            <a:ext cx="1183200" cy="1417499"/>
          </a:xfrm>
          <a:prstGeom prst="rect">
            <a:avLst/>
          </a:prstGeom>
          <a:solidFill>
            <a:srgbClr val="1E497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Trebuchet MS"/>
              <a:buNone/>
            </a:pPr>
            <a:r>
              <a:rPr lang="es-CO" sz="6000" b="1" i="0" u="none" strike="noStrike" cap="none">
                <a:solidFill>
                  <a:srgbClr val="FFFFFF"/>
                </a:solidFill>
                <a:latin typeface="Trebuchet MS"/>
                <a:ea typeface="Trebuchet MS"/>
                <a:cs typeface="Trebuchet MS"/>
                <a:sym typeface="Trebuchet MS"/>
              </a:rPr>
              <a:t>5</a:t>
            </a:r>
          </a:p>
        </p:txBody>
      </p:sp>
      <p:grpSp>
        <p:nvGrpSpPr>
          <p:cNvPr id="544" name="Shape 544"/>
          <p:cNvGrpSpPr/>
          <p:nvPr/>
        </p:nvGrpSpPr>
        <p:grpSpPr>
          <a:xfrm>
            <a:off x="0" y="6101021"/>
            <a:ext cx="12192000" cy="758273"/>
            <a:chOff x="0" y="5974080"/>
            <a:chExt cx="12192000" cy="898095"/>
          </a:xfrm>
        </p:grpSpPr>
        <p:pic>
          <p:nvPicPr>
            <p:cNvPr id="545" name="Shape 545"/>
            <p:cNvPicPr preferRelativeResize="0"/>
            <p:nvPr/>
          </p:nvPicPr>
          <p:blipFill rotWithShape="1">
            <a:blip r:embed="rId3">
              <a:alphaModFix/>
            </a:blip>
            <a:srcRect/>
            <a:stretch/>
          </p:blipFill>
          <p:spPr>
            <a:xfrm>
              <a:off x="0" y="5974080"/>
              <a:ext cx="3185160" cy="883920"/>
            </a:xfrm>
            <a:prstGeom prst="rect">
              <a:avLst/>
            </a:prstGeom>
            <a:noFill/>
            <a:ln>
              <a:noFill/>
            </a:ln>
          </p:spPr>
        </p:pic>
        <p:pic>
          <p:nvPicPr>
            <p:cNvPr id="546" name="Shape 546" descr="bandera-01.png"/>
            <p:cNvPicPr preferRelativeResize="0"/>
            <p:nvPr/>
          </p:nvPicPr>
          <p:blipFill rotWithShape="1">
            <a:blip r:embed="rId4">
              <a:alphaModFix/>
            </a:blip>
            <a:srcRect/>
            <a:stretch/>
          </p:blipFill>
          <p:spPr>
            <a:xfrm>
              <a:off x="8138160" y="5974080"/>
              <a:ext cx="4053839" cy="898095"/>
            </a:xfrm>
            <a:prstGeom prst="rect">
              <a:avLst/>
            </a:prstGeom>
            <a:noFill/>
            <a:ln>
              <a:noFill/>
            </a:ln>
          </p:spPr>
        </p:pic>
        <p:pic>
          <p:nvPicPr>
            <p:cNvPr id="547" name="Shape 547" descr="http://aprende.colombiaaprende.edu.co/sites/default/files/naspublic/styles/300_200/public/naspublic/orig_image/jornada_unica.png?itok=S0v9r2Wz"/>
            <p:cNvPicPr preferRelativeResize="0"/>
            <p:nvPr/>
          </p:nvPicPr>
          <p:blipFill rotWithShape="1">
            <a:blip r:embed="rId5">
              <a:alphaModFix/>
            </a:blip>
            <a:srcRect t="19785" b="15040"/>
            <a:stretch/>
          </p:blipFill>
          <p:spPr>
            <a:xfrm>
              <a:off x="3154680" y="6156960"/>
              <a:ext cx="1540772" cy="685799"/>
            </a:xfrm>
            <a:prstGeom prst="rect">
              <a:avLst/>
            </a:prstGeom>
            <a:noFill/>
            <a:ln>
              <a:noFill/>
            </a:ln>
          </p:spPr>
        </p:pic>
        <p:pic>
          <p:nvPicPr>
            <p:cNvPr id="548" name="Shape 548"/>
            <p:cNvPicPr preferRelativeResize="0"/>
            <p:nvPr/>
          </p:nvPicPr>
          <p:blipFill rotWithShape="1">
            <a:blip r:embed="rId6">
              <a:alphaModFix/>
            </a:blip>
            <a:srcRect/>
            <a:stretch/>
          </p:blipFill>
          <p:spPr>
            <a:xfrm>
              <a:off x="4549171" y="6199925"/>
              <a:ext cx="968180" cy="657010"/>
            </a:xfrm>
            <a:prstGeom prst="rect">
              <a:avLst/>
            </a:prstGeom>
            <a:noFill/>
            <a:ln>
              <a:noFill/>
            </a:ln>
          </p:spPr>
        </p:pic>
        <p:pic>
          <p:nvPicPr>
            <p:cNvPr id="549" name="Shape 549"/>
            <p:cNvPicPr preferRelativeResize="0"/>
            <p:nvPr/>
          </p:nvPicPr>
          <p:blipFill rotWithShape="1">
            <a:blip r:embed="rId7">
              <a:alphaModFix/>
            </a:blip>
            <a:srcRect l="16107" t="16474" r="16549" b="3901"/>
            <a:stretch/>
          </p:blipFill>
          <p:spPr>
            <a:xfrm>
              <a:off x="5577755" y="6055289"/>
              <a:ext cx="609683" cy="790807"/>
            </a:xfrm>
            <a:prstGeom prst="rect">
              <a:avLst/>
            </a:prstGeom>
            <a:noFill/>
            <a:ln>
              <a:noFill/>
            </a:ln>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Shape 554"/>
          <p:cNvSpPr txBox="1"/>
          <p:nvPr/>
        </p:nvSpPr>
        <p:spPr>
          <a:xfrm>
            <a:off x="3333628" y="108766"/>
            <a:ext cx="8751736" cy="4511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Trebuchet MS"/>
              <a:buNone/>
            </a:pPr>
            <a:r>
              <a:rPr lang="es-CO" sz="2400" b="1" i="0" u="none" strike="noStrike" cap="none">
                <a:solidFill>
                  <a:schemeClr val="lt1"/>
                </a:solidFill>
                <a:latin typeface="Trebuchet MS"/>
                <a:ea typeface="Trebuchet MS"/>
                <a:cs typeface="Trebuchet MS"/>
                <a:sym typeface="Trebuchet MS"/>
              </a:rPr>
              <a:t>Uso pedagógico de la Caja Siempre Día E 2016</a:t>
            </a:r>
          </a:p>
          <a:p>
            <a:pPr marL="0" marR="0" lvl="0" indent="0" algn="r" rtl="0">
              <a:lnSpc>
                <a:spcPct val="100000"/>
              </a:lnSpc>
              <a:spcBef>
                <a:spcPts val="0"/>
              </a:spcBef>
              <a:spcAft>
                <a:spcPts val="0"/>
              </a:spcAft>
              <a:buClr>
                <a:srgbClr val="FFFFFF"/>
              </a:buClr>
              <a:buFont typeface="Arial"/>
              <a:buNone/>
            </a:pPr>
            <a:endParaRPr sz="2400" b="0" i="0" u="none" strike="noStrike" cap="none">
              <a:solidFill>
                <a:schemeClr val="lt1"/>
              </a:solidFill>
              <a:latin typeface="Arial"/>
              <a:ea typeface="Arial"/>
              <a:cs typeface="Arial"/>
              <a:sym typeface="Arial"/>
            </a:endParaRPr>
          </a:p>
        </p:txBody>
      </p:sp>
      <p:grpSp>
        <p:nvGrpSpPr>
          <p:cNvPr id="555" name="Shape 555"/>
          <p:cNvGrpSpPr/>
          <p:nvPr/>
        </p:nvGrpSpPr>
        <p:grpSpPr>
          <a:xfrm>
            <a:off x="0" y="6101021"/>
            <a:ext cx="12192000" cy="758273"/>
            <a:chOff x="0" y="5974080"/>
            <a:chExt cx="12192000" cy="898095"/>
          </a:xfrm>
        </p:grpSpPr>
        <p:pic>
          <p:nvPicPr>
            <p:cNvPr id="556" name="Shape 556"/>
            <p:cNvPicPr preferRelativeResize="0"/>
            <p:nvPr/>
          </p:nvPicPr>
          <p:blipFill rotWithShape="1">
            <a:blip r:embed="rId3">
              <a:alphaModFix/>
            </a:blip>
            <a:srcRect/>
            <a:stretch/>
          </p:blipFill>
          <p:spPr>
            <a:xfrm>
              <a:off x="0" y="5974080"/>
              <a:ext cx="3185160" cy="883920"/>
            </a:xfrm>
            <a:prstGeom prst="rect">
              <a:avLst/>
            </a:prstGeom>
            <a:noFill/>
            <a:ln>
              <a:noFill/>
            </a:ln>
          </p:spPr>
        </p:pic>
        <p:pic>
          <p:nvPicPr>
            <p:cNvPr id="557" name="Shape 557" descr="bandera-01.png"/>
            <p:cNvPicPr preferRelativeResize="0"/>
            <p:nvPr/>
          </p:nvPicPr>
          <p:blipFill rotWithShape="1">
            <a:blip r:embed="rId4">
              <a:alphaModFix/>
            </a:blip>
            <a:srcRect/>
            <a:stretch/>
          </p:blipFill>
          <p:spPr>
            <a:xfrm>
              <a:off x="8138160" y="5974080"/>
              <a:ext cx="4053839" cy="898095"/>
            </a:xfrm>
            <a:prstGeom prst="rect">
              <a:avLst/>
            </a:prstGeom>
            <a:noFill/>
            <a:ln>
              <a:noFill/>
            </a:ln>
          </p:spPr>
        </p:pic>
        <p:pic>
          <p:nvPicPr>
            <p:cNvPr id="558" name="Shape 558" descr="http://aprende.colombiaaprende.edu.co/sites/default/files/naspublic/styles/300_200/public/naspublic/orig_image/jornada_unica.png?itok=S0v9r2Wz"/>
            <p:cNvPicPr preferRelativeResize="0"/>
            <p:nvPr/>
          </p:nvPicPr>
          <p:blipFill rotWithShape="1">
            <a:blip r:embed="rId5">
              <a:alphaModFix/>
            </a:blip>
            <a:srcRect t="19785" b="15040"/>
            <a:stretch/>
          </p:blipFill>
          <p:spPr>
            <a:xfrm>
              <a:off x="3154680" y="6156960"/>
              <a:ext cx="1540772" cy="685799"/>
            </a:xfrm>
            <a:prstGeom prst="rect">
              <a:avLst/>
            </a:prstGeom>
            <a:noFill/>
            <a:ln>
              <a:noFill/>
            </a:ln>
          </p:spPr>
        </p:pic>
        <p:pic>
          <p:nvPicPr>
            <p:cNvPr id="559" name="Shape 559"/>
            <p:cNvPicPr preferRelativeResize="0"/>
            <p:nvPr/>
          </p:nvPicPr>
          <p:blipFill rotWithShape="1">
            <a:blip r:embed="rId6">
              <a:alphaModFix/>
            </a:blip>
            <a:srcRect/>
            <a:stretch/>
          </p:blipFill>
          <p:spPr>
            <a:xfrm>
              <a:off x="4549171" y="6199925"/>
              <a:ext cx="968180" cy="657010"/>
            </a:xfrm>
            <a:prstGeom prst="rect">
              <a:avLst/>
            </a:prstGeom>
            <a:noFill/>
            <a:ln>
              <a:noFill/>
            </a:ln>
          </p:spPr>
        </p:pic>
        <p:pic>
          <p:nvPicPr>
            <p:cNvPr id="560" name="Shape 560"/>
            <p:cNvPicPr preferRelativeResize="0"/>
            <p:nvPr/>
          </p:nvPicPr>
          <p:blipFill rotWithShape="1">
            <a:blip r:embed="rId7">
              <a:alphaModFix/>
            </a:blip>
            <a:srcRect l="16107" t="16474" r="16549" b="3901"/>
            <a:stretch/>
          </p:blipFill>
          <p:spPr>
            <a:xfrm>
              <a:off x="5577755" y="6055289"/>
              <a:ext cx="609683" cy="790807"/>
            </a:xfrm>
            <a:prstGeom prst="rect">
              <a:avLst/>
            </a:prstGeom>
            <a:noFill/>
            <a:ln>
              <a:noFill/>
            </a:ln>
          </p:spPr>
        </p:pic>
      </p:grpSp>
      <p:sp>
        <p:nvSpPr>
          <p:cNvPr id="561" name="Shape 561"/>
          <p:cNvSpPr/>
          <p:nvPr/>
        </p:nvSpPr>
        <p:spPr>
          <a:xfrm rot="-5400000">
            <a:off x="6932137" y="-4360454"/>
            <a:ext cx="899410" cy="9620316"/>
          </a:xfrm>
          <a:custGeom>
            <a:avLst/>
            <a:gdLst/>
            <a:ahLst/>
            <a:cxnLst/>
            <a:rect l="0" t="0" r="0" b="0"/>
            <a:pathLst>
              <a:path w="120000" h="120000" extrusionOk="0">
                <a:moveTo>
                  <a:pt x="20000" y="0"/>
                </a:moveTo>
                <a:lnTo>
                  <a:pt x="99999" y="0"/>
                </a:lnTo>
                <a:cubicBezTo>
                  <a:pt x="111045" y="0"/>
                  <a:pt x="120000" y="1321"/>
                  <a:pt x="120000" y="2951"/>
                </a:cubicBezTo>
                <a:lnTo>
                  <a:pt x="120000" y="120000"/>
                </a:lnTo>
                <a:lnTo>
                  <a:pt x="120000" y="120000"/>
                </a:lnTo>
                <a:lnTo>
                  <a:pt x="0" y="120000"/>
                </a:lnTo>
                <a:lnTo>
                  <a:pt x="0" y="120000"/>
                </a:lnTo>
                <a:lnTo>
                  <a:pt x="0" y="2951"/>
                </a:lnTo>
                <a:cubicBezTo>
                  <a:pt x="0" y="1321"/>
                  <a:pt x="8954" y="0"/>
                  <a:pt x="20000" y="0"/>
                </a:cubicBezTo>
              </a:path>
            </a:pathLst>
          </a:custGeom>
          <a:solidFill>
            <a:srgbClr val="17365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2400" b="0" i="0" u="none" strike="noStrike" cap="none">
              <a:solidFill>
                <a:schemeClr val="lt1"/>
              </a:solidFill>
              <a:latin typeface="Calibri"/>
              <a:ea typeface="Calibri"/>
              <a:cs typeface="Calibri"/>
              <a:sym typeface="Calibri"/>
            </a:endParaRPr>
          </a:p>
        </p:txBody>
      </p:sp>
      <p:sp>
        <p:nvSpPr>
          <p:cNvPr id="562" name="Shape 562"/>
          <p:cNvSpPr txBox="1"/>
          <p:nvPr/>
        </p:nvSpPr>
        <p:spPr>
          <a:xfrm>
            <a:off x="1607970" y="1043362"/>
            <a:ext cx="3451313" cy="4878303"/>
          </a:xfrm>
          <a:prstGeom prst="rect">
            <a:avLst/>
          </a:prstGeom>
          <a:solidFill>
            <a:srgbClr val="CCECFF"/>
          </a:solidFill>
          <a:ln w="9525" cap="flat" cmpd="sng">
            <a:solidFill>
              <a:srgbClr val="024663"/>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Font typeface="Trebuchet MS"/>
              <a:buNone/>
            </a:pPr>
            <a:endParaRPr sz="1700" b="1" i="0" u="none" strike="noStrike" cap="none">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ct val="25000"/>
              <a:buFont typeface="Trebuchet MS"/>
              <a:buNone/>
            </a:pPr>
            <a:r>
              <a:rPr lang="es-CO" sz="1700" b="1" i="0" u="none" strike="noStrike" cap="none">
                <a:solidFill>
                  <a:srgbClr val="000000"/>
                </a:solidFill>
                <a:latin typeface="Trebuchet MS"/>
                <a:ea typeface="Trebuchet MS"/>
                <a:cs typeface="Trebuchet MS"/>
                <a:sym typeface="Trebuchet MS"/>
              </a:rPr>
              <a:t>Guía para el Mejoramiento Institucional: </a:t>
            </a:r>
            <a:r>
              <a:rPr lang="es-CO" sz="1700" b="0" i="0" u="none" strike="noStrike" cap="none">
                <a:solidFill>
                  <a:srgbClr val="000000"/>
                </a:solidFill>
                <a:latin typeface="Trebuchet MS"/>
                <a:ea typeface="Trebuchet MS"/>
                <a:cs typeface="Trebuchet MS"/>
                <a:sym typeface="Trebuchet MS"/>
              </a:rPr>
              <a:t>Guía Nº 34 del MEN</a:t>
            </a:r>
          </a:p>
          <a:p>
            <a:pPr marL="0" marR="0" lvl="0" indent="0" algn="ctr" rtl="0">
              <a:lnSpc>
                <a:spcPct val="100000"/>
              </a:lnSpc>
              <a:spcBef>
                <a:spcPts val="0"/>
              </a:spcBef>
              <a:spcAft>
                <a:spcPts val="0"/>
              </a:spcAft>
              <a:buClr>
                <a:srgbClr val="000000"/>
              </a:buClr>
              <a:buFont typeface="Arial"/>
              <a:buNone/>
            </a:pPr>
            <a:endParaRPr sz="1700" b="1" i="0" u="none" strike="noStrike" cap="none">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Font typeface="Arial"/>
              <a:buNone/>
            </a:pPr>
            <a:endParaRPr sz="1700" b="1" i="0" u="none" strike="noStrike" cap="none">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ct val="25000"/>
              <a:buFont typeface="Trebuchet MS"/>
              <a:buNone/>
            </a:pPr>
            <a:r>
              <a:rPr lang="es-CO" sz="1700" b="0" i="0" u="none" strike="noStrike" cap="none">
                <a:solidFill>
                  <a:srgbClr val="000000"/>
                </a:solidFill>
                <a:latin typeface="Trebuchet MS"/>
                <a:ea typeface="Trebuchet MS"/>
                <a:cs typeface="Trebuchet MS"/>
                <a:sym typeface="Trebuchet MS"/>
              </a:rPr>
              <a:t>Proceso de fortalecimiento curricular</a:t>
            </a:r>
          </a:p>
          <a:p>
            <a:pPr marL="0" marR="0" lvl="0" indent="0" algn="l" rtl="0">
              <a:lnSpc>
                <a:spcPct val="100000"/>
              </a:lnSpc>
              <a:spcBef>
                <a:spcPts val="0"/>
              </a:spcBef>
              <a:spcAft>
                <a:spcPts val="0"/>
              </a:spcAft>
              <a:buClr>
                <a:srgbClr val="000000"/>
              </a:buClr>
              <a:buSzPct val="25000"/>
              <a:buFont typeface="Trebuchet MS"/>
              <a:buNone/>
            </a:pPr>
            <a:r>
              <a:rPr lang="es-CO" sz="1700" b="0" i="0" u="none" strike="noStrike" cap="none">
                <a:solidFill>
                  <a:srgbClr val="000000"/>
                </a:solidFill>
                <a:latin typeface="Trebuchet MS"/>
                <a:ea typeface="Trebuchet MS"/>
                <a:cs typeface="Trebuchet MS"/>
                <a:sym typeface="Trebuchet MS"/>
              </a:rPr>
              <a:t> </a:t>
            </a:r>
          </a:p>
          <a:p>
            <a:pPr marL="0" marR="0" lvl="0" indent="0" algn="l" rtl="0">
              <a:lnSpc>
                <a:spcPct val="100000"/>
              </a:lnSpc>
              <a:spcBef>
                <a:spcPts val="0"/>
              </a:spcBef>
              <a:spcAft>
                <a:spcPts val="0"/>
              </a:spcAft>
              <a:buClr>
                <a:srgbClr val="000000"/>
              </a:buClr>
              <a:buFont typeface="Arial"/>
              <a:buNone/>
            </a:pPr>
            <a:endParaRPr sz="1700" b="0" i="0" u="none" strike="noStrike" cap="none">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ct val="25000"/>
              <a:buFont typeface="Trebuchet MS"/>
              <a:buNone/>
            </a:pPr>
            <a:r>
              <a:rPr lang="es-CO" sz="1700" b="0" i="0" u="none" strike="noStrike" cap="none">
                <a:solidFill>
                  <a:srgbClr val="000000"/>
                </a:solidFill>
                <a:latin typeface="Trebuchet MS"/>
                <a:ea typeface="Trebuchet MS"/>
                <a:cs typeface="Trebuchet MS"/>
                <a:sym typeface="Trebuchet MS"/>
              </a:rPr>
              <a:t>Profundiza en el área de </a:t>
            </a:r>
            <a:r>
              <a:rPr lang="es-CO" sz="1700" b="1" i="0" u="none" strike="noStrike" cap="none">
                <a:solidFill>
                  <a:srgbClr val="000000"/>
                </a:solidFill>
                <a:latin typeface="Trebuchet MS"/>
                <a:ea typeface="Trebuchet MS"/>
                <a:cs typeface="Trebuchet MS"/>
                <a:sym typeface="Trebuchet MS"/>
              </a:rPr>
              <a:t>Gestión Académica</a:t>
            </a:r>
          </a:p>
          <a:p>
            <a:pPr marL="0" marR="0" lvl="0" indent="0" algn="l" rtl="0">
              <a:lnSpc>
                <a:spcPct val="100000"/>
              </a:lnSpc>
              <a:spcBef>
                <a:spcPts val="0"/>
              </a:spcBef>
              <a:spcAft>
                <a:spcPts val="0"/>
              </a:spcAft>
              <a:buClr>
                <a:srgbClr val="000000"/>
              </a:buClr>
              <a:buFont typeface="Arial"/>
              <a:buNone/>
            </a:pPr>
            <a:endParaRPr sz="17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1700" b="1" i="1"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1700" b="1" i="1" u="none" strike="noStrike" cap="none">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ct val="25000"/>
              <a:buFont typeface="Trebuchet MS"/>
              <a:buNone/>
            </a:pPr>
            <a:r>
              <a:rPr lang="es-CO" sz="1700" b="1" i="0" u="none" strike="noStrike" cap="none">
                <a:solidFill>
                  <a:srgbClr val="000000"/>
                </a:solidFill>
                <a:latin typeface="Trebuchet MS"/>
                <a:ea typeface="Trebuchet MS"/>
                <a:cs typeface="Trebuchet MS"/>
                <a:sym typeface="Trebuchet MS"/>
              </a:rPr>
              <a:t>Procesos de: </a:t>
            </a:r>
            <a:r>
              <a:rPr lang="es-CO" sz="1700" b="0" i="0" u="none" strike="noStrike" cap="none">
                <a:solidFill>
                  <a:srgbClr val="000000"/>
                </a:solidFill>
                <a:latin typeface="Trebuchet MS"/>
                <a:ea typeface="Trebuchet MS"/>
                <a:cs typeface="Trebuchet MS"/>
                <a:sym typeface="Trebuchet MS"/>
              </a:rPr>
              <a:t>diseño pedagógico (curricular), prácticas pedagógicas, gestión de aula y seguimiento académico. </a:t>
            </a:r>
          </a:p>
          <a:p>
            <a:pPr marL="0" marR="0" lvl="0" indent="0" algn="l" rtl="0">
              <a:lnSpc>
                <a:spcPct val="100000"/>
              </a:lnSpc>
              <a:spcBef>
                <a:spcPts val="0"/>
              </a:spcBef>
              <a:spcAft>
                <a:spcPts val="0"/>
              </a:spcAft>
              <a:buClr>
                <a:srgbClr val="000000"/>
              </a:buClr>
              <a:buSzPct val="25000"/>
              <a:buFont typeface="Arial"/>
              <a:buNone/>
            </a:pPr>
            <a:r>
              <a:rPr lang="es-CO" sz="1700" b="0" i="0" u="none" strike="noStrike" cap="none">
                <a:solidFill>
                  <a:srgbClr val="000000"/>
                </a:solidFill>
                <a:latin typeface="Arial"/>
                <a:ea typeface="Arial"/>
                <a:cs typeface="Arial"/>
                <a:sym typeface="Arial"/>
              </a:rPr>
              <a:t> </a:t>
            </a:r>
          </a:p>
        </p:txBody>
      </p:sp>
      <p:sp>
        <p:nvSpPr>
          <p:cNvPr id="563" name="Shape 563"/>
          <p:cNvSpPr txBox="1"/>
          <p:nvPr/>
        </p:nvSpPr>
        <p:spPr>
          <a:xfrm>
            <a:off x="7104096" y="1079642"/>
            <a:ext cx="3451313" cy="4852126"/>
          </a:xfrm>
          <a:prstGeom prst="rect">
            <a:avLst/>
          </a:prstGeom>
          <a:solidFill>
            <a:srgbClr val="FCE5CD"/>
          </a:solidFill>
          <a:ln w="9525" cap="flat" cmpd="sng">
            <a:solidFill>
              <a:srgbClr val="7A2909"/>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Trebuchet MS"/>
              <a:buNone/>
            </a:pPr>
            <a:r>
              <a:rPr lang="es-CO" sz="1800" b="0" i="0" u="none" strike="noStrike" cap="none">
                <a:solidFill>
                  <a:srgbClr val="000000"/>
                </a:solidFill>
                <a:latin typeface="Trebuchet MS"/>
                <a:ea typeface="Trebuchet MS"/>
                <a:cs typeface="Trebuchet MS"/>
                <a:sym typeface="Trebuchet MS"/>
              </a:rPr>
              <a:t>Propone acciones de mejora realizables y observables desde los diferentes contextos institucionales que aporten a la </a:t>
            </a:r>
            <a:r>
              <a:rPr lang="es-CO" sz="1800" b="1" i="0" u="none" strike="noStrike" cap="none">
                <a:solidFill>
                  <a:srgbClr val="000000"/>
                </a:solidFill>
                <a:latin typeface="Trebuchet MS"/>
                <a:ea typeface="Trebuchet MS"/>
                <a:cs typeface="Trebuchet MS"/>
                <a:sym typeface="Trebuchet MS"/>
              </a:rPr>
              <a:t>autoevaluación institucional</a:t>
            </a:r>
            <a:r>
              <a:rPr lang="es-CO" sz="1800" b="0" i="0" u="none" strike="noStrike" cap="none">
                <a:solidFill>
                  <a:srgbClr val="000000"/>
                </a:solidFill>
                <a:latin typeface="Trebuchet MS"/>
                <a:ea typeface="Trebuchet MS"/>
                <a:cs typeface="Trebuchet MS"/>
                <a:sym typeface="Trebuchet MS"/>
              </a:rPr>
              <a:t> y el desarrollo del </a:t>
            </a:r>
            <a:r>
              <a:rPr lang="es-CO" sz="1800" b="1" i="0" u="none" strike="noStrike" cap="none">
                <a:solidFill>
                  <a:srgbClr val="000000"/>
                </a:solidFill>
                <a:latin typeface="Trebuchet MS"/>
                <a:ea typeface="Trebuchet MS"/>
                <a:cs typeface="Trebuchet MS"/>
                <a:sym typeface="Trebuchet MS"/>
              </a:rPr>
              <a:t>Plan de Mejoramiento Institucional (PMI)</a:t>
            </a:r>
            <a:r>
              <a:rPr lang="es-CO" sz="1800" b="0" i="0" u="none" strike="noStrike" cap="none">
                <a:solidFill>
                  <a:srgbClr val="000000"/>
                </a:solidFill>
                <a:latin typeface="Trebuchet MS"/>
                <a:ea typeface="Trebuchet MS"/>
                <a:cs typeface="Trebuchet MS"/>
                <a:sym typeface="Trebuchet MS"/>
              </a:rPr>
              <a:t>, a partir de la observación y análisis de lo que ocurre en el aula y el reconocimiento de las buenas prácticas, lo que invita a desarrollar un trabajo colectivo y participativo.</a:t>
            </a:r>
          </a:p>
        </p:txBody>
      </p:sp>
      <p:sp>
        <p:nvSpPr>
          <p:cNvPr id="564" name="Shape 564"/>
          <p:cNvSpPr txBox="1"/>
          <p:nvPr/>
        </p:nvSpPr>
        <p:spPr>
          <a:xfrm>
            <a:off x="5163955" y="83939"/>
            <a:ext cx="6723245" cy="53762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800" b="1" i="0" u="none" strike="noStrike" cap="none">
              <a:solidFill>
                <a:schemeClr val="lt1"/>
              </a:solidFill>
              <a:latin typeface="Trebuchet MS"/>
              <a:ea typeface="Trebuchet MS"/>
              <a:cs typeface="Trebuchet MS"/>
              <a:sym typeface="Trebuchet MS"/>
            </a:endParaRPr>
          </a:p>
        </p:txBody>
      </p:sp>
      <p:sp>
        <p:nvSpPr>
          <p:cNvPr id="565" name="Shape 565"/>
          <p:cNvSpPr txBox="1"/>
          <p:nvPr/>
        </p:nvSpPr>
        <p:spPr>
          <a:xfrm>
            <a:off x="3926721" y="3984"/>
            <a:ext cx="8422878" cy="53762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rebuchet MS"/>
              <a:buNone/>
            </a:pPr>
            <a:r>
              <a:rPr lang="es-CO" sz="2400" b="1" i="0" u="none" strike="noStrike" cap="none">
                <a:solidFill>
                  <a:schemeClr val="lt1"/>
                </a:solidFill>
                <a:latin typeface="Trebuchet MS"/>
                <a:ea typeface="Trebuchet MS"/>
                <a:cs typeface="Trebuchet MS"/>
                <a:sym typeface="Trebuchet MS"/>
              </a:rPr>
              <a:t>Gestión académica y fortalecimiento curricular en el marco de la EICC a través del PICC-HME</a:t>
            </a:r>
          </a:p>
        </p:txBody>
      </p:sp>
      <p:sp>
        <p:nvSpPr>
          <p:cNvPr id="566" name="Shape 566"/>
          <p:cNvSpPr/>
          <p:nvPr/>
        </p:nvSpPr>
        <p:spPr>
          <a:xfrm rot="-5400000">
            <a:off x="5752819" y="3073578"/>
            <a:ext cx="869237" cy="864255"/>
          </a:xfrm>
          <a:prstGeom prst="downArrow">
            <a:avLst>
              <a:gd name="adj1" fmla="val 50000"/>
              <a:gd name="adj2" fmla="val 50000"/>
            </a:avLst>
          </a:prstGeom>
          <a:solidFill>
            <a:schemeClr val="accent3"/>
          </a:solidFill>
          <a:ln w="25400" cap="flat" cmpd="sng">
            <a:solidFill>
              <a:srgbClr val="7A2909"/>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Shape 571"/>
          <p:cNvSpPr txBox="1"/>
          <p:nvPr/>
        </p:nvSpPr>
        <p:spPr>
          <a:xfrm>
            <a:off x="3333628" y="108766"/>
            <a:ext cx="8751736" cy="4511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Trebuchet MS"/>
              <a:buNone/>
            </a:pPr>
            <a:r>
              <a:rPr lang="es-CO" sz="2400" b="1" i="0" u="none" strike="noStrike" cap="none">
                <a:solidFill>
                  <a:schemeClr val="lt1"/>
                </a:solidFill>
                <a:latin typeface="Trebuchet MS"/>
                <a:ea typeface="Trebuchet MS"/>
                <a:cs typeface="Trebuchet MS"/>
                <a:sym typeface="Trebuchet MS"/>
              </a:rPr>
              <a:t>Uso pedagógico de la Caja Siempre Día E 2016</a:t>
            </a:r>
          </a:p>
          <a:p>
            <a:pPr marL="0" marR="0" lvl="0" indent="0" algn="r" rtl="0">
              <a:lnSpc>
                <a:spcPct val="100000"/>
              </a:lnSpc>
              <a:spcBef>
                <a:spcPts val="0"/>
              </a:spcBef>
              <a:spcAft>
                <a:spcPts val="0"/>
              </a:spcAft>
              <a:buClr>
                <a:srgbClr val="FFFFFF"/>
              </a:buClr>
              <a:buFont typeface="Arial"/>
              <a:buNone/>
            </a:pPr>
            <a:endParaRPr sz="2400" b="0" i="0" u="none" strike="noStrike" cap="none">
              <a:solidFill>
                <a:schemeClr val="lt1"/>
              </a:solidFill>
              <a:latin typeface="Arial"/>
              <a:ea typeface="Arial"/>
              <a:cs typeface="Arial"/>
              <a:sym typeface="Arial"/>
            </a:endParaRPr>
          </a:p>
        </p:txBody>
      </p:sp>
      <p:grpSp>
        <p:nvGrpSpPr>
          <p:cNvPr id="572" name="Shape 572"/>
          <p:cNvGrpSpPr/>
          <p:nvPr/>
        </p:nvGrpSpPr>
        <p:grpSpPr>
          <a:xfrm>
            <a:off x="0" y="6101021"/>
            <a:ext cx="12192000" cy="758273"/>
            <a:chOff x="0" y="5974080"/>
            <a:chExt cx="12192000" cy="898095"/>
          </a:xfrm>
        </p:grpSpPr>
        <p:pic>
          <p:nvPicPr>
            <p:cNvPr id="573" name="Shape 573"/>
            <p:cNvPicPr preferRelativeResize="0"/>
            <p:nvPr/>
          </p:nvPicPr>
          <p:blipFill rotWithShape="1">
            <a:blip r:embed="rId3">
              <a:alphaModFix/>
            </a:blip>
            <a:srcRect/>
            <a:stretch/>
          </p:blipFill>
          <p:spPr>
            <a:xfrm>
              <a:off x="0" y="5974080"/>
              <a:ext cx="3185160" cy="883920"/>
            </a:xfrm>
            <a:prstGeom prst="rect">
              <a:avLst/>
            </a:prstGeom>
            <a:noFill/>
            <a:ln>
              <a:noFill/>
            </a:ln>
          </p:spPr>
        </p:pic>
        <p:pic>
          <p:nvPicPr>
            <p:cNvPr id="574" name="Shape 574" descr="bandera-01.png"/>
            <p:cNvPicPr preferRelativeResize="0"/>
            <p:nvPr/>
          </p:nvPicPr>
          <p:blipFill rotWithShape="1">
            <a:blip r:embed="rId4">
              <a:alphaModFix/>
            </a:blip>
            <a:srcRect/>
            <a:stretch/>
          </p:blipFill>
          <p:spPr>
            <a:xfrm>
              <a:off x="8138160" y="5974080"/>
              <a:ext cx="4053839" cy="898095"/>
            </a:xfrm>
            <a:prstGeom prst="rect">
              <a:avLst/>
            </a:prstGeom>
            <a:noFill/>
            <a:ln>
              <a:noFill/>
            </a:ln>
          </p:spPr>
        </p:pic>
        <p:pic>
          <p:nvPicPr>
            <p:cNvPr id="575" name="Shape 575" descr="http://aprende.colombiaaprende.edu.co/sites/default/files/naspublic/styles/300_200/public/naspublic/orig_image/jornada_unica.png?itok=S0v9r2Wz"/>
            <p:cNvPicPr preferRelativeResize="0"/>
            <p:nvPr/>
          </p:nvPicPr>
          <p:blipFill rotWithShape="1">
            <a:blip r:embed="rId5">
              <a:alphaModFix/>
            </a:blip>
            <a:srcRect t="19785" b="15040"/>
            <a:stretch/>
          </p:blipFill>
          <p:spPr>
            <a:xfrm>
              <a:off x="3154680" y="6156960"/>
              <a:ext cx="1540772" cy="685799"/>
            </a:xfrm>
            <a:prstGeom prst="rect">
              <a:avLst/>
            </a:prstGeom>
            <a:noFill/>
            <a:ln>
              <a:noFill/>
            </a:ln>
          </p:spPr>
        </p:pic>
        <p:pic>
          <p:nvPicPr>
            <p:cNvPr id="576" name="Shape 576"/>
            <p:cNvPicPr preferRelativeResize="0"/>
            <p:nvPr/>
          </p:nvPicPr>
          <p:blipFill rotWithShape="1">
            <a:blip r:embed="rId6">
              <a:alphaModFix/>
            </a:blip>
            <a:srcRect/>
            <a:stretch/>
          </p:blipFill>
          <p:spPr>
            <a:xfrm>
              <a:off x="4549171" y="6199925"/>
              <a:ext cx="968180" cy="657010"/>
            </a:xfrm>
            <a:prstGeom prst="rect">
              <a:avLst/>
            </a:prstGeom>
            <a:noFill/>
            <a:ln>
              <a:noFill/>
            </a:ln>
          </p:spPr>
        </p:pic>
        <p:pic>
          <p:nvPicPr>
            <p:cNvPr id="577" name="Shape 577"/>
            <p:cNvPicPr preferRelativeResize="0"/>
            <p:nvPr/>
          </p:nvPicPr>
          <p:blipFill rotWithShape="1">
            <a:blip r:embed="rId7">
              <a:alphaModFix/>
            </a:blip>
            <a:srcRect l="16107" t="16474" r="16549" b="3901"/>
            <a:stretch/>
          </p:blipFill>
          <p:spPr>
            <a:xfrm>
              <a:off x="5577755" y="6055289"/>
              <a:ext cx="609683" cy="790807"/>
            </a:xfrm>
            <a:prstGeom prst="rect">
              <a:avLst/>
            </a:prstGeom>
            <a:noFill/>
            <a:ln>
              <a:noFill/>
            </a:ln>
          </p:spPr>
        </p:pic>
      </p:grpSp>
      <p:sp>
        <p:nvSpPr>
          <p:cNvPr id="578" name="Shape 578"/>
          <p:cNvSpPr/>
          <p:nvPr/>
        </p:nvSpPr>
        <p:spPr>
          <a:xfrm rot="-5400000">
            <a:off x="6932137" y="-4360454"/>
            <a:ext cx="899410" cy="9620316"/>
          </a:xfrm>
          <a:custGeom>
            <a:avLst/>
            <a:gdLst/>
            <a:ahLst/>
            <a:cxnLst/>
            <a:rect l="0" t="0" r="0" b="0"/>
            <a:pathLst>
              <a:path w="120000" h="120000" extrusionOk="0">
                <a:moveTo>
                  <a:pt x="20000" y="0"/>
                </a:moveTo>
                <a:lnTo>
                  <a:pt x="99999" y="0"/>
                </a:lnTo>
                <a:cubicBezTo>
                  <a:pt x="111045" y="0"/>
                  <a:pt x="120000" y="1321"/>
                  <a:pt x="120000" y="2951"/>
                </a:cubicBezTo>
                <a:lnTo>
                  <a:pt x="120000" y="120000"/>
                </a:lnTo>
                <a:lnTo>
                  <a:pt x="120000" y="120000"/>
                </a:lnTo>
                <a:lnTo>
                  <a:pt x="0" y="120000"/>
                </a:lnTo>
                <a:lnTo>
                  <a:pt x="0" y="120000"/>
                </a:lnTo>
                <a:lnTo>
                  <a:pt x="0" y="2951"/>
                </a:lnTo>
                <a:cubicBezTo>
                  <a:pt x="0" y="1321"/>
                  <a:pt x="8954" y="0"/>
                  <a:pt x="20000" y="0"/>
                </a:cubicBezTo>
              </a:path>
            </a:pathLst>
          </a:custGeom>
          <a:solidFill>
            <a:srgbClr val="17365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2400" b="0" i="0" u="none" strike="noStrike" cap="none">
              <a:solidFill>
                <a:schemeClr val="lt1"/>
              </a:solidFill>
              <a:latin typeface="Calibri"/>
              <a:ea typeface="Calibri"/>
              <a:cs typeface="Calibri"/>
              <a:sym typeface="Calibri"/>
            </a:endParaRPr>
          </a:p>
        </p:txBody>
      </p:sp>
      <p:sp>
        <p:nvSpPr>
          <p:cNvPr id="579" name="Shape 579"/>
          <p:cNvSpPr txBox="1"/>
          <p:nvPr/>
        </p:nvSpPr>
        <p:spPr>
          <a:xfrm>
            <a:off x="5163955" y="83939"/>
            <a:ext cx="6723245" cy="53762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800" b="1" i="0" u="none" strike="noStrike" cap="none">
              <a:solidFill>
                <a:schemeClr val="lt1"/>
              </a:solidFill>
              <a:latin typeface="Trebuchet MS"/>
              <a:ea typeface="Trebuchet MS"/>
              <a:cs typeface="Trebuchet MS"/>
              <a:sym typeface="Trebuchet MS"/>
            </a:endParaRPr>
          </a:p>
        </p:txBody>
      </p:sp>
      <p:sp>
        <p:nvSpPr>
          <p:cNvPr id="580" name="Shape 580"/>
          <p:cNvSpPr txBox="1"/>
          <p:nvPr/>
        </p:nvSpPr>
        <p:spPr>
          <a:xfrm>
            <a:off x="3926721" y="3984"/>
            <a:ext cx="8422878" cy="53762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rebuchet MS"/>
              <a:buNone/>
            </a:pPr>
            <a:r>
              <a:rPr lang="es-CO" sz="2400" b="1" i="0" u="none" strike="noStrike" cap="none">
                <a:solidFill>
                  <a:schemeClr val="lt1"/>
                </a:solidFill>
                <a:latin typeface="Trebuchet MS"/>
                <a:ea typeface="Trebuchet MS"/>
                <a:cs typeface="Trebuchet MS"/>
                <a:sym typeface="Trebuchet MS"/>
              </a:rPr>
              <a:t>Gestión académica y fortalecimiento curricular en el marco de la EICC a través del PICC-HME</a:t>
            </a:r>
          </a:p>
        </p:txBody>
      </p:sp>
      <p:pic>
        <p:nvPicPr>
          <p:cNvPr id="581" name="Shape 581"/>
          <p:cNvPicPr preferRelativeResize="0"/>
          <p:nvPr/>
        </p:nvPicPr>
        <p:blipFill>
          <a:blip r:embed="rId8">
            <a:alphaModFix/>
          </a:blip>
          <a:stretch>
            <a:fillRect/>
          </a:stretch>
        </p:blipFill>
        <p:spPr>
          <a:xfrm>
            <a:off x="833437" y="1661858"/>
            <a:ext cx="10525125" cy="3676650"/>
          </a:xfrm>
          <a:prstGeom prst="rect">
            <a:avLst/>
          </a:prstGeom>
          <a:noFill/>
          <a:ln>
            <a:noFill/>
          </a:ln>
        </p:spPr>
      </p:pic>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Shape 586"/>
          <p:cNvSpPr txBox="1"/>
          <p:nvPr/>
        </p:nvSpPr>
        <p:spPr>
          <a:xfrm>
            <a:off x="3333628" y="108766"/>
            <a:ext cx="8751600" cy="451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Trebuchet MS"/>
              <a:buNone/>
            </a:pPr>
            <a:r>
              <a:rPr lang="es-CO" sz="2400" b="1" i="0" u="none" strike="noStrike" cap="none">
                <a:solidFill>
                  <a:schemeClr val="lt1"/>
                </a:solidFill>
                <a:latin typeface="Trebuchet MS"/>
                <a:ea typeface="Trebuchet MS"/>
                <a:cs typeface="Trebuchet MS"/>
                <a:sym typeface="Trebuchet MS"/>
              </a:rPr>
              <a:t>Uso pedagógico de la Caja Siempre Día E 2016</a:t>
            </a:r>
          </a:p>
          <a:p>
            <a:pPr marL="0" marR="0" lvl="0" indent="0" algn="r" rtl="0">
              <a:lnSpc>
                <a:spcPct val="100000"/>
              </a:lnSpc>
              <a:spcBef>
                <a:spcPts val="0"/>
              </a:spcBef>
              <a:spcAft>
                <a:spcPts val="0"/>
              </a:spcAft>
              <a:buClr>
                <a:srgbClr val="FFFFFF"/>
              </a:buClr>
              <a:buFont typeface="Arial"/>
              <a:buNone/>
            </a:pPr>
            <a:endParaRPr sz="2400" b="0" i="0" u="none" strike="noStrike" cap="none">
              <a:solidFill>
                <a:schemeClr val="lt1"/>
              </a:solidFill>
              <a:latin typeface="Arial"/>
              <a:ea typeface="Arial"/>
              <a:cs typeface="Arial"/>
              <a:sym typeface="Arial"/>
            </a:endParaRPr>
          </a:p>
        </p:txBody>
      </p:sp>
      <p:grpSp>
        <p:nvGrpSpPr>
          <p:cNvPr id="587" name="Shape 587"/>
          <p:cNvGrpSpPr/>
          <p:nvPr/>
        </p:nvGrpSpPr>
        <p:grpSpPr>
          <a:xfrm>
            <a:off x="0" y="6100946"/>
            <a:ext cx="12192060" cy="758350"/>
            <a:chOff x="0" y="5974080"/>
            <a:chExt cx="12192060" cy="898200"/>
          </a:xfrm>
        </p:grpSpPr>
        <p:pic>
          <p:nvPicPr>
            <p:cNvPr id="588" name="Shape 588"/>
            <p:cNvPicPr preferRelativeResize="0"/>
            <p:nvPr/>
          </p:nvPicPr>
          <p:blipFill rotWithShape="1">
            <a:blip r:embed="rId3">
              <a:alphaModFix/>
            </a:blip>
            <a:srcRect/>
            <a:stretch/>
          </p:blipFill>
          <p:spPr>
            <a:xfrm>
              <a:off x="0" y="5974080"/>
              <a:ext cx="3185100" cy="883800"/>
            </a:xfrm>
            <a:prstGeom prst="rect">
              <a:avLst/>
            </a:prstGeom>
            <a:noFill/>
            <a:ln>
              <a:noFill/>
            </a:ln>
          </p:spPr>
        </p:pic>
        <p:pic>
          <p:nvPicPr>
            <p:cNvPr id="589" name="Shape 589" descr="bandera-01.png"/>
            <p:cNvPicPr preferRelativeResize="0"/>
            <p:nvPr/>
          </p:nvPicPr>
          <p:blipFill rotWithShape="1">
            <a:blip r:embed="rId4">
              <a:alphaModFix/>
            </a:blip>
            <a:srcRect/>
            <a:stretch/>
          </p:blipFill>
          <p:spPr>
            <a:xfrm>
              <a:off x="8138160" y="5974080"/>
              <a:ext cx="4053900" cy="898200"/>
            </a:xfrm>
            <a:prstGeom prst="rect">
              <a:avLst/>
            </a:prstGeom>
            <a:noFill/>
            <a:ln>
              <a:noFill/>
            </a:ln>
          </p:spPr>
        </p:pic>
        <p:pic>
          <p:nvPicPr>
            <p:cNvPr id="590" name="Shape 590" descr="http://aprende.colombiaaprende.edu.co/sites/default/files/naspublic/styles/300_200/public/naspublic/orig_image/jornada_unica.png?itok=S0v9r2Wz"/>
            <p:cNvPicPr preferRelativeResize="0"/>
            <p:nvPr/>
          </p:nvPicPr>
          <p:blipFill rotWithShape="1">
            <a:blip r:embed="rId5">
              <a:alphaModFix/>
            </a:blip>
            <a:srcRect t="19787" b="15036"/>
            <a:stretch/>
          </p:blipFill>
          <p:spPr>
            <a:xfrm>
              <a:off x="3154680" y="6156960"/>
              <a:ext cx="1540799" cy="685800"/>
            </a:xfrm>
            <a:prstGeom prst="rect">
              <a:avLst/>
            </a:prstGeom>
            <a:noFill/>
            <a:ln>
              <a:noFill/>
            </a:ln>
          </p:spPr>
        </p:pic>
        <p:pic>
          <p:nvPicPr>
            <p:cNvPr id="591" name="Shape 591"/>
            <p:cNvPicPr preferRelativeResize="0"/>
            <p:nvPr/>
          </p:nvPicPr>
          <p:blipFill rotWithShape="1">
            <a:blip r:embed="rId6">
              <a:alphaModFix/>
            </a:blip>
            <a:srcRect/>
            <a:stretch/>
          </p:blipFill>
          <p:spPr>
            <a:xfrm>
              <a:off x="4549171" y="6199925"/>
              <a:ext cx="968100" cy="657000"/>
            </a:xfrm>
            <a:prstGeom prst="rect">
              <a:avLst/>
            </a:prstGeom>
            <a:noFill/>
            <a:ln>
              <a:noFill/>
            </a:ln>
          </p:spPr>
        </p:pic>
        <p:pic>
          <p:nvPicPr>
            <p:cNvPr id="592" name="Shape 592"/>
            <p:cNvPicPr preferRelativeResize="0"/>
            <p:nvPr/>
          </p:nvPicPr>
          <p:blipFill rotWithShape="1">
            <a:blip r:embed="rId7">
              <a:alphaModFix/>
            </a:blip>
            <a:srcRect l="16108" t="16474" r="16546" b="3901"/>
            <a:stretch/>
          </p:blipFill>
          <p:spPr>
            <a:xfrm>
              <a:off x="5577755" y="6055289"/>
              <a:ext cx="609600" cy="790800"/>
            </a:xfrm>
            <a:prstGeom prst="rect">
              <a:avLst/>
            </a:prstGeom>
            <a:noFill/>
            <a:ln>
              <a:noFill/>
            </a:ln>
          </p:spPr>
        </p:pic>
      </p:grpSp>
      <p:sp>
        <p:nvSpPr>
          <p:cNvPr id="593" name="Shape 593"/>
          <p:cNvSpPr/>
          <p:nvPr/>
        </p:nvSpPr>
        <p:spPr>
          <a:xfrm rot="-5400000">
            <a:off x="6932183" y="-4360491"/>
            <a:ext cx="899400" cy="9620400"/>
          </a:xfrm>
          <a:custGeom>
            <a:avLst/>
            <a:gdLst/>
            <a:ahLst/>
            <a:cxnLst/>
            <a:rect l="0" t="0" r="0" b="0"/>
            <a:pathLst>
              <a:path w="120000" h="120000" extrusionOk="0">
                <a:moveTo>
                  <a:pt x="20000" y="0"/>
                </a:moveTo>
                <a:lnTo>
                  <a:pt x="99999" y="0"/>
                </a:lnTo>
                <a:cubicBezTo>
                  <a:pt x="111045" y="0"/>
                  <a:pt x="120000" y="1321"/>
                  <a:pt x="120000" y="2951"/>
                </a:cubicBezTo>
                <a:lnTo>
                  <a:pt x="120000" y="120000"/>
                </a:lnTo>
                <a:lnTo>
                  <a:pt x="120000" y="120000"/>
                </a:lnTo>
                <a:lnTo>
                  <a:pt x="0" y="120000"/>
                </a:lnTo>
                <a:lnTo>
                  <a:pt x="0" y="120000"/>
                </a:lnTo>
                <a:lnTo>
                  <a:pt x="0" y="2951"/>
                </a:lnTo>
                <a:cubicBezTo>
                  <a:pt x="0" y="1321"/>
                  <a:pt x="8954" y="0"/>
                  <a:pt x="20000" y="0"/>
                </a:cubicBezTo>
              </a:path>
            </a:pathLst>
          </a:custGeom>
          <a:solidFill>
            <a:srgbClr val="17365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2400" b="0" i="0" u="none" strike="noStrike" cap="none">
              <a:solidFill>
                <a:schemeClr val="lt1"/>
              </a:solidFill>
              <a:latin typeface="Calibri"/>
              <a:ea typeface="Calibri"/>
              <a:cs typeface="Calibri"/>
              <a:sym typeface="Calibri"/>
            </a:endParaRPr>
          </a:p>
        </p:txBody>
      </p:sp>
      <p:sp>
        <p:nvSpPr>
          <p:cNvPr id="594" name="Shape 594"/>
          <p:cNvSpPr txBox="1"/>
          <p:nvPr/>
        </p:nvSpPr>
        <p:spPr>
          <a:xfrm>
            <a:off x="5163955" y="83939"/>
            <a:ext cx="6723300" cy="537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800" b="1" i="0" u="none" strike="noStrike" cap="none">
              <a:solidFill>
                <a:schemeClr val="lt1"/>
              </a:solidFill>
              <a:latin typeface="Trebuchet MS"/>
              <a:ea typeface="Trebuchet MS"/>
              <a:cs typeface="Trebuchet MS"/>
              <a:sym typeface="Trebuchet MS"/>
            </a:endParaRPr>
          </a:p>
        </p:txBody>
      </p:sp>
      <p:sp>
        <p:nvSpPr>
          <p:cNvPr id="595" name="Shape 595"/>
          <p:cNvSpPr txBox="1"/>
          <p:nvPr/>
        </p:nvSpPr>
        <p:spPr>
          <a:xfrm>
            <a:off x="3926721" y="3984"/>
            <a:ext cx="8422800" cy="537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rebuchet MS"/>
              <a:buNone/>
            </a:pPr>
            <a:r>
              <a:rPr lang="es-CO" sz="2400" b="1" i="0" u="none" strike="noStrike" cap="none">
                <a:solidFill>
                  <a:schemeClr val="lt1"/>
                </a:solidFill>
                <a:latin typeface="Trebuchet MS"/>
                <a:ea typeface="Trebuchet MS"/>
                <a:cs typeface="Trebuchet MS"/>
                <a:sym typeface="Trebuchet MS"/>
              </a:rPr>
              <a:t>Gestión académica y fortalecimiento curricular en el marco de la EICC a través del PICC-HME</a:t>
            </a:r>
          </a:p>
        </p:txBody>
      </p:sp>
      <p:pic>
        <p:nvPicPr>
          <p:cNvPr id="596" name="Shape 596"/>
          <p:cNvPicPr preferRelativeResize="0"/>
          <p:nvPr/>
        </p:nvPicPr>
        <p:blipFill>
          <a:blip r:embed="rId8">
            <a:alphaModFix/>
          </a:blip>
          <a:stretch>
            <a:fillRect/>
          </a:stretch>
        </p:blipFill>
        <p:spPr>
          <a:xfrm>
            <a:off x="914400" y="1552321"/>
            <a:ext cx="10363200" cy="3895725"/>
          </a:xfrm>
          <a:prstGeom prst="rect">
            <a:avLst/>
          </a:prstGeom>
          <a:noFill/>
          <a:ln>
            <a:noFill/>
          </a:ln>
        </p:spPr>
      </p:pic>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Shape 601"/>
          <p:cNvSpPr txBox="1"/>
          <p:nvPr/>
        </p:nvSpPr>
        <p:spPr>
          <a:xfrm>
            <a:off x="3333628" y="108766"/>
            <a:ext cx="8751600" cy="451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Trebuchet MS"/>
              <a:buNone/>
            </a:pPr>
            <a:r>
              <a:rPr lang="es-CO" sz="2400" b="1" i="0" u="none" strike="noStrike" cap="none">
                <a:solidFill>
                  <a:schemeClr val="lt1"/>
                </a:solidFill>
                <a:latin typeface="Trebuchet MS"/>
                <a:ea typeface="Trebuchet MS"/>
                <a:cs typeface="Trebuchet MS"/>
                <a:sym typeface="Trebuchet MS"/>
              </a:rPr>
              <a:t>Uso pedagógico de la Caja Siempre Día E 2016</a:t>
            </a:r>
          </a:p>
          <a:p>
            <a:pPr marL="0" marR="0" lvl="0" indent="0" algn="r" rtl="0">
              <a:lnSpc>
                <a:spcPct val="100000"/>
              </a:lnSpc>
              <a:spcBef>
                <a:spcPts val="0"/>
              </a:spcBef>
              <a:spcAft>
                <a:spcPts val="0"/>
              </a:spcAft>
              <a:buClr>
                <a:srgbClr val="FFFFFF"/>
              </a:buClr>
              <a:buFont typeface="Arial"/>
              <a:buNone/>
            </a:pPr>
            <a:endParaRPr sz="2400" b="0" i="0" u="none" strike="noStrike" cap="none">
              <a:solidFill>
                <a:schemeClr val="lt1"/>
              </a:solidFill>
              <a:latin typeface="Arial"/>
              <a:ea typeface="Arial"/>
              <a:cs typeface="Arial"/>
              <a:sym typeface="Arial"/>
            </a:endParaRPr>
          </a:p>
        </p:txBody>
      </p:sp>
      <p:grpSp>
        <p:nvGrpSpPr>
          <p:cNvPr id="602" name="Shape 602"/>
          <p:cNvGrpSpPr/>
          <p:nvPr/>
        </p:nvGrpSpPr>
        <p:grpSpPr>
          <a:xfrm>
            <a:off x="0" y="6100946"/>
            <a:ext cx="12192060" cy="758350"/>
            <a:chOff x="0" y="5974080"/>
            <a:chExt cx="12192060" cy="898200"/>
          </a:xfrm>
        </p:grpSpPr>
        <p:pic>
          <p:nvPicPr>
            <p:cNvPr id="603" name="Shape 603"/>
            <p:cNvPicPr preferRelativeResize="0"/>
            <p:nvPr/>
          </p:nvPicPr>
          <p:blipFill rotWithShape="1">
            <a:blip r:embed="rId3">
              <a:alphaModFix/>
            </a:blip>
            <a:srcRect/>
            <a:stretch/>
          </p:blipFill>
          <p:spPr>
            <a:xfrm>
              <a:off x="0" y="5974080"/>
              <a:ext cx="3185100" cy="883800"/>
            </a:xfrm>
            <a:prstGeom prst="rect">
              <a:avLst/>
            </a:prstGeom>
            <a:noFill/>
            <a:ln>
              <a:noFill/>
            </a:ln>
          </p:spPr>
        </p:pic>
        <p:pic>
          <p:nvPicPr>
            <p:cNvPr id="604" name="Shape 604" descr="bandera-01.png"/>
            <p:cNvPicPr preferRelativeResize="0"/>
            <p:nvPr/>
          </p:nvPicPr>
          <p:blipFill rotWithShape="1">
            <a:blip r:embed="rId4">
              <a:alphaModFix/>
            </a:blip>
            <a:srcRect/>
            <a:stretch/>
          </p:blipFill>
          <p:spPr>
            <a:xfrm>
              <a:off x="8138160" y="5974080"/>
              <a:ext cx="4053900" cy="898200"/>
            </a:xfrm>
            <a:prstGeom prst="rect">
              <a:avLst/>
            </a:prstGeom>
            <a:noFill/>
            <a:ln>
              <a:noFill/>
            </a:ln>
          </p:spPr>
        </p:pic>
        <p:pic>
          <p:nvPicPr>
            <p:cNvPr id="605" name="Shape 605" descr="http://aprende.colombiaaprende.edu.co/sites/default/files/naspublic/styles/300_200/public/naspublic/orig_image/jornada_unica.png?itok=S0v9r2Wz"/>
            <p:cNvPicPr preferRelativeResize="0"/>
            <p:nvPr/>
          </p:nvPicPr>
          <p:blipFill rotWithShape="1">
            <a:blip r:embed="rId5">
              <a:alphaModFix/>
            </a:blip>
            <a:srcRect t="19787" b="15036"/>
            <a:stretch/>
          </p:blipFill>
          <p:spPr>
            <a:xfrm>
              <a:off x="3154680" y="6156960"/>
              <a:ext cx="1540799" cy="685800"/>
            </a:xfrm>
            <a:prstGeom prst="rect">
              <a:avLst/>
            </a:prstGeom>
            <a:noFill/>
            <a:ln>
              <a:noFill/>
            </a:ln>
          </p:spPr>
        </p:pic>
        <p:pic>
          <p:nvPicPr>
            <p:cNvPr id="606" name="Shape 606"/>
            <p:cNvPicPr preferRelativeResize="0"/>
            <p:nvPr/>
          </p:nvPicPr>
          <p:blipFill rotWithShape="1">
            <a:blip r:embed="rId6">
              <a:alphaModFix/>
            </a:blip>
            <a:srcRect/>
            <a:stretch/>
          </p:blipFill>
          <p:spPr>
            <a:xfrm>
              <a:off x="4549171" y="6199925"/>
              <a:ext cx="968100" cy="657000"/>
            </a:xfrm>
            <a:prstGeom prst="rect">
              <a:avLst/>
            </a:prstGeom>
            <a:noFill/>
            <a:ln>
              <a:noFill/>
            </a:ln>
          </p:spPr>
        </p:pic>
        <p:pic>
          <p:nvPicPr>
            <p:cNvPr id="607" name="Shape 607"/>
            <p:cNvPicPr preferRelativeResize="0"/>
            <p:nvPr/>
          </p:nvPicPr>
          <p:blipFill rotWithShape="1">
            <a:blip r:embed="rId7">
              <a:alphaModFix/>
            </a:blip>
            <a:srcRect l="16108" t="16474" r="16546" b="3901"/>
            <a:stretch/>
          </p:blipFill>
          <p:spPr>
            <a:xfrm>
              <a:off x="5577755" y="6055289"/>
              <a:ext cx="609600" cy="790800"/>
            </a:xfrm>
            <a:prstGeom prst="rect">
              <a:avLst/>
            </a:prstGeom>
            <a:noFill/>
            <a:ln>
              <a:noFill/>
            </a:ln>
          </p:spPr>
        </p:pic>
      </p:grpSp>
      <p:sp>
        <p:nvSpPr>
          <p:cNvPr id="608" name="Shape 608"/>
          <p:cNvSpPr/>
          <p:nvPr/>
        </p:nvSpPr>
        <p:spPr>
          <a:xfrm rot="-5400000">
            <a:off x="6932183" y="-4360491"/>
            <a:ext cx="899400" cy="9620400"/>
          </a:xfrm>
          <a:custGeom>
            <a:avLst/>
            <a:gdLst/>
            <a:ahLst/>
            <a:cxnLst/>
            <a:rect l="0" t="0" r="0" b="0"/>
            <a:pathLst>
              <a:path w="120000" h="120000" extrusionOk="0">
                <a:moveTo>
                  <a:pt x="20000" y="0"/>
                </a:moveTo>
                <a:lnTo>
                  <a:pt x="99999" y="0"/>
                </a:lnTo>
                <a:cubicBezTo>
                  <a:pt x="111045" y="0"/>
                  <a:pt x="120000" y="1321"/>
                  <a:pt x="120000" y="2951"/>
                </a:cubicBezTo>
                <a:lnTo>
                  <a:pt x="120000" y="120000"/>
                </a:lnTo>
                <a:lnTo>
                  <a:pt x="120000" y="120000"/>
                </a:lnTo>
                <a:lnTo>
                  <a:pt x="0" y="120000"/>
                </a:lnTo>
                <a:lnTo>
                  <a:pt x="0" y="120000"/>
                </a:lnTo>
                <a:lnTo>
                  <a:pt x="0" y="2951"/>
                </a:lnTo>
                <a:cubicBezTo>
                  <a:pt x="0" y="1321"/>
                  <a:pt x="8954" y="0"/>
                  <a:pt x="20000" y="0"/>
                </a:cubicBezTo>
              </a:path>
            </a:pathLst>
          </a:custGeom>
          <a:solidFill>
            <a:srgbClr val="17365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2400" b="0" i="0" u="none" strike="noStrike" cap="none">
              <a:solidFill>
                <a:schemeClr val="lt1"/>
              </a:solidFill>
              <a:latin typeface="Calibri"/>
              <a:ea typeface="Calibri"/>
              <a:cs typeface="Calibri"/>
              <a:sym typeface="Calibri"/>
            </a:endParaRPr>
          </a:p>
        </p:txBody>
      </p:sp>
      <p:sp>
        <p:nvSpPr>
          <p:cNvPr id="609" name="Shape 609"/>
          <p:cNvSpPr txBox="1"/>
          <p:nvPr/>
        </p:nvSpPr>
        <p:spPr>
          <a:xfrm>
            <a:off x="5163955" y="83939"/>
            <a:ext cx="6723300" cy="537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800" b="1" i="0" u="none" strike="noStrike" cap="none">
              <a:solidFill>
                <a:schemeClr val="lt1"/>
              </a:solidFill>
              <a:latin typeface="Trebuchet MS"/>
              <a:ea typeface="Trebuchet MS"/>
              <a:cs typeface="Trebuchet MS"/>
              <a:sym typeface="Trebuchet MS"/>
            </a:endParaRPr>
          </a:p>
        </p:txBody>
      </p:sp>
      <p:sp>
        <p:nvSpPr>
          <p:cNvPr id="610" name="Shape 610"/>
          <p:cNvSpPr txBox="1"/>
          <p:nvPr/>
        </p:nvSpPr>
        <p:spPr>
          <a:xfrm>
            <a:off x="3926721" y="3984"/>
            <a:ext cx="8422800" cy="537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rebuchet MS"/>
              <a:buNone/>
            </a:pPr>
            <a:r>
              <a:rPr lang="es-CO" sz="2400" b="1" i="0" u="none" strike="noStrike" cap="none">
                <a:solidFill>
                  <a:schemeClr val="lt1"/>
                </a:solidFill>
                <a:latin typeface="Trebuchet MS"/>
                <a:ea typeface="Trebuchet MS"/>
                <a:cs typeface="Trebuchet MS"/>
                <a:sym typeface="Trebuchet MS"/>
              </a:rPr>
              <a:t>Gestión académica y fortalecimiento curricular en el marco de la EICC a través del PICC-HME</a:t>
            </a:r>
          </a:p>
        </p:txBody>
      </p:sp>
      <p:pic>
        <p:nvPicPr>
          <p:cNvPr id="611" name="Shape 611"/>
          <p:cNvPicPr preferRelativeResize="0"/>
          <p:nvPr/>
        </p:nvPicPr>
        <p:blipFill>
          <a:blip r:embed="rId8">
            <a:alphaModFix/>
          </a:blip>
          <a:stretch>
            <a:fillRect/>
          </a:stretch>
        </p:blipFill>
        <p:spPr>
          <a:xfrm>
            <a:off x="833425" y="1522933"/>
            <a:ext cx="10525125" cy="3676650"/>
          </a:xfrm>
          <a:prstGeom prst="rect">
            <a:avLst/>
          </a:prstGeom>
          <a:noFill/>
          <a:ln>
            <a:noFill/>
          </a:ln>
        </p:spPr>
      </p:pic>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Shape 616"/>
          <p:cNvSpPr txBox="1"/>
          <p:nvPr/>
        </p:nvSpPr>
        <p:spPr>
          <a:xfrm>
            <a:off x="3333628" y="108766"/>
            <a:ext cx="8751600" cy="451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Trebuchet MS"/>
              <a:buNone/>
            </a:pPr>
            <a:r>
              <a:rPr lang="es-CO" sz="2400" b="1" i="0" u="none" strike="noStrike" cap="none">
                <a:solidFill>
                  <a:schemeClr val="lt1"/>
                </a:solidFill>
                <a:latin typeface="Trebuchet MS"/>
                <a:ea typeface="Trebuchet MS"/>
                <a:cs typeface="Trebuchet MS"/>
                <a:sym typeface="Trebuchet MS"/>
              </a:rPr>
              <a:t>Uso pedagógico de la Caja Siempre Día E 2016</a:t>
            </a:r>
          </a:p>
          <a:p>
            <a:pPr marL="0" marR="0" lvl="0" indent="0" algn="r" rtl="0">
              <a:lnSpc>
                <a:spcPct val="100000"/>
              </a:lnSpc>
              <a:spcBef>
                <a:spcPts val="0"/>
              </a:spcBef>
              <a:spcAft>
                <a:spcPts val="0"/>
              </a:spcAft>
              <a:buClr>
                <a:srgbClr val="FFFFFF"/>
              </a:buClr>
              <a:buFont typeface="Arial"/>
              <a:buNone/>
            </a:pPr>
            <a:endParaRPr sz="2400" b="0" i="0" u="none" strike="noStrike" cap="none">
              <a:solidFill>
                <a:schemeClr val="lt1"/>
              </a:solidFill>
              <a:latin typeface="Arial"/>
              <a:ea typeface="Arial"/>
              <a:cs typeface="Arial"/>
              <a:sym typeface="Arial"/>
            </a:endParaRPr>
          </a:p>
        </p:txBody>
      </p:sp>
      <p:grpSp>
        <p:nvGrpSpPr>
          <p:cNvPr id="617" name="Shape 617"/>
          <p:cNvGrpSpPr/>
          <p:nvPr/>
        </p:nvGrpSpPr>
        <p:grpSpPr>
          <a:xfrm>
            <a:off x="0" y="6100946"/>
            <a:ext cx="12192060" cy="758350"/>
            <a:chOff x="0" y="5974080"/>
            <a:chExt cx="12192060" cy="898200"/>
          </a:xfrm>
        </p:grpSpPr>
        <p:pic>
          <p:nvPicPr>
            <p:cNvPr id="618" name="Shape 618"/>
            <p:cNvPicPr preferRelativeResize="0"/>
            <p:nvPr/>
          </p:nvPicPr>
          <p:blipFill rotWithShape="1">
            <a:blip r:embed="rId3">
              <a:alphaModFix/>
            </a:blip>
            <a:srcRect/>
            <a:stretch/>
          </p:blipFill>
          <p:spPr>
            <a:xfrm>
              <a:off x="0" y="5974080"/>
              <a:ext cx="3185100" cy="883800"/>
            </a:xfrm>
            <a:prstGeom prst="rect">
              <a:avLst/>
            </a:prstGeom>
            <a:noFill/>
            <a:ln>
              <a:noFill/>
            </a:ln>
          </p:spPr>
        </p:pic>
        <p:pic>
          <p:nvPicPr>
            <p:cNvPr id="619" name="Shape 619" descr="bandera-01.png"/>
            <p:cNvPicPr preferRelativeResize="0"/>
            <p:nvPr/>
          </p:nvPicPr>
          <p:blipFill rotWithShape="1">
            <a:blip r:embed="rId4">
              <a:alphaModFix/>
            </a:blip>
            <a:srcRect/>
            <a:stretch/>
          </p:blipFill>
          <p:spPr>
            <a:xfrm>
              <a:off x="8138160" y="5974080"/>
              <a:ext cx="4053900" cy="898200"/>
            </a:xfrm>
            <a:prstGeom prst="rect">
              <a:avLst/>
            </a:prstGeom>
            <a:noFill/>
            <a:ln>
              <a:noFill/>
            </a:ln>
          </p:spPr>
        </p:pic>
        <p:pic>
          <p:nvPicPr>
            <p:cNvPr id="620" name="Shape 620" descr="http://aprende.colombiaaprende.edu.co/sites/default/files/naspublic/styles/300_200/public/naspublic/orig_image/jornada_unica.png?itok=S0v9r2Wz"/>
            <p:cNvPicPr preferRelativeResize="0"/>
            <p:nvPr/>
          </p:nvPicPr>
          <p:blipFill rotWithShape="1">
            <a:blip r:embed="rId5">
              <a:alphaModFix/>
            </a:blip>
            <a:srcRect t="19787" b="15036"/>
            <a:stretch/>
          </p:blipFill>
          <p:spPr>
            <a:xfrm>
              <a:off x="3154680" y="6156960"/>
              <a:ext cx="1540799" cy="685800"/>
            </a:xfrm>
            <a:prstGeom prst="rect">
              <a:avLst/>
            </a:prstGeom>
            <a:noFill/>
            <a:ln>
              <a:noFill/>
            </a:ln>
          </p:spPr>
        </p:pic>
        <p:pic>
          <p:nvPicPr>
            <p:cNvPr id="621" name="Shape 621"/>
            <p:cNvPicPr preferRelativeResize="0"/>
            <p:nvPr/>
          </p:nvPicPr>
          <p:blipFill rotWithShape="1">
            <a:blip r:embed="rId6">
              <a:alphaModFix/>
            </a:blip>
            <a:srcRect/>
            <a:stretch/>
          </p:blipFill>
          <p:spPr>
            <a:xfrm>
              <a:off x="4549171" y="6199925"/>
              <a:ext cx="968100" cy="657000"/>
            </a:xfrm>
            <a:prstGeom prst="rect">
              <a:avLst/>
            </a:prstGeom>
            <a:noFill/>
            <a:ln>
              <a:noFill/>
            </a:ln>
          </p:spPr>
        </p:pic>
        <p:pic>
          <p:nvPicPr>
            <p:cNvPr id="622" name="Shape 622"/>
            <p:cNvPicPr preferRelativeResize="0"/>
            <p:nvPr/>
          </p:nvPicPr>
          <p:blipFill rotWithShape="1">
            <a:blip r:embed="rId7">
              <a:alphaModFix/>
            </a:blip>
            <a:srcRect l="16108" t="16474" r="16546" b="3901"/>
            <a:stretch/>
          </p:blipFill>
          <p:spPr>
            <a:xfrm>
              <a:off x="5577755" y="6055289"/>
              <a:ext cx="609600" cy="790800"/>
            </a:xfrm>
            <a:prstGeom prst="rect">
              <a:avLst/>
            </a:prstGeom>
            <a:noFill/>
            <a:ln>
              <a:noFill/>
            </a:ln>
          </p:spPr>
        </p:pic>
      </p:grpSp>
      <p:sp>
        <p:nvSpPr>
          <p:cNvPr id="623" name="Shape 623"/>
          <p:cNvSpPr/>
          <p:nvPr/>
        </p:nvSpPr>
        <p:spPr>
          <a:xfrm rot="-5400000">
            <a:off x="6932183" y="-4360491"/>
            <a:ext cx="899400" cy="9620400"/>
          </a:xfrm>
          <a:custGeom>
            <a:avLst/>
            <a:gdLst/>
            <a:ahLst/>
            <a:cxnLst/>
            <a:rect l="0" t="0" r="0" b="0"/>
            <a:pathLst>
              <a:path w="120000" h="120000" extrusionOk="0">
                <a:moveTo>
                  <a:pt x="20000" y="0"/>
                </a:moveTo>
                <a:lnTo>
                  <a:pt x="99999" y="0"/>
                </a:lnTo>
                <a:cubicBezTo>
                  <a:pt x="111045" y="0"/>
                  <a:pt x="120000" y="1321"/>
                  <a:pt x="120000" y="2951"/>
                </a:cubicBezTo>
                <a:lnTo>
                  <a:pt x="120000" y="120000"/>
                </a:lnTo>
                <a:lnTo>
                  <a:pt x="120000" y="120000"/>
                </a:lnTo>
                <a:lnTo>
                  <a:pt x="0" y="120000"/>
                </a:lnTo>
                <a:lnTo>
                  <a:pt x="0" y="120000"/>
                </a:lnTo>
                <a:lnTo>
                  <a:pt x="0" y="2951"/>
                </a:lnTo>
                <a:cubicBezTo>
                  <a:pt x="0" y="1321"/>
                  <a:pt x="8954" y="0"/>
                  <a:pt x="20000" y="0"/>
                </a:cubicBezTo>
              </a:path>
            </a:pathLst>
          </a:custGeom>
          <a:solidFill>
            <a:srgbClr val="17365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2400" b="0" i="0" u="none" strike="noStrike" cap="none">
              <a:solidFill>
                <a:schemeClr val="lt1"/>
              </a:solidFill>
              <a:latin typeface="Calibri"/>
              <a:ea typeface="Calibri"/>
              <a:cs typeface="Calibri"/>
              <a:sym typeface="Calibri"/>
            </a:endParaRPr>
          </a:p>
        </p:txBody>
      </p:sp>
      <p:sp>
        <p:nvSpPr>
          <p:cNvPr id="624" name="Shape 624"/>
          <p:cNvSpPr txBox="1"/>
          <p:nvPr/>
        </p:nvSpPr>
        <p:spPr>
          <a:xfrm>
            <a:off x="5163955" y="83939"/>
            <a:ext cx="6723300" cy="537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800" b="1" i="0" u="none" strike="noStrike" cap="none">
              <a:solidFill>
                <a:schemeClr val="lt1"/>
              </a:solidFill>
              <a:latin typeface="Trebuchet MS"/>
              <a:ea typeface="Trebuchet MS"/>
              <a:cs typeface="Trebuchet MS"/>
              <a:sym typeface="Trebuchet MS"/>
            </a:endParaRPr>
          </a:p>
        </p:txBody>
      </p:sp>
      <p:sp>
        <p:nvSpPr>
          <p:cNvPr id="625" name="Shape 625"/>
          <p:cNvSpPr txBox="1"/>
          <p:nvPr/>
        </p:nvSpPr>
        <p:spPr>
          <a:xfrm>
            <a:off x="3926721" y="3984"/>
            <a:ext cx="8422800" cy="537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rebuchet MS"/>
              <a:buNone/>
            </a:pPr>
            <a:r>
              <a:rPr lang="es-CO" sz="2400" b="1" i="0" u="none" strike="noStrike" cap="none">
                <a:solidFill>
                  <a:schemeClr val="lt1"/>
                </a:solidFill>
                <a:latin typeface="Trebuchet MS"/>
                <a:ea typeface="Trebuchet MS"/>
                <a:cs typeface="Trebuchet MS"/>
                <a:sym typeface="Trebuchet MS"/>
              </a:rPr>
              <a:t>Gestión académica y fortalecimiento curricular en el marco de la EICC a través del PICC-HME</a:t>
            </a:r>
          </a:p>
        </p:txBody>
      </p:sp>
      <p:pic>
        <p:nvPicPr>
          <p:cNvPr id="626" name="Shape 626"/>
          <p:cNvPicPr preferRelativeResize="0"/>
          <p:nvPr/>
        </p:nvPicPr>
        <p:blipFill>
          <a:blip r:embed="rId8">
            <a:alphaModFix/>
          </a:blip>
          <a:stretch>
            <a:fillRect/>
          </a:stretch>
        </p:blipFill>
        <p:spPr>
          <a:xfrm>
            <a:off x="1338287" y="1223708"/>
            <a:ext cx="9515475" cy="4552950"/>
          </a:xfrm>
          <a:prstGeom prst="rect">
            <a:avLst/>
          </a:prstGeom>
          <a:noFill/>
          <a:ln>
            <a:noFill/>
          </a:ln>
        </p:spPr>
      </p:pic>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Shape 631"/>
          <p:cNvSpPr txBox="1"/>
          <p:nvPr/>
        </p:nvSpPr>
        <p:spPr>
          <a:xfrm>
            <a:off x="3333628" y="108766"/>
            <a:ext cx="8751600" cy="451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Trebuchet MS"/>
              <a:buNone/>
            </a:pPr>
            <a:r>
              <a:rPr lang="es-CO" sz="2400" b="1" i="0" u="none" strike="noStrike" cap="none">
                <a:solidFill>
                  <a:schemeClr val="lt1"/>
                </a:solidFill>
                <a:latin typeface="Trebuchet MS"/>
                <a:ea typeface="Trebuchet MS"/>
                <a:cs typeface="Trebuchet MS"/>
                <a:sym typeface="Trebuchet MS"/>
              </a:rPr>
              <a:t>Uso pedagógico de la Caja Siempre Día E 2016</a:t>
            </a:r>
          </a:p>
          <a:p>
            <a:pPr marL="0" marR="0" lvl="0" indent="0" algn="r" rtl="0">
              <a:lnSpc>
                <a:spcPct val="100000"/>
              </a:lnSpc>
              <a:spcBef>
                <a:spcPts val="0"/>
              </a:spcBef>
              <a:spcAft>
                <a:spcPts val="0"/>
              </a:spcAft>
              <a:buClr>
                <a:srgbClr val="FFFFFF"/>
              </a:buClr>
              <a:buFont typeface="Arial"/>
              <a:buNone/>
            </a:pPr>
            <a:endParaRPr sz="2400" b="0" i="0" u="none" strike="noStrike" cap="none">
              <a:solidFill>
                <a:schemeClr val="lt1"/>
              </a:solidFill>
              <a:latin typeface="Arial"/>
              <a:ea typeface="Arial"/>
              <a:cs typeface="Arial"/>
              <a:sym typeface="Arial"/>
            </a:endParaRPr>
          </a:p>
        </p:txBody>
      </p:sp>
      <p:grpSp>
        <p:nvGrpSpPr>
          <p:cNvPr id="632" name="Shape 632"/>
          <p:cNvGrpSpPr/>
          <p:nvPr/>
        </p:nvGrpSpPr>
        <p:grpSpPr>
          <a:xfrm>
            <a:off x="0" y="6100946"/>
            <a:ext cx="12192060" cy="758350"/>
            <a:chOff x="0" y="5974080"/>
            <a:chExt cx="12192060" cy="898200"/>
          </a:xfrm>
        </p:grpSpPr>
        <p:pic>
          <p:nvPicPr>
            <p:cNvPr id="633" name="Shape 633"/>
            <p:cNvPicPr preferRelativeResize="0"/>
            <p:nvPr/>
          </p:nvPicPr>
          <p:blipFill rotWithShape="1">
            <a:blip r:embed="rId3">
              <a:alphaModFix/>
            </a:blip>
            <a:srcRect/>
            <a:stretch/>
          </p:blipFill>
          <p:spPr>
            <a:xfrm>
              <a:off x="0" y="5974080"/>
              <a:ext cx="3185100" cy="883800"/>
            </a:xfrm>
            <a:prstGeom prst="rect">
              <a:avLst/>
            </a:prstGeom>
            <a:noFill/>
            <a:ln>
              <a:noFill/>
            </a:ln>
          </p:spPr>
        </p:pic>
        <p:pic>
          <p:nvPicPr>
            <p:cNvPr id="634" name="Shape 634" descr="bandera-01.png"/>
            <p:cNvPicPr preferRelativeResize="0"/>
            <p:nvPr/>
          </p:nvPicPr>
          <p:blipFill rotWithShape="1">
            <a:blip r:embed="rId4">
              <a:alphaModFix/>
            </a:blip>
            <a:srcRect/>
            <a:stretch/>
          </p:blipFill>
          <p:spPr>
            <a:xfrm>
              <a:off x="8138160" y="5974080"/>
              <a:ext cx="4053900" cy="898200"/>
            </a:xfrm>
            <a:prstGeom prst="rect">
              <a:avLst/>
            </a:prstGeom>
            <a:noFill/>
            <a:ln>
              <a:noFill/>
            </a:ln>
          </p:spPr>
        </p:pic>
        <p:pic>
          <p:nvPicPr>
            <p:cNvPr id="635" name="Shape 635" descr="http://aprende.colombiaaprende.edu.co/sites/default/files/naspublic/styles/300_200/public/naspublic/orig_image/jornada_unica.png?itok=S0v9r2Wz"/>
            <p:cNvPicPr preferRelativeResize="0"/>
            <p:nvPr/>
          </p:nvPicPr>
          <p:blipFill rotWithShape="1">
            <a:blip r:embed="rId5">
              <a:alphaModFix/>
            </a:blip>
            <a:srcRect t="19787" b="15036"/>
            <a:stretch/>
          </p:blipFill>
          <p:spPr>
            <a:xfrm>
              <a:off x="3154680" y="6156960"/>
              <a:ext cx="1540799" cy="685800"/>
            </a:xfrm>
            <a:prstGeom prst="rect">
              <a:avLst/>
            </a:prstGeom>
            <a:noFill/>
            <a:ln>
              <a:noFill/>
            </a:ln>
          </p:spPr>
        </p:pic>
        <p:pic>
          <p:nvPicPr>
            <p:cNvPr id="636" name="Shape 636"/>
            <p:cNvPicPr preferRelativeResize="0"/>
            <p:nvPr/>
          </p:nvPicPr>
          <p:blipFill rotWithShape="1">
            <a:blip r:embed="rId6">
              <a:alphaModFix/>
            </a:blip>
            <a:srcRect/>
            <a:stretch/>
          </p:blipFill>
          <p:spPr>
            <a:xfrm>
              <a:off x="4549171" y="6199925"/>
              <a:ext cx="968100" cy="657000"/>
            </a:xfrm>
            <a:prstGeom prst="rect">
              <a:avLst/>
            </a:prstGeom>
            <a:noFill/>
            <a:ln>
              <a:noFill/>
            </a:ln>
          </p:spPr>
        </p:pic>
        <p:pic>
          <p:nvPicPr>
            <p:cNvPr id="637" name="Shape 637"/>
            <p:cNvPicPr preferRelativeResize="0"/>
            <p:nvPr/>
          </p:nvPicPr>
          <p:blipFill rotWithShape="1">
            <a:blip r:embed="rId7">
              <a:alphaModFix/>
            </a:blip>
            <a:srcRect l="16108" t="16474" r="16546" b="3901"/>
            <a:stretch/>
          </p:blipFill>
          <p:spPr>
            <a:xfrm>
              <a:off x="5577755" y="6055289"/>
              <a:ext cx="609600" cy="790800"/>
            </a:xfrm>
            <a:prstGeom prst="rect">
              <a:avLst/>
            </a:prstGeom>
            <a:noFill/>
            <a:ln>
              <a:noFill/>
            </a:ln>
          </p:spPr>
        </p:pic>
      </p:grpSp>
      <p:sp>
        <p:nvSpPr>
          <p:cNvPr id="638" name="Shape 638"/>
          <p:cNvSpPr/>
          <p:nvPr/>
        </p:nvSpPr>
        <p:spPr>
          <a:xfrm rot="-5400000">
            <a:off x="6932183" y="-4360491"/>
            <a:ext cx="899400" cy="9620400"/>
          </a:xfrm>
          <a:custGeom>
            <a:avLst/>
            <a:gdLst/>
            <a:ahLst/>
            <a:cxnLst/>
            <a:rect l="0" t="0" r="0" b="0"/>
            <a:pathLst>
              <a:path w="120000" h="120000" extrusionOk="0">
                <a:moveTo>
                  <a:pt x="20000" y="0"/>
                </a:moveTo>
                <a:lnTo>
                  <a:pt x="99999" y="0"/>
                </a:lnTo>
                <a:cubicBezTo>
                  <a:pt x="111045" y="0"/>
                  <a:pt x="120000" y="1321"/>
                  <a:pt x="120000" y="2951"/>
                </a:cubicBezTo>
                <a:lnTo>
                  <a:pt x="120000" y="120000"/>
                </a:lnTo>
                <a:lnTo>
                  <a:pt x="120000" y="120000"/>
                </a:lnTo>
                <a:lnTo>
                  <a:pt x="0" y="120000"/>
                </a:lnTo>
                <a:lnTo>
                  <a:pt x="0" y="120000"/>
                </a:lnTo>
                <a:lnTo>
                  <a:pt x="0" y="2951"/>
                </a:lnTo>
                <a:cubicBezTo>
                  <a:pt x="0" y="1321"/>
                  <a:pt x="8954" y="0"/>
                  <a:pt x="20000" y="0"/>
                </a:cubicBezTo>
              </a:path>
            </a:pathLst>
          </a:custGeom>
          <a:solidFill>
            <a:srgbClr val="17365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2400" b="0" i="0" u="none" strike="noStrike" cap="none">
              <a:solidFill>
                <a:schemeClr val="lt1"/>
              </a:solidFill>
              <a:latin typeface="Calibri"/>
              <a:ea typeface="Calibri"/>
              <a:cs typeface="Calibri"/>
              <a:sym typeface="Calibri"/>
            </a:endParaRPr>
          </a:p>
        </p:txBody>
      </p:sp>
      <p:sp>
        <p:nvSpPr>
          <p:cNvPr id="639" name="Shape 639"/>
          <p:cNvSpPr txBox="1"/>
          <p:nvPr/>
        </p:nvSpPr>
        <p:spPr>
          <a:xfrm>
            <a:off x="5163955" y="83939"/>
            <a:ext cx="6723300" cy="537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800" b="1" i="0" u="none" strike="noStrike" cap="none">
              <a:solidFill>
                <a:schemeClr val="lt1"/>
              </a:solidFill>
              <a:latin typeface="Trebuchet MS"/>
              <a:ea typeface="Trebuchet MS"/>
              <a:cs typeface="Trebuchet MS"/>
              <a:sym typeface="Trebuchet MS"/>
            </a:endParaRPr>
          </a:p>
        </p:txBody>
      </p:sp>
      <p:sp>
        <p:nvSpPr>
          <p:cNvPr id="640" name="Shape 640"/>
          <p:cNvSpPr txBox="1"/>
          <p:nvPr/>
        </p:nvSpPr>
        <p:spPr>
          <a:xfrm>
            <a:off x="3926721" y="3984"/>
            <a:ext cx="8422800" cy="537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rebuchet MS"/>
              <a:buNone/>
            </a:pPr>
            <a:r>
              <a:rPr lang="es-CO" sz="2400" b="1" i="0" u="none" strike="noStrike" cap="none">
                <a:solidFill>
                  <a:schemeClr val="lt1"/>
                </a:solidFill>
                <a:latin typeface="Trebuchet MS"/>
                <a:ea typeface="Trebuchet MS"/>
                <a:cs typeface="Trebuchet MS"/>
                <a:sym typeface="Trebuchet MS"/>
              </a:rPr>
              <a:t>Gestión académica y fortalecimiento curricular en el marco de la EICC a través del PICC-HME</a:t>
            </a:r>
          </a:p>
        </p:txBody>
      </p:sp>
      <p:pic>
        <p:nvPicPr>
          <p:cNvPr id="641" name="Shape 641"/>
          <p:cNvPicPr preferRelativeResize="0"/>
          <p:nvPr/>
        </p:nvPicPr>
        <p:blipFill>
          <a:blip r:embed="rId8">
            <a:alphaModFix/>
          </a:blip>
          <a:stretch>
            <a:fillRect/>
          </a:stretch>
        </p:blipFill>
        <p:spPr>
          <a:xfrm>
            <a:off x="2128850" y="1327671"/>
            <a:ext cx="7934325" cy="4067175"/>
          </a:xfrm>
          <a:prstGeom prst="rect">
            <a:avLst/>
          </a:prstGeom>
          <a:noFill/>
          <a:ln>
            <a:no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p:nvPr/>
        </p:nvSpPr>
        <p:spPr>
          <a:xfrm flipH="1">
            <a:off x="3925066" y="1572995"/>
            <a:ext cx="6792901" cy="3779517"/>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00"/>
              </a:buClr>
              <a:buSzPct val="100000"/>
              <a:buFont typeface="Noto Sans Symbols"/>
              <a:buChar char="✓"/>
            </a:pPr>
            <a:r>
              <a:rPr lang="es-CO" sz="2000" b="0" i="0" u="none" strike="noStrike" cap="none">
                <a:solidFill>
                  <a:srgbClr val="000000"/>
                </a:solidFill>
                <a:latin typeface="Trebuchet MS"/>
                <a:ea typeface="Trebuchet MS"/>
                <a:cs typeface="Trebuchet MS"/>
                <a:sym typeface="Trebuchet MS"/>
              </a:rPr>
              <a:t>Matriz de recolección de información diligenciada en todos sus componentes.</a:t>
            </a:r>
          </a:p>
          <a:p>
            <a:pPr marL="0" marR="0" lvl="0" indent="0" algn="l" rtl="0">
              <a:lnSpc>
                <a:spcPct val="100000"/>
              </a:lnSpc>
              <a:spcBef>
                <a:spcPts val="0"/>
              </a:spcBef>
              <a:spcAft>
                <a:spcPts val="0"/>
              </a:spcAft>
              <a:buClr>
                <a:srgbClr val="000000"/>
              </a:buClr>
              <a:buFont typeface="Arial"/>
              <a:buNone/>
            </a:pPr>
            <a:endParaRPr sz="2000" b="0" i="0" u="none" strike="noStrike" cap="none">
              <a:solidFill>
                <a:srgbClr val="000000"/>
              </a:solidFill>
              <a:latin typeface="Trebuchet MS"/>
              <a:ea typeface="Trebuchet MS"/>
              <a:cs typeface="Trebuchet MS"/>
              <a:sym typeface="Trebuchet MS"/>
            </a:endParaRPr>
          </a:p>
          <a:p>
            <a:pPr marL="342900" marR="0" lvl="0" indent="-342900" algn="l" rtl="0">
              <a:lnSpc>
                <a:spcPct val="100000"/>
              </a:lnSpc>
              <a:spcBef>
                <a:spcPts val="0"/>
              </a:spcBef>
              <a:spcAft>
                <a:spcPts val="0"/>
              </a:spcAft>
              <a:buClr>
                <a:srgbClr val="000000"/>
              </a:buClr>
              <a:buSzPct val="100000"/>
              <a:buFont typeface="Noto Sans Symbols"/>
              <a:buChar char="✓"/>
            </a:pPr>
            <a:r>
              <a:rPr lang="es-CO" sz="2000" b="0" i="0" u="none" strike="noStrike" cap="none">
                <a:solidFill>
                  <a:srgbClr val="000000"/>
                </a:solidFill>
                <a:latin typeface="Trebuchet MS"/>
                <a:ea typeface="Trebuchet MS"/>
                <a:cs typeface="Trebuchet MS"/>
                <a:sym typeface="Trebuchet MS"/>
              </a:rPr>
              <a:t>Rúbrica de evaluación que incluye: autoevaluación, lecciones aprendidas y acciones de mejoramiento para el proceso de fortalecimiento curricular en el colegio en términos del nivel de desarrollo del PICC-HME.</a:t>
            </a:r>
          </a:p>
          <a:p>
            <a:pPr marL="0" marR="0" lvl="0" indent="0" algn="l" rtl="0">
              <a:lnSpc>
                <a:spcPct val="100000"/>
              </a:lnSpc>
              <a:spcBef>
                <a:spcPts val="0"/>
              </a:spcBef>
              <a:spcAft>
                <a:spcPts val="0"/>
              </a:spcAft>
              <a:buClr>
                <a:srgbClr val="000000"/>
              </a:buClr>
              <a:buFont typeface="Arial"/>
              <a:buNone/>
            </a:pPr>
            <a:endParaRPr sz="2000" b="0" i="0" u="none" strike="noStrike" cap="none">
              <a:solidFill>
                <a:srgbClr val="000000"/>
              </a:solidFill>
              <a:latin typeface="Trebuchet MS"/>
              <a:ea typeface="Trebuchet MS"/>
              <a:cs typeface="Trebuchet MS"/>
              <a:sym typeface="Trebuchet MS"/>
            </a:endParaRPr>
          </a:p>
          <a:p>
            <a:pPr marL="342900" marR="0" lvl="0" indent="-342900" algn="l" rtl="0">
              <a:lnSpc>
                <a:spcPct val="100000"/>
              </a:lnSpc>
              <a:spcBef>
                <a:spcPts val="0"/>
              </a:spcBef>
              <a:spcAft>
                <a:spcPts val="0"/>
              </a:spcAft>
              <a:buClr>
                <a:srgbClr val="000000"/>
              </a:buClr>
              <a:buSzPct val="100000"/>
              <a:buFont typeface="Noto Sans Symbols"/>
              <a:buChar char="✓"/>
            </a:pPr>
            <a:r>
              <a:rPr lang="es-CO" sz="2000" b="0" i="0" u="none" strike="noStrike" cap="none">
                <a:solidFill>
                  <a:srgbClr val="000000"/>
                </a:solidFill>
                <a:latin typeface="Trebuchet MS"/>
                <a:ea typeface="Trebuchet MS"/>
                <a:cs typeface="Trebuchet MS"/>
                <a:sym typeface="Trebuchet MS"/>
              </a:rPr>
              <a:t>Identificación e inclusión de las acciones y estrategias planteadas en el EICC en el Plan de Mejoramiento Institucional (PMI) de la institución educativa.</a:t>
            </a:r>
          </a:p>
        </p:txBody>
      </p:sp>
      <p:sp>
        <p:nvSpPr>
          <p:cNvPr id="213" name="Shape 213"/>
          <p:cNvSpPr/>
          <p:nvPr/>
        </p:nvSpPr>
        <p:spPr>
          <a:xfrm>
            <a:off x="2539130" y="1930516"/>
            <a:ext cx="7050345" cy="923328"/>
          </a:xfrm>
          <a:prstGeom prst="rect">
            <a:avLst/>
          </a:prstGeom>
          <a:noFill/>
          <a:ln>
            <a:noFill/>
          </a:ln>
        </p:spPr>
        <p:txBody>
          <a:bodyPr lIns="91425" tIns="45700" rIns="91425" bIns="45700" anchor="ctr" anchorCtr="0">
            <a:noAutofit/>
          </a:bodyPr>
          <a:lstStyle/>
          <a:p>
            <a:pPr marL="0" marR="0" lvl="0" indent="0" algn="just" rtl="0">
              <a:lnSpc>
                <a:spcPct val="100000"/>
              </a:lnSpc>
              <a:spcBef>
                <a:spcPts val="0"/>
              </a:spcBef>
              <a:spcAft>
                <a:spcPts val="0"/>
              </a:spcAft>
              <a:buClr>
                <a:srgbClr val="000000"/>
              </a:buClr>
              <a:buFont typeface="Arial"/>
              <a:buNone/>
            </a:pPr>
            <a:endParaRPr sz="18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Font typeface="Arial"/>
              <a:buNone/>
            </a:pPr>
            <a:endParaRPr sz="18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214" name="Shape 214"/>
          <p:cNvSpPr txBox="1"/>
          <p:nvPr/>
        </p:nvSpPr>
        <p:spPr>
          <a:xfrm>
            <a:off x="5412001" y="0"/>
            <a:ext cx="6779999" cy="4511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Trebuchet MS"/>
              <a:buNone/>
            </a:pPr>
            <a:r>
              <a:rPr lang="es-CO" sz="3200" b="1" i="0" u="none" strike="noStrike" cap="none">
                <a:solidFill>
                  <a:srgbClr val="FFFFFF"/>
                </a:solidFill>
                <a:latin typeface="Trebuchet MS"/>
                <a:ea typeface="Trebuchet MS"/>
                <a:cs typeface="Trebuchet MS"/>
                <a:sym typeface="Trebuchet MS"/>
              </a:rPr>
              <a:t>Bienvenida y sensibilización</a:t>
            </a:r>
          </a:p>
        </p:txBody>
      </p:sp>
      <p:grpSp>
        <p:nvGrpSpPr>
          <p:cNvPr id="215" name="Shape 215"/>
          <p:cNvGrpSpPr/>
          <p:nvPr/>
        </p:nvGrpSpPr>
        <p:grpSpPr>
          <a:xfrm>
            <a:off x="0" y="5974080"/>
            <a:ext cx="12192000" cy="898095"/>
            <a:chOff x="0" y="5974080"/>
            <a:chExt cx="12192000" cy="898095"/>
          </a:xfrm>
        </p:grpSpPr>
        <p:pic>
          <p:nvPicPr>
            <p:cNvPr id="216" name="Shape 216"/>
            <p:cNvPicPr preferRelativeResize="0"/>
            <p:nvPr/>
          </p:nvPicPr>
          <p:blipFill rotWithShape="1">
            <a:blip r:embed="rId3">
              <a:alphaModFix/>
            </a:blip>
            <a:srcRect/>
            <a:stretch/>
          </p:blipFill>
          <p:spPr>
            <a:xfrm>
              <a:off x="0" y="5974080"/>
              <a:ext cx="3185160" cy="883920"/>
            </a:xfrm>
            <a:prstGeom prst="rect">
              <a:avLst/>
            </a:prstGeom>
            <a:noFill/>
            <a:ln>
              <a:noFill/>
            </a:ln>
          </p:spPr>
        </p:pic>
        <p:pic>
          <p:nvPicPr>
            <p:cNvPr id="217" name="Shape 217" descr="bandera-01.png"/>
            <p:cNvPicPr preferRelativeResize="0"/>
            <p:nvPr/>
          </p:nvPicPr>
          <p:blipFill rotWithShape="1">
            <a:blip r:embed="rId4">
              <a:alphaModFix/>
            </a:blip>
            <a:srcRect/>
            <a:stretch/>
          </p:blipFill>
          <p:spPr>
            <a:xfrm>
              <a:off x="8138160" y="5974080"/>
              <a:ext cx="4053839" cy="898095"/>
            </a:xfrm>
            <a:prstGeom prst="rect">
              <a:avLst/>
            </a:prstGeom>
            <a:noFill/>
            <a:ln>
              <a:noFill/>
            </a:ln>
          </p:spPr>
        </p:pic>
        <p:pic>
          <p:nvPicPr>
            <p:cNvPr id="218" name="Shape 218" descr="http://aprende.colombiaaprende.edu.co/sites/default/files/naspublic/styles/300_200/public/naspublic/orig_image/jornada_unica.png?itok=S0v9r2Wz"/>
            <p:cNvPicPr preferRelativeResize="0"/>
            <p:nvPr/>
          </p:nvPicPr>
          <p:blipFill rotWithShape="1">
            <a:blip r:embed="rId5">
              <a:alphaModFix/>
            </a:blip>
            <a:srcRect t="19785" b="15040"/>
            <a:stretch/>
          </p:blipFill>
          <p:spPr>
            <a:xfrm>
              <a:off x="3154680" y="6156960"/>
              <a:ext cx="1540772" cy="685799"/>
            </a:xfrm>
            <a:prstGeom prst="rect">
              <a:avLst/>
            </a:prstGeom>
            <a:noFill/>
            <a:ln>
              <a:noFill/>
            </a:ln>
          </p:spPr>
        </p:pic>
        <p:pic>
          <p:nvPicPr>
            <p:cNvPr id="219" name="Shape 219"/>
            <p:cNvPicPr preferRelativeResize="0"/>
            <p:nvPr/>
          </p:nvPicPr>
          <p:blipFill rotWithShape="1">
            <a:blip r:embed="rId6">
              <a:alphaModFix/>
            </a:blip>
            <a:srcRect/>
            <a:stretch/>
          </p:blipFill>
          <p:spPr>
            <a:xfrm>
              <a:off x="4549171" y="6199925"/>
              <a:ext cx="968180" cy="657010"/>
            </a:xfrm>
            <a:prstGeom prst="rect">
              <a:avLst/>
            </a:prstGeom>
            <a:noFill/>
            <a:ln>
              <a:noFill/>
            </a:ln>
          </p:spPr>
        </p:pic>
        <p:pic>
          <p:nvPicPr>
            <p:cNvPr id="220" name="Shape 220"/>
            <p:cNvPicPr preferRelativeResize="0"/>
            <p:nvPr/>
          </p:nvPicPr>
          <p:blipFill rotWithShape="1">
            <a:blip r:embed="rId7">
              <a:alphaModFix/>
            </a:blip>
            <a:srcRect l="16107" t="16474" r="16549" b="3901"/>
            <a:stretch/>
          </p:blipFill>
          <p:spPr>
            <a:xfrm>
              <a:off x="5577755" y="6055289"/>
              <a:ext cx="609683" cy="790807"/>
            </a:xfrm>
            <a:prstGeom prst="rect">
              <a:avLst/>
            </a:prstGeom>
            <a:noFill/>
            <a:ln>
              <a:noFill/>
            </a:ln>
          </p:spPr>
        </p:pic>
      </p:grpSp>
      <p:sp>
        <p:nvSpPr>
          <p:cNvPr id="221" name="Shape 221"/>
          <p:cNvSpPr/>
          <p:nvPr/>
        </p:nvSpPr>
        <p:spPr>
          <a:xfrm>
            <a:off x="683366" y="1849421"/>
            <a:ext cx="3044199" cy="2655982"/>
          </a:xfrm>
          <a:prstGeom prst="rightArrow">
            <a:avLst>
              <a:gd name="adj1" fmla="val 50000"/>
              <a:gd name="adj2" fmla="val 40126"/>
            </a:avLst>
          </a:prstGeom>
          <a:solidFill>
            <a:srgbClr val="D9D2E9"/>
          </a:solidFill>
          <a:ln w="9525" cap="flat" cmpd="sng">
            <a:solidFill>
              <a:srgbClr val="674EA7"/>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351C75"/>
              </a:buClr>
              <a:buSzPct val="25000"/>
              <a:buFont typeface="Trebuchet MS"/>
              <a:buNone/>
            </a:pPr>
            <a:r>
              <a:rPr lang="es-CO" sz="3200" b="1" i="0" u="none" strike="noStrike" cap="none">
                <a:solidFill>
                  <a:srgbClr val="351C75"/>
                </a:solidFill>
                <a:latin typeface="Trebuchet MS"/>
                <a:ea typeface="Trebuchet MS"/>
                <a:cs typeface="Trebuchet MS"/>
                <a:sym typeface="Trebuchet MS"/>
              </a:rPr>
              <a:t>Productos esperados</a:t>
            </a:r>
          </a:p>
        </p:txBody>
      </p:sp>
      <p:sp>
        <p:nvSpPr>
          <p:cNvPr id="222" name="Shape 222"/>
          <p:cNvSpPr/>
          <p:nvPr/>
        </p:nvSpPr>
        <p:spPr>
          <a:xfrm rot="-5400000">
            <a:off x="7245349" y="-4237891"/>
            <a:ext cx="734410" cy="9144000"/>
          </a:xfrm>
          <a:custGeom>
            <a:avLst/>
            <a:gdLst/>
            <a:ahLst/>
            <a:cxnLst/>
            <a:rect l="0" t="0" r="0" b="0"/>
            <a:pathLst>
              <a:path w="120000" h="120000" extrusionOk="0">
                <a:moveTo>
                  <a:pt x="20000" y="0"/>
                </a:moveTo>
                <a:lnTo>
                  <a:pt x="99999" y="0"/>
                </a:lnTo>
                <a:cubicBezTo>
                  <a:pt x="111045" y="0"/>
                  <a:pt x="120000" y="1321"/>
                  <a:pt x="120000" y="2951"/>
                </a:cubicBezTo>
                <a:lnTo>
                  <a:pt x="120000" y="120000"/>
                </a:lnTo>
                <a:lnTo>
                  <a:pt x="120000" y="120000"/>
                </a:lnTo>
                <a:lnTo>
                  <a:pt x="0" y="120000"/>
                </a:lnTo>
                <a:lnTo>
                  <a:pt x="0" y="120000"/>
                </a:lnTo>
                <a:lnTo>
                  <a:pt x="0" y="2951"/>
                </a:lnTo>
                <a:cubicBezTo>
                  <a:pt x="0" y="1321"/>
                  <a:pt x="8954" y="0"/>
                  <a:pt x="20000" y="0"/>
                </a:cubicBezTo>
              </a:path>
            </a:pathLst>
          </a:custGeom>
          <a:solidFill>
            <a:srgbClr val="17365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2400" b="0" i="0" u="none" strike="noStrike" cap="none">
              <a:solidFill>
                <a:schemeClr val="lt1"/>
              </a:solidFill>
              <a:latin typeface="Calibri"/>
              <a:ea typeface="Calibri"/>
              <a:cs typeface="Calibri"/>
              <a:sym typeface="Calibri"/>
            </a:endParaRPr>
          </a:p>
        </p:txBody>
      </p:sp>
      <p:sp>
        <p:nvSpPr>
          <p:cNvPr id="223" name="Shape 223"/>
          <p:cNvSpPr txBox="1"/>
          <p:nvPr/>
        </p:nvSpPr>
        <p:spPr>
          <a:xfrm>
            <a:off x="4748160" y="-11872"/>
            <a:ext cx="6779999" cy="4511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Trebuchet MS"/>
              <a:buNone/>
            </a:pPr>
            <a:r>
              <a:rPr lang="es-CO" sz="3200" b="1" i="0" u="none" strike="noStrike" cap="none">
                <a:solidFill>
                  <a:srgbClr val="FFFFFF"/>
                </a:solidFill>
                <a:latin typeface="Trebuchet MS"/>
                <a:ea typeface="Trebuchet MS"/>
                <a:cs typeface="Trebuchet MS"/>
                <a:sym typeface="Trebuchet MS"/>
              </a:rPr>
              <a:t>Productos esperados</a:t>
            </a:r>
          </a:p>
        </p:txBody>
      </p: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grpSp>
        <p:nvGrpSpPr>
          <p:cNvPr id="646" name="Shape 646"/>
          <p:cNvGrpSpPr/>
          <p:nvPr/>
        </p:nvGrpSpPr>
        <p:grpSpPr>
          <a:xfrm>
            <a:off x="8253408" y="6021679"/>
            <a:ext cx="3892800" cy="757272"/>
            <a:chOff x="6189257" y="6093296"/>
            <a:chExt cx="2919235" cy="757500"/>
          </a:xfrm>
        </p:grpSpPr>
        <p:sp>
          <p:nvSpPr>
            <p:cNvPr id="647" name="Shape 647"/>
            <p:cNvSpPr/>
            <p:nvPr/>
          </p:nvSpPr>
          <p:spPr>
            <a:xfrm>
              <a:off x="7590492" y="6093296"/>
              <a:ext cx="1518000" cy="757500"/>
            </a:xfrm>
            <a:prstGeom prst="rect">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48" name="Shape 648"/>
            <p:cNvSpPr/>
            <p:nvPr/>
          </p:nvSpPr>
          <p:spPr>
            <a:xfrm>
              <a:off x="6189257" y="6294092"/>
              <a:ext cx="1401300" cy="355800"/>
            </a:xfrm>
            <a:prstGeom prst="rect">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sp>
        <p:nvSpPr>
          <p:cNvPr id="649" name="Shape 649"/>
          <p:cNvSpPr txBox="1"/>
          <p:nvPr/>
        </p:nvSpPr>
        <p:spPr>
          <a:xfrm>
            <a:off x="2680833" y="2273322"/>
            <a:ext cx="8318700" cy="1417500"/>
          </a:xfrm>
          <a:prstGeom prst="rect">
            <a:avLst/>
          </a:prstGeom>
          <a:solidFill>
            <a:srgbClr val="CFE2F3"/>
          </a:solidFill>
          <a:ln>
            <a:noFill/>
          </a:ln>
        </p:spPr>
        <p:txBody>
          <a:bodyPr lIns="91425" tIns="45700" rIns="91425" bIns="45700" anchor="ctr" anchorCtr="0">
            <a:noAutofit/>
          </a:bodyPr>
          <a:lstStyle/>
          <a:p>
            <a:pPr lvl="0" algn="ctr" rtl="0">
              <a:lnSpc>
                <a:spcPct val="115000"/>
              </a:lnSpc>
              <a:spcBef>
                <a:spcPts val="0"/>
              </a:spcBef>
              <a:buClr>
                <a:schemeClr val="dk1"/>
              </a:buClr>
              <a:buFont typeface="Arial"/>
              <a:buNone/>
            </a:pPr>
            <a:endParaRPr sz="2800" b="1" i="1">
              <a:solidFill>
                <a:schemeClr val="dk1"/>
              </a:solidFill>
              <a:latin typeface="Trebuchet MS"/>
              <a:ea typeface="Trebuchet MS"/>
              <a:cs typeface="Trebuchet MS"/>
              <a:sym typeface="Trebuchet MS"/>
            </a:endParaRPr>
          </a:p>
          <a:p>
            <a:pPr lvl="0" algn="ctr" rtl="0">
              <a:lnSpc>
                <a:spcPct val="115000"/>
              </a:lnSpc>
              <a:spcBef>
                <a:spcPts val="0"/>
              </a:spcBef>
              <a:buClr>
                <a:schemeClr val="dk1"/>
              </a:buClr>
              <a:buSzPct val="39285"/>
              <a:buFont typeface="Arial"/>
              <a:buNone/>
            </a:pPr>
            <a:r>
              <a:rPr lang="es-CO" sz="2800" b="1" i="1">
                <a:solidFill>
                  <a:schemeClr val="dk1"/>
                </a:solidFill>
                <a:latin typeface="Trebuchet MS"/>
                <a:ea typeface="Trebuchet MS"/>
                <a:cs typeface="Trebuchet MS"/>
                <a:sym typeface="Trebuchet MS"/>
              </a:rPr>
              <a:t>Auto evaluación y balance de la EICC en el colegio: acciones y estrategias para el PMI y proyección para Jornada Única</a:t>
            </a:r>
          </a:p>
          <a:p>
            <a:pPr marL="0" marR="0" lvl="0" indent="0" algn="ctr" rtl="0">
              <a:lnSpc>
                <a:spcPct val="100000"/>
              </a:lnSpc>
              <a:spcBef>
                <a:spcPts val="0"/>
              </a:spcBef>
              <a:spcAft>
                <a:spcPts val="0"/>
              </a:spcAft>
              <a:buClr>
                <a:srgbClr val="000000"/>
              </a:buClr>
              <a:buFont typeface="Trebuchet MS"/>
              <a:buNone/>
            </a:pPr>
            <a:endParaRPr sz="2800" i="1">
              <a:latin typeface="Trebuchet MS"/>
              <a:ea typeface="Trebuchet MS"/>
              <a:cs typeface="Trebuchet MS"/>
              <a:sym typeface="Trebuchet MS"/>
            </a:endParaRPr>
          </a:p>
        </p:txBody>
      </p:sp>
      <p:sp>
        <p:nvSpPr>
          <p:cNvPr id="650" name="Shape 650"/>
          <p:cNvSpPr txBox="1"/>
          <p:nvPr/>
        </p:nvSpPr>
        <p:spPr>
          <a:xfrm>
            <a:off x="1220433" y="2266847"/>
            <a:ext cx="1183199" cy="1417500"/>
          </a:xfrm>
          <a:prstGeom prst="rect">
            <a:avLst/>
          </a:prstGeom>
          <a:solidFill>
            <a:srgbClr val="1E497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Trebuchet MS"/>
              <a:buNone/>
            </a:pPr>
            <a:r>
              <a:rPr lang="es-CO" sz="6000" b="1">
                <a:solidFill>
                  <a:srgbClr val="FFFFFF"/>
                </a:solidFill>
                <a:latin typeface="Trebuchet MS"/>
                <a:ea typeface="Trebuchet MS"/>
                <a:cs typeface="Trebuchet MS"/>
                <a:sym typeface="Trebuchet MS"/>
              </a:rPr>
              <a:t>6</a:t>
            </a:r>
          </a:p>
        </p:txBody>
      </p:sp>
      <p:grpSp>
        <p:nvGrpSpPr>
          <p:cNvPr id="651" name="Shape 651"/>
          <p:cNvGrpSpPr/>
          <p:nvPr/>
        </p:nvGrpSpPr>
        <p:grpSpPr>
          <a:xfrm>
            <a:off x="0" y="6100946"/>
            <a:ext cx="12192060" cy="758350"/>
            <a:chOff x="0" y="5974080"/>
            <a:chExt cx="12192060" cy="898200"/>
          </a:xfrm>
        </p:grpSpPr>
        <p:pic>
          <p:nvPicPr>
            <p:cNvPr id="652" name="Shape 652"/>
            <p:cNvPicPr preferRelativeResize="0"/>
            <p:nvPr/>
          </p:nvPicPr>
          <p:blipFill rotWithShape="1">
            <a:blip r:embed="rId3">
              <a:alphaModFix/>
            </a:blip>
            <a:srcRect/>
            <a:stretch/>
          </p:blipFill>
          <p:spPr>
            <a:xfrm>
              <a:off x="0" y="5974080"/>
              <a:ext cx="3185100" cy="883800"/>
            </a:xfrm>
            <a:prstGeom prst="rect">
              <a:avLst/>
            </a:prstGeom>
            <a:noFill/>
            <a:ln>
              <a:noFill/>
            </a:ln>
          </p:spPr>
        </p:pic>
        <p:pic>
          <p:nvPicPr>
            <p:cNvPr id="653" name="Shape 653" descr="bandera-01.png"/>
            <p:cNvPicPr preferRelativeResize="0"/>
            <p:nvPr/>
          </p:nvPicPr>
          <p:blipFill rotWithShape="1">
            <a:blip r:embed="rId4">
              <a:alphaModFix/>
            </a:blip>
            <a:srcRect/>
            <a:stretch/>
          </p:blipFill>
          <p:spPr>
            <a:xfrm>
              <a:off x="8138160" y="5974080"/>
              <a:ext cx="4053900" cy="898200"/>
            </a:xfrm>
            <a:prstGeom prst="rect">
              <a:avLst/>
            </a:prstGeom>
            <a:noFill/>
            <a:ln>
              <a:noFill/>
            </a:ln>
          </p:spPr>
        </p:pic>
        <p:pic>
          <p:nvPicPr>
            <p:cNvPr id="654" name="Shape 654" descr="http://aprende.colombiaaprende.edu.co/sites/default/files/naspublic/styles/300_200/public/naspublic/orig_image/jornada_unica.png?itok=S0v9r2Wz"/>
            <p:cNvPicPr preferRelativeResize="0"/>
            <p:nvPr/>
          </p:nvPicPr>
          <p:blipFill rotWithShape="1">
            <a:blip r:embed="rId5">
              <a:alphaModFix/>
            </a:blip>
            <a:srcRect t="19787" b="15036"/>
            <a:stretch/>
          </p:blipFill>
          <p:spPr>
            <a:xfrm>
              <a:off x="3154680" y="6156960"/>
              <a:ext cx="1540799" cy="685800"/>
            </a:xfrm>
            <a:prstGeom prst="rect">
              <a:avLst/>
            </a:prstGeom>
            <a:noFill/>
            <a:ln>
              <a:noFill/>
            </a:ln>
          </p:spPr>
        </p:pic>
        <p:pic>
          <p:nvPicPr>
            <p:cNvPr id="655" name="Shape 655"/>
            <p:cNvPicPr preferRelativeResize="0"/>
            <p:nvPr/>
          </p:nvPicPr>
          <p:blipFill rotWithShape="1">
            <a:blip r:embed="rId6">
              <a:alphaModFix/>
            </a:blip>
            <a:srcRect/>
            <a:stretch/>
          </p:blipFill>
          <p:spPr>
            <a:xfrm>
              <a:off x="4549171" y="6199925"/>
              <a:ext cx="968100" cy="657000"/>
            </a:xfrm>
            <a:prstGeom prst="rect">
              <a:avLst/>
            </a:prstGeom>
            <a:noFill/>
            <a:ln>
              <a:noFill/>
            </a:ln>
          </p:spPr>
        </p:pic>
        <p:pic>
          <p:nvPicPr>
            <p:cNvPr id="656" name="Shape 656"/>
            <p:cNvPicPr preferRelativeResize="0"/>
            <p:nvPr/>
          </p:nvPicPr>
          <p:blipFill rotWithShape="1">
            <a:blip r:embed="rId7">
              <a:alphaModFix/>
            </a:blip>
            <a:srcRect l="16108" t="16474" r="16546" b="3901"/>
            <a:stretch/>
          </p:blipFill>
          <p:spPr>
            <a:xfrm>
              <a:off x="5577755" y="6055289"/>
              <a:ext cx="609600" cy="790800"/>
            </a:xfrm>
            <a:prstGeom prst="rect">
              <a:avLst/>
            </a:prstGeom>
            <a:noFill/>
            <a:ln>
              <a:noFill/>
            </a:ln>
          </p:spPr>
        </p:pic>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Shape 661"/>
          <p:cNvSpPr txBox="1"/>
          <p:nvPr/>
        </p:nvSpPr>
        <p:spPr>
          <a:xfrm>
            <a:off x="3333628" y="108766"/>
            <a:ext cx="8751600" cy="451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Trebuchet MS"/>
              <a:buNone/>
            </a:pPr>
            <a:r>
              <a:rPr lang="es-CO" sz="2400" b="1" i="0" u="none" strike="noStrike" cap="none">
                <a:solidFill>
                  <a:schemeClr val="lt1"/>
                </a:solidFill>
                <a:latin typeface="Trebuchet MS"/>
                <a:ea typeface="Trebuchet MS"/>
                <a:cs typeface="Trebuchet MS"/>
                <a:sym typeface="Trebuchet MS"/>
              </a:rPr>
              <a:t>Uso pedagógico de la Caja Siempre Día E 2016</a:t>
            </a:r>
          </a:p>
          <a:p>
            <a:pPr marL="0" marR="0" lvl="0" indent="0" algn="r" rtl="0">
              <a:lnSpc>
                <a:spcPct val="100000"/>
              </a:lnSpc>
              <a:spcBef>
                <a:spcPts val="0"/>
              </a:spcBef>
              <a:spcAft>
                <a:spcPts val="0"/>
              </a:spcAft>
              <a:buClr>
                <a:srgbClr val="FFFFFF"/>
              </a:buClr>
              <a:buFont typeface="Arial"/>
              <a:buNone/>
            </a:pPr>
            <a:endParaRPr sz="2400" b="0" i="0" u="none" strike="noStrike" cap="none">
              <a:solidFill>
                <a:schemeClr val="lt1"/>
              </a:solidFill>
              <a:latin typeface="Arial"/>
              <a:ea typeface="Arial"/>
              <a:cs typeface="Arial"/>
              <a:sym typeface="Arial"/>
            </a:endParaRPr>
          </a:p>
        </p:txBody>
      </p:sp>
      <p:grpSp>
        <p:nvGrpSpPr>
          <p:cNvPr id="662" name="Shape 662"/>
          <p:cNvGrpSpPr/>
          <p:nvPr/>
        </p:nvGrpSpPr>
        <p:grpSpPr>
          <a:xfrm>
            <a:off x="0" y="6100946"/>
            <a:ext cx="12192060" cy="758350"/>
            <a:chOff x="0" y="5974080"/>
            <a:chExt cx="12192060" cy="898200"/>
          </a:xfrm>
        </p:grpSpPr>
        <p:pic>
          <p:nvPicPr>
            <p:cNvPr id="663" name="Shape 663"/>
            <p:cNvPicPr preferRelativeResize="0"/>
            <p:nvPr/>
          </p:nvPicPr>
          <p:blipFill rotWithShape="1">
            <a:blip r:embed="rId3">
              <a:alphaModFix/>
            </a:blip>
            <a:srcRect/>
            <a:stretch/>
          </p:blipFill>
          <p:spPr>
            <a:xfrm>
              <a:off x="0" y="5974080"/>
              <a:ext cx="3185100" cy="883800"/>
            </a:xfrm>
            <a:prstGeom prst="rect">
              <a:avLst/>
            </a:prstGeom>
            <a:noFill/>
            <a:ln>
              <a:noFill/>
            </a:ln>
          </p:spPr>
        </p:pic>
        <p:pic>
          <p:nvPicPr>
            <p:cNvPr id="664" name="Shape 664" descr="bandera-01.png"/>
            <p:cNvPicPr preferRelativeResize="0"/>
            <p:nvPr/>
          </p:nvPicPr>
          <p:blipFill rotWithShape="1">
            <a:blip r:embed="rId4">
              <a:alphaModFix/>
            </a:blip>
            <a:srcRect/>
            <a:stretch/>
          </p:blipFill>
          <p:spPr>
            <a:xfrm>
              <a:off x="8138160" y="5974080"/>
              <a:ext cx="4053900" cy="898200"/>
            </a:xfrm>
            <a:prstGeom prst="rect">
              <a:avLst/>
            </a:prstGeom>
            <a:noFill/>
            <a:ln>
              <a:noFill/>
            </a:ln>
          </p:spPr>
        </p:pic>
        <p:pic>
          <p:nvPicPr>
            <p:cNvPr id="665" name="Shape 665" descr="http://aprende.colombiaaprende.edu.co/sites/default/files/naspublic/styles/300_200/public/naspublic/orig_image/jornada_unica.png?itok=S0v9r2Wz"/>
            <p:cNvPicPr preferRelativeResize="0"/>
            <p:nvPr/>
          </p:nvPicPr>
          <p:blipFill rotWithShape="1">
            <a:blip r:embed="rId5">
              <a:alphaModFix/>
            </a:blip>
            <a:srcRect t="19787" b="15036"/>
            <a:stretch/>
          </p:blipFill>
          <p:spPr>
            <a:xfrm>
              <a:off x="3154680" y="6156960"/>
              <a:ext cx="1540799" cy="685800"/>
            </a:xfrm>
            <a:prstGeom prst="rect">
              <a:avLst/>
            </a:prstGeom>
            <a:noFill/>
            <a:ln>
              <a:noFill/>
            </a:ln>
          </p:spPr>
        </p:pic>
        <p:pic>
          <p:nvPicPr>
            <p:cNvPr id="666" name="Shape 666"/>
            <p:cNvPicPr preferRelativeResize="0"/>
            <p:nvPr/>
          </p:nvPicPr>
          <p:blipFill rotWithShape="1">
            <a:blip r:embed="rId6">
              <a:alphaModFix/>
            </a:blip>
            <a:srcRect/>
            <a:stretch/>
          </p:blipFill>
          <p:spPr>
            <a:xfrm>
              <a:off x="4549171" y="6199925"/>
              <a:ext cx="968100" cy="657000"/>
            </a:xfrm>
            <a:prstGeom prst="rect">
              <a:avLst/>
            </a:prstGeom>
            <a:noFill/>
            <a:ln>
              <a:noFill/>
            </a:ln>
          </p:spPr>
        </p:pic>
        <p:pic>
          <p:nvPicPr>
            <p:cNvPr id="667" name="Shape 667"/>
            <p:cNvPicPr preferRelativeResize="0"/>
            <p:nvPr/>
          </p:nvPicPr>
          <p:blipFill rotWithShape="1">
            <a:blip r:embed="rId7">
              <a:alphaModFix/>
            </a:blip>
            <a:srcRect l="16108" t="16474" r="16546" b="3901"/>
            <a:stretch/>
          </p:blipFill>
          <p:spPr>
            <a:xfrm>
              <a:off x="5577755" y="6055289"/>
              <a:ext cx="609600" cy="790800"/>
            </a:xfrm>
            <a:prstGeom prst="rect">
              <a:avLst/>
            </a:prstGeom>
            <a:noFill/>
            <a:ln>
              <a:noFill/>
            </a:ln>
          </p:spPr>
        </p:pic>
      </p:grpSp>
      <p:sp>
        <p:nvSpPr>
          <p:cNvPr id="668" name="Shape 668"/>
          <p:cNvSpPr/>
          <p:nvPr/>
        </p:nvSpPr>
        <p:spPr>
          <a:xfrm rot="-5400000">
            <a:off x="6479625" y="-4537975"/>
            <a:ext cx="1174200" cy="10250400"/>
          </a:xfrm>
          <a:custGeom>
            <a:avLst/>
            <a:gdLst/>
            <a:ahLst/>
            <a:cxnLst/>
            <a:rect l="0" t="0" r="0" b="0"/>
            <a:pathLst>
              <a:path w="120000" h="120000" extrusionOk="0">
                <a:moveTo>
                  <a:pt x="20000" y="0"/>
                </a:moveTo>
                <a:lnTo>
                  <a:pt x="99999" y="0"/>
                </a:lnTo>
                <a:cubicBezTo>
                  <a:pt x="111045" y="0"/>
                  <a:pt x="120000" y="1321"/>
                  <a:pt x="120000" y="2951"/>
                </a:cubicBezTo>
                <a:lnTo>
                  <a:pt x="120000" y="120000"/>
                </a:lnTo>
                <a:lnTo>
                  <a:pt x="120000" y="120000"/>
                </a:lnTo>
                <a:lnTo>
                  <a:pt x="0" y="120000"/>
                </a:lnTo>
                <a:lnTo>
                  <a:pt x="0" y="120000"/>
                </a:lnTo>
                <a:lnTo>
                  <a:pt x="0" y="2951"/>
                </a:lnTo>
                <a:cubicBezTo>
                  <a:pt x="0" y="1321"/>
                  <a:pt x="8954" y="0"/>
                  <a:pt x="20000" y="0"/>
                </a:cubicBezTo>
              </a:path>
            </a:pathLst>
          </a:custGeom>
          <a:solidFill>
            <a:srgbClr val="17365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2400" b="0" i="0" u="none" strike="noStrike" cap="none">
              <a:solidFill>
                <a:schemeClr val="lt1"/>
              </a:solidFill>
              <a:latin typeface="Calibri"/>
              <a:ea typeface="Calibri"/>
              <a:cs typeface="Calibri"/>
              <a:sym typeface="Calibri"/>
            </a:endParaRPr>
          </a:p>
        </p:txBody>
      </p:sp>
      <p:sp>
        <p:nvSpPr>
          <p:cNvPr id="669" name="Shape 669"/>
          <p:cNvSpPr txBox="1"/>
          <p:nvPr/>
        </p:nvSpPr>
        <p:spPr>
          <a:xfrm>
            <a:off x="5163955" y="83939"/>
            <a:ext cx="6723300" cy="537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800" b="1" i="0" u="none" strike="noStrike" cap="none">
              <a:solidFill>
                <a:schemeClr val="lt1"/>
              </a:solidFill>
              <a:latin typeface="Trebuchet MS"/>
              <a:ea typeface="Trebuchet MS"/>
              <a:cs typeface="Trebuchet MS"/>
              <a:sym typeface="Trebuchet MS"/>
            </a:endParaRPr>
          </a:p>
        </p:txBody>
      </p:sp>
      <p:sp>
        <p:nvSpPr>
          <p:cNvPr id="670" name="Shape 670"/>
          <p:cNvSpPr txBox="1"/>
          <p:nvPr/>
        </p:nvSpPr>
        <p:spPr>
          <a:xfrm>
            <a:off x="2489549" y="65575"/>
            <a:ext cx="10126200" cy="537600"/>
          </a:xfrm>
          <a:prstGeom prst="rect">
            <a:avLst/>
          </a:prstGeom>
          <a:noFill/>
          <a:ln>
            <a:noFill/>
          </a:ln>
        </p:spPr>
        <p:txBody>
          <a:bodyPr lIns="91425" tIns="45700" rIns="91425" bIns="45700" anchor="t" anchorCtr="0">
            <a:noAutofit/>
          </a:bodyPr>
          <a:lstStyle/>
          <a:p>
            <a:pPr lvl="0" rtl="0">
              <a:lnSpc>
                <a:spcPct val="115000"/>
              </a:lnSpc>
              <a:spcBef>
                <a:spcPts val="0"/>
              </a:spcBef>
              <a:buClr>
                <a:schemeClr val="dk1"/>
              </a:buClr>
              <a:buSzPct val="39285"/>
              <a:buFont typeface="Arial"/>
              <a:buNone/>
            </a:pPr>
            <a:r>
              <a:rPr lang="es-CO" sz="2800" b="1">
                <a:solidFill>
                  <a:srgbClr val="FFFFFF"/>
                </a:solidFill>
                <a:latin typeface="Trebuchet MS"/>
                <a:ea typeface="Trebuchet MS"/>
                <a:cs typeface="Trebuchet MS"/>
                <a:sym typeface="Trebuchet MS"/>
              </a:rPr>
              <a:t>Auto evaluación y balance de la EICC: acciones y estrategias para el PMI y proyección para Jornada Única</a:t>
            </a:r>
          </a:p>
          <a:p>
            <a:pPr marL="0" marR="0" lvl="0" indent="0" algn="l" rtl="0">
              <a:lnSpc>
                <a:spcPct val="100000"/>
              </a:lnSpc>
              <a:spcBef>
                <a:spcPts val="0"/>
              </a:spcBef>
              <a:spcAft>
                <a:spcPts val="0"/>
              </a:spcAft>
              <a:buClr>
                <a:schemeClr val="lt1"/>
              </a:buClr>
              <a:buFont typeface="Trebuchet MS"/>
              <a:buNone/>
            </a:pPr>
            <a:endParaRPr sz="2400" b="1">
              <a:solidFill>
                <a:schemeClr val="lt1"/>
              </a:solidFill>
              <a:latin typeface="Trebuchet MS"/>
              <a:ea typeface="Trebuchet MS"/>
              <a:cs typeface="Trebuchet MS"/>
              <a:sym typeface="Trebuchet MS"/>
            </a:endParaRPr>
          </a:p>
        </p:txBody>
      </p:sp>
      <p:pic>
        <p:nvPicPr>
          <p:cNvPr id="671" name="Shape 671"/>
          <p:cNvPicPr preferRelativeResize="0"/>
          <p:nvPr/>
        </p:nvPicPr>
        <p:blipFill>
          <a:blip r:embed="rId8">
            <a:alphaModFix/>
          </a:blip>
          <a:stretch>
            <a:fillRect/>
          </a:stretch>
        </p:blipFill>
        <p:spPr>
          <a:xfrm>
            <a:off x="1405000" y="1423733"/>
            <a:ext cx="9525000" cy="4152900"/>
          </a:xfrm>
          <a:prstGeom prst="rect">
            <a:avLst/>
          </a:prstGeom>
          <a:noFill/>
          <a:ln>
            <a:noFill/>
          </a:ln>
        </p:spPr>
      </p:pic>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Shape 676"/>
          <p:cNvSpPr txBox="1"/>
          <p:nvPr/>
        </p:nvSpPr>
        <p:spPr>
          <a:xfrm>
            <a:off x="3333628" y="108766"/>
            <a:ext cx="8751600" cy="451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Trebuchet MS"/>
              <a:buNone/>
            </a:pPr>
            <a:r>
              <a:rPr lang="es-CO" sz="2400" b="1" i="0" u="none" strike="noStrike" cap="none">
                <a:solidFill>
                  <a:schemeClr val="lt1"/>
                </a:solidFill>
                <a:latin typeface="Trebuchet MS"/>
                <a:ea typeface="Trebuchet MS"/>
                <a:cs typeface="Trebuchet MS"/>
                <a:sym typeface="Trebuchet MS"/>
              </a:rPr>
              <a:t>Uso pedagógico de la Caja Siempre Día E 2016</a:t>
            </a:r>
          </a:p>
          <a:p>
            <a:pPr marL="0" marR="0" lvl="0" indent="0" algn="r" rtl="0">
              <a:lnSpc>
                <a:spcPct val="100000"/>
              </a:lnSpc>
              <a:spcBef>
                <a:spcPts val="0"/>
              </a:spcBef>
              <a:spcAft>
                <a:spcPts val="0"/>
              </a:spcAft>
              <a:buClr>
                <a:srgbClr val="FFFFFF"/>
              </a:buClr>
              <a:buFont typeface="Arial"/>
              <a:buNone/>
            </a:pPr>
            <a:endParaRPr sz="2400" b="0" i="0" u="none" strike="noStrike" cap="none">
              <a:solidFill>
                <a:schemeClr val="lt1"/>
              </a:solidFill>
              <a:latin typeface="Arial"/>
              <a:ea typeface="Arial"/>
              <a:cs typeface="Arial"/>
              <a:sym typeface="Arial"/>
            </a:endParaRPr>
          </a:p>
        </p:txBody>
      </p:sp>
      <p:grpSp>
        <p:nvGrpSpPr>
          <p:cNvPr id="677" name="Shape 677"/>
          <p:cNvGrpSpPr/>
          <p:nvPr/>
        </p:nvGrpSpPr>
        <p:grpSpPr>
          <a:xfrm>
            <a:off x="0" y="6100946"/>
            <a:ext cx="12192060" cy="758350"/>
            <a:chOff x="0" y="5974080"/>
            <a:chExt cx="12192060" cy="898200"/>
          </a:xfrm>
        </p:grpSpPr>
        <p:pic>
          <p:nvPicPr>
            <p:cNvPr id="678" name="Shape 678"/>
            <p:cNvPicPr preferRelativeResize="0"/>
            <p:nvPr/>
          </p:nvPicPr>
          <p:blipFill rotWithShape="1">
            <a:blip r:embed="rId3">
              <a:alphaModFix/>
            </a:blip>
            <a:srcRect/>
            <a:stretch/>
          </p:blipFill>
          <p:spPr>
            <a:xfrm>
              <a:off x="0" y="5974080"/>
              <a:ext cx="3185100" cy="883800"/>
            </a:xfrm>
            <a:prstGeom prst="rect">
              <a:avLst/>
            </a:prstGeom>
            <a:noFill/>
            <a:ln>
              <a:noFill/>
            </a:ln>
          </p:spPr>
        </p:pic>
        <p:pic>
          <p:nvPicPr>
            <p:cNvPr id="679" name="Shape 679" descr="bandera-01.png"/>
            <p:cNvPicPr preferRelativeResize="0"/>
            <p:nvPr/>
          </p:nvPicPr>
          <p:blipFill rotWithShape="1">
            <a:blip r:embed="rId4">
              <a:alphaModFix/>
            </a:blip>
            <a:srcRect/>
            <a:stretch/>
          </p:blipFill>
          <p:spPr>
            <a:xfrm>
              <a:off x="8138160" y="5974080"/>
              <a:ext cx="4053900" cy="898200"/>
            </a:xfrm>
            <a:prstGeom prst="rect">
              <a:avLst/>
            </a:prstGeom>
            <a:noFill/>
            <a:ln>
              <a:noFill/>
            </a:ln>
          </p:spPr>
        </p:pic>
        <p:pic>
          <p:nvPicPr>
            <p:cNvPr id="680" name="Shape 680" descr="http://aprende.colombiaaprende.edu.co/sites/default/files/naspublic/styles/300_200/public/naspublic/orig_image/jornada_unica.png?itok=S0v9r2Wz"/>
            <p:cNvPicPr preferRelativeResize="0"/>
            <p:nvPr/>
          </p:nvPicPr>
          <p:blipFill rotWithShape="1">
            <a:blip r:embed="rId5">
              <a:alphaModFix/>
            </a:blip>
            <a:srcRect t="19787" b="15036"/>
            <a:stretch/>
          </p:blipFill>
          <p:spPr>
            <a:xfrm>
              <a:off x="3154680" y="6156960"/>
              <a:ext cx="1540799" cy="685800"/>
            </a:xfrm>
            <a:prstGeom prst="rect">
              <a:avLst/>
            </a:prstGeom>
            <a:noFill/>
            <a:ln>
              <a:noFill/>
            </a:ln>
          </p:spPr>
        </p:pic>
        <p:pic>
          <p:nvPicPr>
            <p:cNvPr id="681" name="Shape 681"/>
            <p:cNvPicPr preferRelativeResize="0"/>
            <p:nvPr/>
          </p:nvPicPr>
          <p:blipFill rotWithShape="1">
            <a:blip r:embed="rId6">
              <a:alphaModFix/>
            </a:blip>
            <a:srcRect/>
            <a:stretch/>
          </p:blipFill>
          <p:spPr>
            <a:xfrm>
              <a:off x="4549171" y="6199925"/>
              <a:ext cx="968100" cy="657000"/>
            </a:xfrm>
            <a:prstGeom prst="rect">
              <a:avLst/>
            </a:prstGeom>
            <a:noFill/>
            <a:ln>
              <a:noFill/>
            </a:ln>
          </p:spPr>
        </p:pic>
        <p:pic>
          <p:nvPicPr>
            <p:cNvPr id="682" name="Shape 682"/>
            <p:cNvPicPr preferRelativeResize="0"/>
            <p:nvPr/>
          </p:nvPicPr>
          <p:blipFill rotWithShape="1">
            <a:blip r:embed="rId7">
              <a:alphaModFix/>
            </a:blip>
            <a:srcRect l="16108" t="16474" r="16546" b="3901"/>
            <a:stretch/>
          </p:blipFill>
          <p:spPr>
            <a:xfrm>
              <a:off x="5577755" y="6055289"/>
              <a:ext cx="609600" cy="790800"/>
            </a:xfrm>
            <a:prstGeom prst="rect">
              <a:avLst/>
            </a:prstGeom>
            <a:noFill/>
            <a:ln>
              <a:noFill/>
            </a:ln>
          </p:spPr>
        </p:pic>
      </p:grpSp>
      <p:sp>
        <p:nvSpPr>
          <p:cNvPr id="683" name="Shape 683"/>
          <p:cNvSpPr/>
          <p:nvPr/>
        </p:nvSpPr>
        <p:spPr>
          <a:xfrm rot="-5400000">
            <a:off x="6479625" y="-4537975"/>
            <a:ext cx="1174200" cy="10250400"/>
          </a:xfrm>
          <a:custGeom>
            <a:avLst/>
            <a:gdLst/>
            <a:ahLst/>
            <a:cxnLst/>
            <a:rect l="0" t="0" r="0" b="0"/>
            <a:pathLst>
              <a:path w="120000" h="120000" extrusionOk="0">
                <a:moveTo>
                  <a:pt x="20000" y="0"/>
                </a:moveTo>
                <a:lnTo>
                  <a:pt x="99999" y="0"/>
                </a:lnTo>
                <a:cubicBezTo>
                  <a:pt x="111045" y="0"/>
                  <a:pt x="120000" y="1321"/>
                  <a:pt x="120000" y="2951"/>
                </a:cubicBezTo>
                <a:lnTo>
                  <a:pt x="120000" y="120000"/>
                </a:lnTo>
                <a:lnTo>
                  <a:pt x="120000" y="120000"/>
                </a:lnTo>
                <a:lnTo>
                  <a:pt x="0" y="120000"/>
                </a:lnTo>
                <a:lnTo>
                  <a:pt x="0" y="120000"/>
                </a:lnTo>
                <a:lnTo>
                  <a:pt x="0" y="2951"/>
                </a:lnTo>
                <a:cubicBezTo>
                  <a:pt x="0" y="1321"/>
                  <a:pt x="8954" y="0"/>
                  <a:pt x="20000" y="0"/>
                </a:cubicBezTo>
              </a:path>
            </a:pathLst>
          </a:custGeom>
          <a:solidFill>
            <a:srgbClr val="17365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2400" b="0" i="0" u="none" strike="noStrike" cap="none">
              <a:solidFill>
                <a:schemeClr val="lt1"/>
              </a:solidFill>
              <a:latin typeface="Calibri"/>
              <a:ea typeface="Calibri"/>
              <a:cs typeface="Calibri"/>
              <a:sym typeface="Calibri"/>
            </a:endParaRPr>
          </a:p>
        </p:txBody>
      </p:sp>
      <p:sp>
        <p:nvSpPr>
          <p:cNvPr id="684" name="Shape 684"/>
          <p:cNvSpPr txBox="1"/>
          <p:nvPr/>
        </p:nvSpPr>
        <p:spPr>
          <a:xfrm>
            <a:off x="5163955" y="83939"/>
            <a:ext cx="6723300" cy="537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800" b="1" i="0" u="none" strike="noStrike" cap="none">
              <a:solidFill>
                <a:schemeClr val="lt1"/>
              </a:solidFill>
              <a:latin typeface="Trebuchet MS"/>
              <a:ea typeface="Trebuchet MS"/>
              <a:cs typeface="Trebuchet MS"/>
              <a:sym typeface="Trebuchet MS"/>
            </a:endParaRPr>
          </a:p>
        </p:txBody>
      </p:sp>
      <p:sp>
        <p:nvSpPr>
          <p:cNvPr id="685" name="Shape 685"/>
          <p:cNvSpPr txBox="1"/>
          <p:nvPr/>
        </p:nvSpPr>
        <p:spPr>
          <a:xfrm>
            <a:off x="2489549" y="65575"/>
            <a:ext cx="10126200" cy="537600"/>
          </a:xfrm>
          <a:prstGeom prst="rect">
            <a:avLst/>
          </a:prstGeom>
          <a:noFill/>
          <a:ln>
            <a:noFill/>
          </a:ln>
        </p:spPr>
        <p:txBody>
          <a:bodyPr lIns="91425" tIns="45700" rIns="91425" bIns="45700" anchor="t" anchorCtr="0">
            <a:noAutofit/>
          </a:bodyPr>
          <a:lstStyle/>
          <a:p>
            <a:pPr lvl="0" rtl="0">
              <a:lnSpc>
                <a:spcPct val="115000"/>
              </a:lnSpc>
              <a:spcBef>
                <a:spcPts val="0"/>
              </a:spcBef>
              <a:buClr>
                <a:schemeClr val="dk1"/>
              </a:buClr>
              <a:buSzPct val="39285"/>
              <a:buFont typeface="Arial"/>
              <a:buNone/>
            </a:pPr>
            <a:r>
              <a:rPr lang="es-CO" sz="2800" b="1">
                <a:solidFill>
                  <a:srgbClr val="FFFFFF"/>
                </a:solidFill>
                <a:latin typeface="Trebuchet MS"/>
                <a:ea typeface="Trebuchet MS"/>
                <a:cs typeface="Trebuchet MS"/>
                <a:sym typeface="Trebuchet MS"/>
              </a:rPr>
              <a:t>Auto evaluación y balance de la EICC: acciones y estrategias para el PMI y proyección para Jornada Única</a:t>
            </a:r>
          </a:p>
          <a:p>
            <a:pPr marL="0" marR="0" lvl="0" indent="0" algn="l" rtl="0">
              <a:lnSpc>
                <a:spcPct val="100000"/>
              </a:lnSpc>
              <a:spcBef>
                <a:spcPts val="0"/>
              </a:spcBef>
              <a:spcAft>
                <a:spcPts val="0"/>
              </a:spcAft>
              <a:buClr>
                <a:schemeClr val="lt1"/>
              </a:buClr>
              <a:buFont typeface="Trebuchet MS"/>
              <a:buNone/>
            </a:pPr>
            <a:endParaRPr sz="2400" b="1">
              <a:solidFill>
                <a:schemeClr val="lt1"/>
              </a:solidFill>
              <a:latin typeface="Trebuchet MS"/>
              <a:ea typeface="Trebuchet MS"/>
              <a:cs typeface="Trebuchet MS"/>
              <a:sym typeface="Trebuchet MS"/>
            </a:endParaRPr>
          </a:p>
        </p:txBody>
      </p:sp>
      <p:pic>
        <p:nvPicPr>
          <p:cNvPr id="686" name="Shape 686"/>
          <p:cNvPicPr preferRelativeResize="0"/>
          <p:nvPr/>
        </p:nvPicPr>
        <p:blipFill>
          <a:blip r:embed="rId8">
            <a:alphaModFix/>
          </a:blip>
          <a:stretch>
            <a:fillRect/>
          </a:stretch>
        </p:blipFill>
        <p:spPr>
          <a:xfrm>
            <a:off x="1210850" y="1581425"/>
            <a:ext cx="9770301" cy="4788275"/>
          </a:xfrm>
          <a:prstGeom prst="rect">
            <a:avLst/>
          </a:prstGeom>
          <a:noFill/>
          <a:ln>
            <a:noFill/>
          </a:ln>
        </p:spPr>
      </p:pic>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Shape 691"/>
          <p:cNvSpPr txBox="1"/>
          <p:nvPr/>
        </p:nvSpPr>
        <p:spPr>
          <a:xfrm>
            <a:off x="3333628" y="108766"/>
            <a:ext cx="8751600" cy="451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Trebuchet MS"/>
              <a:buNone/>
            </a:pPr>
            <a:r>
              <a:rPr lang="es-CO" sz="2400" b="1" i="0" u="none" strike="noStrike" cap="none">
                <a:solidFill>
                  <a:schemeClr val="lt1"/>
                </a:solidFill>
                <a:latin typeface="Trebuchet MS"/>
                <a:ea typeface="Trebuchet MS"/>
                <a:cs typeface="Trebuchet MS"/>
                <a:sym typeface="Trebuchet MS"/>
              </a:rPr>
              <a:t>Uso pedagógico de la Caja Siempre Día E 2016</a:t>
            </a:r>
          </a:p>
          <a:p>
            <a:pPr marL="0" marR="0" lvl="0" indent="0" algn="r" rtl="0">
              <a:lnSpc>
                <a:spcPct val="100000"/>
              </a:lnSpc>
              <a:spcBef>
                <a:spcPts val="0"/>
              </a:spcBef>
              <a:spcAft>
                <a:spcPts val="0"/>
              </a:spcAft>
              <a:buClr>
                <a:srgbClr val="FFFFFF"/>
              </a:buClr>
              <a:buFont typeface="Arial"/>
              <a:buNone/>
            </a:pPr>
            <a:endParaRPr sz="2400" b="0" i="0" u="none" strike="noStrike" cap="none">
              <a:solidFill>
                <a:schemeClr val="lt1"/>
              </a:solidFill>
              <a:latin typeface="Arial"/>
              <a:ea typeface="Arial"/>
              <a:cs typeface="Arial"/>
              <a:sym typeface="Arial"/>
            </a:endParaRPr>
          </a:p>
        </p:txBody>
      </p:sp>
      <p:grpSp>
        <p:nvGrpSpPr>
          <p:cNvPr id="692" name="Shape 692"/>
          <p:cNvGrpSpPr/>
          <p:nvPr/>
        </p:nvGrpSpPr>
        <p:grpSpPr>
          <a:xfrm>
            <a:off x="0" y="6100946"/>
            <a:ext cx="12192060" cy="758350"/>
            <a:chOff x="0" y="5974080"/>
            <a:chExt cx="12192060" cy="898200"/>
          </a:xfrm>
        </p:grpSpPr>
        <p:pic>
          <p:nvPicPr>
            <p:cNvPr id="693" name="Shape 693"/>
            <p:cNvPicPr preferRelativeResize="0"/>
            <p:nvPr/>
          </p:nvPicPr>
          <p:blipFill rotWithShape="1">
            <a:blip r:embed="rId3">
              <a:alphaModFix/>
            </a:blip>
            <a:srcRect/>
            <a:stretch/>
          </p:blipFill>
          <p:spPr>
            <a:xfrm>
              <a:off x="0" y="5974080"/>
              <a:ext cx="3185100" cy="883800"/>
            </a:xfrm>
            <a:prstGeom prst="rect">
              <a:avLst/>
            </a:prstGeom>
            <a:noFill/>
            <a:ln>
              <a:noFill/>
            </a:ln>
          </p:spPr>
        </p:pic>
        <p:pic>
          <p:nvPicPr>
            <p:cNvPr id="694" name="Shape 694" descr="bandera-01.png"/>
            <p:cNvPicPr preferRelativeResize="0"/>
            <p:nvPr/>
          </p:nvPicPr>
          <p:blipFill rotWithShape="1">
            <a:blip r:embed="rId4">
              <a:alphaModFix/>
            </a:blip>
            <a:srcRect/>
            <a:stretch/>
          </p:blipFill>
          <p:spPr>
            <a:xfrm>
              <a:off x="8138160" y="5974080"/>
              <a:ext cx="4053900" cy="898200"/>
            </a:xfrm>
            <a:prstGeom prst="rect">
              <a:avLst/>
            </a:prstGeom>
            <a:noFill/>
            <a:ln>
              <a:noFill/>
            </a:ln>
          </p:spPr>
        </p:pic>
        <p:pic>
          <p:nvPicPr>
            <p:cNvPr id="695" name="Shape 695" descr="http://aprende.colombiaaprende.edu.co/sites/default/files/naspublic/styles/300_200/public/naspublic/orig_image/jornada_unica.png?itok=S0v9r2Wz"/>
            <p:cNvPicPr preferRelativeResize="0"/>
            <p:nvPr/>
          </p:nvPicPr>
          <p:blipFill rotWithShape="1">
            <a:blip r:embed="rId5">
              <a:alphaModFix/>
            </a:blip>
            <a:srcRect t="19787" b="15036"/>
            <a:stretch/>
          </p:blipFill>
          <p:spPr>
            <a:xfrm>
              <a:off x="3154680" y="6156960"/>
              <a:ext cx="1540799" cy="685800"/>
            </a:xfrm>
            <a:prstGeom prst="rect">
              <a:avLst/>
            </a:prstGeom>
            <a:noFill/>
            <a:ln>
              <a:noFill/>
            </a:ln>
          </p:spPr>
        </p:pic>
        <p:pic>
          <p:nvPicPr>
            <p:cNvPr id="696" name="Shape 696"/>
            <p:cNvPicPr preferRelativeResize="0"/>
            <p:nvPr/>
          </p:nvPicPr>
          <p:blipFill rotWithShape="1">
            <a:blip r:embed="rId6">
              <a:alphaModFix/>
            </a:blip>
            <a:srcRect/>
            <a:stretch/>
          </p:blipFill>
          <p:spPr>
            <a:xfrm>
              <a:off x="4549171" y="6199925"/>
              <a:ext cx="968100" cy="657000"/>
            </a:xfrm>
            <a:prstGeom prst="rect">
              <a:avLst/>
            </a:prstGeom>
            <a:noFill/>
            <a:ln>
              <a:noFill/>
            </a:ln>
          </p:spPr>
        </p:pic>
        <p:pic>
          <p:nvPicPr>
            <p:cNvPr id="697" name="Shape 697"/>
            <p:cNvPicPr preferRelativeResize="0"/>
            <p:nvPr/>
          </p:nvPicPr>
          <p:blipFill rotWithShape="1">
            <a:blip r:embed="rId7">
              <a:alphaModFix/>
            </a:blip>
            <a:srcRect l="16108" t="16474" r="16546" b="3901"/>
            <a:stretch/>
          </p:blipFill>
          <p:spPr>
            <a:xfrm>
              <a:off x="5577755" y="6055289"/>
              <a:ext cx="609600" cy="790800"/>
            </a:xfrm>
            <a:prstGeom prst="rect">
              <a:avLst/>
            </a:prstGeom>
            <a:noFill/>
            <a:ln>
              <a:noFill/>
            </a:ln>
          </p:spPr>
        </p:pic>
      </p:grpSp>
      <p:sp>
        <p:nvSpPr>
          <p:cNvPr id="698" name="Shape 698"/>
          <p:cNvSpPr/>
          <p:nvPr/>
        </p:nvSpPr>
        <p:spPr>
          <a:xfrm rot="-5400000">
            <a:off x="6479625" y="-4537975"/>
            <a:ext cx="1174200" cy="10250400"/>
          </a:xfrm>
          <a:custGeom>
            <a:avLst/>
            <a:gdLst/>
            <a:ahLst/>
            <a:cxnLst/>
            <a:rect l="0" t="0" r="0" b="0"/>
            <a:pathLst>
              <a:path w="120000" h="120000" extrusionOk="0">
                <a:moveTo>
                  <a:pt x="20000" y="0"/>
                </a:moveTo>
                <a:lnTo>
                  <a:pt x="99999" y="0"/>
                </a:lnTo>
                <a:cubicBezTo>
                  <a:pt x="111045" y="0"/>
                  <a:pt x="120000" y="1321"/>
                  <a:pt x="120000" y="2951"/>
                </a:cubicBezTo>
                <a:lnTo>
                  <a:pt x="120000" y="120000"/>
                </a:lnTo>
                <a:lnTo>
                  <a:pt x="120000" y="120000"/>
                </a:lnTo>
                <a:lnTo>
                  <a:pt x="0" y="120000"/>
                </a:lnTo>
                <a:lnTo>
                  <a:pt x="0" y="120000"/>
                </a:lnTo>
                <a:lnTo>
                  <a:pt x="0" y="2951"/>
                </a:lnTo>
                <a:cubicBezTo>
                  <a:pt x="0" y="1321"/>
                  <a:pt x="8954" y="0"/>
                  <a:pt x="20000" y="0"/>
                </a:cubicBezTo>
              </a:path>
            </a:pathLst>
          </a:custGeom>
          <a:solidFill>
            <a:srgbClr val="17365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2400" b="0" i="0" u="none" strike="noStrike" cap="none">
              <a:solidFill>
                <a:schemeClr val="lt1"/>
              </a:solidFill>
              <a:latin typeface="Calibri"/>
              <a:ea typeface="Calibri"/>
              <a:cs typeface="Calibri"/>
              <a:sym typeface="Calibri"/>
            </a:endParaRPr>
          </a:p>
        </p:txBody>
      </p:sp>
      <p:sp>
        <p:nvSpPr>
          <p:cNvPr id="699" name="Shape 699"/>
          <p:cNvSpPr txBox="1"/>
          <p:nvPr/>
        </p:nvSpPr>
        <p:spPr>
          <a:xfrm>
            <a:off x="5163955" y="83939"/>
            <a:ext cx="6723300" cy="537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800" b="1" i="0" u="none" strike="noStrike" cap="none">
              <a:solidFill>
                <a:schemeClr val="lt1"/>
              </a:solidFill>
              <a:latin typeface="Trebuchet MS"/>
              <a:ea typeface="Trebuchet MS"/>
              <a:cs typeface="Trebuchet MS"/>
              <a:sym typeface="Trebuchet MS"/>
            </a:endParaRPr>
          </a:p>
        </p:txBody>
      </p:sp>
      <p:sp>
        <p:nvSpPr>
          <p:cNvPr id="700" name="Shape 700"/>
          <p:cNvSpPr txBox="1"/>
          <p:nvPr/>
        </p:nvSpPr>
        <p:spPr>
          <a:xfrm>
            <a:off x="2489549" y="65575"/>
            <a:ext cx="10126200" cy="537600"/>
          </a:xfrm>
          <a:prstGeom prst="rect">
            <a:avLst/>
          </a:prstGeom>
          <a:noFill/>
          <a:ln>
            <a:noFill/>
          </a:ln>
        </p:spPr>
        <p:txBody>
          <a:bodyPr lIns="91425" tIns="45700" rIns="91425" bIns="45700" anchor="t" anchorCtr="0">
            <a:noAutofit/>
          </a:bodyPr>
          <a:lstStyle/>
          <a:p>
            <a:pPr lvl="0" rtl="0">
              <a:lnSpc>
                <a:spcPct val="115000"/>
              </a:lnSpc>
              <a:spcBef>
                <a:spcPts val="0"/>
              </a:spcBef>
              <a:buClr>
                <a:schemeClr val="dk1"/>
              </a:buClr>
              <a:buSzPct val="39285"/>
              <a:buFont typeface="Arial"/>
              <a:buNone/>
            </a:pPr>
            <a:r>
              <a:rPr lang="es-CO" sz="2800" b="1">
                <a:solidFill>
                  <a:srgbClr val="FFFFFF"/>
                </a:solidFill>
                <a:latin typeface="Trebuchet MS"/>
                <a:ea typeface="Trebuchet MS"/>
                <a:cs typeface="Trebuchet MS"/>
                <a:sym typeface="Trebuchet MS"/>
              </a:rPr>
              <a:t>Auto evaluación y balance de la EICC: acciones y estrategias para el PMI y proyección para Jornada Única</a:t>
            </a:r>
          </a:p>
          <a:p>
            <a:pPr marL="0" marR="0" lvl="0" indent="0" algn="l" rtl="0">
              <a:lnSpc>
                <a:spcPct val="100000"/>
              </a:lnSpc>
              <a:spcBef>
                <a:spcPts val="0"/>
              </a:spcBef>
              <a:spcAft>
                <a:spcPts val="0"/>
              </a:spcAft>
              <a:buClr>
                <a:schemeClr val="lt1"/>
              </a:buClr>
              <a:buFont typeface="Trebuchet MS"/>
              <a:buNone/>
            </a:pPr>
            <a:endParaRPr sz="2400" b="1">
              <a:solidFill>
                <a:schemeClr val="lt1"/>
              </a:solidFill>
              <a:latin typeface="Trebuchet MS"/>
              <a:ea typeface="Trebuchet MS"/>
              <a:cs typeface="Trebuchet MS"/>
              <a:sym typeface="Trebuchet MS"/>
            </a:endParaRPr>
          </a:p>
        </p:txBody>
      </p:sp>
      <p:pic>
        <p:nvPicPr>
          <p:cNvPr id="701" name="Shape 701"/>
          <p:cNvPicPr preferRelativeResize="0"/>
          <p:nvPr/>
        </p:nvPicPr>
        <p:blipFill>
          <a:blip r:embed="rId8">
            <a:alphaModFix/>
          </a:blip>
          <a:stretch>
            <a:fillRect/>
          </a:stretch>
        </p:blipFill>
        <p:spPr>
          <a:xfrm>
            <a:off x="966600" y="1832650"/>
            <a:ext cx="4095750" cy="3609975"/>
          </a:xfrm>
          <a:prstGeom prst="rect">
            <a:avLst/>
          </a:prstGeom>
          <a:noFill/>
          <a:ln>
            <a:noFill/>
          </a:ln>
        </p:spPr>
      </p:pic>
      <p:pic>
        <p:nvPicPr>
          <p:cNvPr id="702" name="Shape 702"/>
          <p:cNvPicPr preferRelativeResize="0"/>
          <p:nvPr/>
        </p:nvPicPr>
        <p:blipFill rotWithShape="1">
          <a:blip r:embed="rId9">
            <a:alphaModFix/>
          </a:blip>
          <a:srcRect l="-10975" t="-2929" r="-10975" b="18498"/>
          <a:stretch/>
        </p:blipFill>
        <p:spPr>
          <a:xfrm>
            <a:off x="5855900" y="1420675"/>
            <a:ext cx="4994749" cy="4967599"/>
          </a:xfrm>
          <a:prstGeom prst="rect">
            <a:avLst/>
          </a:prstGeom>
          <a:noFill/>
          <a:ln>
            <a:noFill/>
          </a:ln>
        </p:spPr>
      </p:pic>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Shape 707"/>
          <p:cNvSpPr txBox="1"/>
          <p:nvPr/>
        </p:nvSpPr>
        <p:spPr>
          <a:xfrm>
            <a:off x="3333628" y="108766"/>
            <a:ext cx="8751600" cy="451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Trebuchet MS"/>
              <a:buNone/>
            </a:pPr>
            <a:r>
              <a:rPr lang="es-CO" sz="2400" b="1" i="0" u="none" strike="noStrike" cap="none">
                <a:solidFill>
                  <a:schemeClr val="lt1"/>
                </a:solidFill>
                <a:latin typeface="Trebuchet MS"/>
                <a:ea typeface="Trebuchet MS"/>
                <a:cs typeface="Trebuchet MS"/>
                <a:sym typeface="Trebuchet MS"/>
              </a:rPr>
              <a:t>Uso pedagógico de la Caja Siempre Día E 2016</a:t>
            </a:r>
          </a:p>
          <a:p>
            <a:pPr marL="0" marR="0" lvl="0" indent="0" algn="r" rtl="0">
              <a:lnSpc>
                <a:spcPct val="100000"/>
              </a:lnSpc>
              <a:spcBef>
                <a:spcPts val="0"/>
              </a:spcBef>
              <a:spcAft>
                <a:spcPts val="0"/>
              </a:spcAft>
              <a:buClr>
                <a:srgbClr val="FFFFFF"/>
              </a:buClr>
              <a:buFont typeface="Arial"/>
              <a:buNone/>
            </a:pPr>
            <a:endParaRPr sz="2400" b="0" i="0" u="none" strike="noStrike" cap="none">
              <a:solidFill>
                <a:schemeClr val="lt1"/>
              </a:solidFill>
              <a:latin typeface="Arial"/>
              <a:ea typeface="Arial"/>
              <a:cs typeface="Arial"/>
              <a:sym typeface="Arial"/>
            </a:endParaRPr>
          </a:p>
        </p:txBody>
      </p:sp>
      <p:grpSp>
        <p:nvGrpSpPr>
          <p:cNvPr id="708" name="Shape 708"/>
          <p:cNvGrpSpPr/>
          <p:nvPr/>
        </p:nvGrpSpPr>
        <p:grpSpPr>
          <a:xfrm>
            <a:off x="0" y="6100946"/>
            <a:ext cx="12192060" cy="758350"/>
            <a:chOff x="0" y="5974080"/>
            <a:chExt cx="12192060" cy="898200"/>
          </a:xfrm>
        </p:grpSpPr>
        <p:pic>
          <p:nvPicPr>
            <p:cNvPr id="709" name="Shape 709"/>
            <p:cNvPicPr preferRelativeResize="0"/>
            <p:nvPr/>
          </p:nvPicPr>
          <p:blipFill rotWithShape="1">
            <a:blip r:embed="rId3">
              <a:alphaModFix/>
            </a:blip>
            <a:srcRect/>
            <a:stretch/>
          </p:blipFill>
          <p:spPr>
            <a:xfrm>
              <a:off x="0" y="5974080"/>
              <a:ext cx="3185100" cy="883800"/>
            </a:xfrm>
            <a:prstGeom prst="rect">
              <a:avLst/>
            </a:prstGeom>
            <a:noFill/>
            <a:ln>
              <a:noFill/>
            </a:ln>
          </p:spPr>
        </p:pic>
        <p:pic>
          <p:nvPicPr>
            <p:cNvPr id="710" name="Shape 710" descr="bandera-01.png"/>
            <p:cNvPicPr preferRelativeResize="0"/>
            <p:nvPr/>
          </p:nvPicPr>
          <p:blipFill rotWithShape="1">
            <a:blip r:embed="rId4">
              <a:alphaModFix/>
            </a:blip>
            <a:srcRect/>
            <a:stretch/>
          </p:blipFill>
          <p:spPr>
            <a:xfrm>
              <a:off x="8138160" y="5974080"/>
              <a:ext cx="4053900" cy="898200"/>
            </a:xfrm>
            <a:prstGeom prst="rect">
              <a:avLst/>
            </a:prstGeom>
            <a:noFill/>
            <a:ln>
              <a:noFill/>
            </a:ln>
          </p:spPr>
        </p:pic>
        <p:pic>
          <p:nvPicPr>
            <p:cNvPr id="711" name="Shape 711" descr="http://aprende.colombiaaprende.edu.co/sites/default/files/naspublic/styles/300_200/public/naspublic/orig_image/jornada_unica.png?itok=S0v9r2Wz"/>
            <p:cNvPicPr preferRelativeResize="0"/>
            <p:nvPr/>
          </p:nvPicPr>
          <p:blipFill rotWithShape="1">
            <a:blip r:embed="rId5">
              <a:alphaModFix/>
            </a:blip>
            <a:srcRect t="19787" b="15036"/>
            <a:stretch/>
          </p:blipFill>
          <p:spPr>
            <a:xfrm>
              <a:off x="3154680" y="6156960"/>
              <a:ext cx="1540799" cy="685800"/>
            </a:xfrm>
            <a:prstGeom prst="rect">
              <a:avLst/>
            </a:prstGeom>
            <a:noFill/>
            <a:ln>
              <a:noFill/>
            </a:ln>
          </p:spPr>
        </p:pic>
        <p:pic>
          <p:nvPicPr>
            <p:cNvPr id="712" name="Shape 712"/>
            <p:cNvPicPr preferRelativeResize="0"/>
            <p:nvPr/>
          </p:nvPicPr>
          <p:blipFill rotWithShape="1">
            <a:blip r:embed="rId6">
              <a:alphaModFix/>
            </a:blip>
            <a:srcRect/>
            <a:stretch/>
          </p:blipFill>
          <p:spPr>
            <a:xfrm>
              <a:off x="4549171" y="6199925"/>
              <a:ext cx="968100" cy="657000"/>
            </a:xfrm>
            <a:prstGeom prst="rect">
              <a:avLst/>
            </a:prstGeom>
            <a:noFill/>
            <a:ln>
              <a:noFill/>
            </a:ln>
          </p:spPr>
        </p:pic>
        <p:pic>
          <p:nvPicPr>
            <p:cNvPr id="713" name="Shape 713"/>
            <p:cNvPicPr preferRelativeResize="0"/>
            <p:nvPr/>
          </p:nvPicPr>
          <p:blipFill rotWithShape="1">
            <a:blip r:embed="rId7">
              <a:alphaModFix/>
            </a:blip>
            <a:srcRect l="16108" t="16474" r="16546" b="3901"/>
            <a:stretch/>
          </p:blipFill>
          <p:spPr>
            <a:xfrm>
              <a:off x="5577755" y="6055289"/>
              <a:ext cx="609600" cy="790800"/>
            </a:xfrm>
            <a:prstGeom prst="rect">
              <a:avLst/>
            </a:prstGeom>
            <a:noFill/>
            <a:ln>
              <a:noFill/>
            </a:ln>
          </p:spPr>
        </p:pic>
      </p:grpSp>
      <p:sp>
        <p:nvSpPr>
          <p:cNvPr id="714" name="Shape 714"/>
          <p:cNvSpPr/>
          <p:nvPr/>
        </p:nvSpPr>
        <p:spPr>
          <a:xfrm rot="-5400000">
            <a:off x="6479625" y="-4537975"/>
            <a:ext cx="1174200" cy="10250400"/>
          </a:xfrm>
          <a:custGeom>
            <a:avLst/>
            <a:gdLst/>
            <a:ahLst/>
            <a:cxnLst/>
            <a:rect l="0" t="0" r="0" b="0"/>
            <a:pathLst>
              <a:path w="120000" h="120000" extrusionOk="0">
                <a:moveTo>
                  <a:pt x="20000" y="0"/>
                </a:moveTo>
                <a:lnTo>
                  <a:pt x="99999" y="0"/>
                </a:lnTo>
                <a:cubicBezTo>
                  <a:pt x="111045" y="0"/>
                  <a:pt x="120000" y="1321"/>
                  <a:pt x="120000" y="2951"/>
                </a:cubicBezTo>
                <a:lnTo>
                  <a:pt x="120000" y="120000"/>
                </a:lnTo>
                <a:lnTo>
                  <a:pt x="120000" y="120000"/>
                </a:lnTo>
                <a:lnTo>
                  <a:pt x="0" y="120000"/>
                </a:lnTo>
                <a:lnTo>
                  <a:pt x="0" y="120000"/>
                </a:lnTo>
                <a:lnTo>
                  <a:pt x="0" y="2951"/>
                </a:lnTo>
                <a:cubicBezTo>
                  <a:pt x="0" y="1321"/>
                  <a:pt x="8954" y="0"/>
                  <a:pt x="20000" y="0"/>
                </a:cubicBezTo>
              </a:path>
            </a:pathLst>
          </a:custGeom>
          <a:solidFill>
            <a:srgbClr val="17365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2400" b="0" i="0" u="none" strike="noStrike" cap="none">
              <a:solidFill>
                <a:schemeClr val="lt1"/>
              </a:solidFill>
              <a:latin typeface="Calibri"/>
              <a:ea typeface="Calibri"/>
              <a:cs typeface="Calibri"/>
              <a:sym typeface="Calibri"/>
            </a:endParaRPr>
          </a:p>
        </p:txBody>
      </p:sp>
      <p:sp>
        <p:nvSpPr>
          <p:cNvPr id="715" name="Shape 715"/>
          <p:cNvSpPr txBox="1"/>
          <p:nvPr/>
        </p:nvSpPr>
        <p:spPr>
          <a:xfrm>
            <a:off x="5163955" y="83939"/>
            <a:ext cx="6723300" cy="537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800" b="1" i="0" u="none" strike="noStrike" cap="none">
              <a:solidFill>
                <a:schemeClr val="lt1"/>
              </a:solidFill>
              <a:latin typeface="Trebuchet MS"/>
              <a:ea typeface="Trebuchet MS"/>
              <a:cs typeface="Trebuchet MS"/>
              <a:sym typeface="Trebuchet MS"/>
            </a:endParaRPr>
          </a:p>
        </p:txBody>
      </p:sp>
      <p:sp>
        <p:nvSpPr>
          <p:cNvPr id="716" name="Shape 716"/>
          <p:cNvSpPr txBox="1"/>
          <p:nvPr/>
        </p:nvSpPr>
        <p:spPr>
          <a:xfrm>
            <a:off x="2489549" y="65575"/>
            <a:ext cx="10126200" cy="537600"/>
          </a:xfrm>
          <a:prstGeom prst="rect">
            <a:avLst/>
          </a:prstGeom>
          <a:noFill/>
          <a:ln>
            <a:noFill/>
          </a:ln>
        </p:spPr>
        <p:txBody>
          <a:bodyPr lIns="91425" tIns="45700" rIns="91425" bIns="45700" anchor="t" anchorCtr="0">
            <a:noAutofit/>
          </a:bodyPr>
          <a:lstStyle/>
          <a:p>
            <a:pPr lvl="0" rtl="0">
              <a:lnSpc>
                <a:spcPct val="115000"/>
              </a:lnSpc>
              <a:spcBef>
                <a:spcPts val="0"/>
              </a:spcBef>
              <a:buClr>
                <a:schemeClr val="dk1"/>
              </a:buClr>
              <a:buSzPct val="39285"/>
              <a:buFont typeface="Arial"/>
              <a:buNone/>
            </a:pPr>
            <a:r>
              <a:rPr lang="es-CO" sz="2800" b="1">
                <a:solidFill>
                  <a:srgbClr val="FFFFFF"/>
                </a:solidFill>
                <a:latin typeface="Trebuchet MS"/>
                <a:ea typeface="Trebuchet MS"/>
                <a:cs typeface="Trebuchet MS"/>
                <a:sym typeface="Trebuchet MS"/>
              </a:rPr>
              <a:t>Auto evaluación y balance de la EICC: acciones y estrategias para el PMI y proyección para Jornada Única</a:t>
            </a:r>
          </a:p>
          <a:p>
            <a:pPr marL="0" marR="0" lvl="0" indent="0" algn="l" rtl="0">
              <a:lnSpc>
                <a:spcPct val="100000"/>
              </a:lnSpc>
              <a:spcBef>
                <a:spcPts val="0"/>
              </a:spcBef>
              <a:spcAft>
                <a:spcPts val="0"/>
              </a:spcAft>
              <a:buClr>
                <a:schemeClr val="lt1"/>
              </a:buClr>
              <a:buFont typeface="Trebuchet MS"/>
              <a:buNone/>
            </a:pPr>
            <a:endParaRPr sz="2400" b="1">
              <a:solidFill>
                <a:schemeClr val="lt1"/>
              </a:solidFill>
              <a:latin typeface="Trebuchet MS"/>
              <a:ea typeface="Trebuchet MS"/>
              <a:cs typeface="Trebuchet MS"/>
              <a:sym typeface="Trebuchet MS"/>
            </a:endParaRPr>
          </a:p>
        </p:txBody>
      </p:sp>
      <p:pic>
        <p:nvPicPr>
          <p:cNvPr id="717" name="Shape 717"/>
          <p:cNvPicPr preferRelativeResize="0"/>
          <p:nvPr/>
        </p:nvPicPr>
        <p:blipFill>
          <a:blip r:embed="rId8">
            <a:alphaModFix/>
          </a:blip>
          <a:stretch>
            <a:fillRect/>
          </a:stretch>
        </p:blipFill>
        <p:spPr>
          <a:xfrm>
            <a:off x="1518775" y="1632625"/>
            <a:ext cx="9107550" cy="4069687"/>
          </a:xfrm>
          <a:prstGeom prst="rect">
            <a:avLst/>
          </a:prstGeom>
          <a:noFill/>
          <a:ln>
            <a:noFill/>
          </a:ln>
        </p:spPr>
      </p:pic>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grpSp>
        <p:nvGrpSpPr>
          <p:cNvPr id="722" name="Shape 722"/>
          <p:cNvGrpSpPr/>
          <p:nvPr/>
        </p:nvGrpSpPr>
        <p:grpSpPr>
          <a:xfrm>
            <a:off x="8253408" y="6021679"/>
            <a:ext cx="3892800" cy="757272"/>
            <a:chOff x="6189257" y="6093296"/>
            <a:chExt cx="2919235" cy="757500"/>
          </a:xfrm>
        </p:grpSpPr>
        <p:sp>
          <p:nvSpPr>
            <p:cNvPr id="723" name="Shape 723"/>
            <p:cNvSpPr/>
            <p:nvPr/>
          </p:nvSpPr>
          <p:spPr>
            <a:xfrm>
              <a:off x="7590492" y="6093296"/>
              <a:ext cx="1518000" cy="757500"/>
            </a:xfrm>
            <a:prstGeom prst="rect">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724" name="Shape 724"/>
            <p:cNvSpPr/>
            <p:nvPr/>
          </p:nvSpPr>
          <p:spPr>
            <a:xfrm>
              <a:off x="6189257" y="6294092"/>
              <a:ext cx="1401300" cy="355800"/>
            </a:xfrm>
            <a:prstGeom prst="rect">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sp>
        <p:nvSpPr>
          <p:cNvPr id="725" name="Shape 725"/>
          <p:cNvSpPr txBox="1"/>
          <p:nvPr/>
        </p:nvSpPr>
        <p:spPr>
          <a:xfrm>
            <a:off x="2680833" y="2273322"/>
            <a:ext cx="8318700" cy="1417500"/>
          </a:xfrm>
          <a:prstGeom prst="rect">
            <a:avLst/>
          </a:prstGeom>
          <a:solidFill>
            <a:srgbClr val="CFE2F3"/>
          </a:solidFill>
          <a:ln>
            <a:noFill/>
          </a:ln>
        </p:spPr>
        <p:txBody>
          <a:bodyPr lIns="91425" tIns="45700" rIns="91425" bIns="45700" anchor="ctr" anchorCtr="0">
            <a:noAutofit/>
          </a:bodyPr>
          <a:lstStyle/>
          <a:p>
            <a:pPr lvl="0" algn="ctr" rtl="0">
              <a:lnSpc>
                <a:spcPct val="115000"/>
              </a:lnSpc>
              <a:spcBef>
                <a:spcPts val="0"/>
              </a:spcBef>
              <a:buClr>
                <a:schemeClr val="dk1"/>
              </a:buClr>
              <a:buFont typeface="Arial"/>
              <a:buNone/>
            </a:pPr>
            <a:endParaRPr sz="2800" b="1" i="1">
              <a:solidFill>
                <a:schemeClr val="dk1"/>
              </a:solidFill>
              <a:latin typeface="Trebuchet MS"/>
              <a:ea typeface="Trebuchet MS"/>
              <a:cs typeface="Trebuchet MS"/>
              <a:sym typeface="Trebuchet MS"/>
            </a:endParaRPr>
          </a:p>
          <a:p>
            <a:pPr lvl="0" algn="ctr" rtl="0">
              <a:spcBef>
                <a:spcPts val="0"/>
              </a:spcBef>
              <a:buClr>
                <a:schemeClr val="dk1"/>
              </a:buClr>
              <a:buSzPct val="39285"/>
              <a:buFont typeface="Arial"/>
              <a:buNone/>
            </a:pPr>
            <a:r>
              <a:rPr lang="es-CO" sz="2800" b="1" i="1">
                <a:latin typeface="Trebuchet MS"/>
                <a:ea typeface="Trebuchet MS"/>
                <a:cs typeface="Trebuchet MS"/>
                <a:sym typeface="Trebuchet MS"/>
              </a:rPr>
              <a:t>El acompañamiento pedagógico en el aula como un proceso formativo</a:t>
            </a:r>
          </a:p>
          <a:p>
            <a:pPr marL="0" marR="0" lvl="0" indent="0" algn="ctr" rtl="0">
              <a:lnSpc>
                <a:spcPct val="100000"/>
              </a:lnSpc>
              <a:spcBef>
                <a:spcPts val="0"/>
              </a:spcBef>
              <a:spcAft>
                <a:spcPts val="0"/>
              </a:spcAft>
              <a:buClr>
                <a:srgbClr val="000000"/>
              </a:buClr>
              <a:buFont typeface="Trebuchet MS"/>
              <a:buNone/>
            </a:pPr>
            <a:endParaRPr sz="2800" i="1">
              <a:latin typeface="Trebuchet MS"/>
              <a:ea typeface="Trebuchet MS"/>
              <a:cs typeface="Trebuchet MS"/>
              <a:sym typeface="Trebuchet MS"/>
            </a:endParaRPr>
          </a:p>
        </p:txBody>
      </p:sp>
      <p:sp>
        <p:nvSpPr>
          <p:cNvPr id="726" name="Shape 726"/>
          <p:cNvSpPr txBox="1"/>
          <p:nvPr/>
        </p:nvSpPr>
        <p:spPr>
          <a:xfrm>
            <a:off x="1220433" y="2266847"/>
            <a:ext cx="1183199" cy="1417500"/>
          </a:xfrm>
          <a:prstGeom prst="rect">
            <a:avLst/>
          </a:prstGeom>
          <a:solidFill>
            <a:srgbClr val="1E497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Trebuchet MS"/>
              <a:buNone/>
            </a:pPr>
            <a:r>
              <a:rPr lang="es-CO" sz="6000" b="1">
                <a:solidFill>
                  <a:srgbClr val="FFFFFF"/>
                </a:solidFill>
                <a:latin typeface="Trebuchet MS"/>
                <a:ea typeface="Trebuchet MS"/>
                <a:cs typeface="Trebuchet MS"/>
                <a:sym typeface="Trebuchet MS"/>
              </a:rPr>
              <a:t>7</a:t>
            </a:r>
          </a:p>
        </p:txBody>
      </p:sp>
      <p:grpSp>
        <p:nvGrpSpPr>
          <p:cNvPr id="727" name="Shape 727"/>
          <p:cNvGrpSpPr/>
          <p:nvPr/>
        </p:nvGrpSpPr>
        <p:grpSpPr>
          <a:xfrm>
            <a:off x="0" y="6100946"/>
            <a:ext cx="12192060" cy="758350"/>
            <a:chOff x="0" y="5974080"/>
            <a:chExt cx="12192060" cy="898200"/>
          </a:xfrm>
        </p:grpSpPr>
        <p:pic>
          <p:nvPicPr>
            <p:cNvPr id="728" name="Shape 728"/>
            <p:cNvPicPr preferRelativeResize="0"/>
            <p:nvPr/>
          </p:nvPicPr>
          <p:blipFill rotWithShape="1">
            <a:blip r:embed="rId3">
              <a:alphaModFix/>
            </a:blip>
            <a:srcRect/>
            <a:stretch/>
          </p:blipFill>
          <p:spPr>
            <a:xfrm>
              <a:off x="0" y="5974080"/>
              <a:ext cx="3185100" cy="883800"/>
            </a:xfrm>
            <a:prstGeom prst="rect">
              <a:avLst/>
            </a:prstGeom>
            <a:noFill/>
            <a:ln>
              <a:noFill/>
            </a:ln>
          </p:spPr>
        </p:pic>
        <p:pic>
          <p:nvPicPr>
            <p:cNvPr id="729" name="Shape 729" descr="bandera-01.png"/>
            <p:cNvPicPr preferRelativeResize="0"/>
            <p:nvPr/>
          </p:nvPicPr>
          <p:blipFill rotWithShape="1">
            <a:blip r:embed="rId4">
              <a:alphaModFix/>
            </a:blip>
            <a:srcRect/>
            <a:stretch/>
          </p:blipFill>
          <p:spPr>
            <a:xfrm>
              <a:off x="8138160" y="5974080"/>
              <a:ext cx="4053900" cy="898200"/>
            </a:xfrm>
            <a:prstGeom prst="rect">
              <a:avLst/>
            </a:prstGeom>
            <a:noFill/>
            <a:ln>
              <a:noFill/>
            </a:ln>
          </p:spPr>
        </p:pic>
        <p:pic>
          <p:nvPicPr>
            <p:cNvPr id="730" name="Shape 730" descr="http://aprende.colombiaaprende.edu.co/sites/default/files/naspublic/styles/300_200/public/naspublic/orig_image/jornada_unica.png?itok=S0v9r2Wz"/>
            <p:cNvPicPr preferRelativeResize="0"/>
            <p:nvPr/>
          </p:nvPicPr>
          <p:blipFill rotWithShape="1">
            <a:blip r:embed="rId5">
              <a:alphaModFix/>
            </a:blip>
            <a:srcRect t="19787" b="15036"/>
            <a:stretch/>
          </p:blipFill>
          <p:spPr>
            <a:xfrm>
              <a:off x="3154680" y="6156960"/>
              <a:ext cx="1540799" cy="685800"/>
            </a:xfrm>
            <a:prstGeom prst="rect">
              <a:avLst/>
            </a:prstGeom>
            <a:noFill/>
            <a:ln>
              <a:noFill/>
            </a:ln>
          </p:spPr>
        </p:pic>
        <p:pic>
          <p:nvPicPr>
            <p:cNvPr id="731" name="Shape 731"/>
            <p:cNvPicPr preferRelativeResize="0"/>
            <p:nvPr/>
          </p:nvPicPr>
          <p:blipFill rotWithShape="1">
            <a:blip r:embed="rId6">
              <a:alphaModFix/>
            </a:blip>
            <a:srcRect/>
            <a:stretch/>
          </p:blipFill>
          <p:spPr>
            <a:xfrm>
              <a:off x="4549171" y="6199925"/>
              <a:ext cx="968100" cy="657000"/>
            </a:xfrm>
            <a:prstGeom prst="rect">
              <a:avLst/>
            </a:prstGeom>
            <a:noFill/>
            <a:ln>
              <a:noFill/>
            </a:ln>
          </p:spPr>
        </p:pic>
        <p:pic>
          <p:nvPicPr>
            <p:cNvPr id="732" name="Shape 732"/>
            <p:cNvPicPr preferRelativeResize="0"/>
            <p:nvPr/>
          </p:nvPicPr>
          <p:blipFill rotWithShape="1">
            <a:blip r:embed="rId7">
              <a:alphaModFix/>
            </a:blip>
            <a:srcRect l="16108" t="16474" r="16546" b="3901"/>
            <a:stretch/>
          </p:blipFill>
          <p:spPr>
            <a:xfrm>
              <a:off x="5577755" y="6055289"/>
              <a:ext cx="609600" cy="790800"/>
            </a:xfrm>
            <a:prstGeom prst="rect">
              <a:avLst/>
            </a:prstGeom>
            <a:noFill/>
            <a:ln>
              <a:noFill/>
            </a:ln>
          </p:spPr>
        </p:pic>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Shape 737"/>
          <p:cNvSpPr txBox="1"/>
          <p:nvPr/>
        </p:nvSpPr>
        <p:spPr>
          <a:xfrm>
            <a:off x="3333628" y="108766"/>
            <a:ext cx="8751600" cy="451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Trebuchet MS"/>
              <a:buNone/>
            </a:pPr>
            <a:r>
              <a:rPr lang="es-CO" sz="2400" b="1" i="0" u="none" strike="noStrike" cap="none">
                <a:solidFill>
                  <a:schemeClr val="lt1"/>
                </a:solidFill>
                <a:latin typeface="Trebuchet MS"/>
                <a:ea typeface="Trebuchet MS"/>
                <a:cs typeface="Trebuchet MS"/>
                <a:sym typeface="Trebuchet MS"/>
              </a:rPr>
              <a:t>Uso pedagógico de la Caja Siempre Día E 2016</a:t>
            </a:r>
          </a:p>
          <a:p>
            <a:pPr marL="0" marR="0" lvl="0" indent="0" algn="r" rtl="0">
              <a:lnSpc>
                <a:spcPct val="100000"/>
              </a:lnSpc>
              <a:spcBef>
                <a:spcPts val="0"/>
              </a:spcBef>
              <a:spcAft>
                <a:spcPts val="0"/>
              </a:spcAft>
              <a:buClr>
                <a:srgbClr val="FFFFFF"/>
              </a:buClr>
              <a:buFont typeface="Arial"/>
              <a:buNone/>
            </a:pPr>
            <a:endParaRPr sz="2400" b="0" i="0" u="none" strike="noStrike" cap="none">
              <a:solidFill>
                <a:schemeClr val="lt1"/>
              </a:solidFill>
              <a:latin typeface="Arial"/>
              <a:ea typeface="Arial"/>
              <a:cs typeface="Arial"/>
              <a:sym typeface="Arial"/>
            </a:endParaRPr>
          </a:p>
        </p:txBody>
      </p:sp>
      <p:grpSp>
        <p:nvGrpSpPr>
          <p:cNvPr id="738" name="Shape 738"/>
          <p:cNvGrpSpPr/>
          <p:nvPr/>
        </p:nvGrpSpPr>
        <p:grpSpPr>
          <a:xfrm>
            <a:off x="0" y="6100946"/>
            <a:ext cx="12192060" cy="758350"/>
            <a:chOff x="0" y="5974080"/>
            <a:chExt cx="12192060" cy="898200"/>
          </a:xfrm>
        </p:grpSpPr>
        <p:pic>
          <p:nvPicPr>
            <p:cNvPr id="739" name="Shape 739"/>
            <p:cNvPicPr preferRelativeResize="0"/>
            <p:nvPr/>
          </p:nvPicPr>
          <p:blipFill rotWithShape="1">
            <a:blip r:embed="rId3">
              <a:alphaModFix/>
            </a:blip>
            <a:srcRect/>
            <a:stretch/>
          </p:blipFill>
          <p:spPr>
            <a:xfrm>
              <a:off x="0" y="5974080"/>
              <a:ext cx="3185100" cy="883800"/>
            </a:xfrm>
            <a:prstGeom prst="rect">
              <a:avLst/>
            </a:prstGeom>
            <a:noFill/>
            <a:ln>
              <a:noFill/>
            </a:ln>
          </p:spPr>
        </p:pic>
        <p:pic>
          <p:nvPicPr>
            <p:cNvPr id="740" name="Shape 740" descr="bandera-01.png"/>
            <p:cNvPicPr preferRelativeResize="0"/>
            <p:nvPr/>
          </p:nvPicPr>
          <p:blipFill rotWithShape="1">
            <a:blip r:embed="rId4">
              <a:alphaModFix/>
            </a:blip>
            <a:srcRect/>
            <a:stretch/>
          </p:blipFill>
          <p:spPr>
            <a:xfrm>
              <a:off x="8138160" y="5974080"/>
              <a:ext cx="4053900" cy="898200"/>
            </a:xfrm>
            <a:prstGeom prst="rect">
              <a:avLst/>
            </a:prstGeom>
            <a:noFill/>
            <a:ln>
              <a:noFill/>
            </a:ln>
          </p:spPr>
        </p:pic>
        <p:pic>
          <p:nvPicPr>
            <p:cNvPr id="741" name="Shape 741" descr="http://aprende.colombiaaprende.edu.co/sites/default/files/naspublic/styles/300_200/public/naspublic/orig_image/jornada_unica.png?itok=S0v9r2Wz"/>
            <p:cNvPicPr preferRelativeResize="0"/>
            <p:nvPr/>
          </p:nvPicPr>
          <p:blipFill rotWithShape="1">
            <a:blip r:embed="rId5">
              <a:alphaModFix/>
            </a:blip>
            <a:srcRect t="19787" b="15036"/>
            <a:stretch/>
          </p:blipFill>
          <p:spPr>
            <a:xfrm>
              <a:off x="3154680" y="6156960"/>
              <a:ext cx="1540799" cy="685800"/>
            </a:xfrm>
            <a:prstGeom prst="rect">
              <a:avLst/>
            </a:prstGeom>
            <a:noFill/>
            <a:ln>
              <a:noFill/>
            </a:ln>
          </p:spPr>
        </p:pic>
        <p:pic>
          <p:nvPicPr>
            <p:cNvPr id="742" name="Shape 742"/>
            <p:cNvPicPr preferRelativeResize="0"/>
            <p:nvPr/>
          </p:nvPicPr>
          <p:blipFill rotWithShape="1">
            <a:blip r:embed="rId6">
              <a:alphaModFix/>
            </a:blip>
            <a:srcRect/>
            <a:stretch/>
          </p:blipFill>
          <p:spPr>
            <a:xfrm>
              <a:off x="4549171" y="6199925"/>
              <a:ext cx="968100" cy="657000"/>
            </a:xfrm>
            <a:prstGeom prst="rect">
              <a:avLst/>
            </a:prstGeom>
            <a:noFill/>
            <a:ln>
              <a:noFill/>
            </a:ln>
          </p:spPr>
        </p:pic>
        <p:pic>
          <p:nvPicPr>
            <p:cNvPr id="743" name="Shape 743"/>
            <p:cNvPicPr preferRelativeResize="0"/>
            <p:nvPr/>
          </p:nvPicPr>
          <p:blipFill rotWithShape="1">
            <a:blip r:embed="rId7">
              <a:alphaModFix/>
            </a:blip>
            <a:srcRect l="16108" t="16474" r="16546" b="3901"/>
            <a:stretch/>
          </p:blipFill>
          <p:spPr>
            <a:xfrm>
              <a:off x="5577755" y="6055289"/>
              <a:ext cx="609600" cy="790800"/>
            </a:xfrm>
            <a:prstGeom prst="rect">
              <a:avLst/>
            </a:prstGeom>
            <a:noFill/>
            <a:ln>
              <a:noFill/>
            </a:ln>
          </p:spPr>
        </p:pic>
      </p:grpSp>
      <p:sp>
        <p:nvSpPr>
          <p:cNvPr id="744" name="Shape 744"/>
          <p:cNvSpPr/>
          <p:nvPr/>
        </p:nvSpPr>
        <p:spPr>
          <a:xfrm rot="-5400000">
            <a:off x="6479625" y="-4537975"/>
            <a:ext cx="1174200" cy="10250400"/>
          </a:xfrm>
          <a:custGeom>
            <a:avLst/>
            <a:gdLst/>
            <a:ahLst/>
            <a:cxnLst/>
            <a:rect l="0" t="0" r="0" b="0"/>
            <a:pathLst>
              <a:path w="120000" h="120000" extrusionOk="0">
                <a:moveTo>
                  <a:pt x="20000" y="0"/>
                </a:moveTo>
                <a:lnTo>
                  <a:pt x="99999" y="0"/>
                </a:lnTo>
                <a:cubicBezTo>
                  <a:pt x="111045" y="0"/>
                  <a:pt x="120000" y="1321"/>
                  <a:pt x="120000" y="2951"/>
                </a:cubicBezTo>
                <a:lnTo>
                  <a:pt x="120000" y="120000"/>
                </a:lnTo>
                <a:lnTo>
                  <a:pt x="120000" y="120000"/>
                </a:lnTo>
                <a:lnTo>
                  <a:pt x="0" y="120000"/>
                </a:lnTo>
                <a:lnTo>
                  <a:pt x="0" y="120000"/>
                </a:lnTo>
                <a:lnTo>
                  <a:pt x="0" y="2951"/>
                </a:lnTo>
                <a:cubicBezTo>
                  <a:pt x="0" y="1321"/>
                  <a:pt x="8954" y="0"/>
                  <a:pt x="20000" y="0"/>
                </a:cubicBezTo>
              </a:path>
            </a:pathLst>
          </a:custGeom>
          <a:solidFill>
            <a:srgbClr val="17365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2400" b="0" i="0" u="none" strike="noStrike" cap="none">
              <a:solidFill>
                <a:schemeClr val="lt1"/>
              </a:solidFill>
              <a:latin typeface="Calibri"/>
              <a:ea typeface="Calibri"/>
              <a:cs typeface="Calibri"/>
              <a:sym typeface="Calibri"/>
            </a:endParaRPr>
          </a:p>
        </p:txBody>
      </p:sp>
      <p:sp>
        <p:nvSpPr>
          <p:cNvPr id="745" name="Shape 745"/>
          <p:cNvSpPr txBox="1"/>
          <p:nvPr/>
        </p:nvSpPr>
        <p:spPr>
          <a:xfrm>
            <a:off x="5163955" y="83939"/>
            <a:ext cx="6723300" cy="537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800" b="1" i="0" u="none" strike="noStrike" cap="none">
              <a:solidFill>
                <a:schemeClr val="lt1"/>
              </a:solidFill>
              <a:latin typeface="Trebuchet MS"/>
              <a:ea typeface="Trebuchet MS"/>
              <a:cs typeface="Trebuchet MS"/>
              <a:sym typeface="Trebuchet MS"/>
            </a:endParaRPr>
          </a:p>
        </p:txBody>
      </p:sp>
      <p:sp>
        <p:nvSpPr>
          <p:cNvPr id="746" name="Shape 746"/>
          <p:cNvSpPr txBox="1"/>
          <p:nvPr/>
        </p:nvSpPr>
        <p:spPr>
          <a:xfrm>
            <a:off x="2176399" y="83950"/>
            <a:ext cx="10126200" cy="537600"/>
          </a:xfrm>
          <a:prstGeom prst="rect">
            <a:avLst/>
          </a:prstGeom>
          <a:noFill/>
          <a:ln>
            <a:noFill/>
          </a:ln>
        </p:spPr>
        <p:txBody>
          <a:bodyPr lIns="91425" tIns="45700" rIns="91425" bIns="45700" anchor="t" anchorCtr="0">
            <a:noAutofit/>
          </a:bodyPr>
          <a:lstStyle/>
          <a:p>
            <a:pPr lvl="0" rtl="0">
              <a:spcBef>
                <a:spcPts val="0"/>
              </a:spcBef>
              <a:buClr>
                <a:schemeClr val="dk1"/>
              </a:buClr>
              <a:buSzPct val="39285"/>
              <a:buFont typeface="Arial"/>
              <a:buNone/>
            </a:pPr>
            <a:r>
              <a:rPr lang="es-CO" sz="2800" b="1">
                <a:solidFill>
                  <a:srgbClr val="FFFFFF"/>
                </a:solidFill>
                <a:latin typeface="Trebuchet MS"/>
                <a:ea typeface="Trebuchet MS"/>
                <a:cs typeface="Trebuchet MS"/>
                <a:sym typeface="Trebuchet MS"/>
              </a:rPr>
              <a:t>El acompañamiento pedagógico en el aula como un proceso formativo</a:t>
            </a:r>
          </a:p>
          <a:p>
            <a:pPr marL="0" marR="0" lvl="0" indent="0" rtl="0">
              <a:lnSpc>
                <a:spcPct val="100000"/>
              </a:lnSpc>
              <a:spcBef>
                <a:spcPts val="0"/>
              </a:spcBef>
              <a:spcAft>
                <a:spcPts val="0"/>
              </a:spcAft>
              <a:buClr>
                <a:schemeClr val="lt1"/>
              </a:buClr>
              <a:buFont typeface="Trebuchet MS"/>
              <a:buNone/>
            </a:pPr>
            <a:endParaRPr sz="2800" b="1">
              <a:solidFill>
                <a:srgbClr val="FFFFFF"/>
              </a:solidFill>
              <a:latin typeface="Trebuchet MS"/>
              <a:ea typeface="Trebuchet MS"/>
              <a:cs typeface="Trebuchet MS"/>
              <a:sym typeface="Trebuchet MS"/>
            </a:endParaRPr>
          </a:p>
        </p:txBody>
      </p:sp>
      <p:pic>
        <p:nvPicPr>
          <p:cNvPr id="747" name="Shape 747"/>
          <p:cNvPicPr preferRelativeResize="0"/>
          <p:nvPr/>
        </p:nvPicPr>
        <p:blipFill rotWithShape="1">
          <a:blip r:embed="rId8">
            <a:alphaModFix/>
          </a:blip>
          <a:srcRect t="25283"/>
          <a:stretch/>
        </p:blipFill>
        <p:spPr>
          <a:xfrm>
            <a:off x="6736912" y="1753625"/>
            <a:ext cx="3720175" cy="2819349"/>
          </a:xfrm>
          <a:prstGeom prst="rect">
            <a:avLst/>
          </a:prstGeom>
          <a:noFill/>
          <a:ln>
            <a:noFill/>
          </a:ln>
        </p:spPr>
      </p:pic>
      <p:pic>
        <p:nvPicPr>
          <p:cNvPr id="748" name="Shape 748"/>
          <p:cNvPicPr preferRelativeResize="0"/>
          <p:nvPr/>
        </p:nvPicPr>
        <p:blipFill>
          <a:blip r:embed="rId9">
            <a:alphaModFix/>
          </a:blip>
          <a:stretch>
            <a:fillRect/>
          </a:stretch>
        </p:blipFill>
        <p:spPr>
          <a:xfrm>
            <a:off x="1217100" y="1394500"/>
            <a:ext cx="4762500" cy="4486275"/>
          </a:xfrm>
          <a:prstGeom prst="rect">
            <a:avLst/>
          </a:prstGeom>
          <a:noFill/>
          <a:ln>
            <a:noFill/>
          </a:ln>
        </p:spPr>
      </p:pic>
      <p:pic>
        <p:nvPicPr>
          <p:cNvPr id="749" name="Shape 749"/>
          <p:cNvPicPr preferRelativeResize="0"/>
          <p:nvPr/>
        </p:nvPicPr>
        <p:blipFill>
          <a:blip r:embed="rId10">
            <a:alphaModFix/>
          </a:blip>
          <a:stretch>
            <a:fillRect/>
          </a:stretch>
        </p:blipFill>
        <p:spPr>
          <a:xfrm>
            <a:off x="7243662" y="4901437"/>
            <a:ext cx="2362200" cy="495300"/>
          </a:xfrm>
          <a:prstGeom prst="rect">
            <a:avLst/>
          </a:prstGeom>
          <a:noFill/>
          <a:ln>
            <a:noFill/>
          </a:ln>
        </p:spPr>
      </p:pic>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Shape 754"/>
          <p:cNvSpPr txBox="1"/>
          <p:nvPr/>
        </p:nvSpPr>
        <p:spPr>
          <a:xfrm>
            <a:off x="3333628" y="108766"/>
            <a:ext cx="8751600" cy="451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Trebuchet MS"/>
              <a:buNone/>
            </a:pPr>
            <a:r>
              <a:rPr lang="es-CO" sz="2400" b="1" i="0" u="none" strike="noStrike" cap="none">
                <a:solidFill>
                  <a:schemeClr val="lt1"/>
                </a:solidFill>
                <a:latin typeface="Trebuchet MS"/>
                <a:ea typeface="Trebuchet MS"/>
                <a:cs typeface="Trebuchet MS"/>
                <a:sym typeface="Trebuchet MS"/>
              </a:rPr>
              <a:t>Uso pedagógico de la Caja Siempre Día E 2016</a:t>
            </a:r>
          </a:p>
          <a:p>
            <a:pPr marL="0" marR="0" lvl="0" indent="0" algn="r" rtl="0">
              <a:lnSpc>
                <a:spcPct val="100000"/>
              </a:lnSpc>
              <a:spcBef>
                <a:spcPts val="0"/>
              </a:spcBef>
              <a:spcAft>
                <a:spcPts val="0"/>
              </a:spcAft>
              <a:buClr>
                <a:srgbClr val="FFFFFF"/>
              </a:buClr>
              <a:buFont typeface="Arial"/>
              <a:buNone/>
            </a:pPr>
            <a:endParaRPr sz="2400" b="0" i="0" u="none" strike="noStrike" cap="none">
              <a:solidFill>
                <a:schemeClr val="lt1"/>
              </a:solidFill>
              <a:latin typeface="Arial"/>
              <a:ea typeface="Arial"/>
              <a:cs typeface="Arial"/>
              <a:sym typeface="Arial"/>
            </a:endParaRPr>
          </a:p>
        </p:txBody>
      </p:sp>
      <p:grpSp>
        <p:nvGrpSpPr>
          <p:cNvPr id="755" name="Shape 755"/>
          <p:cNvGrpSpPr/>
          <p:nvPr/>
        </p:nvGrpSpPr>
        <p:grpSpPr>
          <a:xfrm>
            <a:off x="0" y="6100946"/>
            <a:ext cx="12192060" cy="758350"/>
            <a:chOff x="0" y="5974080"/>
            <a:chExt cx="12192060" cy="898200"/>
          </a:xfrm>
        </p:grpSpPr>
        <p:pic>
          <p:nvPicPr>
            <p:cNvPr id="756" name="Shape 756"/>
            <p:cNvPicPr preferRelativeResize="0"/>
            <p:nvPr/>
          </p:nvPicPr>
          <p:blipFill rotWithShape="1">
            <a:blip r:embed="rId3">
              <a:alphaModFix/>
            </a:blip>
            <a:srcRect/>
            <a:stretch/>
          </p:blipFill>
          <p:spPr>
            <a:xfrm>
              <a:off x="0" y="5974080"/>
              <a:ext cx="3185100" cy="883800"/>
            </a:xfrm>
            <a:prstGeom prst="rect">
              <a:avLst/>
            </a:prstGeom>
            <a:noFill/>
            <a:ln>
              <a:noFill/>
            </a:ln>
          </p:spPr>
        </p:pic>
        <p:pic>
          <p:nvPicPr>
            <p:cNvPr id="757" name="Shape 757" descr="bandera-01.png"/>
            <p:cNvPicPr preferRelativeResize="0"/>
            <p:nvPr/>
          </p:nvPicPr>
          <p:blipFill rotWithShape="1">
            <a:blip r:embed="rId4">
              <a:alphaModFix/>
            </a:blip>
            <a:srcRect/>
            <a:stretch/>
          </p:blipFill>
          <p:spPr>
            <a:xfrm>
              <a:off x="8138160" y="5974080"/>
              <a:ext cx="4053900" cy="898200"/>
            </a:xfrm>
            <a:prstGeom prst="rect">
              <a:avLst/>
            </a:prstGeom>
            <a:noFill/>
            <a:ln>
              <a:noFill/>
            </a:ln>
          </p:spPr>
        </p:pic>
        <p:pic>
          <p:nvPicPr>
            <p:cNvPr id="758" name="Shape 758" descr="http://aprende.colombiaaprende.edu.co/sites/default/files/naspublic/styles/300_200/public/naspublic/orig_image/jornada_unica.png?itok=S0v9r2Wz"/>
            <p:cNvPicPr preferRelativeResize="0"/>
            <p:nvPr/>
          </p:nvPicPr>
          <p:blipFill rotWithShape="1">
            <a:blip r:embed="rId5">
              <a:alphaModFix/>
            </a:blip>
            <a:srcRect t="19787" b="15036"/>
            <a:stretch/>
          </p:blipFill>
          <p:spPr>
            <a:xfrm>
              <a:off x="3154680" y="6156960"/>
              <a:ext cx="1540799" cy="685800"/>
            </a:xfrm>
            <a:prstGeom prst="rect">
              <a:avLst/>
            </a:prstGeom>
            <a:noFill/>
            <a:ln>
              <a:noFill/>
            </a:ln>
          </p:spPr>
        </p:pic>
        <p:pic>
          <p:nvPicPr>
            <p:cNvPr id="759" name="Shape 759"/>
            <p:cNvPicPr preferRelativeResize="0"/>
            <p:nvPr/>
          </p:nvPicPr>
          <p:blipFill rotWithShape="1">
            <a:blip r:embed="rId6">
              <a:alphaModFix/>
            </a:blip>
            <a:srcRect/>
            <a:stretch/>
          </p:blipFill>
          <p:spPr>
            <a:xfrm>
              <a:off x="4549171" y="6199925"/>
              <a:ext cx="968100" cy="657000"/>
            </a:xfrm>
            <a:prstGeom prst="rect">
              <a:avLst/>
            </a:prstGeom>
            <a:noFill/>
            <a:ln>
              <a:noFill/>
            </a:ln>
          </p:spPr>
        </p:pic>
        <p:pic>
          <p:nvPicPr>
            <p:cNvPr id="760" name="Shape 760"/>
            <p:cNvPicPr preferRelativeResize="0"/>
            <p:nvPr/>
          </p:nvPicPr>
          <p:blipFill rotWithShape="1">
            <a:blip r:embed="rId7">
              <a:alphaModFix/>
            </a:blip>
            <a:srcRect l="16108" t="16474" r="16546" b="3901"/>
            <a:stretch/>
          </p:blipFill>
          <p:spPr>
            <a:xfrm>
              <a:off x="5577755" y="6055289"/>
              <a:ext cx="609600" cy="790800"/>
            </a:xfrm>
            <a:prstGeom prst="rect">
              <a:avLst/>
            </a:prstGeom>
            <a:noFill/>
            <a:ln>
              <a:noFill/>
            </a:ln>
          </p:spPr>
        </p:pic>
      </p:grpSp>
      <p:sp>
        <p:nvSpPr>
          <p:cNvPr id="761" name="Shape 761"/>
          <p:cNvSpPr/>
          <p:nvPr/>
        </p:nvSpPr>
        <p:spPr>
          <a:xfrm rot="-5400000">
            <a:off x="6338650" y="-4678825"/>
            <a:ext cx="1174200" cy="10532100"/>
          </a:xfrm>
          <a:custGeom>
            <a:avLst/>
            <a:gdLst/>
            <a:ahLst/>
            <a:cxnLst/>
            <a:rect l="0" t="0" r="0" b="0"/>
            <a:pathLst>
              <a:path w="120000" h="120000" extrusionOk="0">
                <a:moveTo>
                  <a:pt x="20000" y="0"/>
                </a:moveTo>
                <a:lnTo>
                  <a:pt x="99999" y="0"/>
                </a:lnTo>
                <a:cubicBezTo>
                  <a:pt x="111045" y="0"/>
                  <a:pt x="120000" y="1321"/>
                  <a:pt x="120000" y="2951"/>
                </a:cubicBezTo>
                <a:lnTo>
                  <a:pt x="120000" y="120000"/>
                </a:lnTo>
                <a:lnTo>
                  <a:pt x="120000" y="120000"/>
                </a:lnTo>
                <a:lnTo>
                  <a:pt x="0" y="120000"/>
                </a:lnTo>
                <a:lnTo>
                  <a:pt x="0" y="120000"/>
                </a:lnTo>
                <a:lnTo>
                  <a:pt x="0" y="2951"/>
                </a:lnTo>
                <a:cubicBezTo>
                  <a:pt x="0" y="1321"/>
                  <a:pt x="8954" y="0"/>
                  <a:pt x="20000" y="0"/>
                </a:cubicBezTo>
              </a:path>
            </a:pathLst>
          </a:custGeom>
          <a:solidFill>
            <a:srgbClr val="17365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2400" b="0" i="0" u="none" strike="noStrike" cap="none">
              <a:solidFill>
                <a:schemeClr val="lt1"/>
              </a:solidFill>
              <a:latin typeface="Calibri"/>
              <a:ea typeface="Calibri"/>
              <a:cs typeface="Calibri"/>
              <a:sym typeface="Calibri"/>
            </a:endParaRPr>
          </a:p>
        </p:txBody>
      </p:sp>
      <p:sp>
        <p:nvSpPr>
          <p:cNvPr id="762" name="Shape 762"/>
          <p:cNvSpPr txBox="1"/>
          <p:nvPr/>
        </p:nvSpPr>
        <p:spPr>
          <a:xfrm>
            <a:off x="5163955" y="83939"/>
            <a:ext cx="6723300" cy="537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800" b="1" i="0" u="none" strike="noStrike" cap="none">
              <a:solidFill>
                <a:schemeClr val="lt1"/>
              </a:solidFill>
              <a:latin typeface="Trebuchet MS"/>
              <a:ea typeface="Trebuchet MS"/>
              <a:cs typeface="Trebuchet MS"/>
              <a:sym typeface="Trebuchet MS"/>
            </a:endParaRPr>
          </a:p>
        </p:txBody>
      </p:sp>
      <p:sp>
        <p:nvSpPr>
          <p:cNvPr id="763" name="Shape 763"/>
          <p:cNvSpPr txBox="1"/>
          <p:nvPr/>
        </p:nvSpPr>
        <p:spPr>
          <a:xfrm>
            <a:off x="1959024" y="83950"/>
            <a:ext cx="10126200" cy="537600"/>
          </a:xfrm>
          <a:prstGeom prst="rect">
            <a:avLst/>
          </a:prstGeom>
          <a:noFill/>
          <a:ln>
            <a:noFill/>
          </a:ln>
        </p:spPr>
        <p:txBody>
          <a:bodyPr lIns="91425" tIns="45700" rIns="91425" bIns="45700" anchor="t" anchorCtr="0">
            <a:noAutofit/>
          </a:bodyPr>
          <a:lstStyle/>
          <a:p>
            <a:pPr lvl="0" rtl="0">
              <a:spcBef>
                <a:spcPts val="0"/>
              </a:spcBef>
              <a:buClr>
                <a:schemeClr val="dk1"/>
              </a:buClr>
              <a:buSzPct val="39285"/>
              <a:buFont typeface="Arial"/>
              <a:buNone/>
            </a:pPr>
            <a:r>
              <a:rPr lang="es-CO" sz="2800" b="1">
                <a:solidFill>
                  <a:srgbClr val="FFFFFF"/>
                </a:solidFill>
                <a:latin typeface="Trebuchet MS"/>
                <a:ea typeface="Trebuchet MS"/>
                <a:cs typeface="Trebuchet MS"/>
                <a:sym typeface="Trebuchet MS"/>
              </a:rPr>
              <a:t>El acompañamiento pedagógico en el aula como un proceso formativo</a:t>
            </a:r>
          </a:p>
          <a:p>
            <a:pPr marL="0" marR="0" lvl="0" indent="0" rtl="0">
              <a:lnSpc>
                <a:spcPct val="100000"/>
              </a:lnSpc>
              <a:spcBef>
                <a:spcPts val="0"/>
              </a:spcBef>
              <a:spcAft>
                <a:spcPts val="0"/>
              </a:spcAft>
              <a:buClr>
                <a:schemeClr val="lt1"/>
              </a:buClr>
              <a:buFont typeface="Trebuchet MS"/>
              <a:buNone/>
            </a:pPr>
            <a:endParaRPr sz="2800" b="1">
              <a:solidFill>
                <a:srgbClr val="FFFFFF"/>
              </a:solidFill>
              <a:latin typeface="Trebuchet MS"/>
              <a:ea typeface="Trebuchet MS"/>
              <a:cs typeface="Trebuchet MS"/>
              <a:sym typeface="Trebuchet MS"/>
            </a:endParaRPr>
          </a:p>
        </p:txBody>
      </p:sp>
      <p:sp>
        <p:nvSpPr>
          <p:cNvPr id="764" name="Shape 764"/>
          <p:cNvSpPr txBox="1"/>
          <p:nvPr/>
        </p:nvSpPr>
        <p:spPr>
          <a:xfrm>
            <a:off x="1892450" y="1351187"/>
            <a:ext cx="8751600" cy="4572900"/>
          </a:xfrm>
          <a:prstGeom prst="rect">
            <a:avLst/>
          </a:prstGeom>
          <a:solidFill>
            <a:srgbClr val="CFE2F3"/>
          </a:solidFill>
          <a:ln>
            <a:noFill/>
          </a:ln>
        </p:spPr>
        <p:txBody>
          <a:bodyPr lIns="91425" tIns="91425" rIns="91425" bIns="91425" anchor="ctr" anchorCtr="0">
            <a:noAutofit/>
          </a:bodyPr>
          <a:lstStyle/>
          <a:p>
            <a:pPr lvl="0" algn="just" rtl="0">
              <a:lnSpc>
                <a:spcPct val="115000"/>
              </a:lnSpc>
              <a:spcBef>
                <a:spcPts val="0"/>
              </a:spcBef>
              <a:buNone/>
            </a:pPr>
            <a:r>
              <a:rPr lang="es-CO" sz="2400">
                <a:solidFill>
                  <a:schemeClr val="dk1"/>
                </a:solidFill>
                <a:latin typeface="Trebuchet MS"/>
                <a:ea typeface="Trebuchet MS"/>
                <a:cs typeface="Trebuchet MS"/>
                <a:sym typeface="Trebuchet MS"/>
              </a:rPr>
              <a:t>El acompañamiento de aula  es comprendido como una estrategia que fortalece el proceso educativo, permitiendo trazar puentes entre lo </a:t>
            </a:r>
            <a:r>
              <a:rPr lang="es-CO" sz="2400" b="1">
                <a:solidFill>
                  <a:schemeClr val="dk1"/>
                </a:solidFill>
                <a:latin typeface="Trebuchet MS"/>
                <a:ea typeface="Trebuchet MS"/>
                <a:cs typeface="Trebuchet MS"/>
                <a:sym typeface="Trebuchet MS"/>
              </a:rPr>
              <a:t>planeado y lo implementado </a:t>
            </a:r>
            <a:r>
              <a:rPr lang="es-CO" sz="2400">
                <a:solidFill>
                  <a:schemeClr val="dk1"/>
                </a:solidFill>
                <a:latin typeface="Trebuchet MS"/>
                <a:ea typeface="Trebuchet MS"/>
                <a:cs typeface="Trebuchet MS"/>
                <a:sym typeface="Trebuchet MS"/>
              </a:rPr>
              <a:t>constituyéndose así en una fuente importante de información y apoyo entre el acompañante y el acompañado.</a:t>
            </a:r>
          </a:p>
          <a:p>
            <a:pPr lvl="0" algn="ctr" rtl="0">
              <a:lnSpc>
                <a:spcPct val="115000"/>
              </a:lnSpc>
              <a:spcBef>
                <a:spcPts val="0"/>
              </a:spcBef>
              <a:buNone/>
            </a:pPr>
            <a:endParaRPr sz="2400" b="1" i="1" u="sng">
              <a:solidFill>
                <a:schemeClr val="dk1"/>
              </a:solidFill>
              <a:latin typeface="Trebuchet MS"/>
              <a:ea typeface="Trebuchet MS"/>
              <a:cs typeface="Trebuchet MS"/>
              <a:sym typeface="Trebuchet MS"/>
            </a:endParaRPr>
          </a:p>
          <a:p>
            <a:pPr lvl="0" algn="ctr" rtl="0">
              <a:lnSpc>
                <a:spcPct val="115000"/>
              </a:lnSpc>
              <a:spcBef>
                <a:spcPts val="0"/>
              </a:spcBef>
              <a:buNone/>
            </a:pPr>
            <a:r>
              <a:rPr lang="es-CO" sz="2400" b="1" i="1">
                <a:solidFill>
                  <a:srgbClr val="980000"/>
                </a:solidFill>
                <a:latin typeface="Trebuchet MS"/>
                <a:ea typeface="Trebuchet MS"/>
                <a:cs typeface="Trebuchet MS"/>
                <a:sym typeface="Trebuchet MS"/>
              </a:rPr>
              <a:t>Vemos la el acompañamiento de aula como una oportunidad para enriquecer las prácticas de aula y facilitar el mejoramiento de los aprendizajes.</a:t>
            </a:r>
          </a:p>
        </p:txBody>
      </p:sp>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Shape 769"/>
          <p:cNvSpPr txBox="1"/>
          <p:nvPr/>
        </p:nvSpPr>
        <p:spPr>
          <a:xfrm>
            <a:off x="3333628" y="108766"/>
            <a:ext cx="8751600" cy="451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Trebuchet MS"/>
              <a:buNone/>
            </a:pPr>
            <a:r>
              <a:rPr lang="es-CO" sz="2400" b="1" i="0" u="none" strike="noStrike" cap="none">
                <a:solidFill>
                  <a:schemeClr val="lt1"/>
                </a:solidFill>
                <a:latin typeface="Trebuchet MS"/>
                <a:ea typeface="Trebuchet MS"/>
                <a:cs typeface="Trebuchet MS"/>
                <a:sym typeface="Trebuchet MS"/>
              </a:rPr>
              <a:t>Uso pedagógico de la Caja Siempre Día E 2016</a:t>
            </a:r>
          </a:p>
          <a:p>
            <a:pPr marL="0" marR="0" lvl="0" indent="0" algn="r" rtl="0">
              <a:lnSpc>
                <a:spcPct val="100000"/>
              </a:lnSpc>
              <a:spcBef>
                <a:spcPts val="0"/>
              </a:spcBef>
              <a:spcAft>
                <a:spcPts val="0"/>
              </a:spcAft>
              <a:buClr>
                <a:srgbClr val="FFFFFF"/>
              </a:buClr>
              <a:buFont typeface="Arial"/>
              <a:buNone/>
            </a:pPr>
            <a:endParaRPr sz="2400" b="0" i="0" u="none" strike="noStrike" cap="none">
              <a:solidFill>
                <a:schemeClr val="lt1"/>
              </a:solidFill>
              <a:latin typeface="Arial"/>
              <a:ea typeface="Arial"/>
              <a:cs typeface="Arial"/>
              <a:sym typeface="Arial"/>
            </a:endParaRPr>
          </a:p>
        </p:txBody>
      </p:sp>
      <p:grpSp>
        <p:nvGrpSpPr>
          <p:cNvPr id="770" name="Shape 770"/>
          <p:cNvGrpSpPr/>
          <p:nvPr/>
        </p:nvGrpSpPr>
        <p:grpSpPr>
          <a:xfrm>
            <a:off x="0" y="6100946"/>
            <a:ext cx="12192060" cy="758350"/>
            <a:chOff x="0" y="5974080"/>
            <a:chExt cx="12192060" cy="898200"/>
          </a:xfrm>
        </p:grpSpPr>
        <p:pic>
          <p:nvPicPr>
            <p:cNvPr id="771" name="Shape 771"/>
            <p:cNvPicPr preferRelativeResize="0"/>
            <p:nvPr/>
          </p:nvPicPr>
          <p:blipFill rotWithShape="1">
            <a:blip r:embed="rId3">
              <a:alphaModFix/>
            </a:blip>
            <a:srcRect/>
            <a:stretch/>
          </p:blipFill>
          <p:spPr>
            <a:xfrm>
              <a:off x="0" y="5974080"/>
              <a:ext cx="3185100" cy="883800"/>
            </a:xfrm>
            <a:prstGeom prst="rect">
              <a:avLst/>
            </a:prstGeom>
            <a:noFill/>
            <a:ln>
              <a:noFill/>
            </a:ln>
          </p:spPr>
        </p:pic>
        <p:pic>
          <p:nvPicPr>
            <p:cNvPr id="772" name="Shape 772" descr="bandera-01.png"/>
            <p:cNvPicPr preferRelativeResize="0"/>
            <p:nvPr/>
          </p:nvPicPr>
          <p:blipFill rotWithShape="1">
            <a:blip r:embed="rId4">
              <a:alphaModFix/>
            </a:blip>
            <a:srcRect/>
            <a:stretch/>
          </p:blipFill>
          <p:spPr>
            <a:xfrm>
              <a:off x="8138160" y="5974080"/>
              <a:ext cx="4053900" cy="898200"/>
            </a:xfrm>
            <a:prstGeom prst="rect">
              <a:avLst/>
            </a:prstGeom>
            <a:noFill/>
            <a:ln>
              <a:noFill/>
            </a:ln>
          </p:spPr>
        </p:pic>
        <p:pic>
          <p:nvPicPr>
            <p:cNvPr id="773" name="Shape 773" descr="http://aprende.colombiaaprende.edu.co/sites/default/files/naspublic/styles/300_200/public/naspublic/orig_image/jornada_unica.png?itok=S0v9r2Wz"/>
            <p:cNvPicPr preferRelativeResize="0"/>
            <p:nvPr/>
          </p:nvPicPr>
          <p:blipFill rotWithShape="1">
            <a:blip r:embed="rId5">
              <a:alphaModFix/>
            </a:blip>
            <a:srcRect t="19787" b="15036"/>
            <a:stretch/>
          </p:blipFill>
          <p:spPr>
            <a:xfrm>
              <a:off x="3154680" y="6156960"/>
              <a:ext cx="1540799" cy="685800"/>
            </a:xfrm>
            <a:prstGeom prst="rect">
              <a:avLst/>
            </a:prstGeom>
            <a:noFill/>
            <a:ln>
              <a:noFill/>
            </a:ln>
          </p:spPr>
        </p:pic>
        <p:pic>
          <p:nvPicPr>
            <p:cNvPr id="774" name="Shape 774"/>
            <p:cNvPicPr preferRelativeResize="0"/>
            <p:nvPr/>
          </p:nvPicPr>
          <p:blipFill rotWithShape="1">
            <a:blip r:embed="rId6">
              <a:alphaModFix/>
            </a:blip>
            <a:srcRect/>
            <a:stretch/>
          </p:blipFill>
          <p:spPr>
            <a:xfrm>
              <a:off x="4549171" y="6199925"/>
              <a:ext cx="968100" cy="657000"/>
            </a:xfrm>
            <a:prstGeom prst="rect">
              <a:avLst/>
            </a:prstGeom>
            <a:noFill/>
            <a:ln>
              <a:noFill/>
            </a:ln>
          </p:spPr>
        </p:pic>
        <p:pic>
          <p:nvPicPr>
            <p:cNvPr id="775" name="Shape 775"/>
            <p:cNvPicPr preferRelativeResize="0"/>
            <p:nvPr/>
          </p:nvPicPr>
          <p:blipFill rotWithShape="1">
            <a:blip r:embed="rId7">
              <a:alphaModFix/>
            </a:blip>
            <a:srcRect l="16108" t="16474" r="16546" b="3901"/>
            <a:stretch/>
          </p:blipFill>
          <p:spPr>
            <a:xfrm>
              <a:off x="5577755" y="6055289"/>
              <a:ext cx="609600" cy="790800"/>
            </a:xfrm>
            <a:prstGeom prst="rect">
              <a:avLst/>
            </a:prstGeom>
            <a:noFill/>
            <a:ln>
              <a:noFill/>
            </a:ln>
          </p:spPr>
        </p:pic>
      </p:grpSp>
      <p:sp>
        <p:nvSpPr>
          <p:cNvPr id="776" name="Shape 776"/>
          <p:cNvSpPr/>
          <p:nvPr/>
        </p:nvSpPr>
        <p:spPr>
          <a:xfrm rot="-5400000">
            <a:off x="6338650" y="-4678825"/>
            <a:ext cx="1174200" cy="10532100"/>
          </a:xfrm>
          <a:custGeom>
            <a:avLst/>
            <a:gdLst/>
            <a:ahLst/>
            <a:cxnLst/>
            <a:rect l="0" t="0" r="0" b="0"/>
            <a:pathLst>
              <a:path w="120000" h="120000" extrusionOk="0">
                <a:moveTo>
                  <a:pt x="20000" y="0"/>
                </a:moveTo>
                <a:lnTo>
                  <a:pt x="99999" y="0"/>
                </a:lnTo>
                <a:cubicBezTo>
                  <a:pt x="111045" y="0"/>
                  <a:pt x="120000" y="1321"/>
                  <a:pt x="120000" y="2951"/>
                </a:cubicBezTo>
                <a:lnTo>
                  <a:pt x="120000" y="120000"/>
                </a:lnTo>
                <a:lnTo>
                  <a:pt x="120000" y="120000"/>
                </a:lnTo>
                <a:lnTo>
                  <a:pt x="0" y="120000"/>
                </a:lnTo>
                <a:lnTo>
                  <a:pt x="0" y="120000"/>
                </a:lnTo>
                <a:lnTo>
                  <a:pt x="0" y="2951"/>
                </a:lnTo>
                <a:cubicBezTo>
                  <a:pt x="0" y="1321"/>
                  <a:pt x="8954" y="0"/>
                  <a:pt x="20000" y="0"/>
                </a:cubicBezTo>
              </a:path>
            </a:pathLst>
          </a:custGeom>
          <a:solidFill>
            <a:srgbClr val="17365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2400" b="0" i="0" u="none" strike="noStrike" cap="none">
              <a:solidFill>
                <a:schemeClr val="lt1"/>
              </a:solidFill>
              <a:latin typeface="Calibri"/>
              <a:ea typeface="Calibri"/>
              <a:cs typeface="Calibri"/>
              <a:sym typeface="Calibri"/>
            </a:endParaRPr>
          </a:p>
        </p:txBody>
      </p:sp>
      <p:sp>
        <p:nvSpPr>
          <p:cNvPr id="777" name="Shape 777"/>
          <p:cNvSpPr txBox="1"/>
          <p:nvPr/>
        </p:nvSpPr>
        <p:spPr>
          <a:xfrm>
            <a:off x="5163955" y="83939"/>
            <a:ext cx="6723300" cy="537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800" b="1" i="0" u="none" strike="noStrike" cap="none">
              <a:solidFill>
                <a:schemeClr val="lt1"/>
              </a:solidFill>
              <a:latin typeface="Trebuchet MS"/>
              <a:ea typeface="Trebuchet MS"/>
              <a:cs typeface="Trebuchet MS"/>
              <a:sym typeface="Trebuchet MS"/>
            </a:endParaRPr>
          </a:p>
        </p:txBody>
      </p:sp>
      <p:sp>
        <p:nvSpPr>
          <p:cNvPr id="778" name="Shape 778"/>
          <p:cNvSpPr txBox="1"/>
          <p:nvPr/>
        </p:nvSpPr>
        <p:spPr>
          <a:xfrm>
            <a:off x="1959024" y="83950"/>
            <a:ext cx="10126200" cy="537600"/>
          </a:xfrm>
          <a:prstGeom prst="rect">
            <a:avLst/>
          </a:prstGeom>
          <a:noFill/>
          <a:ln>
            <a:noFill/>
          </a:ln>
        </p:spPr>
        <p:txBody>
          <a:bodyPr lIns="91425" tIns="45700" rIns="91425" bIns="45700" anchor="t" anchorCtr="0">
            <a:noAutofit/>
          </a:bodyPr>
          <a:lstStyle/>
          <a:p>
            <a:pPr lvl="0" rtl="0">
              <a:spcBef>
                <a:spcPts val="0"/>
              </a:spcBef>
              <a:buClr>
                <a:schemeClr val="dk1"/>
              </a:buClr>
              <a:buSzPct val="39285"/>
              <a:buFont typeface="Arial"/>
              <a:buNone/>
            </a:pPr>
            <a:r>
              <a:rPr lang="es-CO" sz="2800" b="1">
                <a:solidFill>
                  <a:srgbClr val="FFFFFF"/>
                </a:solidFill>
                <a:latin typeface="Trebuchet MS"/>
                <a:ea typeface="Trebuchet MS"/>
                <a:cs typeface="Trebuchet MS"/>
                <a:sym typeface="Trebuchet MS"/>
              </a:rPr>
              <a:t>El acompañamiento pedagógico en el aula como un proceso formativo</a:t>
            </a:r>
          </a:p>
          <a:p>
            <a:pPr marL="0" marR="0" lvl="0" indent="0" rtl="0">
              <a:lnSpc>
                <a:spcPct val="100000"/>
              </a:lnSpc>
              <a:spcBef>
                <a:spcPts val="0"/>
              </a:spcBef>
              <a:spcAft>
                <a:spcPts val="0"/>
              </a:spcAft>
              <a:buClr>
                <a:schemeClr val="lt1"/>
              </a:buClr>
              <a:buFont typeface="Trebuchet MS"/>
              <a:buNone/>
            </a:pPr>
            <a:endParaRPr sz="2800" b="1">
              <a:solidFill>
                <a:srgbClr val="FFFFFF"/>
              </a:solidFill>
              <a:latin typeface="Trebuchet MS"/>
              <a:ea typeface="Trebuchet MS"/>
              <a:cs typeface="Trebuchet MS"/>
              <a:sym typeface="Trebuchet MS"/>
            </a:endParaRPr>
          </a:p>
        </p:txBody>
      </p:sp>
      <p:pic>
        <p:nvPicPr>
          <p:cNvPr id="779" name="Shape 779"/>
          <p:cNvPicPr preferRelativeResize="0"/>
          <p:nvPr/>
        </p:nvPicPr>
        <p:blipFill>
          <a:blip r:embed="rId8">
            <a:alphaModFix/>
          </a:blip>
          <a:stretch>
            <a:fillRect/>
          </a:stretch>
        </p:blipFill>
        <p:spPr>
          <a:xfrm>
            <a:off x="6623125" y="1456175"/>
            <a:ext cx="4728575" cy="5127175"/>
          </a:xfrm>
          <a:prstGeom prst="rect">
            <a:avLst/>
          </a:prstGeom>
          <a:noFill/>
          <a:ln>
            <a:noFill/>
          </a:ln>
        </p:spPr>
      </p:pic>
      <p:pic>
        <p:nvPicPr>
          <p:cNvPr id="780" name="Shape 780"/>
          <p:cNvPicPr preferRelativeResize="0"/>
          <p:nvPr/>
        </p:nvPicPr>
        <p:blipFill>
          <a:blip r:embed="rId9">
            <a:alphaModFix/>
          </a:blip>
          <a:stretch>
            <a:fillRect/>
          </a:stretch>
        </p:blipFill>
        <p:spPr>
          <a:xfrm>
            <a:off x="1277750" y="2390987"/>
            <a:ext cx="3886200" cy="3257550"/>
          </a:xfrm>
          <a:prstGeom prst="rect">
            <a:avLst/>
          </a:prstGeom>
          <a:noFill/>
          <a:ln>
            <a:noFill/>
          </a:ln>
        </p:spPr>
      </p:pic>
      <p:sp>
        <p:nvSpPr>
          <p:cNvPr id="781" name="Shape 781"/>
          <p:cNvSpPr txBox="1"/>
          <p:nvPr/>
        </p:nvSpPr>
        <p:spPr>
          <a:xfrm>
            <a:off x="563675" y="1440850"/>
            <a:ext cx="5683800" cy="1052100"/>
          </a:xfrm>
          <a:prstGeom prst="rect">
            <a:avLst/>
          </a:prstGeom>
          <a:noFill/>
          <a:ln>
            <a:noFill/>
          </a:ln>
        </p:spPr>
        <p:txBody>
          <a:bodyPr lIns="91425" tIns="91425" rIns="91425" bIns="91425" anchor="t" anchorCtr="0">
            <a:noAutofit/>
          </a:bodyPr>
          <a:lstStyle/>
          <a:p>
            <a:pPr lvl="0" algn="ctr">
              <a:spcBef>
                <a:spcPts val="0"/>
              </a:spcBef>
              <a:buNone/>
            </a:pPr>
            <a:r>
              <a:rPr lang="es-CO" sz="2400" b="1">
                <a:solidFill>
                  <a:srgbClr val="990000"/>
                </a:solidFill>
                <a:latin typeface="Trebuchet MS"/>
                <a:ea typeface="Trebuchet MS"/>
                <a:cs typeface="Trebuchet MS"/>
                <a:sym typeface="Trebuchet MS"/>
              </a:rPr>
              <a:t>¿Para qué sirve el acompañamiento en el aula?</a:t>
            </a:r>
          </a:p>
        </p:txBody>
      </p:sp>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Shape 786"/>
          <p:cNvSpPr txBox="1"/>
          <p:nvPr/>
        </p:nvSpPr>
        <p:spPr>
          <a:xfrm>
            <a:off x="3333628" y="108766"/>
            <a:ext cx="8751600" cy="451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Trebuchet MS"/>
              <a:buNone/>
            </a:pPr>
            <a:r>
              <a:rPr lang="es-CO" sz="2400" b="1" i="0" u="none" strike="noStrike" cap="none">
                <a:solidFill>
                  <a:schemeClr val="lt1"/>
                </a:solidFill>
                <a:latin typeface="Trebuchet MS"/>
                <a:ea typeface="Trebuchet MS"/>
                <a:cs typeface="Trebuchet MS"/>
                <a:sym typeface="Trebuchet MS"/>
              </a:rPr>
              <a:t>Uso pedagógico de la Caja Siempre Día E 2016</a:t>
            </a:r>
          </a:p>
          <a:p>
            <a:pPr marL="0" marR="0" lvl="0" indent="0" algn="r" rtl="0">
              <a:lnSpc>
                <a:spcPct val="100000"/>
              </a:lnSpc>
              <a:spcBef>
                <a:spcPts val="0"/>
              </a:spcBef>
              <a:spcAft>
                <a:spcPts val="0"/>
              </a:spcAft>
              <a:buClr>
                <a:srgbClr val="FFFFFF"/>
              </a:buClr>
              <a:buFont typeface="Arial"/>
              <a:buNone/>
            </a:pPr>
            <a:endParaRPr sz="2400" b="0" i="0" u="none" strike="noStrike" cap="none">
              <a:solidFill>
                <a:schemeClr val="lt1"/>
              </a:solidFill>
              <a:latin typeface="Arial"/>
              <a:ea typeface="Arial"/>
              <a:cs typeface="Arial"/>
              <a:sym typeface="Arial"/>
            </a:endParaRPr>
          </a:p>
        </p:txBody>
      </p:sp>
      <p:grpSp>
        <p:nvGrpSpPr>
          <p:cNvPr id="787" name="Shape 787"/>
          <p:cNvGrpSpPr/>
          <p:nvPr/>
        </p:nvGrpSpPr>
        <p:grpSpPr>
          <a:xfrm>
            <a:off x="0" y="6100946"/>
            <a:ext cx="12192060" cy="758350"/>
            <a:chOff x="0" y="5974080"/>
            <a:chExt cx="12192060" cy="898200"/>
          </a:xfrm>
        </p:grpSpPr>
        <p:pic>
          <p:nvPicPr>
            <p:cNvPr id="788" name="Shape 788"/>
            <p:cNvPicPr preferRelativeResize="0"/>
            <p:nvPr/>
          </p:nvPicPr>
          <p:blipFill rotWithShape="1">
            <a:blip r:embed="rId3">
              <a:alphaModFix/>
            </a:blip>
            <a:srcRect/>
            <a:stretch/>
          </p:blipFill>
          <p:spPr>
            <a:xfrm>
              <a:off x="0" y="5974080"/>
              <a:ext cx="3185100" cy="883800"/>
            </a:xfrm>
            <a:prstGeom prst="rect">
              <a:avLst/>
            </a:prstGeom>
            <a:noFill/>
            <a:ln>
              <a:noFill/>
            </a:ln>
          </p:spPr>
        </p:pic>
        <p:pic>
          <p:nvPicPr>
            <p:cNvPr id="789" name="Shape 789" descr="bandera-01.png"/>
            <p:cNvPicPr preferRelativeResize="0"/>
            <p:nvPr/>
          </p:nvPicPr>
          <p:blipFill rotWithShape="1">
            <a:blip r:embed="rId4">
              <a:alphaModFix/>
            </a:blip>
            <a:srcRect/>
            <a:stretch/>
          </p:blipFill>
          <p:spPr>
            <a:xfrm>
              <a:off x="8138160" y="5974080"/>
              <a:ext cx="4053900" cy="898200"/>
            </a:xfrm>
            <a:prstGeom prst="rect">
              <a:avLst/>
            </a:prstGeom>
            <a:noFill/>
            <a:ln>
              <a:noFill/>
            </a:ln>
          </p:spPr>
        </p:pic>
        <p:pic>
          <p:nvPicPr>
            <p:cNvPr id="790" name="Shape 790" descr="http://aprende.colombiaaprende.edu.co/sites/default/files/naspublic/styles/300_200/public/naspublic/orig_image/jornada_unica.png?itok=S0v9r2Wz"/>
            <p:cNvPicPr preferRelativeResize="0"/>
            <p:nvPr/>
          </p:nvPicPr>
          <p:blipFill rotWithShape="1">
            <a:blip r:embed="rId5">
              <a:alphaModFix/>
            </a:blip>
            <a:srcRect t="19787" b="15036"/>
            <a:stretch/>
          </p:blipFill>
          <p:spPr>
            <a:xfrm>
              <a:off x="3154680" y="6156960"/>
              <a:ext cx="1540799" cy="685800"/>
            </a:xfrm>
            <a:prstGeom prst="rect">
              <a:avLst/>
            </a:prstGeom>
            <a:noFill/>
            <a:ln>
              <a:noFill/>
            </a:ln>
          </p:spPr>
        </p:pic>
        <p:pic>
          <p:nvPicPr>
            <p:cNvPr id="791" name="Shape 791"/>
            <p:cNvPicPr preferRelativeResize="0"/>
            <p:nvPr/>
          </p:nvPicPr>
          <p:blipFill rotWithShape="1">
            <a:blip r:embed="rId6">
              <a:alphaModFix/>
            </a:blip>
            <a:srcRect/>
            <a:stretch/>
          </p:blipFill>
          <p:spPr>
            <a:xfrm>
              <a:off x="4549171" y="6199925"/>
              <a:ext cx="968100" cy="657000"/>
            </a:xfrm>
            <a:prstGeom prst="rect">
              <a:avLst/>
            </a:prstGeom>
            <a:noFill/>
            <a:ln>
              <a:noFill/>
            </a:ln>
          </p:spPr>
        </p:pic>
        <p:pic>
          <p:nvPicPr>
            <p:cNvPr id="792" name="Shape 792"/>
            <p:cNvPicPr preferRelativeResize="0"/>
            <p:nvPr/>
          </p:nvPicPr>
          <p:blipFill rotWithShape="1">
            <a:blip r:embed="rId7">
              <a:alphaModFix/>
            </a:blip>
            <a:srcRect l="16108" t="16474" r="16546" b="3901"/>
            <a:stretch/>
          </p:blipFill>
          <p:spPr>
            <a:xfrm>
              <a:off x="5577755" y="6055289"/>
              <a:ext cx="609600" cy="790800"/>
            </a:xfrm>
            <a:prstGeom prst="rect">
              <a:avLst/>
            </a:prstGeom>
            <a:noFill/>
            <a:ln>
              <a:noFill/>
            </a:ln>
          </p:spPr>
        </p:pic>
      </p:grpSp>
      <p:sp>
        <p:nvSpPr>
          <p:cNvPr id="793" name="Shape 793"/>
          <p:cNvSpPr/>
          <p:nvPr/>
        </p:nvSpPr>
        <p:spPr>
          <a:xfrm rot="-5400000">
            <a:off x="6338650" y="-4678825"/>
            <a:ext cx="1174200" cy="10532100"/>
          </a:xfrm>
          <a:custGeom>
            <a:avLst/>
            <a:gdLst/>
            <a:ahLst/>
            <a:cxnLst/>
            <a:rect l="0" t="0" r="0" b="0"/>
            <a:pathLst>
              <a:path w="120000" h="120000" extrusionOk="0">
                <a:moveTo>
                  <a:pt x="20000" y="0"/>
                </a:moveTo>
                <a:lnTo>
                  <a:pt x="99999" y="0"/>
                </a:lnTo>
                <a:cubicBezTo>
                  <a:pt x="111045" y="0"/>
                  <a:pt x="120000" y="1321"/>
                  <a:pt x="120000" y="2951"/>
                </a:cubicBezTo>
                <a:lnTo>
                  <a:pt x="120000" y="120000"/>
                </a:lnTo>
                <a:lnTo>
                  <a:pt x="120000" y="120000"/>
                </a:lnTo>
                <a:lnTo>
                  <a:pt x="0" y="120000"/>
                </a:lnTo>
                <a:lnTo>
                  <a:pt x="0" y="120000"/>
                </a:lnTo>
                <a:lnTo>
                  <a:pt x="0" y="2951"/>
                </a:lnTo>
                <a:cubicBezTo>
                  <a:pt x="0" y="1321"/>
                  <a:pt x="8954" y="0"/>
                  <a:pt x="20000" y="0"/>
                </a:cubicBezTo>
              </a:path>
            </a:pathLst>
          </a:custGeom>
          <a:solidFill>
            <a:srgbClr val="17365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2400" b="0" i="0" u="none" strike="noStrike" cap="none">
              <a:solidFill>
                <a:schemeClr val="lt1"/>
              </a:solidFill>
              <a:latin typeface="Calibri"/>
              <a:ea typeface="Calibri"/>
              <a:cs typeface="Calibri"/>
              <a:sym typeface="Calibri"/>
            </a:endParaRPr>
          </a:p>
        </p:txBody>
      </p:sp>
      <p:sp>
        <p:nvSpPr>
          <p:cNvPr id="794" name="Shape 794"/>
          <p:cNvSpPr txBox="1"/>
          <p:nvPr/>
        </p:nvSpPr>
        <p:spPr>
          <a:xfrm>
            <a:off x="5163955" y="83939"/>
            <a:ext cx="6723300" cy="537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800" b="1" i="0" u="none" strike="noStrike" cap="none">
              <a:solidFill>
                <a:schemeClr val="lt1"/>
              </a:solidFill>
              <a:latin typeface="Trebuchet MS"/>
              <a:ea typeface="Trebuchet MS"/>
              <a:cs typeface="Trebuchet MS"/>
              <a:sym typeface="Trebuchet MS"/>
            </a:endParaRPr>
          </a:p>
        </p:txBody>
      </p:sp>
      <p:sp>
        <p:nvSpPr>
          <p:cNvPr id="795" name="Shape 795"/>
          <p:cNvSpPr txBox="1"/>
          <p:nvPr/>
        </p:nvSpPr>
        <p:spPr>
          <a:xfrm>
            <a:off x="1959024" y="83950"/>
            <a:ext cx="10126200" cy="537600"/>
          </a:xfrm>
          <a:prstGeom prst="rect">
            <a:avLst/>
          </a:prstGeom>
          <a:noFill/>
          <a:ln>
            <a:noFill/>
          </a:ln>
        </p:spPr>
        <p:txBody>
          <a:bodyPr lIns="91425" tIns="45700" rIns="91425" bIns="45700" anchor="t" anchorCtr="0">
            <a:noAutofit/>
          </a:bodyPr>
          <a:lstStyle/>
          <a:p>
            <a:pPr lvl="0" rtl="0">
              <a:spcBef>
                <a:spcPts val="0"/>
              </a:spcBef>
              <a:buClr>
                <a:schemeClr val="dk1"/>
              </a:buClr>
              <a:buSzPct val="39285"/>
              <a:buFont typeface="Arial"/>
              <a:buNone/>
            </a:pPr>
            <a:r>
              <a:rPr lang="es-CO" sz="2800" b="1">
                <a:solidFill>
                  <a:srgbClr val="FFFFFF"/>
                </a:solidFill>
                <a:latin typeface="Trebuchet MS"/>
                <a:ea typeface="Trebuchet MS"/>
                <a:cs typeface="Trebuchet MS"/>
                <a:sym typeface="Trebuchet MS"/>
              </a:rPr>
              <a:t>El acompañamiento pedagógico en el aula como un proceso formativo</a:t>
            </a:r>
          </a:p>
          <a:p>
            <a:pPr marL="0" marR="0" lvl="0" indent="0" rtl="0">
              <a:lnSpc>
                <a:spcPct val="100000"/>
              </a:lnSpc>
              <a:spcBef>
                <a:spcPts val="0"/>
              </a:spcBef>
              <a:spcAft>
                <a:spcPts val="0"/>
              </a:spcAft>
              <a:buClr>
                <a:schemeClr val="lt1"/>
              </a:buClr>
              <a:buFont typeface="Trebuchet MS"/>
              <a:buNone/>
            </a:pPr>
            <a:endParaRPr sz="2800" b="1">
              <a:solidFill>
                <a:srgbClr val="FFFFFF"/>
              </a:solidFill>
              <a:latin typeface="Trebuchet MS"/>
              <a:ea typeface="Trebuchet MS"/>
              <a:cs typeface="Trebuchet MS"/>
              <a:sym typeface="Trebuchet MS"/>
            </a:endParaRPr>
          </a:p>
        </p:txBody>
      </p:sp>
      <p:pic>
        <p:nvPicPr>
          <p:cNvPr id="796" name="Shape 796"/>
          <p:cNvPicPr preferRelativeResize="0"/>
          <p:nvPr/>
        </p:nvPicPr>
        <p:blipFill>
          <a:blip r:embed="rId8">
            <a:alphaModFix/>
          </a:blip>
          <a:stretch>
            <a:fillRect/>
          </a:stretch>
        </p:blipFill>
        <p:spPr>
          <a:xfrm>
            <a:off x="1456150" y="2391425"/>
            <a:ext cx="9707674" cy="3638550"/>
          </a:xfrm>
          <a:prstGeom prst="rect">
            <a:avLst/>
          </a:prstGeom>
          <a:noFill/>
          <a:ln>
            <a:noFill/>
          </a:ln>
        </p:spPr>
      </p:pic>
      <p:pic>
        <p:nvPicPr>
          <p:cNvPr id="797" name="Shape 797"/>
          <p:cNvPicPr preferRelativeResize="0"/>
          <p:nvPr/>
        </p:nvPicPr>
        <p:blipFill>
          <a:blip r:embed="rId9">
            <a:alphaModFix/>
          </a:blip>
          <a:stretch>
            <a:fillRect/>
          </a:stretch>
        </p:blipFill>
        <p:spPr>
          <a:xfrm>
            <a:off x="1959025" y="1353600"/>
            <a:ext cx="8534400" cy="1104900"/>
          </a:xfrm>
          <a:prstGeom prst="rect">
            <a:avLst/>
          </a:prstGeom>
          <a:noFill/>
          <a:ln>
            <a:noFill/>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p:nvPr/>
        </p:nvSpPr>
        <p:spPr>
          <a:xfrm>
            <a:off x="8518357" y="16039"/>
            <a:ext cx="2551251" cy="690898"/>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800040"/>
              </a:buClr>
              <a:buSzPct val="25000"/>
              <a:buFont typeface="Calibri"/>
              <a:buNone/>
            </a:pPr>
            <a:r>
              <a:rPr lang="es-CO" sz="3200" b="1" i="0" u="none" strike="noStrike" cap="none">
                <a:solidFill>
                  <a:schemeClr val="lt1"/>
                </a:solidFill>
                <a:latin typeface="Trebuchet MS"/>
                <a:ea typeface="Trebuchet MS"/>
                <a:cs typeface="Trebuchet MS"/>
                <a:sym typeface="Trebuchet MS"/>
              </a:rPr>
              <a:t>Agenda  </a:t>
            </a:r>
          </a:p>
        </p:txBody>
      </p:sp>
      <p:sp>
        <p:nvSpPr>
          <p:cNvPr id="229" name="Shape 229"/>
          <p:cNvSpPr txBox="1"/>
          <p:nvPr/>
        </p:nvSpPr>
        <p:spPr>
          <a:xfrm>
            <a:off x="1592579" y="1064825"/>
            <a:ext cx="609300" cy="586800"/>
          </a:xfrm>
          <a:prstGeom prst="rect">
            <a:avLst/>
          </a:prstGeom>
          <a:solidFill>
            <a:srgbClr val="1E497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Trebuchet MS"/>
              <a:buNone/>
            </a:pPr>
            <a:r>
              <a:rPr lang="es-CO" sz="2400" b="1" i="0" u="none" strike="noStrike" cap="none">
                <a:solidFill>
                  <a:srgbClr val="FFFFFF"/>
                </a:solidFill>
                <a:latin typeface="Trebuchet MS"/>
                <a:ea typeface="Trebuchet MS"/>
                <a:cs typeface="Trebuchet MS"/>
                <a:sym typeface="Trebuchet MS"/>
              </a:rPr>
              <a:t>1</a:t>
            </a:r>
          </a:p>
        </p:txBody>
      </p:sp>
      <p:sp>
        <p:nvSpPr>
          <p:cNvPr id="230" name="Shape 230"/>
          <p:cNvSpPr txBox="1"/>
          <p:nvPr/>
        </p:nvSpPr>
        <p:spPr>
          <a:xfrm>
            <a:off x="2431882" y="1063480"/>
            <a:ext cx="7863600" cy="586800"/>
          </a:xfrm>
          <a:prstGeom prst="rect">
            <a:avLst/>
          </a:prstGeom>
          <a:solidFill>
            <a:srgbClr val="CFE2F3"/>
          </a:solidFill>
          <a:ln>
            <a:noFill/>
          </a:ln>
        </p:spPr>
        <p:txBody>
          <a:bodyPr lIns="91425" tIns="45700" rIns="91425" bIns="45700" anchor="ctr" anchorCtr="0">
            <a:noAutofit/>
          </a:bodyPr>
          <a:lstStyle/>
          <a:p>
            <a:pPr marL="0" marR="0" lvl="0" indent="0" algn="just" rtl="0">
              <a:lnSpc>
                <a:spcPct val="100000"/>
              </a:lnSpc>
              <a:spcBef>
                <a:spcPts val="0"/>
              </a:spcBef>
              <a:spcAft>
                <a:spcPts val="0"/>
              </a:spcAft>
              <a:buClr>
                <a:srgbClr val="000000"/>
              </a:buClr>
              <a:buSzPct val="25000"/>
              <a:buFont typeface="Trebuchet MS"/>
              <a:buNone/>
            </a:pPr>
            <a:r>
              <a:rPr lang="es-CO" sz="2000" b="1" i="0" u="none" strike="noStrike" cap="none">
                <a:solidFill>
                  <a:srgbClr val="000000"/>
                </a:solidFill>
                <a:latin typeface="Trebuchet MS"/>
                <a:ea typeface="Trebuchet MS"/>
                <a:cs typeface="Trebuchet MS"/>
                <a:sym typeface="Trebuchet MS"/>
              </a:rPr>
              <a:t>Actividad de</a:t>
            </a:r>
            <a:r>
              <a:rPr lang="es-CO" sz="2000" b="1" i="0" u="none" strike="noStrike" cap="none">
                <a:solidFill>
                  <a:schemeClr val="dk1"/>
                </a:solidFill>
                <a:latin typeface="Trebuchet MS"/>
                <a:ea typeface="Trebuchet MS"/>
                <a:cs typeface="Trebuchet MS"/>
                <a:sym typeface="Trebuchet MS"/>
              </a:rPr>
              <a:t> sensibilización</a:t>
            </a:r>
          </a:p>
        </p:txBody>
      </p:sp>
      <p:sp>
        <p:nvSpPr>
          <p:cNvPr id="231" name="Shape 231"/>
          <p:cNvSpPr txBox="1"/>
          <p:nvPr/>
        </p:nvSpPr>
        <p:spPr>
          <a:xfrm>
            <a:off x="2413125" y="1931303"/>
            <a:ext cx="7863600" cy="663000"/>
          </a:xfrm>
          <a:prstGeom prst="rect">
            <a:avLst/>
          </a:prstGeom>
          <a:solidFill>
            <a:srgbClr val="CFE2F3"/>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000" b="1" i="1"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ct val="25000"/>
              <a:buFont typeface="Trebuchet MS"/>
              <a:buNone/>
            </a:pPr>
            <a:r>
              <a:rPr lang="es-CO" sz="2000" b="1" i="0" u="none" strike="noStrike" cap="none">
                <a:solidFill>
                  <a:schemeClr val="dk1"/>
                </a:solidFill>
                <a:latin typeface="Trebuchet MS"/>
                <a:ea typeface="Trebuchet MS"/>
                <a:cs typeface="Trebuchet MS"/>
                <a:sym typeface="Trebuchet MS"/>
              </a:rPr>
              <a:t>Indagación compromisos y avances d</a:t>
            </a:r>
            <a:r>
              <a:rPr lang="es-CO" sz="2000" b="1">
                <a:solidFill>
                  <a:schemeClr val="dk1"/>
                </a:solidFill>
                <a:latin typeface="Trebuchet MS"/>
                <a:ea typeface="Trebuchet MS"/>
                <a:cs typeface="Trebuchet MS"/>
                <a:sym typeface="Trebuchet MS"/>
              </a:rPr>
              <a:t>el </a:t>
            </a:r>
            <a:r>
              <a:rPr lang="es-CO" sz="2000" b="1" i="0" u="none" strike="noStrike" cap="none">
                <a:solidFill>
                  <a:schemeClr val="dk1"/>
                </a:solidFill>
                <a:latin typeface="Trebuchet MS"/>
                <a:ea typeface="Trebuchet MS"/>
                <a:cs typeface="Trebuchet MS"/>
                <a:sym typeface="Trebuchet MS"/>
              </a:rPr>
              <a:t>3er encuentro</a:t>
            </a:r>
          </a:p>
          <a:p>
            <a:pPr marL="0" marR="0" lvl="0" indent="0" algn="l" rtl="0">
              <a:lnSpc>
                <a:spcPct val="100000"/>
              </a:lnSpc>
              <a:spcBef>
                <a:spcPts val="0"/>
              </a:spcBef>
              <a:spcAft>
                <a:spcPts val="0"/>
              </a:spcAft>
              <a:buClr>
                <a:srgbClr val="000000"/>
              </a:buClr>
              <a:buFont typeface="Trebuchet MS"/>
              <a:buNone/>
            </a:pPr>
            <a:endParaRPr sz="2000" b="0" i="0" u="none" strike="noStrike" cap="none">
              <a:solidFill>
                <a:srgbClr val="000000"/>
              </a:solidFill>
              <a:latin typeface="Trebuchet MS"/>
              <a:ea typeface="Trebuchet MS"/>
              <a:cs typeface="Trebuchet MS"/>
              <a:sym typeface="Trebuchet MS"/>
            </a:endParaRPr>
          </a:p>
        </p:txBody>
      </p:sp>
      <p:sp>
        <p:nvSpPr>
          <p:cNvPr id="232" name="Shape 232"/>
          <p:cNvSpPr txBox="1"/>
          <p:nvPr/>
        </p:nvSpPr>
        <p:spPr>
          <a:xfrm>
            <a:off x="1592578" y="1921301"/>
            <a:ext cx="609299" cy="588000"/>
          </a:xfrm>
          <a:prstGeom prst="rect">
            <a:avLst/>
          </a:prstGeom>
          <a:solidFill>
            <a:srgbClr val="1E497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Trebuchet MS"/>
              <a:buNone/>
            </a:pPr>
            <a:r>
              <a:rPr lang="es-CO" sz="2400" b="1" i="0" u="none" strike="noStrike" cap="none">
                <a:solidFill>
                  <a:srgbClr val="FFFFFF"/>
                </a:solidFill>
                <a:latin typeface="Trebuchet MS"/>
                <a:ea typeface="Trebuchet MS"/>
                <a:cs typeface="Trebuchet MS"/>
                <a:sym typeface="Trebuchet MS"/>
              </a:rPr>
              <a:t>2</a:t>
            </a:r>
          </a:p>
        </p:txBody>
      </p:sp>
      <p:sp>
        <p:nvSpPr>
          <p:cNvPr id="233" name="Shape 233"/>
          <p:cNvSpPr txBox="1"/>
          <p:nvPr/>
        </p:nvSpPr>
        <p:spPr>
          <a:xfrm>
            <a:off x="1592578" y="2796283"/>
            <a:ext cx="609299" cy="586800"/>
          </a:xfrm>
          <a:prstGeom prst="rect">
            <a:avLst/>
          </a:prstGeom>
          <a:solidFill>
            <a:srgbClr val="1E497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Trebuchet MS"/>
              <a:buNone/>
            </a:pPr>
            <a:r>
              <a:rPr lang="es-CO" sz="2400" b="1" i="0" u="none" strike="noStrike" cap="none">
                <a:solidFill>
                  <a:srgbClr val="FFFFFF"/>
                </a:solidFill>
                <a:latin typeface="Trebuchet MS"/>
                <a:ea typeface="Trebuchet MS"/>
                <a:cs typeface="Trebuchet MS"/>
                <a:sym typeface="Trebuchet MS"/>
              </a:rPr>
              <a:t>3</a:t>
            </a:r>
          </a:p>
        </p:txBody>
      </p:sp>
      <p:sp>
        <p:nvSpPr>
          <p:cNvPr id="234" name="Shape 234"/>
          <p:cNvSpPr txBox="1"/>
          <p:nvPr/>
        </p:nvSpPr>
        <p:spPr>
          <a:xfrm>
            <a:off x="2413125" y="2820425"/>
            <a:ext cx="7863600" cy="663000"/>
          </a:xfrm>
          <a:prstGeom prst="rect">
            <a:avLst/>
          </a:prstGeom>
          <a:solidFill>
            <a:srgbClr val="CFE2F3"/>
          </a:solidFill>
          <a:ln>
            <a:noFill/>
          </a:ln>
        </p:spPr>
        <p:txBody>
          <a:bodyPr lIns="91425" tIns="45700" rIns="91425" bIns="45700" anchor="ctr" anchorCtr="0">
            <a:noAutofit/>
          </a:bodyPr>
          <a:lstStyle/>
          <a:p>
            <a:pPr lvl="0" rtl="0">
              <a:spcBef>
                <a:spcPts val="0"/>
              </a:spcBef>
              <a:buClr>
                <a:schemeClr val="dk1"/>
              </a:buClr>
              <a:buFont typeface="Trebuchet MS"/>
              <a:buNone/>
            </a:pPr>
            <a:endParaRPr b="1" i="1">
              <a:solidFill>
                <a:schemeClr val="dk1"/>
              </a:solidFill>
              <a:latin typeface="Trebuchet MS"/>
              <a:ea typeface="Trebuchet MS"/>
              <a:cs typeface="Trebuchet MS"/>
              <a:sym typeface="Trebuchet MS"/>
            </a:endParaRPr>
          </a:p>
          <a:p>
            <a:pPr lvl="0" rtl="0">
              <a:spcBef>
                <a:spcPts val="0"/>
              </a:spcBef>
              <a:buClr>
                <a:schemeClr val="dk1"/>
              </a:buClr>
              <a:buSzPct val="25000"/>
              <a:buFont typeface="Trebuchet MS"/>
              <a:buNone/>
            </a:pPr>
            <a:r>
              <a:rPr lang="es-CO" sz="1800" b="1">
                <a:solidFill>
                  <a:schemeClr val="dk1"/>
                </a:solidFill>
                <a:latin typeface="Trebuchet MS"/>
                <a:ea typeface="Trebuchet MS"/>
                <a:cs typeface="Trebuchet MS"/>
                <a:sym typeface="Trebuchet MS"/>
              </a:rPr>
              <a:t>Indagación por el ejercicio de Caracterización de comprensión lectora - Estrategias de fortalecimiento de lectura y escritura</a:t>
            </a:r>
          </a:p>
          <a:p>
            <a:pPr lvl="0" algn="l" rtl="0">
              <a:spcBef>
                <a:spcPts val="0"/>
              </a:spcBef>
              <a:buClr>
                <a:schemeClr val="dk1"/>
              </a:buClr>
              <a:buFont typeface="Arial"/>
              <a:buNone/>
            </a:pPr>
            <a:endParaRPr sz="2000" b="1">
              <a:solidFill>
                <a:schemeClr val="dk1"/>
              </a:solidFill>
              <a:latin typeface="Trebuchet MS"/>
              <a:ea typeface="Trebuchet MS"/>
              <a:cs typeface="Trebuchet MS"/>
              <a:sym typeface="Trebuchet MS"/>
            </a:endParaRPr>
          </a:p>
        </p:txBody>
      </p:sp>
      <p:sp>
        <p:nvSpPr>
          <p:cNvPr id="235" name="Shape 235"/>
          <p:cNvSpPr txBox="1"/>
          <p:nvPr/>
        </p:nvSpPr>
        <p:spPr>
          <a:xfrm>
            <a:off x="1592578" y="3670078"/>
            <a:ext cx="609299" cy="586800"/>
          </a:xfrm>
          <a:prstGeom prst="rect">
            <a:avLst/>
          </a:prstGeom>
          <a:solidFill>
            <a:srgbClr val="1E497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Trebuchet MS"/>
              <a:buNone/>
            </a:pPr>
            <a:r>
              <a:rPr lang="es-CO" sz="2400" b="1" i="0" u="none" strike="noStrike" cap="none">
                <a:solidFill>
                  <a:srgbClr val="FFFFFF"/>
                </a:solidFill>
                <a:latin typeface="Trebuchet MS"/>
                <a:ea typeface="Trebuchet MS"/>
                <a:cs typeface="Trebuchet MS"/>
                <a:sym typeface="Trebuchet MS"/>
              </a:rPr>
              <a:t>4</a:t>
            </a:r>
          </a:p>
        </p:txBody>
      </p:sp>
      <p:sp>
        <p:nvSpPr>
          <p:cNvPr id="236" name="Shape 236"/>
          <p:cNvSpPr txBox="1"/>
          <p:nvPr/>
        </p:nvSpPr>
        <p:spPr>
          <a:xfrm>
            <a:off x="2413125" y="3668605"/>
            <a:ext cx="7863600" cy="586800"/>
          </a:xfrm>
          <a:prstGeom prst="rect">
            <a:avLst/>
          </a:prstGeom>
          <a:solidFill>
            <a:srgbClr val="CFE2F3"/>
          </a:solidFill>
          <a:ln>
            <a:noFill/>
          </a:ln>
        </p:spPr>
        <p:txBody>
          <a:bodyPr lIns="91425" tIns="45700" rIns="91425" bIns="45700" anchor="ctr" anchorCtr="0">
            <a:noAutofit/>
          </a:bodyPr>
          <a:lstStyle/>
          <a:p>
            <a:pPr lvl="0" rtl="0">
              <a:spcBef>
                <a:spcPts val="0"/>
              </a:spcBef>
              <a:buClr>
                <a:schemeClr val="dk1"/>
              </a:buClr>
              <a:buSzPct val="25000"/>
              <a:buFont typeface="Trebuchet MS"/>
              <a:buNone/>
            </a:pPr>
            <a:r>
              <a:rPr lang="es-CO" sz="1800" b="1">
                <a:solidFill>
                  <a:schemeClr val="dk1"/>
                </a:solidFill>
                <a:latin typeface="Trebuchet MS"/>
                <a:ea typeface="Trebuchet MS"/>
                <a:cs typeface="Trebuchet MS"/>
                <a:sym typeface="Trebuchet MS"/>
              </a:rPr>
              <a:t>El fortalecimiento curricular y el PICC-HME en el marco de la Jornada Única</a:t>
            </a:r>
          </a:p>
        </p:txBody>
      </p:sp>
      <p:sp>
        <p:nvSpPr>
          <p:cNvPr id="237" name="Shape 237"/>
          <p:cNvSpPr txBox="1"/>
          <p:nvPr/>
        </p:nvSpPr>
        <p:spPr>
          <a:xfrm>
            <a:off x="1592576" y="4449923"/>
            <a:ext cx="609300" cy="586800"/>
          </a:xfrm>
          <a:prstGeom prst="rect">
            <a:avLst/>
          </a:prstGeom>
          <a:solidFill>
            <a:srgbClr val="1E497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Trebuchet MS"/>
              <a:buNone/>
            </a:pPr>
            <a:r>
              <a:rPr lang="es-CO" sz="2400" b="1" i="0" u="none" strike="noStrike" cap="none">
                <a:solidFill>
                  <a:srgbClr val="FFFFFF"/>
                </a:solidFill>
                <a:latin typeface="Trebuchet MS"/>
                <a:ea typeface="Trebuchet MS"/>
                <a:cs typeface="Trebuchet MS"/>
                <a:sym typeface="Trebuchet MS"/>
              </a:rPr>
              <a:t>5</a:t>
            </a:r>
          </a:p>
        </p:txBody>
      </p:sp>
      <p:sp>
        <p:nvSpPr>
          <p:cNvPr id="238" name="Shape 238"/>
          <p:cNvSpPr txBox="1"/>
          <p:nvPr/>
        </p:nvSpPr>
        <p:spPr>
          <a:xfrm>
            <a:off x="2413125" y="4422311"/>
            <a:ext cx="7863600" cy="586800"/>
          </a:xfrm>
          <a:prstGeom prst="rect">
            <a:avLst/>
          </a:prstGeom>
          <a:solidFill>
            <a:srgbClr val="CFE2F3"/>
          </a:solidFill>
          <a:ln>
            <a:noFill/>
          </a:ln>
        </p:spPr>
        <p:txBody>
          <a:bodyPr lIns="91425" tIns="45700" rIns="91425" bIns="45700" anchor="ctr" anchorCtr="0">
            <a:noAutofit/>
          </a:bodyPr>
          <a:lstStyle/>
          <a:p>
            <a:pPr lvl="0" rtl="0">
              <a:spcBef>
                <a:spcPts val="0"/>
              </a:spcBef>
              <a:buClr>
                <a:schemeClr val="dk1"/>
              </a:buClr>
              <a:buSzPct val="25000"/>
              <a:buFont typeface="Trebuchet MS"/>
              <a:buNone/>
            </a:pPr>
            <a:r>
              <a:rPr lang="es-CO" sz="1800" b="1">
                <a:solidFill>
                  <a:schemeClr val="dk1"/>
                </a:solidFill>
                <a:latin typeface="Trebuchet MS"/>
                <a:ea typeface="Trebuchet MS"/>
                <a:cs typeface="Trebuchet MS"/>
                <a:sym typeface="Trebuchet MS"/>
              </a:rPr>
              <a:t>Gestión académica y el proceso de fortalecimiento curricular en el marco de la EICC a través del PICC-HME</a:t>
            </a:r>
          </a:p>
        </p:txBody>
      </p:sp>
      <p:grpSp>
        <p:nvGrpSpPr>
          <p:cNvPr id="239" name="Shape 239"/>
          <p:cNvGrpSpPr/>
          <p:nvPr/>
        </p:nvGrpSpPr>
        <p:grpSpPr>
          <a:xfrm>
            <a:off x="0" y="5948005"/>
            <a:ext cx="12270360" cy="910005"/>
            <a:chOff x="0" y="6389680"/>
            <a:chExt cx="12270360" cy="910005"/>
          </a:xfrm>
        </p:grpSpPr>
        <p:pic>
          <p:nvPicPr>
            <p:cNvPr id="240" name="Shape 240"/>
            <p:cNvPicPr preferRelativeResize="0"/>
            <p:nvPr/>
          </p:nvPicPr>
          <p:blipFill rotWithShape="1">
            <a:blip r:embed="rId3">
              <a:alphaModFix/>
            </a:blip>
            <a:srcRect/>
            <a:stretch/>
          </p:blipFill>
          <p:spPr>
            <a:xfrm>
              <a:off x="0" y="6396830"/>
              <a:ext cx="3185100" cy="883800"/>
            </a:xfrm>
            <a:prstGeom prst="rect">
              <a:avLst/>
            </a:prstGeom>
            <a:noFill/>
            <a:ln>
              <a:noFill/>
            </a:ln>
          </p:spPr>
        </p:pic>
        <p:pic>
          <p:nvPicPr>
            <p:cNvPr id="241" name="Shape 241" descr="bandera-01.png"/>
            <p:cNvPicPr preferRelativeResize="0"/>
            <p:nvPr/>
          </p:nvPicPr>
          <p:blipFill rotWithShape="1">
            <a:blip r:embed="rId4">
              <a:alphaModFix/>
            </a:blip>
            <a:srcRect/>
            <a:stretch/>
          </p:blipFill>
          <p:spPr>
            <a:xfrm>
              <a:off x="8216460" y="6389680"/>
              <a:ext cx="4053900" cy="898200"/>
            </a:xfrm>
            <a:prstGeom prst="rect">
              <a:avLst/>
            </a:prstGeom>
            <a:noFill/>
            <a:ln>
              <a:noFill/>
            </a:ln>
          </p:spPr>
        </p:pic>
        <p:pic>
          <p:nvPicPr>
            <p:cNvPr id="242" name="Shape 242" descr="http://aprende.colombiaaprende.edu.co/sites/default/files/naspublic/styles/300_200/public/naspublic/orig_image/jornada_unica.png?itok=S0v9r2Wz"/>
            <p:cNvPicPr preferRelativeResize="0"/>
            <p:nvPr/>
          </p:nvPicPr>
          <p:blipFill rotWithShape="1">
            <a:blip r:embed="rId5">
              <a:alphaModFix/>
            </a:blip>
            <a:srcRect t="19785" b="15040"/>
            <a:stretch/>
          </p:blipFill>
          <p:spPr>
            <a:xfrm>
              <a:off x="3185105" y="6613885"/>
              <a:ext cx="1540799" cy="685800"/>
            </a:xfrm>
            <a:prstGeom prst="rect">
              <a:avLst/>
            </a:prstGeom>
            <a:noFill/>
            <a:ln>
              <a:noFill/>
            </a:ln>
          </p:spPr>
        </p:pic>
        <p:pic>
          <p:nvPicPr>
            <p:cNvPr id="243" name="Shape 243"/>
            <p:cNvPicPr preferRelativeResize="0"/>
            <p:nvPr/>
          </p:nvPicPr>
          <p:blipFill rotWithShape="1">
            <a:blip r:embed="rId6">
              <a:alphaModFix/>
            </a:blip>
            <a:srcRect/>
            <a:stretch/>
          </p:blipFill>
          <p:spPr>
            <a:xfrm>
              <a:off x="4609571" y="6613875"/>
              <a:ext cx="968100" cy="657000"/>
            </a:xfrm>
            <a:prstGeom prst="rect">
              <a:avLst/>
            </a:prstGeom>
            <a:noFill/>
            <a:ln>
              <a:noFill/>
            </a:ln>
          </p:spPr>
        </p:pic>
        <p:pic>
          <p:nvPicPr>
            <p:cNvPr id="244" name="Shape 244"/>
            <p:cNvPicPr preferRelativeResize="0"/>
            <p:nvPr/>
          </p:nvPicPr>
          <p:blipFill rotWithShape="1">
            <a:blip r:embed="rId7">
              <a:alphaModFix/>
            </a:blip>
            <a:srcRect l="16107" t="16474" r="16549" b="3901"/>
            <a:stretch/>
          </p:blipFill>
          <p:spPr>
            <a:xfrm>
              <a:off x="5656030" y="6443364"/>
              <a:ext cx="609600" cy="790800"/>
            </a:xfrm>
            <a:prstGeom prst="rect">
              <a:avLst/>
            </a:prstGeom>
            <a:noFill/>
            <a:ln>
              <a:noFill/>
            </a:ln>
          </p:spPr>
        </p:pic>
      </p:grpSp>
      <p:sp>
        <p:nvSpPr>
          <p:cNvPr id="245" name="Shape 245"/>
          <p:cNvSpPr/>
          <p:nvPr/>
        </p:nvSpPr>
        <p:spPr>
          <a:xfrm rot="-5400000">
            <a:off x="7252795" y="-4209825"/>
            <a:ext cx="734410" cy="9144000"/>
          </a:xfrm>
          <a:custGeom>
            <a:avLst/>
            <a:gdLst/>
            <a:ahLst/>
            <a:cxnLst/>
            <a:rect l="0" t="0" r="0" b="0"/>
            <a:pathLst>
              <a:path w="120000" h="120000" extrusionOk="0">
                <a:moveTo>
                  <a:pt x="20000" y="0"/>
                </a:moveTo>
                <a:lnTo>
                  <a:pt x="99999" y="0"/>
                </a:lnTo>
                <a:cubicBezTo>
                  <a:pt x="111045" y="0"/>
                  <a:pt x="120000" y="1321"/>
                  <a:pt x="120000" y="2951"/>
                </a:cubicBezTo>
                <a:lnTo>
                  <a:pt x="120000" y="120000"/>
                </a:lnTo>
                <a:lnTo>
                  <a:pt x="120000" y="120000"/>
                </a:lnTo>
                <a:lnTo>
                  <a:pt x="0" y="120000"/>
                </a:lnTo>
                <a:lnTo>
                  <a:pt x="0" y="120000"/>
                </a:lnTo>
                <a:lnTo>
                  <a:pt x="0" y="2951"/>
                </a:lnTo>
                <a:cubicBezTo>
                  <a:pt x="0" y="1321"/>
                  <a:pt x="8954" y="0"/>
                  <a:pt x="20000" y="0"/>
                </a:cubicBezTo>
              </a:path>
            </a:pathLst>
          </a:custGeom>
          <a:solidFill>
            <a:srgbClr val="17365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2400" b="0" i="0" u="none" strike="noStrike" cap="none">
              <a:solidFill>
                <a:schemeClr val="lt1"/>
              </a:solidFill>
              <a:latin typeface="Calibri"/>
              <a:ea typeface="Calibri"/>
              <a:cs typeface="Calibri"/>
              <a:sym typeface="Calibri"/>
            </a:endParaRPr>
          </a:p>
        </p:txBody>
      </p:sp>
      <p:sp>
        <p:nvSpPr>
          <p:cNvPr id="246" name="Shape 246"/>
          <p:cNvSpPr txBox="1"/>
          <p:nvPr/>
        </p:nvSpPr>
        <p:spPr>
          <a:xfrm>
            <a:off x="4549171" y="798"/>
            <a:ext cx="6779999" cy="4511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Trebuchet MS"/>
              <a:buNone/>
            </a:pPr>
            <a:r>
              <a:rPr lang="es-CO" sz="3200" b="1" i="0" u="none" strike="noStrike" cap="none">
                <a:solidFill>
                  <a:srgbClr val="FFFFFF"/>
                </a:solidFill>
                <a:latin typeface="Trebuchet MS"/>
                <a:ea typeface="Trebuchet MS"/>
                <a:cs typeface="Trebuchet MS"/>
                <a:sym typeface="Trebuchet MS"/>
              </a:rPr>
              <a:t>Agenda</a:t>
            </a:r>
          </a:p>
        </p:txBody>
      </p:sp>
      <p:sp>
        <p:nvSpPr>
          <p:cNvPr id="247" name="Shape 247"/>
          <p:cNvSpPr txBox="1"/>
          <p:nvPr/>
        </p:nvSpPr>
        <p:spPr>
          <a:xfrm>
            <a:off x="1592576" y="5198961"/>
            <a:ext cx="609300" cy="586800"/>
          </a:xfrm>
          <a:prstGeom prst="rect">
            <a:avLst/>
          </a:prstGeom>
          <a:solidFill>
            <a:srgbClr val="1E497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Trebuchet MS"/>
              <a:buNone/>
            </a:pPr>
            <a:r>
              <a:rPr lang="es-CO" sz="2400" b="1">
                <a:solidFill>
                  <a:srgbClr val="FFFFFF"/>
                </a:solidFill>
                <a:latin typeface="Trebuchet MS"/>
                <a:ea typeface="Trebuchet MS"/>
                <a:cs typeface="Trebuchet MS"/>
                <a:sym typeface="Trebuchet MS"/>
              </a:rPr>
              <a:t>6</a:t>
            </a:r>
          </a:p>
        </p:txBody>
      </p:sp>
      <p:sp>
        <p:nvSpPr>
          <p:cNvPr id="248" name="Shape 248"/>
          <p:cNvSpPr txBox="1"/>
          <p:nvPr/>
        </p:nvSpPr>
        <p:spPr>
          <a:xfrm>
            <a:off x="2431875" y="5185161"/>
            <a:ext cx="7863600" cy="586800"/>
          </a:xfrm>
          <a:prstGeom prst="rect">
            <a:avLst/>
          </a:prstGeom>
          <a:solidFill>
            <a:srgbClr val="CFE2F3"/>
          </a:solidFill>
          <a:ln>
            <a:noFill/>
          </a:ln>
        </p:spPr>
        <p:txBody>
          <a:bodyPr lIns="91425" tIns="45700" rIns="91425" bIns="45700" anchor="ctr" anchorCtr="0">
            <a:noAutofit/>
          </a:bodyPr>
          <a:lstStyle/>
          <a:p>
            <a:pPr lvl="0" rtl="0">
              <a:lnSpc>
                <a:spcPct val="115000"/>
              </a:lnSpc>
              <a:spcBef>
                <a:spcPts val="0"/>
              </a:spcBef>
              <a:buClr>
                <a:schemeClr val="dk1"/>
              </a:buClr>
              <a:buSzPct val="61111"/>
              <a:buFont typeface="Arial"/>
              <a:buNone/>
            </a:pPr>
            <a:r>
              <a:rPr lang="es-CO" sz="1800" b="1">
                <a:solidFill>
                  <a:schemeClr val="dk1"/>
                </a:solidFill>
                <a:latin typeface="Trebuchet MS"/>
                <a:ea typeface="Trebuchet MS"/>
                <a:cs typeface="Trebuchet MS"/>
                <a:sym typeface="Trebuchet MS"/>
              </a:rPr>
              <a:t>Auto evaluación y balance de la EICC en el colegio: acciones y estrategias para el PMI y proyección para Jornada Única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Shape 802"/>
          <p:cNvSpPr txBox="1"/>
          <p:nvPr/>
        </p:nvSpPr>
        <p:spPr>
          <a:xfrm>
            <a:off x="3333628" y="108766"/>
            <a:ext cx="8751600" cy="451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Trebuchet MS"/>
              <a:buNone/>
            </a:pPr>
            <a:r>
              <a:rPr lang="es-CO" sz="2400" b="1" i="0" u="none" strike="noStrike" cap="none">
                <a:solidFill>
                  <a:schemeClr val="lt1"/>
                </a:solidFill>
                <a:latin typeface="Trebuchet MS"/>
                <a:ea typeface="Trebuchet MS"/>
                <a:cs typeface="Trebuchet MS"/>
                <a:sym typeface="Trebuchet MS"/>
              </a:rPr>
              <a:t>Uso pedagógico de la Caja Siempre Día E 2016</a:t>
            </a:r>
          </a:p>
          <a:p>
            <a:pPr marL="0" marR="0" lvl="0" indent="0" algn="r" rtl="0">
              <a:lnSpc>
                <a:spcPct val="100000"/>
              </a:lnSpc>
              <a:spcBef>
                <a:spcPts val="0"/>
              </a:spcBef>
              <a:spcAft>
                <a:spcPts val="0"/>
              </a:spcAft>
              <a:buClr>
                <a:srgbClr val="FFFFFF"/>
              </a:buClr>
              <a:buFont typeface="Arial"/>
              <a:buNone/>
            </a:pPr>
            <a:endParaRPr sz="2400" b="0" i="0" u="none" strike="noStrike" cap="none">
              <a:solidFill>
                <a:schemeClr val="lt1"/>
              </a:solidFill>
              <a:latin typeface="Arial"/>
              <a:ea typeface="Arial"/>
              <a:cs typeface="Arial"/>
              <a:sym typeface="Arial"/>
            </a:endParaRPr>
          </a:p>
        </p:txBody>
      </p:sp>
      <p:grpSp>
        <p:nvGrpSpPr>
          <p:cNvPr id="803" name="Shape 803"/>
          <p:cNvGrpSpPr/>
          <p:nvPr/>
        </p:nvGrpSpPr>
        <p:grpSpPr>
          <a:xfrm>
            <a:off x="0" y="6100946"/>
            <a:ext cx="12192060" cy="758350"/>
            <a:chOff x="0" y="5974080"/>
            <a:chExt cx="12192060" cy="898200"/>
          </a:xfrm>
        </p:grpSpPr>
        <p:pic>
          <p:nvPicPr>
            <p:cNvPr id="804" name="Shape 804"/>
            <p:cNvPicPr preferRelativeResize="0"/>
            <p:nvPr/>
          </p:nvPicPr>
          <p:blipFill rotWithShape="1">
            <a:blip r:embed="rId3">
              <a:alphaModFix/>
            </a:blip>
            <a:srcRect/>
            <a:stretch/>
          </p:blipFill>
          <p:spPr>
            <a:xfrm>
              <a:off x="0" y="5974080"/>
              <a:ext cx="3185100" cy="883800"/>
            </a:xfrm>
            <a:prstGeom prst="rect">
              <a:avLst/>
            </a:prstGeom>
            <a:noFill/>
            <a:ln>
              <a:noFill/>
            </a:ln>
          </p:spPr>
        </p:pic>
        <p:pic>
          <p:nvPicPr>
            <p:cNvPr id="805" name="Shape 805" descr="bandera-01.png"/>
            <p:cNvPicPr preferRelativeResize="0"/>
            <p:nvPr/>
          </p:nvPicPr>
          <p:blipFill rotWithShape="1">
            <a:blip r:embed="rId4">
              <a:alphaModFix/>
            </a:blip>
            <a:srcRect/>
            <a:stretch/>
          </p:blipFill>
          <p:spPr>
            <a:xfrm>
              <a:off x="8138160" y="5974080"/>
              <a:ext cx="4053900" cy="898200"/>
            </a:xfrm>
            <a:prstGeom prst="rect">
              <a:avLst/>
            </a:prstGeom>
            <a:noFill/>
            <a:ln>
              <a:noFill/>
            </a:ln>
          </p:spPr>
        </p:pic>
        <p:pic>
          <p:nvPicPr>
            <p:cNvPr id="806" name="Shape 806" descr="http://aprende.colombiaaprende.edu.co/sites/default/files/naspublic/styles/300_200/public/naspublic/orig_image/jornada_unica.png?itok=S0v9r2Wz"/>
            <p:cNvPicPr preferRelativeResize="0"/>
            <p:nvPr/>
          </p:nvPicPr>
          <p:blipFill rotWithShape="1">
            <a:blip r:embed="rId5">
              <a:alphaModFix/>
            </a:blip>
            <a:srcRect t="19787" b="15036"/>
            <a:stretch/>
          </p:blipFill>
          <p:spPr>
            <a:xfrm>
              <a:off x="3154680" y="6156960"/>
              <a:ext cx="1540799" cy="685800"/>
            </a:xfrm>
            <a:prstGeom prst="rect">
              <a:avLst/>
            </a:prstGeom>
            <a:noFill/>
            <a:ln>
              <a:noFill/>
            </a:ln>
          </p:spPr>
        </p:pic>
        <p:pic>
          <p:nvPicPr>
            <p:cNvPr id="807" name="Shape 807"/>
            <p:cNvPicPr preferRelativeResize="0"/>
            <p:nvPr/>
          </p:nvPicPr>
          <p:blipFill rotWithShape="1">
            <a:blip r:embed="rId6">
              <a:alphaModFix/>
            </a:blip>
            <a:srcRect/>
            <a:stretch/>
          </p:blipFill>
          <p:spPr>
            <a:xfrm>
              <a:off x="4549171" y="6199925"/>
              <a:ext cx="968100" cy="657000"/>
            </a:xfrm>
            <a:prstGeom prst="rect">
              <a:avLst/>
            </a:prstGeom>
            <a:noFill/>
            <a:ln>
              <a:noFill/>
            </a:ln>
          </p:spPr>
        </p:pic>
        <p:pic>
          <p:nvPicPr>
            <p:cNvPr id="808" name="Shape 808"/>
            <p:cNvPicPr preferRelativeResize="0"/>
            <p:nvPr/>
          </p:nvPicPr>
          <p:blipFill rotWithShape="1">
            <a:blip r:embed="rId7">
              <a:alphaModFix/>
            </a:blip>
            <a:srcRect l="16108" t="16474" r="16546" b="3901"/>
            <a:stretch/>
          </p:blipFill>
          <p:spPr>
            <a:xfrm>
              <a:off x="5577755" y="6055289"/>
              <a:ext cx="609600" cy="790800"/>
            </a:xfrm>
            <a:prstGeom prst="rect">
              <a:avLst/>
            </a:prstGeom>
            <a:noFill/>
            <a:ln>
              <a:noFill/>
            </a:ln>
          </p:spPr>
        </p:pic>
      </p:grpSp>
      <p:sp>
        <p:nvSpPr>
          <p:cNvPr id="809" name="Shape 809"/>
          <p:cNvSpPr/>
          <p:nvPr/>
        </p:nvSpPr>
        <p:spPr>
          <a:xfrm rot="-5400000">
            <a:off x="6338650" y="-4678825"/>
            <a:ext cx="1174200" cy="10532100"/>
          </a:xfrm>
          <a:custGeom>
            <a:avLst/>
            <a:gdLst/>
            <a:ahLst/>
            <a:cxnLst/>
            <a:rect l="0" t="0" r="0" b="0"/>
            <a:pathLst>
              <a:path w="120000" h="120000" extrusionOk="0">
                <a:moveTo>
                  <a:pt x="20000" y="0"/>
                </a:moveTo>
                <a:lnTo>
                  <a:pt x="99999" y="0"/>
                </a:lnTo>
                <a:cubicBezTo>
                  <a:pt x="111045" y="0"/>
                  <a:pt x="120000" y="1321"/>
                  <a:pt x="120000" y="2951"/>
                </a:cubicBezTo>
                <a:lnTo>
                  <a:pt x="120000" y="120000"/>
                </a:lnTo>
                <a:lnTo>
                  <a:pt x="120000" y="120000"/>
                </a:lnTo>
                <a:lnTo>
                  <a:pt x="0" y="120000"/>
                </a:lnTo>
                <a:lnTo>
                  <a:pt x="0" y="120000"/>
                </a:lnTo>
                <a:lnTo>
                  <a:pt x="0" y="2951"/>
                </a:lnTo>
                <a:cubicBezTo>
                  <a:pt x="0" y="1321"/>
                  <a:pt x="8954" y="0"/>
                  <a:pt x="20000" y="0"/>
                </a:cubicBezTo>
              </a:path>
            </a:pathLst>
          </a:custGeom>
          <a:solidFill>
            <a:srgbClr val="17365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2400" b="0" i="0" u="none" strike="noStrike" cap="none">
              <a:solidFill>
                <a:schemeClr val="lt1"/>
              </a:solidFill>
              <a:latin typeface="Calibri"/>
              <a:ea typeface="Calibri"/>
              <a:cs typeface="Calibri"/>
              <a:sym typeface="Calibri"/>
            </a:endParaRPr>
          </a:p>
        </p:txBody>
      </p:sp>
      <p:sp>
        <p:nvSpPr>
          <p:cNvPr id="810" name="Shape 810"/>
          <p:cNvSpPr txBox="1"/>
          <p:nvPr/>
        </p:nvSpPr>
        <p:spPr>
          <a:xfrm>
            <a:off x="5163955" y="83939"/>
            <a:ext cx="6723300" cy="537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800" b="1" i="0" u="none" strike="noStrike" cap="none">
              <a:solidFill>
                <a:schemeClr val="lt1"/>
              </a:solidFill>
              <a:latin typeface="Trebuchet MS"/>
              <a:ea typeface="Trebuchet MS"/>
              <a:cs typeface="Trebuchet MS"/>
              <a:sym typeface="Trebuchet MS"/>
            </a:endParaRPr>
          </a:p>
        </p:txBody>
      </p:sp>
      <p:sp>
        <p:nvSpPr>
          <p:cNvPr id="811" name="Shape 811"/>
          <p:cNvSpPr txBox="1"/>
          <p:nvPr/>
        </p:nvSpPr>
        <p:spPr>
          <a:xfrm>
            <a:off x="1959024" y="83950"/>
            <a:ext cx="10126200" cy="537600"/>
          </a:xfrm>
          <a:prstGeom prst="rect">
            <a:avLst/>
          </a:prstGeom>
          <a:noFill/>
          <a:ln>
            <a:noFill/>
          </a:ln>
        </p:spPr>
        <p:txBody>
          <a:bodyPr lIns="91425" tIns="45700" rIns="91425" bIns="45700" anchor="t" anchorCtr="0">
            <a:noAutofit/>
          </a:bodyPr>
          <a:lstStyle/>
          <a:p>
            <a:pPr lvl="0" rtl="0">
              <a:spcBef>
                <a:spcPts val="0"/>
              </a:spcBef>
              <a:buClr>
                <a:schemeClr val="dk1"/>
              </a:buClr>
              <a:buSzPct val="39285"/>
              <a:buFont typeface="Arial"/>
              <a:buNone/>
            </a:pPr>
            <a:r>
              <a:rPr lang="es-CO" sz="2800" b="1">
                <a:solidFill>
                  <a:srgbClr val="FFFFFF"/>
                </a:solidFill>
                <a:latin typeface="Trebuchet MS"/>
                <a:ea typeface="Trebuchet MS"/>
                <a:cs typeface="Trebuchet MS"/>
                <a:sym typeface="Trebuchet MS"/>
              </a:rPr>
              <a:t>El acompañamiento pedagógico en el aula como un proceso formativo</a:t>
            </a:r>
          </a:p>
          <a:p>
            <a:pPr marL="0" marR="0" lvl="0" indent="0" rtl="0">
              <a:lnSpc>
                <a:spcPct val="100000"/>
              </a:lnSpc>
              <a:spcBef>
                <a:spcPts val="0"/>
              </a:spcBef>
              <a:spcAft>
                <a:spcPts val="0"/>
              </a:spcAft>
              <a:buClr>
                <a:schemeClr val="lt1"/>
              </a:buClr>
              <a:buFont typeface="Trebuchet MS"/>
              <a:buNone/>
            </a:pPr>
            <a:endParaRPr sz="2800" b="1">
              <a:solidFill>
                <a:srgbClr val="FFFFFF"/>
              </a:solidFill>
              <a:latin typeface="Trebuchet MS"/>
              <a:ea typeface="Trebuchet MS"/>
              <a:cs typeface="Trebuchet MS"/>
              <a:sym typeface="Trebuchet MS"/>
            </a:endParaRPr>
          </a:p>
        </p:txBody>
      </p:sp>
      <p:sp>
        <p:nvSpPr>
          <p:cNvPr id="812" name="Shape 812"/>
          <p:cNvSpPr txBox="1"/>
          <p:nvPr/>
        </p:nvSpPr>
        <p:spPr>
          <a:xfrm>
            <a:off x="5683700" y="1564301"/>
            <a:ext cx="5182500" cy="39942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s-CO" sz="2600">
                <a:solidFill>
                  <a:srgbClr val="6AA84F"/>
                </a:solidFill>
                <a:latin typeface="Calibri"/>
                <a:ea typeface="Calibri"/>
                <a:cs typeface="Calibri"/>
                <a:sym typeface="Calibri"/>
              </a:rPr>
              <a:t>★</a:t>
            </a:r>
            <a:r>
              <a:rPr lang="es-CO" sz="2400" i="1">
                <a:solidFill>
                  <a:schemeClr val="dk1"/>
                </a:solidFill>
              </a:rPr>
              <a:t>Para </a:t>
            </a:r>
            <a:r>
              <a:rPr lang="es-CO" sz="2400" b="1" i="1" u="sng">
                <a:solidFill>
                  <a:schemeClr val="dk1"/>
                </a:solidFill>
              </a:rPr>
              <a:t>aprender  y reflexionar</a:t>
            </a:r>
            <a:r>
              <a:rPr lang="es-CO" sz="2400" i="1">
                <a:solidFill>
                  <a:schemeClr val="dk1"/>
                </a:solidFill>
              </a:rPr>
              <a:t> sobre lo hallado</a:t>
            </a:r>
            <a:r>
              <a:rPr lang="es-CO" sz="2400">
                <a:solidFill>
                  <a:schemeClr val="dk1"/>
                </a:solidFill>
              </a:rPr>
              <a:t>.</a:t>
            </a:r>
          </a:p>
          <a:p>
            <a:pPr lvl="0" rtl="0">
              <a:lnSpc>
                <a:spcPct val="115000"/>
              </a:lnSpc>
              <a:spcBef>
                <a:spcPts val="0"/>
              </a:spcBef>
              <a:buNone/>
            </a:pPr>
            <a:r>
              <a:rPr lang="es-CO" sz="2600">
                <a:solidFill>
                  <a:srgbClr val="6AA84F"/>
                </a:solidFill>
                <a:latin typeface="Calibri"/>
                <a:ea typeface="Calibri"/>
                <a:cs typeface="Calibri"/>
                <a:sym typeface="Calibri"/>
              </a:rPr>
              <a:t>★</a:t>
            </a:r>
            <a:r>
              <a:rPr lang="es-CO" sz="2400">
                <a:solidFill>
                  <a:schemeClr val="dk1"/>
                </a:solidFill>
              </a:rPr>
              <a:t> </a:t>
            </a:r>
            <a:r>
              <a:rPr lang="es-CO" sz="2400" i="1">
                <a:solidFill>
                  <a:schemeClr val="dk1"/>
                </a:solidFill>
              </a:rPr>
              <a:t>Para generar procesos de </a:t>
            </a:r>
            <a:r>
              <a:rPr lang="es-CO" sz="2400" b="1" i="1" u="sng">
                <a:solidFill>
                  <a:schemeClr val="dk1"/>
                </a:solidFill>
              </a:rPr>
              <a:t>cambio y mejora en las prácticas.</a:t>
            </a:r>
          </a:p>
          <a:p>
            <a:pPr lvl="0" rtl="0">
              <a:lnSpc>
                <a:spcPct val="115000"/>
              </a:lnSpc>
              <a:spcBef>
                <a:spcPts val="0"/>
              </a:spcBef>
              <a:buNone/>
            </a:pPr>
            <a:r>
              <a:rPr lang="es-CO" sz="2400">
                <a:solidFill>
                  <a:srgbClr val="6AA84F"/>
                </a:solidFill>
              </a:rPr>
              <a:t>★</a:t>
            </a:r>
            <a:r>
              <a:rPr lang="es-CO" sz="2400" i="1">
                <a:solidFill>
                  <a:schemeClr val="dk1"/>
                </a:solidFill>
              </a:rPr>
              <a:t>Para </a:t>
            </a:r>
            <a:r>
              <a:rPr lang="es-CO" sz="2400" b="1" i="1" u="sng">
                <a:solidFill>
                  <a:schemeClr val="dk1"/>
                </a:solidFill>
              </a:rPr>
              <a:t>fortalecer el proceso de integración de componentes curriculares</a:t>
            </a:r>
            <a:r>
              <a:rPr lang="es-CO" sz="2400" i="1">
                <a:solidFill>
                  <a:schemeClr val="dk1"/>
                </a:solidFill>
              </a:rPr>
              <a:t>.</a:t>
            </a:r>
          </a:p>
        </p:txBody>
      </p:sp>
      <p:sp>
        <p:nvSpPr>
          <p:cNvPr id="813" name="Shape 813"/>
          <p:cNvSpPr txBox="1"/>
          <p:nvPr/>
        </p:nvSpPr>
        <p:spPr>
          <a:xfrm>
            <a:off x="1487450" y="1929000"/>
            <a:ext cx="3538500" cy="3000000"/>
          </a:xfrm>
          <a:prstGeom prst="rect">
            <a:avLst/>
          </a:prstGeom>
          <a:noFill/>
          <a:ln>
            <a:noFill/>
          </a:ln>
        </p:spPr>
        <p:txBody>
          <a:bodyPr lIns="91425" tIns="91425" rIns="91425" bIns="91425" anchor="ctr" anchorCtr="0">
            <a:noAutofit/>
          </a:bodyPr>
          <a:lstStyle/>
          <a:p>
            <a:pPr lvl="0" algn="ctr" rtl="0">
              <a:spcBef>
                <a:spcPts val="0"/>
              </a:spcBef>
              <a:buNone/>
            </a:pPr>
            <a:r>
              <a:rPr lang="es-CO" sz="3000" b="1" i="1">
                <a:solidFill>
                  <a:srgbClr val="990000"/>
                </a:solidFill>
                <a:latin typeface="Questrial"/>
                <a:ea typeface="Questrial"/>
                <a:cs typeface="Questrial"/>
                <a:sym typeface="Questrial"/>
              </a:rPr>
              <a:t>¿Para qué sirve el acompañamiento pedagógico en el aula?</a:t>
            </a:r>
          </a:p>
        </p:txBody>
      </p:sp>
    </p:spTree>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Shape 818"/>
          <p:cNvSpPr txBox="1"/>
          <p:nvPr/>
        </p:nvSpPr>
        <p:spPr>
          <a:xfrm>
            <a:off x="3333628" y="108766"/>
            <a:ext cx="8751600" cy="451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Trebuchet MS"/>
              <a:buNone/>
            </a:pPr>
            <a:r>
              <a:rPr lang="es-CO" sz="2400" b="1" i="0" u="none" strike="noStrike" cap="none">
                <a:solidFill>
                  <a:schemeClr val="lt1"/>
                </a:solidFill>
                <a:latin typeface="Trebuchet MS"/>
                <a:ea typeface="Trebuchet MS"/>
                <a:cs typeface="Trebuchet MS"/>
                <a:sym typeface="Trebuchet MS"/>
              </a:rPr>
              <a:t>Uso pedagógico de la Caja Siempre Día E 2016</a:t>
            </a:r>
          </a:p>
          <a:p>
            <a:pPr marL="0" marR="0" lvl="0" indent="0" algn="r" rtl="0">
              <a:lnSpc>
                <a:spcPct val="100000"/>
              </a:lnSpc>
              <a:spcBef>
                <a:spcPts val="0"/>
              </a:spcBef>
              <a:spcAft>
                <a:spcPts val="0"/>
              </a:spcAft>
              <a:buClr>
                <a:srgbClr val="FFFFFF"/>
              </a:buClr>
              <a:buFont typeface="Arial"/>
              <a:buNone/>
            </a:pPr>
            <a:endParaRPr sz="2400" b="0" i="0" u="none" strike="noStrike" cap="none">
              <a:solidFill>
                <a:schemeClr val="lt1"/>
              </a:solidFill>
              <a:latin typeface="Arial"/>
              <a:ea typeface="Arial"/>
              <a:cs typeface="Arial"/>
              <a:sym typeface="Arial"/>
            </a:endParaRPr>
          </a:p>
        </p:txBody>
      </p:sp>
      <p:grpSp>
        <p:nvGrpSpPr>
          <p:cNvPr id="819" name="Shape 819"/>
          <p:cNvGrpSpPr/>
          <p:nvPr/>
        </p:nvGrpSpPr>
        <p:grpSpPr>
          <a:xfrm>
            <a:off x="0" y="6100946"/>
            <a:ext cx="12192060" cy="758350"/>
            <a:chOff x="0" y="5974080"/>
            <a:chExt cx="12192060" cy="898200"/>
          </a:xfrm>
        </p:grpSpPr>
        <p:pic>
          <p:nvPicPr>
            <p:cNvPr id="820" name="Shape 820"/>
            <p:cNvPicPr preferRelativeResize="0"/>
            <p:nvPr/>
          </p:nvPicPr>
          <p:blipFill rotWithShape="1">
            <a:blip r:embed="rId3">
              <a:alphaModFix/>
            </a:blip>
            <a:srcRect/>
            <a:stretch/>
          </p:blipFill>
          <p:spPr>
            <a:xfrm>
              <a:off x="0" y="5974080"/>
              <a:ext cx="3185100" cy="883800"/>
            </a:xfrm>
            <a:prstGeom prst="rect">
              <a:avLst/>
            </a:prstGeom>
            <a:noFill/>
            <a:ln>
              <a:noFill/>
            </a:ln>
          </p:spPr>
        </p:pic>
        <p:pic>
          <p:nvPicPr>
            <p:cNvPr id="821" name="Shape 821" descr="bandera-01.png"/>
            <p:cNvPicPr preferRelativeResize="0"/>
            <p:nvPr/>
          </p:nvPicPr>
          <p:blipFill rotWithShape="1">
            <a:blip r:embed="rId4">
              <a:alphaModFix/>
            </a:blip>
            <a:srcRect/>
            <a:stretch/>
          </p:blipFill>
          <p:spPr>
            <a:xfrm>
              <a:off x="8138160" y="5974080"/>
              <a:ext cx="4053900" cy="898200"/>
            </a:xfrm>
            <a:prstGeom prst="rect">
              <a:avLst/>
            </a:prstGeom>
            <a:noFill/>
            <a:ln>
              <a:noFill/>
            </a:ln>
          </p:spPr>
        </p:pic>
        <p:pic>
          <p:nvPicPr>
            <p:cNvPr id="822" name="Shape 822" descr="http://aprende.colombiaaprende.edu.co/sites/default/files/naspublic/styles/300_200/public/naspublic/orig_image/jornada_unica.png?itok=S0v9r2Wz"/>
            <p:cNvPicPr preferRelativeResize="0"/>
            <p:nvPr/>
          </p:nvPicPr>
          <p:blipFill rotWithShape="1">
            <a:blip r:embed="rId5">
              <a:alphaModFix/>
            </a:blip>
            <a:srcRect t="19787" b="15036"/>
            <a:stretch/>
          </p:blipFill>
          <p:spPr>
            <a:xfrm>
              <a:off x="3154680" y="6156960"/>
              <a:ext cx="1540799" cy="685800"/>
            </a:xfrm>
            <a:prstGeom prst="rect">
              <a:avLst/>
            </a:prstGeom>
            <a:noFill/>
            <a:ln>
              <a:noFill/>
            </a:ln>
          </p:spPr>
        </p:pic>
        <p:pic>
          <p:nvPicPr>
            <p:cNvPr id="823" name="Shape 823"/>
            <p:cNvPicPr preferRelativeResize="0"/>
            <p:nvPr/>
          </p:nvPicPr>
          <p:blipFill rotWithShape="1">
            <a:blip r:embed="rId6">
              <a:alphaModFix/>
            </a:blip>
            <a:srcRect/>
            <a:stretch/>
          </p:blipFill>
          <p:spPr>
            <a:xfrm>
              <a:off x="4549171" y="6199925"/>
              <a:ext cx="968100" cy="657000"/>
            </a:xfrm>
            <a:prstGeom prst="rect">
              <a:avLst/>
            </a:prstGeom>
            <a:noFill/>
            <a:ln>
              <a:noFill/>
            </a:ln>
          </p:spPr>
        </p:pic>
        <p:pic>
          <p:nvPicPr>
            <p:cNvPr id="824" name="Shape 824"/>
            <p:cNvPicPr preferRelativeResize="0"/>
            <p:nvPr/>
          </p:nvPicPr>
          <p:blipFill rotWithShape="1">
            <a:blip r:embed="rId7">
              <a:alphaModFix/>
            </a:blip>
            <a:srcRect l="16108" t="16474" r="16546" b="3901"/>
            <a:stretch/>
          </p:blipFill>
          <p:spPr>
            <a:xfrm>
              <a:off x="5577755" y="6055289"/>
              <a:ext cx="609600" cy="790800"/>
            </a:xfrm>
            <a:prstGeom prst="rect">
              <a:avLst/>
            </a:prstGeom>
            <a:noFill/>
            <a:ln>
              <a:noFill/>
            </a:ln>
          </p:spPr>
        </p:pic>
      </p:grpSp>
      <p:sp>
        <p:nvSpPr>
          <p:cNvPr id="825" name="Shape 825"/>
          <p:cNvSpPr/>
          <p:nvPr/>
        </p:nvSpPr>
        <p:spPr>
          <a:xfrm rot="-5400000">
            <a:off x="6338650" y="-4678825"/>
            <a:ext cx="1174200" cy="10532100"/>
          </a:xfrm>
          <a:custGeom>
            <a:avLst/>
            <a:gdLst/>
            <a:ahLst/>
            <a:cxnLst/>
            <a:rect l="0" t="0" r="0" b="0"/>
            <a:pathLst>
              <a:path w="120000" h="120000" extrusionOk="0">
                <a:moveTo>
                  <a:pt x="20000" y="0"/>
                </a:moveTo>
                <a:lnTo>
                  <a:pt x="99999" y="0"/>
                </a:lnTo>
                <a:cubicBezTo>
                  <a:pt x="111045" y="0"/>
                  <a:pt x="120000" y="1321"/>
                  <a:pt x="120000" y="2951"/>
                </a:cubicBezTo>
                <a:lnTo>
                  <a:pt x="120000" y="120000"/>
                </a:lnTo>
                <a:lnTo>
                  <a:pt x="120000" y="120000"/>
                </a:lnTo>
                <a:lnTo>
                  <a:pt x="0" y="120000"/>
                </a:lnTo>
                <a:lnTo>
                  <a:pt x="0" y="120000"/>
                </a:lnTo>
                <a:lnTo>
                  <a:pt x="0" y="2951"/>
                </a:lnTo>
                <a:cubicBezTo>
                  <a:pt x="0" y="1321"/>
                  <a:pt x="8954" y="0"/>
                  <a:pt x="20000" y="0"/>
                </a:cubicBezTo>
              </a:path>
            </a:pathLst>
          </a:custGeom>
          <a:solidFill>
            <a:srgbClr val="17365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2400" b="0" i="0" u="none" strike="noStrike" cap="none">
              <a:solidFill>
                <a:schemeClr val="lt1"/>
              </a:solidFill>
              <a:latin typeface="Calibri"/>
              <a:ea typeface="Calibri"/>
              <a:cs typeface="Calibri"/>
              <a:sym typeface="Calibri"/>
            </a:endParaRPr>
          </a:p>
        </p:txBody>
      </p:sp>
      <p:sp>
        <p:nvSpPr>
          <p:cNvPr id="826" name="Shape 826"/>
          <p:cNvSpPr txBox="1"/>
          <p:nvPr/>
        </p:nvSpPr>
        <p:spPr>
          <a:xfrm>
            <a:off x="5163955" y="83939"/>
            <a:ext cx="6723300" cy="537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800" b="1" i="0" u="none" strike="noStrike" cap="none">
              <a:solidFill>
                <a:schemeClr val="lt1"/>
              </a:solidFill>
              <a:latin typeface="Trebuchet MS"/>
              <a:ea typeface="Trebuchet MS"/>
              <a:cs typeface="Trebuchet MS"/>
              <a:sym typeface="Trebuchet MS"/>
            </a:endParaRPr>
          </a:p>
        </p:txBody>
      </p:sp>
      <p:sp>
        <p:nvSpPr>
          <p:cNvPr id="827" name="Shape 827"/>
          <p:cNvSpPr txBox="1"/>
          <p:nvPr/>
        </p:nvSpPr>
        <p:spPr>
          <a:xfrm>
            <a:off x="1959024" y="83950"/>
            <a:ext cx="10126200" cy="537600"/>
          </a:xfrm>
          <a:prstGeom prst="rect">
            <a:avLst/>
          </a:prstGeom>
          <a:noFill/>
          <a:ln>
            <a:noFill/>
          </a:ln>
        </p:spPr>
        <p:txBody>
          <a:bodyPr lIns="91425" tIns="45700" rIns="91425" bIns="45700" anchor="t" anchorCtr="0">
            <a:noAutofit/>
          </a:bodyPr>
          <a:lstStyle/>
          <a:p>
            <a:pPr lvl="0" rtl="0">
              <a:spcBef>
                <a:spcPts val="0"/>
              </a:spcBef>
              <a:buClr>
                <a:schemeClr val="dk1"/>
              </a:buClr>
              <a:buSzPct val="39285"/>
              <a:buFont typeface="Arial"/>
              <a:buNone/>
            </a:pPr>
            <a:r>
              <a:rPr lang="es-CO" sz="2800" b="1">
                <a:solidFill>
                  <a:srgbClr val="FFFFFF"/>
                </a:solidFill>
                <a:latin typeface="Trebuchet MS"/>
                <a:ea typeface="Trebuchet MS"/>
                <a:cs typeface="Trebuchet MS"/>
                <a:sym typeface="Trebuchet MS"/>
              </a:rPr>
              <a:t>El acompañamiento pedagógico en el aula como un proceso formativo</a:t>
            </a:r>
          </a:p>
          <a:p>
            <a:pPr marL="0" marR="0" lvl="0" indent="0" rtl="0">
              <a:lnSpc>
                <a:spcPct val="100000"/>
              </a:lnSpc>
              <a:spcBef>
                <a:spcPts val="0"/>
              </a:spcBef>
              <a:spcAft>
                <a:spcPts val="0"/>
              </a:spcAft>
              <a:buClr>
                <a:schemeClr val="lt1"/>
              </a:buClr>
              <a:buFont typeface="Trebuchet MS"/>
              <a:buNone/>
            </a:pPr>
            <a:endParaRPr sz="2800" b="1">
              <a:solidFill>
                <a:srgbClr val="FFFFFF"/>
              </a:solidFill>
              <a:latin typeface="Trebuchet MS"/>
              <a:ea typeface="Trebuchet MS"/>
              <a:cs typeface="Trebuchet MS"/>
              <a:sym typeface="Trebuchet MS"/>
            </a:endParaRPr>
          </a:p>
        </p:txBody>
      </p:sp>
      <p:pic>
        <p:nvPicPr>
          <p:cNvPr id="828" name="Shape 828"/>
          <p:cNvPicPr preferRelativeResize="0"/>
          <p:nvPr/>
        </p:nvPicPr>
        <p:blipFill>
          <a:blip r:embed="rId8">
            <a:alphaModFix/>
          </a:blip>
          <a:stretch>
            <a:fillRect/>
          </a:stretch>
        </p:blipFill>
        <p:spPr>
          <a:xfrm>
            <a:off x="921212" y="1328812"/>
            <a:ext cx="10349625" cy="4617650"/>
          </a:xfrm>
          <a:prstGeom prst="rect">
            <a:avLst/>
          </a:prstGeom>
          <a:noFill/>
          <a:ln>
            <a:noFill/>
          </a:ln>
        </p:spPr>
      </p:pic>
    </p:spTree>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grpSp>
        <p:nvGrpSpPr>
          <p:cNvPr id="833" name="Shape 833"/>
          <p:cNvGrpSpPr/>
          <p:nvPr/>
        </p:nvGrpSpPr>
        <p:grpSpPr>
          <a:xfrm>
            <a:off x="8253408" y="6021679"/>
            <a:ext cx="3892800" cy="757272"/>
            <a:chOff x="6189257" y="6093296"/>
            <a:chExt cx="2919235" cy="757500"/>
          </a:xfrm>
        </p:grpSpPr>
        <p:sp>
          <p:nvSpPr>
            <p:cNvPr id="834" name="Shape 834"/>
            <p:cNvSpPr/>
            <p:nvPr/>
          </p:nvSpPr>
          <p:spPr>
            <a:xfrm>
              <a:off x="7590492" y="6093296"/>
              <a:ext cx="1518000" cy="757500"/>
            </a:xfrm>
            <a:prstGeom prst="rect">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835" name="Shape 835"/>
            <p:cNvSpPr/>
            <p:nvPr/>
          </p:nvSpPr>
          <p:spPr>
            <a:xfrm>
              <a:off x="6189257" y="6294092"/>
              <a:ext cx="1401300" cy="355800"/>
            </a:xfrm>
            <a:prstGeom prst="rect">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sp>
        <p:nvSpPr>
          <p:cNvPr id="836" name="Shape 836"/>
          <p:cNvSpPr txBox="1"/>
          <p:nvPr/>
        </p:nvSpPr>
        <p:spPr>
          <a:xfrm>
            <a:off x="2680833" y="2273322"/>
            <a:ext cx="8318700" cy="1417500"/>
          </a:xfrm>
          <a:prstGeom prst="rect">
            <a:avLst/>
          </a:prstGeom>
          <a:solidFill>
            <a:srgbClr val="CFE2F3"/>
          </a:solidFill>
          <a:ln>
            <a:noFill/>
          </a:ln>
        </p:spPr>
        <p:txBody>
          <a:bodyPr lIns="91425" tIns="45700" rIns="91425" bIns="45700" anchor="ctr" anchorCtr="0">
            <a:noAutofit/>
          </a:bodyPr>
          <a:lstStyle/>
          <a:p>
            <a:pPr lvl="0" algn="ctr" rtl="0">
              <a:lnSpc>
                <a:spcPct val="115000"/>
              </a:lnSpc>
              <a:spcBef>
                <a:spcPts val="0"/>
              </a:spcBef>
              <a:buClr>
                <a:schemeClr val="dk1"/>
              </a:buClr>
              <a:buFont typeface="Arial"/>
              <a:buNone/>
            </a:pPr>
            <a:endParaRPr sz="2800" b="1" i="1">
              <a:solidFill>
                <a:schemeClr val="dk1"/>
              </a:solidFill>
              <a:latin typeface="Trebuchet MS"/>
              <a:ea typeface="Trebuchet MS"/>
              <a:cs typeface="Trebuchet MS"/>
              <a:sym typeface="Trebuchet MS"/>
            </a:endParaRPr>
          </a:p>
          <a:p>
            <a:pPr lvl="0" algn="ctr" rtl="0">
              <a:spcBef>
                <a:spcPts val="0"/>
              </a:spcBef>
              <a:buClr>
                <a:schemeClr val="dk1"/>
              </a:buClr>
              <a:buSzPct val="30555"/>
              <a:buFont typeface="Arial"/>
              <a:buNone/>
            </a:pPr>
            <a:r>
              <a:rPr lang="es-CO" sz="3600" b="1" i="1">
                <a:latin typeface="Trebuchet MS"/>
                <a:ea typeface="Trebuchet MS"/>
                <a:cs typeface="Trebuchet MS"/>
                <a:sym typeface="Trebuchet MS"/>
              </a:rPr>
              <a:t>CIERRE</a:t>
            </a:r>
          </a:p>
          <a:p>
            <a:pPr marL="0" marR="0" lvl="0" indent="0" algn="ctr" rtl="0">
              <a:lnSpc>
                <a:spcPct val="100000"/>
              </a:lnSpc>
              <a:spcBef>
                <a:spcPts val="0"/>
              </a:spcBef>
              <a:spcAft>
                <a:spcPts val="0"/>
              </a:spcAft>
              <a:buClr>
                <a:srgbClr val="000000"/>
              </a:buClr>
              <a:buFont typeface="Trebuchet MS"/>
              <a:buNone/>
            </a:pPr>
            <a:endParaRPr sz="2800" i="1">
              <a:latin typeface="Trebuchet MS"/>
              <a:ea typeface="Trebuchet MS"/>
              <a:cs typeface="Trebuchet MS"/>
              <a:sym typeface="Trebuchet MS"/>
            </a:endParaRPr>
          </a:p>
        </p:txBody>
      </p:sp>
      <p:sp>
        <p:nvSpPr>
          <p:cNvPr id="837" name="Shape 837"/>
          <p:cNvSpPr txBox="1"/>
          <p:nvPr/>
        </p:nvSpPr>
        <p:spPr>
          <a:xfrm>
            <a:off x="1220433" y="2266847"/>
            <a:ext cx="1183199" cy="1417500"/>
          </a:xfrm>
          <a:prstGeom prst="rect">
            <a:avLst/>
          </a:prstGeom>
          <a:solidFill>
            <a:srgbClr val="1E497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Trebuchet MS"/>
              <a:buNone/>
            </a:pPr>
            <a:r>
              <a:rPr lang="es-CO" sz="6000" b="1">
                <a:solidFill>
                  <a:srgbClr val="FFFFFF"/>
                </a:solidFill>
                <a:latin typeface="Trebuchet MS"/>
                <a:ea typeface="Trebuchet MS"/>
                <a:cs typeface="Trebuchet MS"/>
                <a:sym typeface="Trebuchet MS"/>
              </a:rPr>
              <a:t>8</a:t>
            </a:r>
          </a:p>
        </p:txBody>
      </p:sp>
      <p:grpSp>
        <p:nvGrpSpPr>
          <p:cNvPr id="838" name="Shape 838"/>
          <p:cNvGrpSpPr/>
          <p:nvPr/>
        </p:nvGrpSpPr>
        <p:grpSpPr>
          <a:xfrm>
            <a:off x="0" y="6100946"/>
            <a:ext cx="12192060" cy="758350"/>
            <a:chOff x="0" y="5974080"/>
            <a:chExt cx="12192060" cy="898200"/>
          </a:xfrm>
        </p:grpSpPr>
        <p:pic>
          <p:nvPicPr>
            <p:cNvPr id="839" name="Shape 839"/>
            <p:cNvPicPr preferRelativeResize="0"/>
            <p:nvPr/>
          </p:nvPicPr>
          <p:blipFill rotWithShape="1">
            <a:blip r:embed="rId3">
              <a:alphaModFix/>
            </a:blip>
            <a:srcRect/>
            <a:stretch/>
          </p:blipFill>
          <p:spPr>
            <a:xfrm>
              <a:off x="0" y="5974080"/>
              <a:ext cx="3185100" cy="883800"/>
            </a:xfrm>
            <a:prstGeom prst="rect">
              <a:avLst/>
            </a:prstGeom>
            <a:noFill/>
            <a:ln>
              <a:noFill/>
            </a:ln>
          </p:spPr>
        </p:pic>
        <p:pic>
          <p:nvPicPr>
            <p:cNvPr id="840" name="Shape 840" descr="bandera-01.png"/>
            <p:cNvPicPr preferRelativeResize="0"/>
            <p:nvPr/>
          </p:nvPicPr>
          <p:blipFill rotWithShape="1">
            <a:blip r:embed="rId4">
              <a:alphaModFix/>
            </a:blip>
            <a:srcRect/>
            <a:stretch/>
          </p:blipFill>
          <p:spPr>
            <a:xfrm>
              <a:off x="8138160" y="5974080"/>
              <a:ext cx="4053900" cy="898200"/>
            </a:xfrm>
            <a:prstGeom prst="rect">
              <a:avLst/>
            </a:prstGeom>
            <a:noFill/>
            <a:ln>
              <a:noFill/>
            </a:ln>
          </p:spPr>
        </p:pic>
        <p:pic>
          <p:nvPicPr>
            <p:cNvPr id="841" name="Shape 841" descr="http://aprende.colombiaaprende.edu.co/sites/default/files/naspublic/styles/300_200/public/naspublic/orig_image/jornada_unica.png?itok=S0v9r2Wz"/>
            <p:cNvPicPr preferRelativeResize="0"/>
            <p:nvPr/>
          </p:nvPicPr>
          <p:blipFill rotWithShape="1">
            <a:blip r:embed="rId5">
              <a:alphaModFix/>
            </a:blip>
            <a:srcRect t="19787" b="15036"/>
            <a:stretch/>
          </p:blipFill>
          <p:spPr>
            <a:xfrm>
              <a:off x="3154680" y="6156960"/>
              <a:ext cx="1540799" cy="685800"/>
            </a:xfrm>
            <a:prstGeom prst="rect">
              <a:avLst/>
            </a:prstGeom>
            <a:noFill/>
            <a:ln>
              <a:noFill/>
            </a:ln>
          </p:spPr>
        </p:pic>
        <p:pic>
          <p:nvPicPr>
            <p:cNvPr id="842" name="Shape 842"/>
            <p:cNvPicPr preferRelativeResize="0"/>
            <p:nvPr/>
          </p:nvPicPr>
          <p:blipFill rotWithShape="1">
            <a:blip r:embed="rId6">
              <a:alphaModFix/>
            </a:blip>
            <a:srcRect/>
            <a:stretch/>
          </p:blipFill>
          <p:spPr>
            <a:xfrm>
              <a:off x="4549171" y="6199925"/>
              <a:ext cx="968100" cy="657000"/>
            </a:xfrm>
            <a:prstGeom prst="rect">
              <a:avLst/>
            </a:prstGeom>
            <a:noFill/>
            <a:ln>
              <a:noFill/>
            </a:ln>
          </p:spPr>
        </p:pic>
        <p:pic>
          <p:nvPicPr>
            <p:cNvPr id="843" name="Shape 843"/>
            <p:cNvPicPr preferRelativeResize="0"/>
            <p:nvPr/>
          </p:nvPicPr>
          <p:blipFill rotWithShape="1">
            <a:blip r:embed="rId7">
              <a:alphaModFix/>
            </a:blip>
            <a:srcRect l="16108" t="16474" r="16546" b="3901"/>
            <a:stretch/>
          </p:blipFill>
          <p:spPr>
            <a:xfrm>
              <a:off x="5577755" y="6055289"/>
              <a:ext cx="609600" cy="790800"/>
            </a:xfrm>
            <a:prstGeom prst="rect">
              <a:avLst/>
            </a:prstGeom>
            <a:noFill/>
            <a:ln>
              <a:noFill/>
            </a:ln>
          </p:spPr>
        </p:pic>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Shape 848"/>
          <p:cNvSpPr txBox="1"/>
          <p:nvPr/>
        </p:nvSpPr>
        <p:spPr>
          <a:xfrm>
            <a:off x="3281364" y="582083"/>
            <a:ext cx="7081800" cy="713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Trebuchet MS"/>
              <a:buNone/>
            </a:pPr>
            <a:r>
              <a:rPr lang="es-CO" sz="2800" b="1" i="0" u="none" strike="noStrike" cap="none">
                <a:solidFill>
                  <a:srgbClr val="FFFFFF"/>
                </a:solidFill>
                <a:latin typeface="Trebuchet MS"/>
                <a:ea typeface="Trebuchet MS"/>
                <a:cs typeface="Trebuchet MS"/>
                <a:sym typeface="Trebuchet MS"/>
              </a:rPr>
              <a:t>Contenido</a:t>
            </a:r>
          </a:p>
        </p:txBody>
      </p:sp>
      <p:sp>
        <p:nvSpPr>
          <p:cNvPr id="849" name="Shape 849"/>
          <p:cNvSpPr txBox="1"/>
          <p:nvPr/>
        </p:nvSpPr>
        <p:spPr>
          <a:xfrm>
            <a:off x="2767013" y="-27378"/>
            <a:ext cx="6172200" cy="1143300"/>
          </a:xfrm>
          <a:prstGeom prst="rect">
            <a:avLst/>
          </a:prstGeom>
          <a:noFill/>
          <a:ln>
            <a:noFill/>
          </a:ln>
        </p:spPr>
        <p:txBody>
          <a:bodyPr lIns="68550" tIns="34275" rIns="68550" bIns="34275" anchor="ctr" anchorCtr="0">
            <a:noAutofit/>
          </a:bodyPr>
          <a:lstStyle/>
          <a:p>
            <a:pPr marL="0" marR="0" lvl="0" indent="0" algn="l" rtl="0">
              <a:lnSpc>
                <a:spcPct val="100000"/>
              </a:lnSpc>
              <a:spcBef>
                <a:spcPts val="0"/>
              </a:spcBef>
              <a:spcAft>
                <a:spcPts val="0"/>
              </a:spcAft>
              <a:buClr>
                <a:schemeClr val="lt1"/>
              </a:buClr>
              <a:buSzPct val="25000"/>
              <a:buFont typeface="Trebuchet MS"/>
              <a:buNone/>
            </a:pPr>
            <a:r>
              <a:rPr lang="es-CO" sz="3000" b="1" i="0" u="none" strike="noStrike" cap="none">
                <a:solidFill>
                  <a:schemeClr val="lt1"/>
                </a:solidFill>
                <a:latin typeface="Trebuchet MS"/>
                <a:ea typeface="Trebuchet MS"/>
                <a:cs typeface="Trebuchet MS"/>
                <a:sym typeface="Trebuchet MS"/>
              </a:rPr>
              <a:t>Consulta en plataforma</a:t>
            </a:r>
          </a:p>
        </p:txBody>
      </p:sp>
      <p:sp>
        <p:nvSpPr>
          <p:cNvPr id="850" name="Shape 850"/>
          <p:cNvSpPr txBox="1"/>
          <p:nvPr/>
        </p:nvSpPr>
        <p:spPr>
          <a:xfrm>
            <a:off x="2767013" y="-27378"/>
            <a:ext cx="6172200" cy="1143300"/>
          </a:xfrm>
          <a:prstGeom prst="rect">
            <a:avLst/>
          </a:prstGeom>
          <a:noFill/>
          <a:ln>
            <a:noFill/>
          </a:ln>
        </p:spPr>
        <p:txBody>
          <a:bodyPr lIns="68550" tIns="34275" rIns="68550" bIns="34275" anchor="ctr" anchorCtr="0">
            <a:noAutofit/>
          </a:bodyPr>
          <a:lstStyle/>
          <a:p>
            <a:pPr marL="0" marR="0" lvl="0" indent="0" algn="l" rtl="0">
              <a:lnSpc>
                <a:spcPct val="100000"/>
              </a:lnSpc>
              <a:spcBef>
                <a:spcPts val="0"/>
              </a:spcBef>
              <a:spcAft>
                <a:spcPts val="0"/>
              </a:spcAft>
              <a:buClr>
                <a:schemeClr val="lt1"/>
              </a:buClr>
              <a:buSzPct val="25000"/>
              <a:buFont typeface="Trebuchet MS"/>
              <a:buNone/>
            </a:pPr>
            <a:r>
              <a:rPr lang="es-CO" sz="3000" b="1" i="0" u="none" strike="noStrike" cap="none">
                <a:solidFill>
                  <a:schemeClr val="lt1"/>
                </a:solidFill>
                <a:latin typeface="Trebuchet MS"/>
                <a:ea typeface="Trebuchet MS"/>
                <a:cs typeface="Trebuchet MS"/>
                <a:sym typeface="Trebuchet MS"/>
              </a:rPr>
              <a:t>Consulta en plataforma</a:t>
            </a:r>
          </a:p>
        </p:txBody>
      </p:sp>
      <p:sp>
        <p:nvSpPr>
          <p:cNvPr id="851" name="Shape 851"/>
          <p:cNvSpPr txBox="1"/>
          <p:nvPr/>
        </p:nvSpPr>
        <p:spPr>
          <a:xfrm>
            <a:off x="8444139" y="89215"/>
            <a:ext cx="2223900" cy="5928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FFFFF"/>
              </a:buClr>
              <a:buSzPct val="25000"/>
              <a:buFont typeface="Questrial"/>
              <a:buNone/>
            </a:pPr>
            <a:r>
              <a:rPr lang="es-CO" sz="2800" b="1" i="0" u="none" strike="noStrike" cap="none">
                <a:solidFill>
                  <a:srgbClr val="FFFFFF"/>
                </a:solidFill>
                <a:latin typeface="Questrial"/>
                <a:ea typeface="Questrial"/>
                <a:cs typeface="Questrial"/>
                <a:sym typeface="Questrial"/>
              </a:rPr>
              <a:t>PICC -HME</a:t>
            </a:r>
          </a:p>
        </p:txBody>
      </p:sp>
      <p:sp>
        <p:nvSpPr>
          <p:cNvPr id="852" name="Shape 852"/>
          <p:cNvSpPr/>
          <p:nvPr/>
        </p:nvSpPr>
        <p:spPr>
          <a:xfrm rot="-5400000">
            <a:off x="7236149" y="-4216505"/>
            <a:ext cx="767700" cy="9144000"/>
          </a:xfrm>
          <a:custGeom>
            <a:avLst/>
            <a:gdLst/>
            <a:ahLst/>
            <a:cxnLst/>
            <a:rect l="0" t="0" r="0" b="0"/>
            <a:pathLst>
              <a:path w="120000" h="120000" extrusionOk="0">
                <a:moveTo>
                  <a:pt x="20000" y="0"/>
                </a:moveTo>
                <a:lnTo>
                  <a:pt x="99999" y="0"/>
                </a:lnTo>
                <a:cubicBezTo>
                  <a:pt x="111045" y="0"/>
                  <a:pt x="120000" y="1321"/>
                  <a:pt x="120000" y="2951"/>
                </a:cubicBezTo>
                <a:lnTo>
                  <a:pt x="120000" y="120000"/>
                </a:lnTo>
                <a:lnTo>
                  <a:pt x="120000" y="120000"/>
                </a:lnTo>
                <a:lnTo>
                  <a:pt x="0" y="120000"/>
                </a:lnTo>
                <a:lnTo>
                  <a:pt x="0" y="120000"/>
                </a:lnTo>
                <a:lnTo>
                  <a:pt x="0" y="2951"/>
                </a:lnTo>
                <a:cubicBezTo>
                  <a:pt x="0" y="1321"/>
                  <a:pt x="8954" y="0"/>
                  <a:pt x="20000" y="0"/>
                </a:cubicBezTo>
              </a:path>
            </a:pathLst>
          </a:custGeom>
          <a:solidFill>
            <a:srgbClr val="17365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600" b="0" i="0" u="none" strike="noStrike" cap="none">
              <a:solidFill>
                <a:schemeClr val="lt1"/>
              </a:solidFill>
              <a:latin typeface="Calibri"/>
              <a:ea typeface="Calibri"/>
              <a:cs typeface="Calibri"/>
              <a:sym typeface="Calibri"/>
            </a:endParaRPr>
          </a:p>
        </p:txBody>
      </p:sp>
      <p:sp>
        <p:nvSpPr>
          <p:cNvPr id="853" name="Shape 853"/>
          <p:cNvSpPr txBox="1"/>
          <p:nvPr/>
        </p:nvSpPr>
        <p:spPr>
          <a:xfrm>
            <a:off x="4276980" y="1445"/>
            <a:ext cx="7269000" cy="7677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Trebuchet MS"/>
              <a:buNone/>
            </a:pPr>
            <a:r>
              <a:rPr lang="es-CO" sz="3600" b="1" i="0" u="none" strike="noStrike" cap="none">
                <a:solidFill>
                  <a:schemeClr val="lt1"/>
                </a:solidFill>
                <a:latin typeface="Trebuchet MS"/>
                <a:ea typeface="Trebuchet MS"/>
                <a:cs typeface="Trebuchet MS"/>
                <a:sym typeface="Trebuchet MS"/>
              </a:rPr>
              <a:t>Cierre</a:t>
            </a:r>
          </a:p>
          <a:p>
            <a:pPr marL="0" marR="0" lvl="0" indent="0" algn="r" rtl="0">
              <a:lnSpc>
                <a:spcPct val="100000"/>
              </a:lnSpc>
              <a:spcBef>
                <a:spcPts val="0"/>
              </a:spcBef>
              <a:spcAft>
                <a:spcPts val="0"/>
              </a:spcAft>
              <a:buClr>
                <a:srgbClr val="FFFFFF"/>
              </a:buClr>
              <a:buFont typeface="Arial"/>
              <a:buNone/>
            </a:pPr>
            <a:endParaRPr sz="3600" b="0" i="0" u="none" strike="noStrike" cap="none">
              <a:solidFill>
                <a:schemeClr val="lt1"/>
              </a:solidFill>
              <a:latin typeface="Arial"/>
              <a:ea typeface="Arial"/>
              <a:cs typeface="Arial"/>
              <a:sym typeface="Arial"/>
            </a:endParaRPr>
          </a:p>
          <a:p>
            <a:pPr marL="0" marR="0" lvl="0" indent="0" algn="r" rtl="0">
              <a:lnSpc>
                <a:spcPct val="100000"/>
              </a:lnSpc>
              <a:spcBef>
                <a:spcPts val="0"/>
              </a:spcBef>
              <a:spcAft>
                <a:spcPts val="0"/>
              </a:spcAft>
              <a:buClr>
                <a:schemeClr val="dk1"/>
              </a:buClr>
              <a:buFont typeface="Arial"/>
              <a:buNone/>
            </a:pPr>
            <a:endParaRPr sz="4800" b="1" i="0" u="none" strike="noStrike" cap="none">
              <a:solidFill>
                <a:srgbClr val="FFFFFF"/>
              </a:solidFill>
              <a:latin typeface="Trebuchet MS"/>
              <a:ea typeface="Trebuchet MS"/>
              <a:cs typeface="Trebuchet MS"/>
              <a:sym typeface="Trebuchet MS"/>
            </a:endParaRPr>
          </a:p>
        </p:txBody>
      </p:sp>
      <p:grpSp>
        <p:nvGrpSpPr>
          <p:cNvPr id="854" name="Shape 854"/>
          <p:cNvGrpSpPr/>
          <p:nvPr/>
        </p:nvGrpSpPr>
        <p:grpSpPr>
          <a:xfrm>
            <a:off x="0" y="6100946"/>
            <a:ext cx="12192060" cy="758350"/>
            <a:chOff x="0" y="5974080"/>
            <a:chExt cx="12192060" cy="898200"/>
          </a:xfrm>
        </p:grpSpPr>
        <p:pic>
          <p:nvPicPr>
            <p:cNvPr id="855" name="Shape 855"/>
            <p:cNvPicPr preferRelativeResize="0"/>
            <p:nvPr/>
          </p:nvPicPr>
          <p:blipFill rotWithShape="1">
            <a:blip r:embed="rId3">
              <a:alphaModFix/>
            </a:blip>
            <a:srcRect/>
            <a:stretch/>
          </p:blipFill>
          <p:spPr>
            <a:xfrm>
              <a:off x="0" y="5974080"/>
              <a:ext cx="3185100" cy="883800"/>
            </a:xfrm>
            <a:prstGeom prst="rect">
              <a:avLst/>
            </a:prstGeom>
            <a:noFill/>
            <a:ln>
              <a:noFill/>
            </a:ln>
          </p:spPr>
        </p:pic>
        <p:pic>
          <p:nvPicPr>
            <p:cNvPr id="856" name="Shape 856" descr="bandera-01.png"/>
            <p:cNvPicPr preferRelativeResize="0"/>
            <p:nvPr/>
          </p:nvPicPr>
          <p:blipFill rotWithShape="1">
            <a:blip r:embed="rId4">
              <a:alphaModFix/>
            </a:blip>
            <a:srcRect/>
            <a:stretch/>
          </p:blipFill>
          <p:spPr>
            <a:xfrm>
              <a:off x="8138160" y="5974080"/>
              <a:ext cx="4053900" cy="898200"/>
            </a:xfrm>
            <a:prstGeom prst="rect">
              <a:avLst/>
            </a:prstGeom>
            <a:noFill/>
            <a:ln>
              <a:noFill/>
            </a:ln>
          </p:spPr>
        </p:pic>
        <p:pic>
          <p:nvPicPr>
            <p:cNvPr id="857" name="Shape 857" descr="http://aprende.colombiaaprende.edu.co/sites/default/files/naspublic/styles/300_200/public/naspublic/orig_image/jornada_unica.png?itok=S0v9r2Wz"/>
            <p:cNvPicPr preferRelativeResize="0"/>
            <p:nvPr/>
          </p:nvPicPr>
          <p:blipFill rotWithShape="1">
            <a:blip r:embed="rId5">
              <a:alphaModFix/>
            </a:blip>
            <a:srcRect t="19787" b="15036"/>
            <a:stretch/>
          </p:blipFill>
          <p:spPr>
            <a:xfrm>
              <a:off x="3154680" y="6156960"/>
              <a:ext cx="1540799" cy="685800"/>
            </a:xfrm>
            <a:prstGeom prst="rect">
              <a:avLst/>
            </a:prstGeom>
            <a:noFill/>
            <a:ln>
              <a:noFill/>
            </a:ln>
          </p:spPr>
        </p:pic>
        <p:pic>
          <p:nvPicPr>
            <p:cNvPr id="858" name="Shape 858"/>
            <p:cNvPicPr preferRelativeResize="0"/>
            <p:nvPr/>
          </p:nvPicPr>
          <p:blipFill rotWithShape="1">
            <a:blip r:embed="rId6">
              <a:alphaModFix/>
            </a:blip>
            <a:srcRect/>
            <a:stretch/>
          </p:blipFill>
          <p:spPr>
            <a:xfrm>
              <a:off x="4549171" y="6199925"/>
              <a:ext cx="968100" cy="657000"/>
            </a:xfrm>
            <a:prstGeom prst="rect">
              <a:avLst/>
            </a:prstGeom>
            <a:noFill/>
            <a:ln>
              <a:noFill/>
            </a:ln>
          </p:spPr>
        </p:pic>
        <p:pic>
          <p:nvPicPr>
            <p:cNvPr id="859" name="Shape 859"/>
            <p:cNvPicPr preferRelativeResize="0"/>
            <p:nvPr/>
          </p:nvPicPr>
          <p:blipFill rotWithShape="1">
            <a:blip r:embed="rId7">
              <a:alphaModFix/>
            </a:blip>
            <a:srcRect l="16108" t="16474" r="16546" b="3901"/>
            <a:stretch/>
          </p:blipFill>
          <p:spPr>
            <a:xfrm>
              <a:off x="5577755" y="6055289"/>
              <a:ext cx="609600" cy="790800"/>
            </a:xfrm>
            <a:prstGeom prst="rect">
              <a:avLst/>
            </a:prstGeom>
            <a:noFill/>
            <a:ln>
              <a:noFill/>
            </a:ln>
          </p:spPr>
        </p:pic>
      </p:grpSp>
      <p:pic>
        <p:nvPicPr>
          <p:cNvPr id="860" name="Shape 860"/>
          <p:cNvPicPr preferRelativeResize="0"/>
          <p:nvPr/>
        </p:nvPicPr>
        <p:blipFill rotWithShape="1">
          <a:blip r:embed="rId8">
            <a:alphaModFix/>
          </a:blip>
          <a:srcRect/>
          <a:stretch/>
        </p:blipFill>
        <p:spPr>
          <a:xfrm>
            <a:off x="8341025" y="1963336"/>
            <a:ext cx="2856300" cy="2856300"/>
          </a:xfrm>
          <a:prstGeom prst="rect">
            <a:avLst/>
          </a:prstGeom>
          <a:noFill/>
          <a:ln>
            <a:noFill/>
          </a:ln>
        </p:spPr>
      </p:pic>
      <p:sp>
        <p:nvSpPr>
          <p:cNvPr id="861" name="Shape 861"/>
          <p:cNvSpPr txBox="1"/>
          <p:nvPr/>
        </p:nvSpPr>
        <p:spPr>
          <a:xfrm>
            <a:off x="670625" y="1398250"/>
            <a:ext cx="7670400" cy="894900"/>
          </a:xfrm>
          <a:prstGeom prst="rect">
            <a:avLst/>
          </a:prstGeom>
          <a:noFill/>
          <a:ln>
            <a:noFill/>
          </a:ln>
        </p:spPr>
        <p:txBody>
          <a:bodyPr lIns="91425" tIns="91425" rIns="91425" bIns="91425" anchor="t" anchorCtr="0">
            <a:noAutofit/>
          </a:bodyPr>
          <a:lstStyle/>
          <a:p>
            <a:pPr marL="228600" lvl="0" indent="-69850" algn="ctr" rtl="0">
              <a:lnSpc>
                <a:spcPct val="115000"/>
              </a:lnSpc>
              <a:spcBef>
                <a:spcPts val="0"/>
              </a:spcBef>
              <a:buClr>
                <a:schemeClr val="dk1"/>
              </a:buClr>
              <a:buSzPct val="36666"/>
              <a:buFont typeface="Arial"/>
              <a:buNone/>
            </a:pPr>
            <a:r>
              <a:rPr lang="es-CO" sz="3000" b="1">
                <a:solidFill>
                  <a:srgbClr val="990000"/>
                </a:solidFill>
                <a:latin typeface="Trebuchet MS"/>
                <a:ea typeface="Trebuchet MS"/>
                <a:cs typeface="Trebuchet MS"/>
                <a:sym typeface="Trebuchet MS"/>
              </a:rPr>
              <a:t>“Competencias, calidad, trabajo en equipo, liderazgo, servicio, creatividad y actitud”.</a:t>
            </a:r>
          </a:p>
          <a:p>
            <a:pPr lvl="0">
              <a:spcBef>
                <a:spcPts val="0"/>
              </a:spcBef>
              <a:buNone/>
            </a:pPr>
            <a:endParaRPr sz="3000">
              <a:solidFill>
                <a:srgbClr val="990000"/>
              </a:solidFill>
              <a:latin typeface="Trebuchet MS"/>
              <a:ea typeface="Trebuchet MS"/>
              <a:cs typeface="Trebuchet MS"/>
              <a:sym typeface="Trebuchet MS"/>
            </a:endParaRPr>
          </a:p>
          <a:p>
            <a:pPr lvl="0">
              <a:spcBef>
                <a:spcPts val="0"/>
              </a:spcBef>
              <a:buNone/>
            </a:pPr>
            <a:r>
              <a:rPr lang="es-CO" sz="3000">
                <a:latin typeface="Trebuchet MS"/>
                <a:ea typeface="Trebuchet MS"/>
                <a:cs typeface="Trebuchet MS"/>
                <a:sym typeface="Trebuchet MS"/>
              </a:rPr>
              <a:t>¿Cuál es la invitación del video?</a:t>
            </a:r>
          </a:p>
          <a:p>
            <a:pPr lvl="0">
              <a:spcBef>
                <a:spcPts val="0"/>
              </a:spcBef>
              <a:buNone/>
            </a:pPr>
            <a:endParaRPr sz="3000">
              <a:latin typeface="Trebuchet MS"/>
              <a:ea typeface="Trebuchet MS"/>
              <a:cs typeface="Trebuchet MS"/>
              <a:sym typeface="Trebuchet MS"/>
            </a:endParaRPr>
          </a:p>
          <a:p>
            <a:pPr lvl="0">
              <a:spcBef>
                <a:spcPts val="0"/>
              </a:spcBef>
              <a:buNone/>
            </a:pPr>
            <a:r>
              <a:rPr lang="es-CO" sz="3000">
                <a:latin typeface="Trebuchet MS"/>
                <a:ea typeface="Trebuchet MS"/>
                <a:cs typeface="Trebuchet MS"/>
                <a:sym typeface="Trebuchet MS"/>
              </a:rPr>
              <a:t>¿Qué elementos clave aporta a los procesos que adelanta mi Colegio?</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Shape 866"/>
          <p:cNvSpPr txBox="1"/>
          <p:nvPr/>
        </p:nvSpPr>
        <p:spPr>
          <a:xfrm>
            <a:off x="2667058" y="2682546"/>
            <a:ext cx="7817700" cy="259283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Trebuchet MS"/>
              <a:buNone/>
            </a:pPr>
            <a:r>
              <a:rPr lang="es-CO" sz="3600" b="1" i="0" u="none" strike="noStrike" cap="none">
                <a:solidFill>
                  <a:srgbClr val="FFFFFF"/>
                </a:solidFill>
                <a:latin typeface="Trebuchet MS"/>
                <a:ea typeface="Trebuchet MS"/>
                <a:cs typeface="Trebuchet MS"/>
                <a:sym typeface="Trebuchet MS"/>
              </a:rPr>
              <a:t>Fortalecimiento curricular a partir de los procesos de planeación y la integración curricular, en el marco del tiempo en Jornada Única</a:t>
            </a:r>
          </a:p>
        </p:txBody>
      </p:sp>
      <p:grpSp>
        <p:nvGrpSpPr>
          <p:cNvPr id="867" name="Shape 867"/>
          <p:cNvGrpSpPr/>
          <p:nvPr/>
        </p:nvGrpSpPr>
        <p:grpSpPr>
          <a:xfrm>
            <a:off x="0" y="5974080"/>
            <a:ext cx="12192000" cy="898095"/>
            <a:chOff x="0" y="5974080"/>
            <a:chExt cx="12192000" cy="898095"/>
          </a:xfrm>
        </p:grpSpPr>
        <p:pic>
          <p:nvPicPr>
            <p:cNvPr id="868" name="Shape 868"/>
            <p:cNvPicPr preferRelativeResize="0"/>
            <p:nvPr/>
          </p:nvPicPr>
          <p:blipFill rotWithShape="1">
            <a:blip r:embed="rId3">
              <a:alphaModFix/>
            </a:blip>
            <a:srcRect/>
            <a:stretch/>
          </p:blipFill>
          <p:spPr>
            <a:xfrm>
              <a:off x="0" y="5974080"/>
              <a:ext cx="3185160" cy="883920"/>
            </a:xfrm>
            <a:prstGeom prst="rect">
              <a:avLst/>
            </a:prstGeom>
            <a:noFill/>
            <a:ln>
              <a:noFill/>
            </a:ln>
          </p:spPr>
        </p:pic>
        <p:pic>
          <p:nvPicPr>
            <p:cNvPr id="869" name="Shape 869" descr="bandera-01.png"/>
            <p:cNvPicPr preferRelativeResize="0"/>
            <p:nvPr/>
          </p:nvPicPr>
          <p:blipFill rotWithShape="1">
            <a:blip r:embed="rId4">
              <a:alphaModFix/>
            </a:blip>
            <a:srcRect/>
            <a:stretch/>
          </p:blipFill>
          <p:spPr>
            <a:xfrm>
              <a:off x="8138160" y="5974080"/>
              <a:ext cx="4053839" cy="898095"/>
            </a:xfrm>
            <a:prstGeom prst="rect">
              <a:avLst/>
            </a:prstGeom>
            <a:noFill/>
            <a:ln>
              <a:noFill/>
            </a:ln>
          </p:spPr>
        </p:pic>
        <p:pic>
          <p:nvPicPr>
            <p:cNvPr id="870" name="Shape 870" descr="http://aprende.colombiaaprende.edu.co/sites/default/files/naspublic/styles/300_200/public/naspublic/orig_image/jornada_unica.png?itok=S0v9r2Wz"/>
            <p:cNvPicPr preferRelativeResize="0"/>
            <p:nvPr/>
          </p:nvPicPr>
          <p:blipFill rotWithShape="1">
            <a:blip r:embed="rId5">
              <a:alphaModFix/>
            </a:blip>
            <a:srcRect t="19785" b="15040"/>
            <a:stretch/>
          </p:blipFill>
          <p:spPr>
            <a:xfrm>
              <a:off x="3154680" y="6156960"/>
              <a:ext cx="1540772" cy="685799"/>
            </a:xfrm>
            <a:prstGeom prst="rect">
              <a:avLst/>
            </a:prstGeom>
            <a:noFill/>
            <a:ln>
              <a:noFill/>
            </a:ln>
          </p:spPr>
        </p:pic>
        <p:pic>
          <p:nvPicPr>
            <p:cNvPr id="871" name="Shape 871"/>
            <p:cNvPicPr preferRelativeResize="0"/>
            <p:nvPr/>
          </p:nvPicPr>
          <p:blipFill rotWithShape="1">
            <a:blip r:embed="rId6">
              <a:alphaModFix/>
            </a:blip>
            <a:srcRect/>
            <a:stretch/>
          </p:blipFill>
          <p:spPr>
            <a:xfrm>
              <a:off x="4549171" y="6199925"/>
              <a:ext cx="968180" cy="657010"/>
            </a:xfrm>
            <a:prstGeom prst="rect">
              <a:avLst/>
            </a:prstGeom>
            <a:noFill/>
            <a:ln>
              <a:noFill/>
            </a:ln>
          </p:spPr>
        </p:pic>
        <p:pic>
          <p:nvPicPr>
            <p:cNvPr id="872" name="Shape 872"/>
            <p:cNvPicPr preferRelativeResize="0"/>
            <p:nvPr/>
          </p:nvPicPr>
          <p:blipFill rotWithShape="1">
            <a:blip r:embed="rId7">
              <a:alphaModFix/>
            </a:blip>
            <a:srcRect l="16107" t="16474" r="16549" b="3901"/>
            <a:stretch/>
          </p:blipFill>
          <p:spPr>
            <a:xfrm>
              <a:off x="5577755" y="6055289"/>
              <a:ext cx="609683" cy="790807"/>
            </a:xfrm>
            <a:prstGeom prst="rect">
              <a:avLst/>
            </a:prstGeom>
            <a:noFill/>
            <a:ln>
              <a:noFill/>
            </a:ln>
          </p:spPr>
        </p:pic>
      </p:grpSp>
      <p:sp>
        <p:nvSpPr>
          <p:cNvPr id="873" name="Shape 873"/>
          <p:cNvSpPr txBox="1"/>
          <p:nvPr/>
        </p:nvSpPr>
        <p:spPr>
          <a:xfrm>
            <a:off x="5016135" y="41591"/>
            <a:ext cx="7097625" cy="455850"/>
          </a:xfrm>
          <a:prstGeom prst="rect">
            <a:avLst/>
          </a:prstGeom>
          <a:noFill/>
          <a:ln>
            <a:noFill/>
          </a:ln>
        </p:spPr>
        <p:txBody>
          <a:bodyPr lIns="68550" tIns="68550" rIns="68550" bIns="68550" anchor="t" anchorCtr="0">
            <a:noAutofit/>
          </a:bodyPr>
          <a:lstStyle/>
          <a:p>
            <a:pPr marL="0" marR="0" lvl="0" indent="0" algn="r" rtl="0">
              <a:lnSpc>
                <a:spcPct val="100000"/>
              </a:lnSpc>
              <a:spcBef>
                <a:spcPts val="0"/>
              </a:spcBef>
              <a:spcAft>
                <a:spcPts val="0"/>
              </a:spcAft>
              <a:buClr>
                <a:srgbClr val="FFFFFF"/>
              </a:buClr>
              <a:buSzPct val="25000"/>
              <a:buFont typeface="Trebuchet MS"/>
              <a:buNone/>
            </a:pPr>
            <a:r>
              <a:rPr lang="es-CO" sz="2100" b="1" i="0" u="none" strike="noStrike" cap="none">
                <a:solidFill>
                  <a:srgbClr val="FFFFFF"/>
                </a:solidFill>
                <a:latin typeface="Trebuchet MS"/>
                <a:ea typeface="Trebuchet MS"/>
                <a:cs typeface="Trebuchet MS"/>
                <a:sym typeface="Trebuchet MS"/>
              </a:rPr>
              <a:t>Foco y reto 2017 … </a:t>
            </a:r>
          </a:p>
        </p:txBody>
      </p:sp>
      <p:sp>
        <p:nvSpPr>
          <p:cNvPr id="874" name="Shape 874"/>
          <p:cNvSpPr txBox="1"/>
          <p:nvPr/>
        </p:nvSpPr>
        <p:spPr>
          <a:xfrm>
            <a:off x="5425439" y="1194862"/>
            <a:ext cx="4419599" cy="1829981"/>
          </a:xfrm>
          <a:prstGeom prst="rect">
            <a:avLst/>
          </a:prstGeom>
          <a:solidFill>
            <a:srgbClr val="AFFFEA">
              <a:alpha val="20784"/>
            </a:srgbClr>
          </a:solidFill>
          <a:ln>
            <a:noFill/>
          </a:ln>
        </p:spPr>
        <p:txBody>
          <a:bodyPr lIns="68550" tIns="68550" rIns="68550" bIns="6855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s-CO" sz="2400" b="1" i="1" u="none" strike="noStrike" cap="none">
                <a:solidFill>
                  <a:srgbClr val="000000"/>
                </a:solidFill>
                <a:latin typeface="Trebuchet MS"/>
                <a:ea typeface="Trebuchet MS"/>
                <a:cs typeface="Trebuchet MS"/>
                <a:sym typeface="Trebuchet MS"/>
              </a:rPr>
              <a:t>Mejorar los aprendizajes</a:t>
            </a:r>
            <a:r>
              <a:rPr lang="es-CO" sz="2400" b="0" i="0" u="none" strike="noStrike" cap="none">
                <a:solidFill>
                  <a:srgbClr val="000000"/>
                </a:solidFill>
                <a:latin typeface="Trebuchet MS"/>
                <a:ea typeface="Trebuchet MS"/>
                <a:cs typeface="Trebuchet MS"/>
                <a:sym typeface="Trebuchet MS"/>
              </a:rPr>
              <a:t> de los estudiantes (principalmente de </a:t>
            </a:r>
            <a:r>
              <a:rPr lang="es-CO" sz="2400" b="1" i="1" u="none" strike="noStrike" cap="none">
                <a:solidFill>
                  <a:srgbClr val="000000"/>
                </a:solidFill>
                <a:latin typeface="Trebuchet MS"/>
                <a:ea typeface="Trebuchet MS"/>
                <a:cs typeface="Trebuchet MS"/>
                <a:sym typeface="Trebuchet MS"/>
              </a:rPr>
              <a:t>lectura y escritura en grados 3° y 5º )</a:t>
            </a:r>
          </a:p>
        </p:txBody>
      </p:sp>
      <p:sp>
        <p:nvSpPr>
          <p:cNvPr id="875" name="Shape 875"/>
          <p:cNvSpPr txBox="1"/>
          <p:nvPr/>
        </p:nvSpPr>
        <p:spPr>
          <a:xfrm>
            <a:off x="2807733" y="1679426"/>
            <a:ext cx="2190986" cy="835476"/>
          </a:xfrm>
          <a:prstGeom prst="rect">
            <a:avLst/>
          </a:prstGeom>
          <a:noFill/>
          <a:ln w="38100" cap="flat" cmpd="sng">
            <a:solidFill>
              <a:srgbClr val="0B5394"/>
            </a:solidFill>
            <a:prstDash val="solid"/>
            <a:round/>
            <a:headEnd type="none" w="med" len="med"/>
            <a:tailEnd type="none" w="med" len="med"/>
          </a:ln>
        </p:spPr>
        <p:txBody>
          <a:bodyPr lIns="68550" tIns="68550" rIns="68550" bIns="68550" anchor="t" anchorCtr="0">
            <a:noAutofit/>
          </a:bodyPr>
          <a:lstStyle/>
          <a:p>
            <a:pPr marL="0" marR="0" lvl="0" indent="0" algn="ctr" rtl="0">
              <a:lnSpc>
                <a:spcPct val="100000"/>
              </a:lnSpc>
              <a:spcBef>
                <a:spcPts val="0"/>
              </a:spcBef>
              <a:spcAft>
                <a:spcPts val="0"/>
              </a:spcAft>
              <a:buClr>
                <a:srgbClr val="0B5394"/>
              </a:buClr>
              <a:buSzPct val="25000"/>
              <a:buFont typeface="Arial"/>
              <a:buNone/>
            </a:pPr>
            <a:r>
              <a:rPr lang="es-CO" sz="4800" b="1" i="1" u="none" strike="noStrike" cap="none">
                <a:solidFill>
                  <a:srgbClr val="0B5394"/>
                </a:solidFill>
                <a:latin typeface="Arial"/>
                <a:ea typeface="Arial"/>
                <a:cs typeface="Arial"/>
                <a:sym typeface="Arial"/>
              </a:rPr>
              <a:t>Foco</a:t>
            </a:r>
          </a:p>
        </p:txBody>
      </p:sp>
      <p:sp>
        <p:nvSpPr>
          <p:cNvPr id="876" name="Shape 876"/>
          <p:cNvSpPr txBox="1"/>
          <p:nvPr/>
        </p:nvSpPr>
        <p:spPr>
          <a:xfrm>
            <a:off x="320038" y="4202230"/>
            <a:ext cx="3070651" cy="857450"/>
          </a:xfrm>
          <a:prstGeom prst="rect">
            <a:avLst/>
          </a:prstGeom>
          <a:noFill/>
          <a:ln w="38100" cap="flat" cmpd="sng">
            <a:solidFill>
              <a:srgbClr val="38761D"/>
            </a:solidFill>
            <a:prstDash val="solid"/>
            <a:round/>
            <a:headEnd type="none" w="med" len="med"/>
            <a:tailEnd type="none" w="med" len="med"/>
          </a:ln>
        </p:spPr>
        <p:txBody>
          <a:bodyPr lIns="68550" tIns="68550" rIns="68550" bIns="68550" anchor="t" anchorCtr="0">
            <a:noAutofit/>
          </a:bodyPr>
          <a:lstStyle/>
          <a:p>
            <a:pPr marL="0" marR="0" lvl="0" indent="0" algn="ctr" rtl="0">
              <a:lnSpc>
                <a:spcPct val="100000"/>
              </a:lnSpc>
              <a:spcBef>
                <a:spcPts val="0"/>
              </a:spcBef>
              <a:spcAft>
                <a:spcPts val="0"/>
              </a:spcAft>
              <a:buClr>
                <a:srgbClr val="38761D"/>
              </a:buClr>
              <a:buSzPct val="25000"/>
              <a:buFont typeface="Arial"/>
              <a:buNone/>
            </a:pPr>
            <a:r>
              <a:rPr lang="es-CO" sz="4400" b="1" i="1" u="none" strike="noStrike" cap="none">
                <a:solidFill>
                  <a:srgbClr val="38761D"/>
                </a:solidFill>
                <a:latin typeface="Arial"/>
                <a:ea typeface="Arial"/>
                <a:cs typeface="Arial"/>
                <a:sym typeface="Arial"/>
              </a:rPr>
              <a:t>Reto 2017 </a:t>
            </a:r>
          </a:p>
        </p:txBody>
      </p:sp>
      <p:pic>
        <p:nvPicPr>
          <p:cNvPr id="877" name="Shape 877"/>
          <p:cNvPicPr preferRelativeResize="0"/>
          <p:nvPr/>
        </p:nvPicPr>
        <p:blipFill rotWithShape="1">
          <a:blip r:embed="rId8">
            <a:alphaModFix/>
          </a:blip>
          <a:srcRect/>
          <a:stretch/>
        </p:blipFill>
        <p:spPr>
          <a:xfrm>
            <a:off x="10195560" y="1132379"/>
            <a:ext cx="1996440" cy="2128979"/>
          </a:xfrm>
          <a:prstGeom prst="rect">
            <a:avLst/>
          </a:prstGeom>
          <a:noFill/>
          <a:ln>
            <a:noFill/>
          </a:ln>
        </p:spPr>
      </p:pic>
      <p:sp>
        <p:nvSpPr>
          <p:cNvPr id="878" name="Shape 878"/>
          <p:cNvSpPr txBox="1"/>
          <p:nvPr/>
        </p:nvSpPr>
        <p:spPr>
          <a:xfrm>
            <a:off x="3581400" y="3738778"/>
            <a:ext cx="4556759" cy="1919321"/>
          </a:xfrm>
          <a:prstGeom prst="rect">
            <a:avLst/>
          </a:prstGeom>
          <a:solidFill>
            <a:srgbClr val="D9EAD3">
              <a:alpha val="34117"/>
            </a:srgbClr>
          </a:solidFill>
          <a:ln>
            <a:noFill/>
          </a:ln>
        </p:spPr>
        <p:txBody>
          <a:bodyPr lIns="68550" tIns="68550" rIns="68550" bIns="68550" anchor="t"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s-CO" sz="2400" b="1" i="1" u="none" strike="noStrike" cap="none">
                <a:solidFill>
                  <a:srgbClr val="000000"/>
                </a:solidFill>
                <a:latin typeface="Trebuchet MS"/>
                <a:ea typeface="Trebuchet MS"/>
                <a:cs typeface="Trebuchet MS"/>
                <a:sym typeface="Trebuchet MS"/>
              </a:rPr>
              <a:t>Seguimiento a los aprendizajes </a:t>
            </a:r>
            <a:r>
              <a:rPr lang="es-CO" sz="2400" b="0" i="0" u="none" strike="noStrike" cap="none">
                <a:solidFill>
                  <a:srgbClr val="000000"/>
                </a:solidFill>
                <a:latin typeface="Trebuchet MS"/>
                <a:ea typeface="Trebuchet MS"/>
                <a:cs typeface="Trebuchet MS"/>
                <a:sym typeface="Trebuchet MS"/>
              </a:rPr>
              <a:t>de los estudiantes (principalmente de lectura y escritura en grados 3° y 5°)</a:t>
            </a:r>
          </a:p>
        </p:txBody>
      </p:sp>
      <p:pic>
        <p:nvPicPr>
          <p:cNvPr id="879" name="Shape 879"/>
          <p:cNvPicPr preferRelativeResize="0"/>
          <p:nvPr/>
        </p:nvPicPr>
        <p:blipFill rotWithShape="1">
          <a:blip r:embed="rId9">
            <a:alphaModFix/>
          </a:blip>
          <a:srcRect/>
          <a:stretch/>
        </p:blipFill>
        <p:spPr>
          <a:xfrm>
            <a:off x="8230574" y="3825712"/>
            <a:ext cx="2481772" cy="1727783"/>
          </a:xfrm>
          <a:prstGeom prst="rect">
            <a:avLst/>
          </a:prstGeom>
          <a:noFill/>
          <a:ln>
            <a:noFill/>
          </a:ln>
        </p:spPr>
      </p:pic>
      <p:sp>
        <p:nvSpPr>
          <p:cNvPr id="880" name="Shape 880"/>
          <p:cNvSpPr/>
          <p:nvPr/>
        </p:nvSpPr>
        <p:spPr>
          <a:xfrm rot="-5400000">
            <a:off x="7236149" y="-4216505"/>
            <a:ext cx="767700" cy="9144000"/>
          </a:xfrm>
          <a:custGeom>
            <a:avLst/>
            <a:gdLst/>
            <a:ahLst/>
            <a:cxnLst/>
            <a:rect l="0" t="0" r="0" b="0"/>
            <a:pathLst>
              <a:path w="120000" h="120000" extrusionOk="0">
                <a:moveTo>
                  <a:pt x="20000" y="0"/>
                </a:moveTo>
                <a:lnTo>
                  <a:pt x="99999" y="0"/>
                </a:lnTo>
                <a:cubicBezTo>
                  <a:pt x="111045" y="0"/>
                  <a:pt x="120000" y="1321"/>
                  <a:pt x="120000" y="2951"/>
                </a:cubicBezTo>
                <a:lnTo>
                  <a:pt x="120000" y="120000"/>
                </a:lnTo>
                <a:lnTo>
                  <a:pt x="120000" y="120000"/>
                </a:lnTo>
                <a:lnTo>
                  <a:pt x="0" y="120000"/>
                </a:lnTo>
                <a:lnTo>
                  <a:pt x="0" y="120000"/>
                </a:lnTo>
                <a:lnTo>
                  <a:pt x="0" y="2951"/>
                </a:lnTo>
                <a:cubicBezTo>
                  <a:pt x="0" y="1321"/>
                  <a:pt x="8954" y="0"/>
                  <a:pt x="20000" y="0"/>
                </a:cubicBezTo>
              </a:path>
            </a:pathLst>
          </a:custGeom>
          <a:solidFill>
            <a:srgbClr val="17365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600" b="0" i="0" u="none" strike="noStrike" cap="none">
              <a:solidFill>
                <a:schemeClr val="lt1"/>
              </a:solidFill>
              <a:latin typeface="Calibri"/>
              <a:ea typeface="Calibri"/>
              <a:cs typeface="Calibri"/>
              <a:sym typeface="Calibri"/>
            </a:endParaRPr>
          </a:p>
        </p:txBody>
      </p:sp>
      <p:sp>
        <p:nvSpPr>
          <p:cNvPr id="881" name="Shape 881"/>
          <p:cNvSpPr txBox="1"/>
          <p:nvPr/>
        </p:nvSpPr>
        <p:spPr>
          <a:xfrm>
            <a:off x="4276980" y="1445"/>
            <a:ext cx="7269000" cy="7677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rial"/>
              <a:buNone/>
            </a:pPr>
            <a:r>
              <a:rPr lang="es-CO" sz="3600" b="1">
                <a:solidFill>
                  <a:srgbClr val="FFFFFF"/>
                </a:solidFill>
                <a:latin typeface="Trebuchet MS"/>
                <a:ea typeface="Trebuchet MS"/>
                <a:cs typeface="Trebuchet MS"/>
                <a:sym typeface="Trebuchet MS"/>
              </a:rPr>
              <a:t>Foco y reto </a:t>
            </a:r>
          </a:p>
          <a:p>
            <a:pPr marL="0" marR="0" lvl="0" indent="0" algn="r" rtl="0">
              <a:lnSpc>
                <a:spcPct val="100000"/>
              </a:lnSpc>
              <a:spcBef>
                <a:spcPts val="0"/>
              </a:spcBef>
              <a:spcAft>
                <a:spcPts val="0"/>
              </a:spcAft>
              <a:buClr>
                <a:schemeClr val="dk1"/>
              </a:buClr>
              <a:buFont typeface="Arial"/>
              <a:buNone/>
            </a:pPr>
            <a:endParaRPr sz="4800" b="1" i="0" u="none" strike="noStrike" cap="none">
              <a:solidFill>
                <a:srgbClr val="FFFFFF"/>
              </a:solidFill>
              <a:latin typeface="Trebuchet MS"/>
              <a:ea typeface="Trebuchet MS"/>
              <a:cs typeface="Trebuchet MS"/>
              <a:sym typeface="Trebuchet M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Shape 886"/>
          <p:cNvSpPr txBox="1"/>
          <p:nvPr/>
        </p:nvSpPr>
        <p:spPr>
          <a:xfrm>
            <a:off x="3281364" y="582083"/>
            <a:ext cx="7081800" cy="713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Trebuchet MS"/>
              <a:buNone/>
            </a:pPr>
            <a:r>
              <a:rPr lang="es-CO" sz="2800" b="1" i="0" u="none" strike="noStrike" cap="none">
                <a:solidFill>
                  <a:srgbClr val="FFFFFF"/>
                </a:solidFill>
                <a:latin typeface="Trebuchet MS"/>
                <a:ea typeface="Trebuchet MS"/>
                <a:cs typeface="Trebuchet MS"/>
                <a:sym typeface="Trebuchet MS"/>
              </a:rPr>
              <a:t>Contenido</a:t>
            </a:r>
          </a:p>
        </p:txBody>
      </p:sp>
      <p:sp>
        <p:nvSpPr>
          <p:cNvPr id="887" name="Shape 887"/>
          <p:cNvSpPr txBox="1"/>
          <p:nvPr/>
        </p:nvSpPr>
        <p:spPr>
          <a:xfrm>
            <a:off x="2767013" y="-27378"/>
            <a:ext cx="6172200" cy="1143300"/>
          </a:xfrm>
          <a:prstGeom prst="rect">
            <a:avLst/>
          </a:prstGeom>
          <a:noFill/>
          <a:ln>
            <a:noFill/>
          </a:ln>
        </p:spPr>
        <p:txBody>
          <a:bodyPr lIns="68550" tIns="34275" rIns="68550" bIns="34275" anchor="ctr" anchorCtr="0">
            <a:noAutofit/>
          </a:bodyPr>
          <a:lstStyle/>
          <a:p>
            <a:pPr marL="0" marR="0" lvl="0" indent="0" algn="l" rtl="0">
              <a:lnSpc>
                <a:spcPct val="100000"/>
              </a:lnSpc>
              <a:spcBef>
                <a:spcPts val="0"/>
              </a:spcBef>
              <a:spcAft>
                <a:spcPts val="0"/>
              </a:spcAft>
              <a:buClr>
                <a:schemeClr val="lt1"/>
              </a:buClr>
              <a:buSzPct val="25000"/>
              <a:buFont typeface="Trebuchet MS"/>
              <a:buNone/>
            </a:pPr>
            <a:r>
              <a:rPr lang="es-CO" sz="3000" b="1" i="0" u="none" strike="noStrike" cap="none">
                <a:solidFill>
                  <a:schemeClr val="lt1"/>
                </a:solidFill>
                <a:latin typeface="Trebuchet MS"/>
                <a:ea typeface="Trebuchet MS"/>
                <a:cs typeface="Trebuchet MS"/>
                <a:sym typeface="Trebuchet MS"/>
              </a:rPr>
              <a:t>Consulta en plataforma</a:t>
            </a:r>
          </a:p>
        </p:txBody>
      </p:sp>
      <p:sp>
        <p:nvSpPr>
          <p:cNvPr id="888" name="Shape 888"/>
          <p:cNvSpPr txBox="1"/>
          <p:nvPr/>
        </p:nvSpPr>
        <p:spPr>
          <a:xfrm>
            <a:off x="2767013" y="-27378"/>
            <a:ext cx="6172200" cy="1143300"/>
          </a:xfrm>
          <a:prstGeom prst="rect">
            <a:avLst/>
          </a:prstGeom>
          <a:noFill/>
          <a:ln>
            <a:noFill/>
          </a:ln>
        </p:spPr>
        <p:txBody>
          <a:bodyPr lIns="68550" tIns="34275" rIns="68550" bIns="34275" anchor="ctr" anchorCtr="0">
            <a:noAutofit/>
          </a:bodyPr>
          <a:lstStyle/>
          <a:p>
            <a:pPr marL="0" marR="0" lvl="0" indent="0" algn="l" rtl="0">
              <a:lnSpc>
                <a:spcPct val="100000"/>
              </a:lnSpc>
              <a:spcBef>
                <a:spcPts val="0"/>
              </a:spcBef>
              <a:spcAft>
                <a:spcPts val="0"/>
              </a:spcAft>
              <a:buClr>
                <a:schemeClr val="lt1"/>
              </a:buClr>
              <a:buSzPct val="25000"/>
              <a:buFont typeface="Trebuchet MS"/>
              <a:buNone/>
            </a:pPr>
            <a:r>
              <a:rPr lang="es-CO" sz="3000" b="1" i="0" u="none" strike="noStrike" cap="none">
                <a:solidFill>
                  <a:schemeClr val="lt1"/>
                </a:solidFill>
                <a:latin typeface="Trebuchet MS"/>
                <a:ea typeface="Trebuchet MS"/>
                <a:cs typeface="Trebuchet MS"/>
                <a:sym typeface="Trebuchet MS"/>
              </a:rPr>
              <a:t>Consulta en plataforma</a:t>
            </a:r>
          </a:p>
        </p:txBody>
      </p:sp>
      <p:sp>
        <p:nvSpPr>
          <p:cNvPr id="889" name="Shape 889"/>
          <p:cNvSpPr txBox="1"/>
          <p:nvPr/>
        </p:nvSpPr>
        <p:spPr>
          <a:xfrm>
            <a:off x="8444139" y="89215"/>
            <a:ext cx="2223900" cy="5928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FFFFF"/>
              </a:buClr>
              <a:buSzPct val="25000"/>
              <a:buFont typeface="Questrial"/>
              <a:buNone/>
            </a:pPr>
            <a:r>
              <a:rPr lang="es-CO" sz="2800" b="1" i="0" u="none" strike="noStrike" cap="none">
                <a:solidFill>
                  <a:srgbClr val="FFFFFF"/>
                </a:solidFill>
                <a:latin typeface="Questrial"/>
                <a:ea typeface="Questrial"/>
                <a:cs typeface="Questrial"/>
                <a:sym typeface="Questrial"/>
              </a:rPr>
              <a:t>PICC -HME</a:t>
            </a:r>
          </a:p>
        </p:txBody>
      </p:sp>
      <p:sp>
        <p:nvSpPr>
          <p:cNvPr id="890" name="Shape 890"/>
          <p:cNvSpPr txBox="1"/>
          <p:nvPr/>
        </p:nvSpPr>
        <p:spPr>
          <a:xfrm>
            <a:off x="681520" y="1695378"/>
            <a:ext cx="6246300" cy="3826200"/>
          </a:xfrm>
          <a:prstGeom prst="rect">
            <a:avLst/>
          </a:prstGeom>
          <a:noFill/>
          <a:ln>
            <a:noFill/>
          </a:ln>
        </p:spPr>
        <p:txBody>
          <a:bodyPr lIns="91425" tIns="91425" rIns="91425" bIns="91425" anchor="ctr" anchorCtr="0">
            <a:noAutofit/>
          </a:bodyPr>
          <a:lstStyle/>
          <a:p>
            <a:pPr marL="457200" lvl="0" indent="-381000" rtl="0">
              <a:lnSpc>
                <a:spcPct val="115000"/>
              </a:lnSpc>
              <a:spcBef>
                <a:spcPts val="0"/>
              </a:spcBef>
              <a:buClr>
                <a:schemeClr val="dk1"/>
              </a:buClr>
              <a:buSzPct val="100000"/>
              <a:buFont typeface="Trebuchet MS"/>
              <a:buAutoNum type="arabicPeriod"/>
            </a:pPr>
            <a:r>
              <a:rPr lang="es-CO" sz="2400">
                <a:solidFill>
                  <a:schemeClr val="dk1"/>
                </a:solidFill>
                <a:latin typeface="Trebuchet MS"/>
                <a:ea typeface="Trebuchet MS"/>
                <a:cs typeface="Trebuchet MS"/>
                <a:sym typeface="Trebuchet MS"/>
              </a:rPr>
              <a:t>Cuáles son las </a:t>
            </a:r>
            <a:r>
              <a:rPr lang="es-CO" sz="2400" b="1">
                <a:solidFill>
                  <a:srgbClr val="990000"/>
                </a:solidFill>
                <a:latin typeface="Trebuchet MS"/>
                <a:ea typeface="Trebuchet MS"/>
                <a:cs typeface="Trebuchet MS"/>
                <a:sym typeface="Trebuchet MS"/>
              </a:rPr>
              <a:t>conclusiones</a:t>
            </a:r>
            <a:r>
              <a:rPr lang="es-CO" sz="2400">
                <a:solidFill>
                  <a:schemeClr val="dk1"/>
                </a:solidFill>
                <a:latin typeface="Trebuchet MS"/>
                <a:ea typeface="Trebuchet MS"/>
                <a:cs typeface="Trebuchet MS"/>
                <a:sym typeface="Trebuchet MS"/>
              </a:rPr>
              <a:t> del encuentro?</a:t>
            </a:r>
          </a:p>
          <a:p>
            <a:pPr lvl="0" rtl="0">
              <a:lnSpc>
                <a:spcPct val="115000"/>
              </a:lnSpc>
              <a:spcBef>
                <a:spcPts val="0"/>
              </a:spcBef>
              <a:buNone/>
            </a:pPr>
            <a:endParaRPr sz="2400">
              <a:solidFill>
                <a:schemeClr val="dk1"/>
              </a:solidFill>
              <a:latin typeface="Trebuchet MS"/>
              <a:ea typeface="Trebuchet MS"/>
              <a:cs typeface="Trebuchet MS"/>
              <a:sym typeface="Trebuchet MS"/>
            </a:endParaRPr>
          </a:p>
          <a:p>
            <a:pPr marL="457200" lvl="0" indent="-381000" rtl="0">
              <a:lnSpc>
                <a:spcPct val="115000"/>
              </a:lnSpc>
              <a:spcBef>
                <a:spcPts val="0"/>
              </a:spcBef>
              <a:buClr>
                <a:schemeClr val="dk1"/>
              </a:buClr>
              <a:buSzPct val="100000"/>
              <a:buFont typeface="Trebuchet MS"/>
              <a:buAutoNum type="arabicPeriod"/>
            </a:pPr>
            <a:r>
              <a:rPr lang="es-CO" sz="2400">
                <a:solidFill>
                  <a:schemeClr val="dk1"/>
                </a:solidFill>
                <a:latin typeface="Trebuchet MS"/>
                <a:ea typeface="Trebuchet MS"/>
                <a:cs typeface="Trebuchet MS"/>
                <a:sym typeface="Trebuchet MS"/>
              </a:rPr>
              <a:t>¿Cuáles son los</a:t>
            </a:r>
            <a:r>
              <a:rPr lang="es-CO" sz="2400" b="1">
                <a:solidFill>
                  <a:schemeClr val="dk1"/>
                </a:solidFill>
                <a:latin typeface="Trebuchet MS"/>
                <a:ea typeface="Trebuchet MS"/>
                <a:cs typeface="Trebuchet MS"/>
                <a:sym typeface="Trebuchet MS"/>
              </a:rPr>
              <a:t> </a:t>
            </a:r>
            <a:r>
              <a:rPr lang="es-CO" sz="2400" b="1">
                <a:solidFill>
                  <a:srgbClr val="990000"/>
                </a:solidFill>
                <a:latin typeface="Trebuchet MS"/>
                <a:ea typeface="Trebuchet MS"/>
                <a:cs typeface="Trebuchet MS"/>
                <a:sym typeface="Trebuchet MS"/>
              </a:rPr>
              <a:t>aprendizajes</a:t>
            </a:r>
            <a:r>
              <a:rPr lang="es-CO" sz="2400">
                <a:solidFill>
                  <a:schemeClr val="dk1"/>
                </a:solidFill>
                <a:latin typeface="Trebuchet MS"/>
                <a:ea typeface="Trebuchet MS"/>
                <a:cs typeface="Trebuchet MS"/>
                <a:sym typeface="Trebuchet MS"/>
              </a:rPr>
              <a:t>?</a:t>
            </a:r>
          </a:p>
          <a:p>
            <a:pPr lvl="0" rtl="0">
              <a:lnSpc>
                <a:spcPct val="115000"/>
              </a:lnSpc>
              <a:spcBef>
                <a:spcPts val="0"/>
              </a:spcBef>
              <a:buNone/>
            </a:pPr>
            <a:endParaRPr sz="2400">
              <a:solidFill>
                <a:schemeClr val="dk1"/>
              </a:solidFill>
              <a:latin typeface="Trebuchet MS"/>
              <a:ea typeface="Trebuchet MS"/>
              <a:cs typeface="Trebuchet MS"/>
              <a:sym typeface="Trebuchet MS"/>
            </a:endParaRPr>
          </a:p>
          <a:p>
            <a:pPr marL="457200" lvl="0" indent="-381000" rtl="0">
              <a:lnSpc>
                <a:spcPct val="115000"/>
              </a:lnSpc>
              <a:spcBef>
                <a:spcPts val="0"/>
              </a:spcBef>
              <a:buClr>
                <a:schemeClr val="dk1"/>
              </a:buClr>
              <a:buSzPct val="100000"/>
              <a:buFont typeface="Trebuchet MS"/>
              <a:buAutoNum type="arabicPeriod"/>
            </a:pPr>
            <a:r>
              <a:rPr lang="es-CO" sz="2400">
                <a:solidFill>
                  <a:schemeClr val="dk1"/>
                </a:solidFill>
                <a:latin typeface="Trebuchet MS"/>
                <a:ea typeface="Trebuchet MS"/>
                <a:cs typeface="Trebuchet MS"/>
                <a:sym typeface="Trebuchet MS"/>
              </a:rPr>
              <a:t>¿Cuáles son </a:t>
            </a:r>
            <a:r>
              <a:rPr lang="es-CO" sz="2400">
                <a:solidFill>
                  <a:srgbClr val="990000"/>
                </a:solidFill>
                <a:latin typeface="Trebuchet MS"/>
                <a:ea typeface="Trebuchet MS"/>
                <a:cs typeface="Trebuchet MS"/>
                <a:sym typeface="Trebuchet MS"/>
              </a:rPr>
              <a:t>retos</a:t>
            </a:r>
            <a:r>
              <a:rPr lang="es-CO" sz="2400">
                <a:solidFill>
                  <a:schemeClr val="dk1"/>
                </a:solidFill>
                <a:latin typeface="Trebuchet MS"/>
                <a:ea typeface="Trebuchet MS"/>
                <a:cs typeface="Trebuchet MS"/>
                <a:sym typeface="Trebuchet MS"/>
              </a:rPr>
              <a:t>?</a:t>
            </a:r>
          </a:p>
          <a:p>
            <a:pPr lvl="0" rtl="0">
              <a:lnSpc>
                <a:spcPct val="115000"/>
              </a:lnSpc>
              <a:spcBef>
                <a:spcPts val="0"/>
              </a:spcBef>
              <a:buNone/>
            </a:pPr>
            <a:endParaRPr sz="2400">
              <a:solidFill>
                <a:schemeClr val="dk1"/>
              </a:solidFill>
              <a:latin typeface="Trebuchet MS"/>
              <a:ea typeface="Trebuchet MS"/>
              <a:cs typeface="Trebuchet MS"/>
              <a:sym typeface="Trebuchet MS"/>
            </a:endParaRPr>
          </a:p>
          <a:p>
            <a:pPr marL="457200" lvl="0" indent="-381000" rtl="0">
              <a:lnSpc>
                <a:spcPct val="115000"/>
              </a:lnSpc>
              <a:spcBef>
                <a:spcPts val="0"/>
              </a:spcBef>
              <a:buClr>
                <a:schemeClr val="dk1"/>
              </a:buClr>
              <a:buSzPct val="100000"/>
              <a:buFont typeface="Trebuchet MS"/>
              <a:buAutoNum type="arabicPeriod"/>
            </a:pPr>
            <a:r>
              <a:rPr lang="es-CO" sz="2400" b="1">
                <a:solidFill>
                  <a:srgbClr val="990000"/>
                </a:solidFill>
                <a:latin typeface="Trebuchet MS"/>
                <a:ea typeface="Trebuchet MS"/>
                <a:cs typeface="Trebuchet MS"/>
                <a:sym typeface="Trebuchet MS"/>
              </a:rPr>
              <a:t>Acta</a:t>
            </a:r>
            <a:r>
              <a:rPr lang="es-CO" sz="2400" b="1">
                <a:solidFill>
                  <a:schemeClr val="dk1"/>
                </a:solidFill>
                <a:latin typeface="Trebuchet MS"/>
                <a:ea typeface="Trebuchet MS"/>
                <a:cs typeface="Trebuchet MS"/>
                <a:sym typeface="Trebuchet MS"/>
              </a:rPr>
              <a:t> </a:t>
            </a:r>
            <a:r>
              <a:rPr lang="es-CO" sz="2400">
                <a:solidFill>
                  <a:schemeClr val="dk1"/>
                </a:solidFill>
                <a:latin typeface="Trebuchet MS"/>
                <a:ea typeface="Trebuchet MS"/>
                <a:cs typeface="Trebuchet MS"/>
                <a:sym typeface="Trebuchet MS"/>
              </a:rPr>
              <a:t>compromisos y acuerdos.</a:t>
            </a:r>
          </a:p>
          <a:p>
            <a:pPr marL="457200" marR="0" lvl="0" indent="-419100" algn="ctr" rtl="0">
              <a:lnSpc>
                <a:spcPct val="100000"/>
              </a:lnSpc>
              <a:spcBef>
                <a:spcPts val="0"/>
              </a:spcBef>
              <a:spcAft>
                <a:spcPts val="0"/>
              </a:spcAft>
              <a:buClr>
                <a:schemeClr val="lt1"/>
              </a:buClr>
              <a:buFont typeface="Calibri"/>
              <a:buNone/>
            </a:pPr>
            <a:endParaRPr sz="3600" b="0" i="0" u="none" strike="noStrike" cap="none">
              <a:solidFill>
                <a:schemeClr val="dk1"/>
              </a:solidFill>
              <a:highlight>
                <a:srgbClr val="FFFFFF"/>
              </a:highlight>
              <a:latin typeface="Calibri"/>
              <a:ea typeface="Calibri"/>
              <a:cs typeface="Calibri"/>
              <a:sym typeface="Calibri"/>
            </a:endParaRPr>
          </a:p>
        </p:txBody>
      </p:sp>
      <p:pic>
        <p:nvPicPr>
          <p:cNvPr id="891" name="Shape 891" descr="http://visibilidadempresarial.es/wp-content/uploads/2014/09/briefing.png"/>
          <p:cNvPicPr preferRelativeResize="0"/>
          <p:nvPr/>
        </p:nvPicPr>
        <p:blipFill rotWithShape="1">
          <a:blip r:embed="rId3">
            <a:alphaModFix/>
          </a:blip>
          <a:srcRect/>
          <a:stretch/>
        </p:blipFill>
        <p:spPr>
          <a:xfrm>
            <a:off x="7166142" y="1683859"/>
            <a:ext cx="4222800" cy="3502500"/>
          </a:xfrm>
          <a:prstGeom prst="rect">
            <a:avLst/>
          </a:prstGeom>
          <a:noFill/>
          <a:ln>
            <a:noFill/>
          </a:ln>
        </p:spPr>
      </p:pic>
      <p:sp>
        <p:nvSpPr>
          <p:cNvPr id="892" name="Shape 892"/>
          <p:cNvSpPr/>
          <p:nvPr/>
        </p:nvSpPr>
        <p:spPr>
          <a:xfrm rot="-5400000">
            <a:off x="7236149" y="-4216505"/>
            <a:ext cx="767700" cy="9144000"/>
          </a:xfrm>
          <a:custGeom>
            <a:avLst/>
            <a:gdLst/>
            <a:ahLst/>
            <a:cxnLst/>
            <a:rect l="0" t="0" r="0" b="0"/>
            <a:pathLst>
              <a:path w="120000" h="120000" extrusionOk="0">
                <a:moveTo>
                  <a:pt x="20000" y="0"/>
                </a:moveTo>
                <a:lnTo>
                  <a:pt x="99999" y="0"/>
                </a:lnTo>
                <a:cubicBezTo>
                  <a:pt x="111045" y="0"/>
                  <a:pt x="120000" y="1321"/>
                  <a:pt x="120000" y="2951"/>
                </a:cubicBezTo>
                <a:lnTo>
                  <a:pt x="120000" y="120000"/>
                </a:lnTo>
                <a:lnTo>
                  <a:pt x="120000" y="120000"/>
                </a:lnTo>
                <a:lnTo>
                  <a:pt x="0" y="120000"/>
                </a:lnTo>
                <a:lnTo>
                  <a:pt x="0" y="120000"/>
                </a:lnTo>
                <a:lnTo>
                  <a:pt x="0" y="2951"/>
                </a:lnTo>
                <a:cubicBezTo>
                  <a:pt x="0" y="1321"/>
                  <a:pt x="8954" y="0"/>
                  <a:pt x="20000" y="0"/>
                </a:cubicBezTo>
              </a:path>
            </a:pathLst>
          </a:custGeom>
          <a:solidFill>
            <a:srgbClr val="17365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600" b="0" i="0" u="none" strike="noStrike" cap="none">
              <a:solidFill>
                <a:schemeClr val="lt1"/>
              </a:solidFill>
              <a:latin typeface="Calibri"/>
              <a:ea typeface="Calibri"/>
              <a:cs typeface="Calibri"/>
              <a:sym typeface="Calibri"/>
            </a:endParaRPr>
          </a:p>
        </p:txBody>
      </p:sp>
      <p:sp>
        <p:nvSpPr>
          <p:cNvPr id="893" name="Shape 893"/>
          <p:cNvSpPr txBox="1"/>
          <p:nvPr/>
        </p:nvSpPr>
        <p:spPr>
          <a:xfrm>
            <a:off x="4276980" y="1445"/>
            <a:ext cx="7269000" cy="7677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Trebuchet MS"/>
              <a:buNone/>
            </a:pPr>
            <a:r>
              <a:rPr lang="es-CO" sz="3600" b="1" i="0" u="none" strike="noStrike" cap="none">
                <a:solidFill>
                  <a:schemeClr val="lt1"/>
                </a:solidFill>
                <a:latin typeface="Trebuchet MS"/>
                <a:ea typeface="Trebuchet MS"/>
                <a:cs typeface="Trebuchet MS"/>
                <a:sym typeface="Trebuchet MS"/>
              </a:rPr>
              <a:t>Cierre</a:t>
            </a:r>
          </a:p>
          <a:p>
            <a:pPr marL="0" marR="0" lvl="0" indent="0" algn="r" rtl="0">
              <a:lnSpc>
                <a:spcPct val="100000"/>
              </a:lnSpc>
              <a:spcBef>
                <a:spcPts val="0"/>
              </a:spcBef>
              <a:spcAft>
                <a:spcPts val="0"/>
              </a:spcAft>
              <a:buClr>
                <a:srgbClr val="FFFFFF"/>
              </a:buClr>
              <a:buFont typeface="Arial"/>
              <a:buNone/>
            </a:pPr>
            <a:endParaRPr sz="3600" b="0" i="0" u="none" strike="noStrike" cap="none">
              <a:solidFill>
                <a:schemeClr val="lt1"/>
              </a:solidFill>
              <a:latin typeface="Arial"/>
              <a:ea typeface="Arial"/>
              <a:cs typeface="Arial"/>
              <a:sym typeface="Arial"/>
            </a:endParaRPr>
          </a:p>
          <a:p>
            <a:pPr marL="0" marR="0" lvl="0" indent="0" algn="r" rtl="0">
              <a:lnSpc>
                <a:spcPct val="100000"/>
              </a:lnSpc>
              <a:spcBef>
                <a:spcPts val="0"/>
              </a:spcBef>
              <a:spcAft>
                <a:spcPts val="0"/>
              </a:spcAft>
              <a:buClr>
                <a:schemeClr val="dk1"/>
              </a:buClr>
              <a:buFont typeface="Arial"/>
              <a:buNone/>
            </a:pPr>
            <a:endParaRPr sz="4800" b="1" i="0" u="none" strike="noStrike" cap="none">
              <a:solidFill>
                <a:srgbClr val="FFFFFF"/>
              </a:solidFill>
              <a:latin typeface="Trebuchet MS"/>
              <a:ea typeface="Trebuchet MS"/>
              <a:cs typeface="Trebuchet MS"/>
              <a:sym typeface="Trebuchet MS"/>
            </a:endParaRPr>
          </a:p>
        </p:txBody>
      </p:sp>
      <p:grpSp>
        <p:nvGrpSpPr>
          <p:cNvPr id="894" name="Shape 894"/>
          <p:cNvGrpSpPr/>
          <p:nvPr/>
        </p:nvGrpSpPr>
        <p:grpSpPr>
          <a:xfrm>
            <a:off x="0" y="6100946"/>
            <a:ext cx="12192060" cy="758350"/>
            <a:chOff x="0" y="5974080"/>
            <a:chExt cx="12192060" cy="898200"/>
          </a:xfrm>
        </p:grpSpPr>
        <p:pic>
          <p:nvPicPr>
            <p:cNvPr id="895" name="Shape 895"/>
            <p:cNvPicPr preferRelativeResize="0"/>
            <p:nvPr/>
          </p:nvPicPr>
          <p:blipFill rotWithShape="1">
            <a:blip r:embed="rId4">
              <a:alphaModFix/>
            </a:blip>
            <a:srcRect/>
            <a:stretch/>
          </p:blipFill>
          <p:spPr>
            <a:xfrm>
              <a:off x="0" y="5974080"/>
              <a:ext cx="3185100" cy="883800"/>
            </a:xfrm>
            <a:prstGeom prst="rect">
              <a:avLst/>
            </a:prstGeom>
            <a:noFill/>
            <a:ln>
              <a:noFill/>
            </a:ln>
          </p:spPr>
        </p:pic>
        <p:pic>
          <p:nvPicPr>
            <p:cNvPr id="896" name="Shape 896" descr="bandera-01.png"/>
            <p:cNvPicPr preferRelativeResize="0"/>
            <p:nvPr/>
          </p:nvPicPr>
          <p:blipFill rotWithShape="1">
            <a:blip r:embed="rId5">
              <a:alphaModFix/>
            </a:blip>
            <a:srcRect/>
            <a:stretch/>
          </p:blipFill>
          <p:spPr>
            <a:xfrm>
              <a:off x="8138160" y="5974080"/>
              <a:ext cx="4053900" cy="898200"/>
            </a:xfrm>
            <a:prstGeom prst="rect">
              <a:avLst/>
            </a:prstGeom>
            <a:noFill/>
            <a:ln>
              <a:noFill/>
            </a:ln>
          </p:spPr>
        </p:pic>
        <p:pic>
          <p:nvPicPr>
            <p:cNvPr id="897" name="Shape 897" descr="http://aprende.colombiaaprende.edu.co/sites/default/files/naspublic/styles/300_200/public/naspublic/orig_image/jornada_unica.png?itok=S0v9r2Wz"/>
            <p:cNvPicPr preferRelativeResize="0"/>
            <p:nvPr/>
          </p:nvPicPr>
          <p:blipFill rotWithShape="1">
            <a:blip r:embed="rId6">
              <a:alphaModFix/>
            </a:blip>
            <a:srcRect t="19787" b="15036"/>
            <a:stretch/>
          </p:blipFill>
          <p:spPr>
            <a:xfrm>
              <a:off x="3154680" y="6156960"/>
              <a:ext cx="1540799" cy="685800"/>
            </a:xfrm>
            <a:prstGeom prst="rect">
              <a:avLst/>
            </a:prstGeom>
            <a:noFill/>
            <a:ln>
              <a:noFill/>
            </a:ln>
          </p:spPr>
        </p:pic>
        <p:pic>
          <p:nvPicPr>
            <p:cNvPr id="898" name="Shape 898"/>
            <p:cNvPicPr preferRelativeResize="0"/>
            <p:nvPr/>
          </p:nvPicPr>
          <p:blipFill rotWithShape="1">
            <a:blip r:embed="rId7">
              <a:alphaModFix/>
            </a:blip>
            <a:srcRect/>
            <a:stretch/>
          </p:blipFill>
          <p:spPr>
            <a:xfrm>
              <a:off x="4549171" y="6199925"/>
              <a:ext cx="968100" cy="657000"/>
            </a:xfrm>
            <a:prstGeom prst="rect">
              <a:avLst/>
            </a:prstGeom>
            <a:noFill/>
            <a:ln>
              <a:noFill/>
            </a:ln>
          </p:spPr>
        </p:pic>
        <p:pic>
          <p:nvPicPr>
            <p:cNvPr id="899" name="Shape 899"/>
            <p:cNvPicPr preferRelativeResize="0"/>
            <p:nvPr/>
          </p:nvPicPr>
          <p:blipFill rotWithShape="1">
            <a:blip r:embed="rId8">
              <a:alphaModFix/>
            </a:blip>
            <a:srcRect l="16108" t="16474" r="16546" b="3901"/>
            <a:stretch/>
          </p:blipFill>
          <p:spPr>
            <a:xfrm>
              <a:off x="5577755" y="6055289"/>
              <a:ext cx="609600" cy="790800"/>
            </a:xfrm>
            <a:prstGeom prst="rect">
              <a:avLst/>
            </a:prstGeom>
            <a:noFill/>
            <a:ln>
              <a:noFill/>
            </a:ln>
          </p:spPr>
        </p:pic>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4" name="Shape 904"/>
          <p:cNvSpPr txBox="1"/>
          <p:nvPr/>
        </p:nvSpPr>
        <p:spPr>
          <a:xfrm>
            <a:off x="3978160" y="3898928"/>
            <a:ext cx="3648043" cy="50204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FFFFFF"/>
              </a:buClr>
              <a:buSzPct val="25000"/>
              <a:buFont typeface="Questrial"/>
              <a:buNone/>
            </a:pPr>
            <a:r>
              <a:rPr lang="es-CO" sz="8000" b="1" i="0" u="none" strike="noStrike" cap="none">
                <a:solidFill>
                  <a:srgbClr val="FFFFFF"/>
                </a:solidFill>
                <a:latin typeface="Questrial"/>
                <a:ea typeface="Questrial"/>
                <a:cs typeface="Questrial"/>
                <a:sym typeface="Questrial"/>
              </a:rPr>
              <a:t>GRACIAS</a:t>
            </a:r>
          </a:p>
        </p:txBody>
      </p:sp>
      <p:grpSp>
        <p:nvGrpSpPr>
          <p:cNvPr id="905" name="Shape 905"/>
          <p:cNvGrpSpPr/>
          <p:nvPr/>
        </p:nvGrpSpPr>
        <p:grpSpPr>
          <a:xfrm>
            <a:off x="1019329" y="5411449"/>
            <a:ext cx="10294781" cy="1157979"/>
            <a:chOff x="-511174" y="5974080"/>
            <a:chExt cx="7740628" cy="883920"/>
          </a:xfrm>
        </p:grpSpPr>
        <p:pic>
          <p:nvPicPr>
            <p:cNvPr id="906" name="Shape 906"/>
            <p:cNvPicPr preferRelativeResize="0"/>
            <p:nvPr/>
          </p:nvPicPr>
          <p:blipFill rotWithShape="1">
            <a:blip r:embed="rId3">
              <a:alphaModFix/>
            </a:blip>
            <a:srcRect/>
            <a:stretch/>
          </p:blipFill>
          <p:spPr>
            <a:xfrm>
              <a:off x="-511174" y="5974080"/>
              <a:ext cx="3185160" cy="883920"/>
            </a:xfrm>
            <a:prstGeom prst="rect">
              <a:avLst/>
            </a:prstGeom>
            <a:noFill/>
            <a:ln>
              <a:noFill/>
            </a:ln>
          </p:spPr>
        </p:pic>
        <p:pic>
          <p:nvPicPr>
            <p:cNvPr id="907" name="Shape 907" descr="http://aprende.colombiaaprende.edu.co/sites/default/files/naspublic/styles/300_200/public/naspublic/orig_image/jornada_unica.png?itok=S0v9r2Wz"/>
            <p:cNvPicPr preferRelativeResize="0"/>
            <p:nvPr/>
          </p:nvPicPr>
          <p:blipFill rotWithShape="1">
            <a:blip r:embed="rId4">
              <a:alphaModFix/>
            </a:blip>
            <a:srcRect t="19785" b="15040"/>
            <a:stretch/>
          </p:blipFill>
          <p:spPr>
            <a:xfrm>
              <a:off x="2673984" y="6055289"/>
              <a:ext cx="2327379" cy="787470"/>
            </a:xfrm>
            <a:prstGeom prst="rect">
              <a:avLst/>
            </a:prstGeom>
            <a:noFill/>
            <a:ln>
              <a:noFill/>
            </a:ln>
          </p:spPr>
        </p:pic>
        <p:pic>
          <p:nvPicPr>
            <p:cNvPr id="908" name="Shape 908"/>
            <p:cNvPicPr preferRelativeResize="0"/>
            <p:nvPr/>
          </p:nvPicPr>
          <p:blipFill rotWithShape="1">
            <a:blip r:embed="rId5">
              <a:alphaModFix/>
            </a:blip>
            <a:srcRect/>
            <a:stretch/>
          </p:blipFill>
          <p:spPr>
            <a:xfrm>
              <a:off x="4932551" y="6140660"/>
              <a:ext cx="1324410" cy="657010"/>
            </a:xfrm>
            <a:prstGeom prst="rect">
              <a:avLst/>
            </a:prstGeom>
            <a:noFill/>
            <a:ln>
              <a:noFill/>
            </a:ln>
          </p:spPr>
        </p:pic>
        <p:pic>
          <p:nvPicPr>
            <p:cNvPr id="909" name="Shape 909"/>
            <p:cNvPicPr preferRelativeResize="0"/>
            <p:nvPr/>
          </p:nvPicPr>
          <p:blipFill rotWithShape="1">
            <a:blip r:embed="rId6">
              <a:alphaModFix/>
            </a:blip>
            <a:srcRect l="16107" t="16474" r="16549" b="3901"/>
            <a:stretch/>
          </p:blipFill>
          <p:spPr>
            <a:xfrm>
              <a:off x="6419187" y="6055289"/>
              <a:ext cx="810267" cy="790807"/>
            </a:xfrm>
            <a:prstGeom prst="rect">
              <a:avLst/>
            </a:prstGeom>
            <a:noFill/>
            <a:ln>
              <a:noFill/>
            </a:ln>
          </p:spPr>
        </p:pic>
      </p:grpSp>
      <p:sp>
        <p:nvSpPr>
          <p:cNvPr id="910" name="Shape 910"/>
          <p:cNvSpPr txBox="1"/>
          <p:nvPr/>
        </p:nvSpPr>
        <p:spPr>
          <a:xfrm>
            <a:off x="2115402" y="1068448"/>
            <a:ext cx="8325134" cy="418576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s-CO" sz="1800" b="1" i="0" u="none" strike="noStrike" cap="none">
                <a:solidFill>
                  <a:schemeClr val="lt1"/>
                </a:solidFill>
                <a:latin typeface="Arial"/>
                <a:ea typeface="Arial"/>
                <a:cs typeface="Arial"/>
                <a:sym typeface="Arial"/>
              </a:rPr>
              <a:t>Cualquier duda, información o apoyo relacionado con el componente pedagógico, comunicarse con:</a:t>
            </a:r>
          </a:p>
          <a:p>
            <a:pPr marL="0" marR="0" lvl="0" indent="0" algn="ctr" rtl="0">
              <a:lnSpc>
                <a:spcPct val="100000"/>
              </a:lnSpc>
              <a:spcBef>
                <a:spcPts val="0"/>
              </a:spcBef>
              <a:spcAft>
                <a:spcPts val="0"/>
              </a:spcAft>
              <a:buClr>
                <a:srgbClr val="000000"/>
              </a:buClr>
              <a:buFont typeface="Arial"/>
              <a:buNone/>
            </a:pPr>
            <a:endParaRPr sz="18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25000"/>
              <a:buFont typeface="Arial"/>
              <a:buNone/>
            </a:pPr>
            <a:r>
              <a:rPr lang="es-CO" sz="1800" b="1" i="0" u="none" strike="noStrike" cap="none">
                <a:solidFill>
                  <a:schemeClr val="lt1"/>
                </a:solidFill>
                <a:latin typeface="Arial"/>
                <a:ea typeface="Arial"/>
                <a:cs typeface="Arial"/>
                <a:sym typeface="Arial"/>
              </a:rPr>
              <a:t>Patricia Elena Arrieta Aguas</a:t>
            </a:r>
          </a:p>
          <a:p>
            <a:pPr marL="0" marR="0" lvl="0" indent="0" algn="ctr" rtl="0">
              <a:lnSpc>
                <a:spcPct val="100000"/>
              </a:lnSpc>
              <a:spcBef>
                <a:spcPts val="0"/>
              </a:spcBef>
              <a:spcAft>
                <a:spcPts val="0"/>
              </a:spcAft>
              <a:buClr>
                <a:srgbClr val="000000"/>
              </a:buClr>
              <a:buSzPct val="25000"/>
              <a:buFont typeface="Arial"/>
              <a:buNone/>
            </a:pPr>
            <a:r>
              <a:rPr lang="es-CO" sz="1800" b="1" i="0" u="sng" strike="noStrike" cap="none">
                <a:solidFill>
                  <a:schemeClr val="hlink"/>
                </a:solidFill>
                <a:latin typeface="Arial"/>
                <a:ea typeface="Arial"/>
                <a:cs typeface="Arial"/>
                <a:sym typeface="Arial"/>
                <a:hlinkClick r:id="rId7"/>
              </a:rPr>
              <a:t>parrieta@mineducacion.gov.co</a:t>
            </a:r>
          </a:p>
          <a:p>
            <a:pPr marL="0" marR="0" lvl="0" indent="0" algn="ctr" rtl="0">
              <a:lnSpc>
                <a:spcPct val="100000"/>
              </a:lnSpc>
              <a:spcBef>
                <a:spcPts val="0"/>
              </a:spcBef>
              <a:spcAft>
                <a:spcPts val="0"/>
              </a:spcAft>
              <a:buClr>
                <a:srgbClr val="000000"/>
              </a:buClr>
              <a:buFont typeface="Arial"/>
              <a:buNone/>
            </a:pPr>
            <a:endParaRPr sz="18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25000"/>
              <a:buFont typeface="Arial"/>
              <a:buNone/>
            </a:pPr>
            <a:r>
              <a:rPr lang="es-CO" sz="1800" b="1" i="0" u="none" strike="noStrike" cap="none">
                <a:solidFill>
                  <a:schemeClr val="lt1"/>
                </a:solidFill>
                <a:latin typeface="Arial"/>
                <a:ea typeface="Arial"/>
                <a:cs typeface="Arial"/>
                <a:sym typeface="Arial"/>
              </a:rPr>
              <a:t>Yuliana Salas Pérez</a:t>
            </a:r>
          </a:p>
          <a:p>
            <a:pPr marL="0" marR="0" lvl="0" indent="0" algn="ctr" rtl="0">
              <a:lnSpc>
                <a:spcPct val="100000"/>
              </a:lnSpc>
              <a:spcBef>
                <a:spcPts val="0"/>
              </a:spcBef>
              <a:spcAft>
                <a:spcPts val="0"/>
              </a:spcAft>
              <a:buClr>
                <a:srgbClr val="000000"/>
              </a:buClr>
              <a:buSzPct val="25000"/>
              <a:buFont typeface="Arial"/>
              <a:buNone/>
            </a:pPr>
            <a:r>
              <a:rPr lang="es-CO" sz="1800" b="1" i="0" u="sng" strike="noStrike" cap="none">
                <a:solidFill>
                  <a:schemeClr val="hlink"/>
                </a:solidFill>
                <a:latin typeface="Arial"/>
                <a:ea typeface="Arial"/>
                <a:cs typeface="Arial"/>
                <a:sym typeface="Arial"/>
                <a:hlinkClick r:id="rId8"/>
              </a:rPr>
              <a:t>ysalas@mineducacion.gov.co</a:t>
            </a:r>
          </a:p>
          <a:p>
            <a:pPr marL="0" marR="0" lvl="0" indent="0" algn="ctr" rtl="0">
              <a:lnSpc>
                <a:spcPct val="100000"/>
              </a:lnSpc>
              <a:spcBef>
                <a:spcPts val="0"/>
              </a:spcBef>
              <a:spcAft>
                <a:spcPts val="0"/>
              </a:spcAft>
              <a:buClr>
                <a:srgbClr val="000000"/>
              </a:buClr>
              <a:buFont typeface="Arial"/>
              <a:buNone/>
            </a:pPr>
            <a:endParaRPr sz="18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25000"/>
              <a:buFont typeface="Arial"/>
              <a:buNone/>
            </a:pPr>
            <a:r>
              <a:rPr lang="es-CO" sz="1800" b="1" i="0" u="none" strike="noStrike" cap="none">
                <a:solidFill>
                  <a:schemeClr val="lt1"/>
                </a:solidFill>
                <a:latin typeface="Arial"/>
                <a:ea typeface="Arial"/>
                <a:cs typeface="Arial"/>
                <a:sym typeface="Arial"/>
              </a:rPr>
              <a:t>Diana Patricia Hernández</a:t>
            </a:r>
          </a:p>
          <a:p>
            <a:pPr marL="0" marR="0" lvl="0" indent="0" algn="ctr" rtl="0">
              <a:lnSpc>
                <a:spcPct val="100000"/>
              </a:lnSpc>
              <a:spcBef>
                <a:spcPts val="0"/>
              </a:spcBef>
              <a:spcAft>
                <a:spcPts val="0"/>
              </a:spcAft>
              <a:buClr>
                <a:srgbClr val="000000"/>
              </a:buClr>
              <a:buSzPct val="25000"/>
              <a:buFont typeface="Arial"/>
              <a:buNone/>
            </a:pPr>
            <a:r>
              <a:rPr lang="es-CO" sz="1800" b="1" i="0" u="sng" strike="noStrike" cap="none">
                <a:solidFill>
                  <a:schemeClr val="hlink"/>
                </a:solidFill>
                <a:latin typeface="Arial"/>
                <a:ea typeface="Arial"/>
                <a:cs typeface="Arial"/>
                <a:sym typeface="Arial"/>
                <a:hlinkClick r:id="rId9"/>
              </a:rPr>
              <a:t>dphernandez@mineducacion.gov.co</a:t>
            </a:r>
          </a:p>
          <a:p>
            <a:pPr marL="0" marR="0" lvl="0" indent="0" algn="ctr" rtl="0">
              <a:lnSpc>
                <a:spcPct val="100000"/>
              </a:lnSpc>
              <a:spcBef>
                <a:spcPts val="0"/>
              </a:spcBef>
              <a:spcAft>
                <a:spcPts val="0"/>
              </a:spcAft>
              <a:buClr>
                <a:srgbClr val="000000"/>
              </a:buClr>
              <a:buFont typeface="Arial"/>
              <a:buNone/>
            </a:pPr>
            <a:endParaRPr sz="18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25000"/>
              <a:buFont typeface="Arial"/>
              <a:buNone/>
            </a:pPr>
            <a:r>
              <a:rPr lang="es-CO" sz="1800" b="1" i="0" u="none" strike="noStrike" cap="none">
                <a:solidFill>
                  <a:schemeClr val="lt1"/>
                </a:solidFill>
                <a:latin typeface="Arial"/>
                <a:ea typeface="Arial"/>
                <a:cs typeface="Arial"/>
                <a:sym typeface="Arial"/>
              </a:rPr>
              <a:t>EQUIPO DE ACOMPAÑAMIENTO PEDAGÓGICO Y FORMACIÓN</a:t>
            </a:r>
          </a:p>
          <a:p>
            <a:pPr marL="0" marR="0" lvl="0" indent="0" algn="ctr" rtl="0">
              <a:lnSpc>
                <a:spcPct val="100000"/>
              </a:lnSpc>
              <a:spcBef>
                <a:spcPts val="0"/>
              </a:spcBef>
              <a:spcAft>
                <a:spcPts val="0"/>
              </a:spcAft>
              <a:buClr>
                <a:srgbClr val="000000"/>
              </a:buClr>
              <a:buSzPct val="25000"/>
              <a:buFont typeface="Arial"/>
              <a:buNone/>
            </a:pPr>
            <a:r>
              <a:rPr lang="es-CO" sz="1800" b="1" i="0" u="none" strike="noStrike" cap="none">
                <a:solidFill>
                  <a:schemeClr val="lt1"/>
                </a:solidFill>
                <a:latin typeface="Arial"/>
                <a:ea typeface="Arial"/>
                <a:cs typeface="Arial"/>
                <a:sym typeface="Arial"/>
              </a:rPr>
              <a:t>DIRECCIÓN DE CALIDAD</a:t>
            </a:r>
          </a:p>
          <a:p>
            <a:pPr marL="0" marR="0" lvl="0" indent="0" algn="ctr" rtl="0">
              <a:lnSpc>
                <a:spcPct val="100000"/>
              </a:lnSpc>
              <a:spcBef>
                <a:spcPts val="0"/>
              </a:spcBef>
              <a:spcAft>
                <a:spcPts val="0"/>
              </a:spcAft>
              <a:buClr>
                <a:srgbClr val="000000"/>
              </a:buClr>
              <a:buFont typeface="Arial"/>
              <a:buNone/>
            </a:pPr>
            <a:endParaRPr sz="1400" b="1" i="0" u="none" strike="noStrike" cap="none">
              <a:solidFill>
                <a:schemeClr val="lt1"/>
              </a:solidFill>
              <a:latin typeface="Arial"/>
              <a:ea typeface="Arial"/>
              <a:cs typeface="Arial"/>
              <a:sym typeface="Arial"/>
            </a:endParaRPr>
          </a:p>
        </p:txBody>
      </p:sp>
      <p:sp>
        <p:nvSpPr>
          <p:cNvPr id="911" name="Shape 911"/>
          <p:cNvSpPr/>
          <p:nvPr/>
        </p:nvSpPr>
        <p:spPr>
          <a:xfrm rot="-5400000">
            <a:off x="7236150" y="-4216505"/>
            <a:ext cx="767699" cy="9144000"/>
          </a:xfrm>
          <a:custGeom>
            <a:avLst/>
            <a:gdLst/>
            <a:ahLst/>
            <a:cxnLst/>
            <a:rect l="0" t="0" r="0" b="0"/>
            <a:pathLst>
              <a:path w="120000" h="120000" extrusionOk="0">
                <a:moveTo>
                  <a:pt x="20000" y="0"/>
                </a:moveTo>
                <a:lnTo>
                  <a:pt x="99999" y="0"/>
                </a:lnTo>
                <a:cubicBezTo>
                  <a:pt x="111045" y="0"/>
                  <a:pt x="120000" y="1321"/>
                  <a:pt x="120000" y="2951"/>
                </a:cubicBezTo>
                <a:lnTo>
                  <a:pt x="120000" y="120000"/>
                </a:lnTo>
                <a:lnTo>
                  <a:pt x="120000" y="120000"/>
                </a:lnTo>
                <a:lnTo>
                  <a:pt x="0" y="120000"/>
                </a:lnTo>
                <a:lnTo>
                  <a:pt x="0" y="120000"/>
                </a:lnTo>
                <a:lnTo>
                  <a:pt x="0" y="2951"/>
                </a:lnTo>
                <a:cubicBezTo>
                  <a:pt x="0" y="1321"/>
                  <a:pt x="8954" y="0"/>
                  <a:pt x="20000" y="0"/>
                </a:cubicBezTo>
              </a:path>
            </a:pathLst>
          </a:custGeom>
          <a:solidFill>
            <a:srgbClr val="17365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600" b="0" i="0" u="none" strike="noStrike" cap="none">
              <a:solidFill>
                <a:schemeClr val="lt1"/>
              </a:solidFill>
              <a:latin typeface="Calibri"/>
              <a:ea typeface="Calibri"/>
              <a:cs typeface="Calibri"/>
              <a:sym typeface="Calibri"/>
            </a:endParaRPr>
          </a:p>
        </p:txBody>
      </p:sp>
      <p:sp>
        <p:nvSpPr>
          <p:cNvPr id="912" name="Shape 912"/>
          <p:cNvSpPr txBox="1"/>
          <p:nvPr/>
        </p:nvSpPr>
        <p:spPr>
          <a:xfrm>
            <a:off x="8915707" y="0"/>
            <a:ext cx="2641551" cy="650295"/>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Trebuchet MS"/>
              <a:buNone/>
            </a:pPr>
            <a:r>
              <a:rPr lang="es-CO" sz="3600" b="1" i="0" u="none" strike="noStrike" cap="none">
                <a:solidFill>
                  <a:schemeClr val="dk1"/>
                </a:solidFill>
                <a:latin typeface="Trebuchet MS"/>
                <a:ea typeface="Trebuchet MS"/>
                <a:cs typeface="Trebuchet MS"/>
                <a:sym typeface="Trebuchet MS"/>
              </a:rPr>
              <a:t>Cierre</a:t>
            </a:r>
          </a:p>
          <a:p>
            <a:pPr marL="0" marR="0" lvl="0" indent="0" algn="r" rtl="0">
              <a:lnSpc>
                <a:spcPct val="100000"/>
              </a:lnSpc>
              <a:spcBef>
                <a:spcPts val="0"/>
              </a:spcBef>
              <a:spcAft>
                <a:spcPts val="0"/>
              </a:spcAft>
              <a:buClr>
                <a:srgbClr val="FFFFFF"/>
              </a:buClr>
              <a:buFont typeface="Arial"/>
              <a:buNone/>
            </a:pPr>
            <a:endParaRPr sz="4800" b="0" i="0" u="none" strike="noStrike" cap="none">
              <a:solidFill>
                <a:schemeClr val="lt1"/>
              </a:solidFill>
              <a:latin typeface="Arial"/>
              <a:ea typeface="Arial"/>
              <a:cs typeface="Arial"/>
              <a:sym typeface="Arial"/>
            </a:endParaRPr>
          </a:p>
          <a:p>
            <a:pPr marL="0" marR="0" lvl="0" indent="0" algn="r" rtl="0">
              <a:lnSpc>
                <a:spcPct val="100000"/>
              </a:lnSpc>
              <a:spcBef>
                <a:spcPts val="0"/>
              </a:spcBef>
              <a:spcAft>
                <a:spcPts val="0"/>
              </a:spcAft>
              <a:buClr>
                <a:schemeClr val="dk1"/>
              </a:buClr>
              <a:buFont typeface="Arial"/>
              <a:buNone/>
            </a:pPr>
            <a:endParaRPr sz="4800" b="1" i="0" u="none" strike="noStrike" cap="none">
              <a:solidFill>
                <a:srgbClr val="FFFFFF"/>
              </a:solidFill>
              <a:latin typeface="Trebuchet MS"/>
              <a:ea typeface="Trebuchet MS"/>
              <a:cs typeface="Trebuchet MS"/>
              <a:sym typeface="Trebuchet M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grpSp>
        <p:nvGrpSpPr>
          <p:cNvPr id="917" name="Shape 917"/>
          <p:cNvGrpSpPr/>
          <p:nvPr/>
        </p:nvGrpSpPr>
        <p:grpSpPr>
          <a:xfrm>
            <a:off x="8253407" y="6021667"/>
            <a:ext cx="3892798" cy="757270"/>
            <a:chOff x="6189257" y="6093296"/>
            <a:chExt cx="2919234" cy="757499"/>
          </a:xfrm>
        </p:grpSpPr>
        <p:sp>
          <p:nvSpPr>
            <p:cNvPr id="918" name="Shape 918"/>
            <p:cNvSpPr/>
            <p:nvPr/>
          </p:nvSpPr>
          <p:spPr>
            <a:xfrm>
              <a:off x="7590492" y="6093296"/>
              <a:ext cx="1517999" cy="757499"/>
            </a:xfrm>
            <a:prstGeom prst="rect">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919" name="Shape 919"/>
            <p:cNvSpPr/>
            <p:nvPr/>
          </p:nvSpPr>
          <p:spPr>
            <a:xfrm>
              <a:off x="6189257" y="6294092"/>
              <a:ext cx="1401298" cy="355800"/>
            </a:xfrm>
            <a:prstGeom prst="rect">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sp>
        <p:nvSpPr>
          <p:cNvPr id="920" name="Shape 920"/>
          <p:cNvSpPr txBox="1"/>
          <p:nvPr/>
        </p:nvSpPr>
        <p:spPr>
          <a:xfrm>
            <a:off x="651975" y="4655525"/>
            <a:ext cx="7897800" cy="12197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hlink"/>
              </a:buClr>
              <a:buSzPct val="25000"/>
              <a:buFont typeface="Arial"/>
              <a:buNone/>
            </a:pPr>
            <a:r>
              <a:rPr lang="es-CO" sz="2400" b="0" i="0" u="sng" strike="noStrike" cap="none">
                <a:solidFill>
                  <a:schemeClr val="hlink"/>
                </a:solidFill>
                <a:latin typeface="Arial"/>
                <a:ea typeface="Arial"/>
                <a:cs typeface="Arial"/>
                <a:sym typeface="Arial"/>
                <a:hlinkClick r:id="rId3"/>
              </a:rPr>
              <a:t>http://aprende.colombiaaprende.edu.co/es/siemprediae</a:t>
            </a:r>
          </a:p>
        </p:txBody>
      </p:sp>
      <p:pic>
        <p:nvPicPr>
          <p:cNvPr id="921" name="Shape 921"/>
          <p:cNvPicPr preferRelativeResize="0"/>
          <p:nvPr/>
        </p:nvPicPr>
        <p:blipFill rotWithShape="1">
          <a:blip r:embed="rId4">
            <a:alphaModFix/>
          </a:blip>
          <a:srcRect l="6978" t="9795" r="4773" b="19068"/>
          <a:stretch/>
        </p:blipFill>
        <p:spPr>
          <a:xfrm>
            <a:off x="588612" y="539533"/>
            <a:ext cx="8460938" cy="4452774"/>
          </a:xfrm>
          <a:prstGeom prst="rect">
            <a:avLst/>
          </a:prstGeom>
          <a:noFill/>
          <a:ln>
            <a:noFill/>
          </a:ln>
        </p:spPr>
      </p:pic>
      <p:pic>
        <p:nvPicPr>
          <p:cNvPr id="922" name="Shape 922"/>
          <p:cNvPicPr preferRelativeResize="0"/>
          <p:nvPr/>
        </p:nvPicPr>
        <p:blipFill rotWithShape="1">
          <a:blip r:embed="rId5">
            <a:alphaModFix/>
          </a:blip>
          <a:srcRect/>
          <a:stretch/>
        </p:blipFill>
        <p:spPr>
          <a:xfrm>
            <a:off x="9551367" y="2368775"/>
            <a:ext cx="1777799" cy="1284898"/>
          </a:xfrm>
          <a:prstGeom prst="rect">
            <a:avLst/>
          </a:prstGeom>
          <a:noFill/>
          <a:ln>
            <a:noFill/>
          </a:ln>
        </p:spPr>
      </p:pic>
      <p:pic>
        <p:nvPicPr>
          <p:cNvPr id="923" name="Shape 923"/>
          <p:cNvPicPr preferRelativeResize="0"/>
          <p:nvPr/>
        </p:nvPicPr>
        <p:blipFill rotWithShape="1">
          <a:blip r:embed="rId6">
            <a:alphaModFix/>
          </a:blip>
          <a:srcRect/>
          <a:stretch/>
        </p:blipFill>
        <p:spPr>
          <a:xfrm>
            <a:off x="9549328" y="3748723"/>
            <a:ext cx="1494302" cy="2272425"/>
          </a:xfrm>
          <a:prstGeom prst="rect">
            <a:avLst/>
          </a:prstGeom>
          <a:noFill/>
          <a:ln>
            <a:noFill/>
          </a:ln>
        </p:spPr>
      </p:pic>
      <p:pic>
        <p:nvPicPr>
          <p:cNvPr id="924" name="Shape 924"/>
          <p:cNvPicPr preferRelativeResize="0"/>
          <p:nvPr/>
        </p:nvPicPr>
        <p:blipFill rotWithShape="1">
          <a:blip r:embed="rId7">
            <a:alphaModFix/>
          </a:blip>
          <a:srcRect/>
          <a:stretch/>
        </p:blipFill>
        <p:spPr>
          <a:xfrm>
            <a:off x="9636963" y="735027"/>
            <a:ext cx="1671352" cy="1219799"/>
          </a:xfrm>
          <a:prstGeom prst="rect">
            <a:avLst/>
          </a:prstGeom>
          <a:noFill/>
          <a:ln>
            <a:noFill/>
          </a:ln>
        </p:spPr>
      </p:pic>
      <p:grpSp>
        <p:nvGrpSpPr>
          <p:cNvPr id="925" name="Shape 925"/>
          <p:cNvGrpSpPr/>
          <p:nvPr/>
        </p:nvGrpSpPr>
        <p:grpSpPr>
          <a:xfrm>
            <a:off x="0" y="6100947"/>
            <a:ext cx="12192060" cy="758350"/>
            <a:chOff x="0" y="5974080"/>
            <a:chExt cx="12192060" cy="898200"/>
          </a:xfrm>
        </p:grpSpPr>
        <p:pic>
          <p:nvPicPr>
            <p:cNvPr id="926" name="Shape 926"/>
            <p:cNvPicPr preferRelativeResize="0"/>
            <p:nvPr/>
          </p:nvPicPr>
          <p:blipFill rotWithShape="1">
            <a:blip r:embed="rId8">
              <a:alphaModFix/>
            </a:blip>
            <a:srcRect/>
            <a:stretch/>
          </p:blipFill>
          <p:spPr>
            <a:xfrm>
              <a:off x="0" y="5974080"/>
              <a:ext cx="3185099" cy="883800"/>
            </a:xfrm>
            <a:prstGeom prst="rect">
              <a:avLst/>
            </a:prstGeom>
            <a:noFill/>
            <a:ln>
              <a:noFill/>
            </a:ln>
          </p:spPr>
        </p:pic>
        <p:pic>
          <p:nvPicPr>
            <p:cNvPr id="927" name="Shape 927" descr="bandera-01.png"/>
            <p:cNvPicPr preferRelativeResize="0"/>
            <p:nvPr/>
          </p:nvPicPr>
          <p:blipFill rotWithShape="1">
            <a:blip r:embed="rId9">
              <a:alphaModFix/>
            </a:blip>
            <a:srcRect/>
            <a:stretch/>
          </p:blipFill>
          <p:spPr>
            <a:xfrm>
              <a:off x="8138160" y="5974080"/>
              <a:ext cx="4053900" cy="898200"/>
            </a:xfrm>
            <a:prstGeom prst="rect">
              <a:avLst/>
            </a:prstGeom>
            <a:noFill/>
            <a:ln>
              <a:noFill/>
            </a:ln>
          </p:spPr>
        </p:pic>
        <p:pic>
          <p:nvPicPr>
            <p:cNvPr id="928" name="Shape 928" descr="http://aprende.colombiaaprende.edu.co/sites/default/files/naspublic/styles/300_200/public/naspublic/orig_image/jornada_unica.png?itok=S0v9r2Wz"/>
            <p:cNvPicPr preferRelativeResize="0"/>
            <p:nvPr/>
          </p:nvPicPr>
          <p:blipFill rotWithShape="1">
            <a:blip r:embed="rId10">
              <a:alphaModFix/>
            </a:blip>
            <a:srcRect t="19787" b="15035"/>
            <a:stretch/>
          </p:blipFill>
          <p:spPr>
            <a:xfrm>
              <a:off x="3154680" y="6156960"/>
              <a:ext cx="1540799" cy="685799"/>
            </a:xfrm>
            <a:prstGeom prst="rect">
              <a:avLst/>
            </a:prstGeom>
            <a:noFill/>
            <a:ln>
              <a:noFill/>
            </a:ln>
          </p:spPr>
        </p:pic>
        <p:pic>
          <p:nvPicPr>
            <p:cNvPr id="929" name="Shape 929"/>
            <p:cNvPicPr preferRelativeResize="0"/>
            <p:nvPr/>
          </p:nvPicPr>
          <p:blipFill rotWithShape="1">
            <a:blip r:embed="rId11">
              <a:alphaModFix/>
            </a:blip>
            <a:srcRect/>
            <a:stretch/>
          </p:blipFill>
          <p:spPr>
            <a:xfrm>
              <a:off x="4549171" y="6199925"/>
              <a:ext cx="968099" cy="656999"/>
            </a:xfrm>
            <a:prstGeom prst="rect">
              <a:avLst/>
            </a:prstGeom>
            <a:noFill/>
            <a:ln>
              <a:noFill/>
            </a:ln>
          </p:spPr>
        </p:pic>
        <p:pic>
          <p:nvPicPr>
            <p:cNvPr id="930" name="Shape 930"/>
            <p:cNvPicPr preferRelativeResize="0"/>
            <p:nvPr/>
          </p:nvPicPr>
          <p:blipFill rotWithShape="1">
            <a:blip r:embed="rId12">
              <a:alphaModFix/>
            </a:blip>
            <a:srcRect l="16107" t="16474" r="16551" b="3901"/>
            <a:stretch/>
          </p:blipFill>
          <p:spPr>
            <a:xfrm>
              <a:off x="5577755" y="6055289"/>
              <a:ext cx="609599" cy="790799"/>
            </a:xfrm>
            <a:prstGeom prst="rect">
              <a:avLst/>
            </a:prstGeom>
            <a:noFill/>
            <a:ln>
              <a:noFill/>
            </a:ln>
          </p:spPr>
        </p:pic>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Shape 935"/>
          <p:cNvSpPr txBox="1"/>
          <p:nvPr/>
        </p:nvSpPr>
        <p:spPr>
          <a:xfrm>
            <a:off x="3978160" y="3898928"/>
            <a:ext cx="3648043" cy="50204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FFFFFF"/>
              </a:buClr>
              <a:buSzPct val="25000"/>
              <a:buFont typeface="Questrial"/>
              <a:buNone/>
            </a:pPr>
            <a:r>
              <a:rPr lang="es-CO" sz="8000" b="1" i="0" u="none" strike="noStrike" cap="none">
                <a:solidFill>
                  <a:srgbClr val="FFFFFF"/>
                </a:solidFill>
                <a:latin typeface="Questrial"/>
                <a:ea typeface="Questrial"/>
                <a:cs typeface="Questrial"/>
                <a:sym typeface="Questrial"/>
              </a:rPr>
              <a:t>GRACIAS</a:t>
            </a:r>
          </a:p>
        </p:txBody>
      </p:sp>
      <p:sp>
        <p:nvSpPr>
          <p:cNvPr id="936" name="Shape 936"/>
          <p:cNvSpPr/>
          <p:nvPr/>
        </p:nvSpPr>
        <p:spPr>
          <a:xfrm>
            <a:off x="1767509" y="1377537"/>
            <a:ext cx="8656979" cy="1325405"/>
          </a:xfrm>
          <a:prstGeom prst="roundRect">
            <a:avLst>
              <a:gd name="adj" fmla="val 50000"/>
            </a:avLst>
          </a:prstGeom>
          <a:solidFill>
            <a:srgbClr val="17365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s-CO" sz="6600" b="1" i="0" u="none" strike="noStrike" cap="none">
                <a:solidFill>
                  <a:schemeClr val="dk1"/>
                </a:solidFill>
                <a:latin typeface="Questrial"/>
                <a:ea typeface="Questrial"/>
                <a:cs typeface="Questrial"/>
                <a:sym typeface="Questrial"/>
              </a:rPr>
              <a:t>¡ GRACIAS ! </a:t>
            </a:r>
          </a:p>
        </p:txBody>
      </p:sp>
      <p:grpSp>
        <p:nvGrpSpPr>
          <p:cNvPr id="937" name="Shape 937"/>
          <p:cNvGrpSpPr/>
          <p:nvPr/>
        </p:nvGrpSpPr>
        <p:grpSpPr>
          <a:xfrm>
            <a:off x="927279" y="3034525"/>
            <a:ext cx="10141153" cy="1728805"/>
            <a:chOff x="-511174" y="5974080"/>
            <a:chExt cx="7740628" cy="883920"/>
          </a:xfrm>
        </p:grpSpPr>
        <p:pic>
          <p:nvPicPr>
            <p:cNvPr id="938" name="Shape 938"/>
            <p:cNvPicPr preferRelativeResize="0"/>
            <p:nvPr/>
          </p:nvPicPr>
          <p:blipFill rotWithShape="1">
            <a:blip r:embed="rId3">
              <a:alphaModFix/>
            </a:blip>
            <a:srcRect/>
            <a:stretch/>
          </p:blipFill>
          <p:spPr>
            <a:xfrm>
              <a:off x="-511174" y="5974080"/>
              <a:ext cx="3185160" cy="883920"/>
            </a:xfrm>
            <a:prstGeom prst="rect">
              <a:avLst/>
            </a:prstGeom>
            <a:noFill/>
            <a:ln>
              <a:noFill/>
            </a:ln>
          </p:spPr>
        </p:pic>
        <p:pic>
          <p:nvPicPr>
            <p:cNvPr id="939" name="Shape 939" descr="http://aprende.colombiaaprende.edu.co/sites/default/files/naspublic/styles/300_200/public/naspublic/orig_image/jornada_unica.png?itok=S0v9r2Wz"/>
            <p:cNvPicPr preferRelativeResize="0"/>
            <p:nvPr/>
          </p:nvPicPr>
          <p:blipFill rotWithShape="1">
            <a:blip r:embed="rId4">
              <a:alphaModFix/>
            </a:blip>
            <a:srcRect t="19785" b="15040"/>
            <a:stretch/>
          </p:blipFill>
          <p:spPr>
            <a:xfrm>
              <a:off x="2673984" y="6055289"/>
              <a:ext cx="2327379" cy="787470"/>
            </a:xfrm>
            <a:prstGeom prst="rect">
              <a:avLst/>
            </a:prstGeom>
            <a:noFill/>
            <a:ln>
              <a:noFill/>
            </a:ln>
          </p:spPr>
        </p:pic>
        <p:pic>
          <p:nvPicPr>
            <p:cNvPr id="940" name="Shape 940"/>
            <p:cNvPicPr preferRelativeResize="0"/>
            <p:nvPr/>
          </p:nvPicPr>
          <p:blipFill rotWithShape="1">
            <a:blip r:embed="rId5">
              <a:alphaModFix/>
            </a:blip>
            <a:srcRect/>
            <a:stretch/>
          </p:blipFill>
          <p:spPr>
            <a:xfrm>
              <a:off x="4932551" y="6140660"/>
              <a:ext cx="1324410" cy="657010"/>
            </a:xfrm>
            <a:prstGeom prst="rect">
              <a:avLst/>
            </a:prstGeom>
            <a:noFill/>
            <a:ln>
              <a:noFill/>
            </a:ln>
          </p:spPr>
        </p:pic>
        <p:pic>
          <p:nvPicPr>
            <p:cNvPr id="941" name="Shape 941"/>
            <p:cNvPicPr preferRelativeResize="0"/>
            <p:nvPr/>
          </p:nvPicPr>
          <p:blipFill rotWithShape="1">
            <a:blip r:embed="rId6">
              <a:alphaModFix/>
            </a:blip>
            <a:srcRect l="16107" t="16474" r="16549" b="3901"/>
            <a:stretch/>
          </p:blipFill>
          <p:spPr>
            <a:xfrm>
              <a:off x="6419187" y="6055289"/>
              <a:ext cx="810267" cy="790807"/>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grpSp>
        <p:nvGrpSpPr>
          <p:cNvPr id="253" name="Shape 253"/>
          <p:cNvGrpSpPr/>
          <p:nvPr/>
        </p:nvGrpSpPr>
        <p:grpSpPr>
          <a:xfrm>
            <a:off x="8253408" y="6021673"/>
            <a:ext cx="3892798" cy="757270"/>
            <a:chOff x="6189257" y="6093296"/>
            <a:chExt cx="2919234" cy="757499"/>
          </a:xfrm>
        </p:grpSpPr>
        <p:sp>
          <p:nvSpPr>
            <p:cNvPr id="254" name="Shape 254"/>
            <p:cNvSpPr/>
            <p:nvPr/>
          </p:nvSpPr>
          <p:spPr>
            <a:xfrm>
              <a:off x="7590492" y="6093296"/>
              <a:ext cx="1517999" cy="757499"/>
            </a:xfrm>
            <a:prstGeom prst="rect">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55" name="Shape 255"/>
            <p:cNvSpPr/>
            <p:nvPr/>
          </p:nvSpPr>
          <p:spPr>
            <a:xfrm>
              <a:off x="6189257" y="6294092"/>
              <a:ext cx="1401298" cy="355800"/>
            </a:xfrm>
            <a:prstGeom prst="rect">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sp>
        <p:nvSpPr>
          <p:cNvPr id="256" name="Shape 256"/>
          <p:cNvSpPr txBox="1"/>
          <p:nvPr/>
        </p:nvSpPr>
        <p:spPr>
          <a:xfrm>
            <a:off x="2680833" y="2273322"/>
            <a:ext cx="8318700" cy="1417499"/>
          </a:xfrm>
          <a:prstGeom prst="rect">
            <a:avLst/>
          </a:prstGeom>
          <a:solidFill>
            <a:srgbClr val="CFE2F3"/>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s-CO" sz="3600" b="1" i="1" u="none" strike="noStrike" cap="none">
                <a:solidFill>
                  <a:srgbClr val="000000"/>
                </a:solidFill>
                <a:latin typeface="Trebuchet MS"/>
                <a:ea typeface="Trebuchet MS"/>
                <a:cs typeface="Trebuchet MS"/>
                <a:sym typeface="Trebuchet MS"/>
              </a:rPr>
              <a:t>Actividad de sensibilización</a:t>
            </a:r>
            <a:r>
              <a:rPr lang="es-CO" sz="3000" b="1" i="1" u="none" strike="noStrike" cap="none">
                <a:solidFill>
                  <a:srgbClr val="000000"/>
                </a:solidFill>
                <a:latin typeface="Trebuchet MS"/>
                <a:ea typeface="Trebuchet MS"/>
                <a:cs typeface="Trebuchet MS"/>
                <a:sym typeface="Trebuchet MS"/>
              </a:rPr>
              <a:t> </a:t>
            </a:r>
            <a:r>
              <a:rPr lang="es-CO" sz="3600" b="1" i="1" u="none" strike="noStrike" cap="none">
                <a:solidFill>
                  <a:srgbClr val="000000"/>
                </a:solidFill>
                <a:latin typeface="Trebuchet MS"/>
                <a:ea typeface="Trebuchet MS"/>
                <a:cs typeface="Trebuchet MS"/>
                <a:sym typeface="Trebuchet MS"/>
              </a:rPr>
              <a:t> </a:t>
            </a:r>
          </a:p>
        </p:txBody>
      </p:sp>
      <p:sp>
        <p:nvSpPr>
          <p:cNvPr id="257" name="Shape 257"/>
          <p:cNvSpPr txBox="1"/>
          <p:nvPr/>
        </p:nvSpPr>
        <p:spPr>
          <a:xfrm>
            <a:off x="1220433" y="2266847"/>
            <a:ext cx="1183200" cy="1417499"/>
          </a:xfrm>
          <a:prstGeom prst="rect">
            <a:avLst/>
          </a:prstGeom>
          <a:solidFill>
            <a:srgbClr val="1E497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Trebuchet MS"/>
              <a:buNone/>
            </a:pPr>
            <a:r>
              <a:rPr lang="es-CO" sz="6000" b="1" i="0" u="none" strike="noStrike" cap="none">
                <a:solidFill>
                  <a:srgbClr val="FFFFFF"/>
                </a:solidFill>
                <a:latin typeface="Trebuchet MS"/>
                <a:ea typeface="Trebuchet MS"/>
                <a:cs typeface="Trebuchet MS"/>
                <a:sym typeface="Trebuchet MS"/>
              </a:rPr>
              <a:t>1</a:t>
            </a:r>
          </a:p>
        </p:txBody>
      </p:sp>
      <p:pic>
        <p:nvPicPr>
          <p:cNvPr id="258" name="Shape 258" descr="bandera-01.png"/>
          <p:cNvPicPr preferRelativeResize="0"/>
          <p:nvPr/>
        </p:nvPicPr>
        <p:blipFill rotWithShape="1">
          <a:blip r:embed="rId3">
            <a:alphaModFix/>
          </a:blip>
          <a:srcRect/>
          <a:stretch/>
        </p:blipFill>
        <p:spPr>
          <a:xfrm>
            <a:off x="8115225" y="5951860"/>
            <a:ext cx="4076699" cy="933300"/>
          </a:xfrm>
          <a:prstGeom prst="rect">
            <a:avLst/>
          </a:prstGeom>
          <a:noFill/>
          <a:ln>
            <a:noFill/>
          </a:ln>
        </p:spPr>
      </p:pic>
      <p:grpSp>
        <p:nvGrpSpPr>
          <p:cNvPr id="259" name="Shape 259"/>
          <p:cNvGrpSpPr/>
          <p:nvPr/>
        </p:nvGrpSpPr>
        <p:grpSpPr>
          <a:xfrm>
            <a:off x="0" y="5974080"/>
            <a:ext cx="12192000" cy="898095"/>
            <a:chOff x="0" y="5974080"/>
            <a:chExt cx="12192000" cy="898095"/>
          </a:xfrm>
        </p:grpSpPr>
        <p:pic>
          <p:nvPicPr>
            <p:cNvPr id="260" name="Shape 260"/>
            <p:cNvPicPr preferRelativeResize="0"/>
            <p:nvPr/>
          </p:nvPicPr>
          <p:blipFill rotWithShape="1">
            <a:blip r:embed="rId4">
              <a:alphaModFix/>
            </a:blip>
            <a:srcRect/>
            <a:stretch/>
          </p:blipFill>
          <p:spPr>
            <a:xfrm>
              <a:off x="0" y="5974080"/>
              <a:ext cx="3185160" cy="883920"/>
            </a:xfrm>
            <a:prstGeom prst="rect">
              <a:avLst/>
            </a:prstGeom>
            <a:noFill/>
            <a:ln>
              <a:noFill/>
            </a:ln>
          </p:spPr>
        </p:pic>
        <p:pic>
          <p:nvPicPr>
            <p:cNvPr id="261" name="Shape 261" descr="bandera-01.png"/>
            <p:cNvPicPr preferRelativeResize="0"/>
            <p:nvPr/>
          </p:nvPicPr>
          <p:blipFill rotWithShape="1">
            <a:blip r:embed="rId3">
              <a:alphaModFix/>
            </a:blip>
            <a:srcRect/>
            <a:stretch/>
          </p:blipFill>
          <p:spPr>
            <a:xfrm>
              <a:off x="8138160" y="5974080"/>
              <a:ext cx="4053839" cy="898095"/>
            </a:xfrm>
            <a:prstGeom prst="rect">
              <a:avLst/>
            </a:prstGeom>
            <a:noFill/>
            <a:ln>
              <a:noFill/>
            </a:ln>
          </p:spPr>
        </p:pic>
        <p:pic>
          <p:nvPicPr>
            <p:cNvPr id="262" name="Shape 262" descr="http://aprende.colombiaaprende.edu.co/sites/default/files/naspublic/styles/300_200/public/naspublic/orig_image/jornada_unica.png?itok=S0v9r2Wz"/>
            <p:cNvPicPr preferRelativeResize="0"/>
            <p:nvPr/>
          </p:nvPicPr>
          <p:blipFill rotWithShape="1">
            <a:blip r:embed="rId5">
              <a:alphaModFix/>
            </a:blip>
            <a:srcRect t="19785" b="15040"/>
            <a:stretch/>
          </p:blipFill>
          <p:spPr>
            <a:xfrm>
              <a:off x="3154680" y="6156960"/>
              <a:ext cx="1540772" cy="685799"/>
            </a:xfrm>
            <a:prstGeom prst="rect">
              <a:avLst/>
            </a:prstGeom>
            <a:noFill/>
            <a:ln>
              <a:noFill/>
            </a:ln>
          </p:spPr>
        </p:pic>
        <p:pic>
          <p:nvPicPr>
            <p:cNvPr id="263" name="Shape 263"/>
            <p:cNvPicPr preferRelativeResize="0"/>
            <p:nvPr/>
          </p:nvPicPr>
          <p:blipFill rotWithShape="1">
            <a:blip r:embed="rId6">
              <a:alphaModFix/>
            </a:blip>
            <a:srcRect/>
            <a:stretch/>
          </p:blipFill>
          <p:spPr>
            <a:xfrm>
              <a:off x="4549171" y="6199925"/>
              <a:ext cx="968180" cy="657010"/>
            </a:xfrm>
            <a:prstGeom prst="rect">
              <a:avLst/>
            </a:prstGeom>
            <a:noFill/>
            <a:ln>
              <a:noFill/>
            </a:ln>
          </p:spPr>
        </p:pic>
        <p:pic>
          <p:nvPicPr>
            <p:cNvPr id="264" name="Shape 264"/>
            <p:cNvPicPr preferRelativeResize="0"/>
            <p:nvPr/>
          </p:nvPicPr>
          <p:blipFill rotWithShape="1">
            <a:blip r:embed="rId7">
              <a:alphaModFix/>
            </a:blip>
            <a:srcRect l="16107" t="16474" r="16549" b="3901"/>
            <a:stretch/>
          </p:blipFill>
          <p:spPr>
            <a:xfrm>
              <a:off x="5577755" y="6055289"/>
              <a:ext cx="609683" cy="790807"/>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p:nvPr/>
        </p:nvSpPr>
        <p:spPr>
          <a:xfrm rot="-5400000">
            <a:off x="6288376" y="-4764376"/>
            <a:ext cx="1139250" cy="10667999"/>
          </a:xfrm>
          <a:custGeom>
            <a:avLst/>
            <a:gdLst/>
            <a:ahLst/>
            <a:cxnLst/>
            <a:rect l="0" t="0" r="0" b="0"/>
            <a:pathLst>
              <a:path w="120000" h="120000" extrusionOk="0">
                <a:moveTo>
                  <a:pt x="20000" y="0"/>
                </a:moveTo>
                <a:lnTo>
                  <a:pt x="99999" y="0"/>
                </a:lnTo>
                <a:cubicBezTo>
                  <a:pt x="111045" y="0"/>
                  <a:pt x="120000" y="1321"/>
                  <a:pt x="120000" y="2951"/>
                </a:cubicBezTo>
                <a:lnTo>
                  <a:pt x="120000" y="120000"/>
                </a:lnTo>
                <a:lnTo>
                  <a:pt x="120000" y="120000"/>
                </a:lnTo>
                <a:lnTo>
                  <a:pt x="0" y="120000"/>
                </a:lnTo>
                <a:lnTo>
                  <a:pt x="0" y="120000"/>
                </a:lnTo>
                <a:lnTo>
                  <a:pt x="0" y="2951"/>
                </a:lnTo>
                <a:cubicBezTo>
                  <a:pt x="0" y="1321"/>
                  <a:pt x="8954" y="0"/>
                  <a:pt x="20000" y="0"/>
                </a:cubicBezTo>
              </a:path>
            </a:pathLst>
          </a:custGeom>
          <a:solidFill>
            <a:srgbClr val="17365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2400" b="0" i="0" u="none" strike="noStrike" cap="none">
              <a:solidFill>
                <a:schemeClr val="lt1"/>
              </a:solidFill>
              <a:latin typeface="Calibri"/>
              <a:ea typeface="Calibri"/>
              <a:cs typeface="Calibri"/>
              <a:sym typeface="Calibri"/>
            </a:endParaRPr>
          </a:p>
        </p:txBody>
      </p:sp>
      <p:sp>
        <p:nvSpPr>
          <p:cNvPr id="270" name="Shape 270"/>
          <p:cNvSpPr txBox="1"/>
          <p:nvPr/>
        </p:nvSpPr>
        <p:spPr>
          <a:xfrm>
            <a:off x="1731359" y="64307"/>
            <a:ext cx="9943475" cy="53762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Trebuchet MS"/>
              <a:buNone/>
            </a:pPr>
            <a:r>
              <a:rPr lang="es-CO" sz="2800" b="1" i="0" u="none" strike="noStrike" cap="none">
                <a:solidFill>
                  <a:srgbClr val="FFFFFF"/>
                </a:solidFill>
                <a:latin typeface="Trebuchet MS"/>
                <a:ea typeface="Trebuchet MS"/>
                <a:cs typeface="Trebuchet MS"/>
                <a:sym typeface="Trebuchet MS"/>
              </a:rPr>
              <a:t>Actividad de sensibilización: </a:t>
            </a:r>
          </a:p>
          <a:p>
            <a:pPr marL="0" marR="0" lvl="0" indent="0" algn="r" rtl="0">
              <a:lnSpc>
                <a:spcPct val="100000"/>
              </a:lnSpc>
              <a:spcBef>
                <a:spcPts val="0"/>
              </a:spcBef>
              <a:spcAft>
                <a:spcPts val="0"/>
              </a:spcAft>
              <a:buClr>
                <a:srgbClr val="FFFFFF"/>
              </a:buClr>
              <a:buSzPct val="25000"/>
              <a:buFont typeface="Trebuchet MS"/>
              <a:buNone/>
            </a:pPr>
            <a:r>
              <a:rPr lang="es-CO" sz="2800" b="1" i="0" u="none" strike="noStrike" cap="none">
                <a:solidFill>
                  <a:srgbClr val="FFFFFF"/>
                </a:solidFill>
                <a:latin typeface="Trebuchet MS"/>
                <a:ea typeface="Trebuchet MS"/>
                <a:cs typeface="Trebuchet MS"/>
                <a:sym typeface="Trebuchet MS"/>
              </a:rPr>
              <a:t>“Autoevaluarnos, ¿para qué? </a:t>
            </a:r>
          </a:p>
        </p:txBody>
      </p:sp>
      <p:sp>
        <p:nvSpPr>
          <p:cNvPr id="271" name="Shape 271"/>
          <p:cNvSpPr txBox="1"/>
          <p:nvPr/>
        </p:nvSpPr>
        <p:spPr>
          <a:xfrm>
            <a:off x="4683101" y="1413048"/>
            <a:ext cx="3516000" cy="646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3600" b="0" i="0" u="none" strike="noStrike" cap="none">
              <a:solidFill>
                <a:srgbClr val="000000"/>
              </a:solidFill>
              <a:latin typeface="Trebuchet MS"/>
              <a:ea typeface="Trebuchet MS"/>
              <a:cs typeface="Trebuchet MS"/>
              <a:sym typeface="Trebuchet MS"/>
            </a:endParaRPr>
          </a:p>
        </p:txBody>
      </p:sp>
      <p:grpSp>
        <p:nvGrpSpPr>
          <p:cNvPr id="272" name="Shape 272"/>
          <p:cNvGrpSpPr/>
          <p:nvPr/>
        </p:nvGrpSpPr>
        <p:grpSpPr>
          <a:xfrm>
            <a:off x="0" y="5974080"/>
            <a:ext cx="12192000" cy="898095"/>
            <a:chOff x="0" y="5974080"/>
            <a:chExt cx="12192000" cy="898095"/>
          </a:xfrm>
        </p:grpSpPr>
        <p:pic>
          <p:nvPicPr>
            <p:cNvPr id="273" name="Shape 273"/>
            <p:cNvPicPr preferRelativeResize="0"/>
            <p:nvPr/>
          </p:nvPicPr>
          <p:blipFill rotWithShape="1">
            <a:blip r:embed="rId3">
              <a:alphaModFix/>
            </a:blip>
            <a:srcRect/>
            <a:stretch/>
          </p:blipFill>
          <p:spPr>
            <a:xfrm>
              <a:off x="0" y="5974080"/>
              <a:ext cx="3185160" cy="883920"/>
            </a:xfrm>
            <a:prstGeom prst="rect">
              <a:avLst/>
            </a:prstGeom>
            <a:noFill/>
            <a:ln>
              <a:noFill/>
            </a:ln>
          </p:spPr>
        </p:pic>
        <p:pic>
          <p:nvPicPr>
            <p:cNvPr id="274" name="Shape 274" descr="bandera-01.png"/>
            <p:cNvPicPr preferRelativeResize="0"/>
            <p:nvPr/>
          </p:nvPicPr>
          <p:blipFill rotWithShape="1">
            <a:blip r:embed="rId4">
              <a:alphaModFix/>
            </a:blip>
            <a:srcRect/>
            <a:stretch/>
          </p:blipFill>
          <p:spPr>
            <a:xfrm>
              <a:off x="8138160" y="5974080"/>
              <a:ext cx="4053839" cy="898095"/>
            </a:xfrm>
            <a:prstGeom prst="rect">
              <a:avLst/>
            </a:prstGeom>
            <a:noFill/>
            <a:ln>
              <a:noFill/>
            </a:ln>
          </p:spPr>
        </p:pic>
        <p:pic>
          <p:nvPicPr>
            <p:cNvPr id="275" name="Shape 275" descr="http://aprende.colombiaaprende.edu.co/sites/default/files/naspublic/styles/300_200/public/naspublic/orig_image/jornada_unica.png?itok=S0v9r2Wz"/>
            <p:cNvPicPr preferRelativeResize="0"/>
            <p:nvPr/>
          </p:nvPicPr>
          <p:blipFill rotWithShape="1">
            <a:blip r:embed="rId5">
              <a:alphaModFix/>
            </a:blip>
            <a:srcRect t="19785" b="15040"/>
            <a:stretch/>
          </p:blipFill>
          <p:spPr>
            <a:xfrm>
              <a:off x="3154680" y="6156960"/>
              <a:ext cx="1540772" cy="685799"/>
            </a:xfrm>
            <a:prstGeom prst="rect">
              <a:avLst/>
            </a:prstGeom>
            <a:noFill/>
            <a:ln>
              <a:noFill/>
            </a:ln>
          </p:spPr>
        </p:pic>
        <p:pic>
          <p:nvPicPr>
            <p:cNvPr id="276" name="Shape 276"/>
            <p:cNvPicPr preferRelativeResize="0"/>
            <p:nvPr/>
          </p:nvPicPr>
          <p:blipFill rotWithShape="1">
            <a:blip r:embed="rId6">
              <a:alphaModFix/>
            </a:blip>
            <a:srcRect/>
            <a:stretch/>
          </p:blipFill>
          <p:spPr>
            <a:xfrm>
              <a:off x="4549171" y="6199925"/>
              <a:ext cx="968180" cy="657010"/>
            </a:xfrm>
            <a:prstGeom prst="rect">
              <a:avLst/>
            </a:prstGeom>
            <a:noFill/>
            <a:ln>
              <a:noFill/>
            </a:ln>
          </p:spPr>
        </p:pic>
        <p:pic>
          <p:nvPicPr>
            <p:cNvPr id="277" name="Shape 277"/>
            <p:cNvPicPr preferRelativeResize="0"/>
            <p:nvPr/>
          </p:nvPicPr>
          <p:blipFill rotWithShape="1">
            <a:blip r:embed="rId7">
              <a:alphaModFix/>
            </a:blip>
            <a:srcRect l="16107" t="16474" r="16549" b="3901"/>
            <a:stretch/>
          </p:blipFill>
          <p:spPr>
            <a:xfrm>
              <a:off x="5577755" y="6055289"/>
              <a:ext cx="609683" cy="790807"/>
            </a:xfrm>
            <a:prstGeom prst="rect">
              <a:avLst/>
            </a:prstGeom>
            <a:noFill/>
            <a:ln>
              <a:noFill/>
            </a:ln>
          </p:spPr>
        </p:pic>
      </p:grpSp>
      <p:sp>
        <p:nvSpPr>
          <p:cNvPr id="278" name="Shape 278"/>
          <p:cNvSpPr txBox="1"/>
          <p:nvPr/>
        </p:nvSpPr>
        <p:spPr>
          <a:xfrm>
            <a:off x="3159100" y="1413048"/>
            <a:ext cx="3516000" cy="646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Trebuchet MS"/>
              <a:buNone/>
            </a:pPr>
            <a:endParaRPr sz="3600" b="0" i="0" u="none" strike="noStrike" cap="none">
              <a:solidFill>
                <a:srgbClr val="000000"/>
              </a:solidFill>
              <a:latin typeface="Trebuchet MS"/>
              <a:ea typeface="Trebuchet MS"/>
              <a:cs typeface="Trebuchet MS"/>
              <a:sym typeface="Trebuchet MS"/>
            </a:endParaRPr>
          </a:p>
        </p:txBody>
      </p:sp>
      <p:pic>
        <p:nvPicPr>
          <p:cNvPr id="279" name="Shape 279" descr="http://www.nascia.com/wp-content/uploads/ventajas-nascia1.jpg"/>
          <p:cNvPicPr preferRelativeResize="0"/>
          <p:nvPr/>
        </p:nvPicPr>
        <p:blipFill rotWithShape="1">
          <a:blip r:embed="rId8">
            <a:alphaModFix/>
          </a:blip>
          <a:srcRect/>
          <a:stretch/>
        </p:blipFill>
        <p:spPr>
          <a:xfrm>
            <a:off x="1125267" y="1387144"/>
            <a:ext cx="4658571" cy="1904999"/>
          </a:xfrm>
          <a:prstGeom prst="rect">
            <a:avLst/>
          </a:prstGeom>
          <a:noFill/>
          <a:ln>
            <a:noFill/>
          </a:ln>
        </p:spPr>
      </p:pic>
      <p:pic>
        <p:nvPicPr>
          <p:cNvPr id="280" name="Shape 280" descr="https://i.ytimg.com/vi/Y6QsjCv5KOw/maxresdefault.jpg"/>
          <p:cNvPicPr preferRelativeResize="0"/>
          <p:nvPr/>
        </p:nvPicPr>
        <p:blipFill rotWithShape="1">
          <a:blip r:embed="rId9">
            <a:alphaModFix/>
          </a:blip>
          <a:srcRect r="11990" b="4125"/>
          <a:stretch/>
        </p:blipFill>
        <p:spPr>
          <a:xfrm>
            <a:off x="6703097" y="1413048"/>
            <a:ext cx="4032769" cy="2471169"/>
          </a:xfrm>
          <a:prstGeom prst="rect">
            <a:avLst/>
          </a:prstGeom>
          <a:noFill/>
          <a:ln>
            <a:noFill/>
          </a:ln>
        </p:spPr>
      </p:pic>
      <p:pic>
        <p:nvPicPr>
          <p:cNvPr id="281" name="Shape 281" descr="https://sandraguerrero01.files.wordpress.com/2015/06/autoevaluacion-color.jpg"/>
          <p:cNvPicPr preferRelativeResize="0"/>
          <p:nvPr/>
        </p:nvPicPr>
        <p:blipFill rotWithShape="1">
          <a:blip r:embed="rId10">
            <a:alphaModFix/>
          </a:blip>
          <a:srcRect/>
          <a:stretch/>
        </p:blipFill>
        <p:spPr>
          <a:xfrm>
            <a:off x="7613653" y="4149110"/>
            <a:ext cx="2034799" cy="2095501"/>
          </a:xfrm>
          <a:prstGeom prst="rect">
            <a:avLst/>
          </a:prstGeom>
          <a:noFill/>
          <a:ln>
            <a:noFill/>
          </a:ln>
        </p:spPr>
      </p:pic>
      <p:pic>
        <p:nvPicPr>
          <p:cNvPr id="282" name="Shape 282" descr="http://2.bp.blogspot.com/-vKj2unA8eYQ/VDM_ipIxW3I/AAAAAAAAA_c/FHP2jUgdid4/s1600/Autoevaluacion.jpg"/>
          <p:cNvPicPr preferRelativeResize="0"/>
          <p:nvPr/>
        </p:nvPicPr>
        <p:blipFill rotWithShape="1">
          <a:blip r:embed="rId11">
            <a:alphaModFix/>
          </a:blip>
          <a:srcRect/>
          <a:stretch/>
        </p:blipFill>
        <p:spPr>
          <a:xfrm>
            <a:off x="2246167" y="3404482"/>
            <a:ext cx="2616056" cy="2562168"/>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p:nvPr/>
        </p:nvSpPr>
        <p:spPr>
          <a:xfrm rot="-5400000">
            <a:off x="6639471" y="-4843767"/>
            <a:ext cx="734410" cy="10355753"/>
          </a:xfrm>
          <a:custGeom>
            <a:avLst/>
            <a:gdLst/>
            <a:ahLst/>
            <a:cxnLst/>
            <a:rect l="0" t="0" r="0" b="0"/>
            <a:pathLst>
              <a:path w="120000" h="120000" extrusionOk="0">
                <a:moveTo>
                  <a:pt x="20000" y="0"/>
                </a:moveTo>
                <a:lnTo>
                  <a:pt x="99999" y="0"/>
                </a:lnTo>
                <a:cubicBezTo>
                  <a:pt x="111045" y="0"/>
                  <a:pt x="120000" y="1321"/>
                  <a:pt x="120000" y="2951"/>
                </a:cubicBezTo>
                <a:lnTo>
                  <a:pt x="120000" y="120000"/>
                </a:lnTo>
                <a:lnTo>
                  <a:pt x="120000" y="120000"/>
                </a:lnTo>
                <a:lnTo>
                  <a:pt x="0" y="120000"/>
                </a:lnTo>
                <a:lnTo>
                  <a:pt x="0" y="120000"/>
                </a:lnTo>
                <a:lnTo>
                  <a:pt x="0" y="2951"/>
                </a:lnTo>
                <a:cubicBezTo>
                  <a:pt x="0" y="1321"/>
                  <a:pt x="8954" y="0"/>
                  <a:pt x="20000" y="0"/>
                </a:cubicBezTo>
              </a:path>
            </a:pathLst>
          </a:custGeom>
          <a:solidFill>
            <a:srgbClr val="17365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2400" b="0" i="0" u="none" strike="noStrike" cap="none">
              <a:solidFill>
                <a:schemeClr val="lt1"/>
              </a:solidFill>
              <a:latin typeface="Calibri"/>
              <a:ea typeface="Calibri"/>
              <a:cs typeface="Calibri"/>
              <a:sym typeface="Calibri"/>
            </a:endParaRPr>
          </a:p>
        </p:txBody>
      </p:sp>
      <p:grpSp>
        <p:nvGrpSpPr>
          <p:cNvPr id="288" name="Shape 288"/>
          <p:cNvGrpSpPr/>
          <p:nvPr/>
        </p:nvGrpSpPr>
        <p:grpSpPr>
          <a:xfrm>
            <a:off x="0" y="5974080"/>
            <a:ext cx="12192000" cy="898095"/>
            <a:chOff x="0" y="5974080"/>
            <a:chExt cx="12192000" cy="898095"/>
          </a:xfrm>
        </p:grpSpPr>
        <p:pic>
          <p:nvPicPr>
            <p:cNvPr id="289" name="Shape 289"/>
            <p:cNvPicPr preferRelativeResize="0"/>
            <p:nvPr/>
          </p:nvPicPr>
          <p:blipFill rotWithShape="1">
            <a:blip r:embed="rId3">
              <a:alphaModFix/>
            </a:blip>
            <a:srcRect/>
            <a:stretch/>
          </p:blipFill>
          <p:spPr>
            <a:xfrm>
              <a:off x="0" y="5974080"/>
              <a:ext cx="3185160" cy="883920"/>
            </a:xfrm>
            <a:prstGeom prst="rect">
              <a:avLst/>
            </a:prstGeom>
            <a:noFill/>
            <a:ln>
              <a:noFill/>
            </a:ln>
          </p:spPr>
        </p:pic>
        <p:pic>
          <p:nvPicPr>
            <p:cNvPr id="290" name="Shape 290" descr="bandera-01.png"/>
            <p:cNvPicPr preferRelativeResize="0"/>
            <p:nvPr/>
          </p:nvPicPr>
          <p:blipFill rotWithShape="1">
            <a:blip r:embed="rId4">
              <a:alphaModFix/>
            </a:blip>
            <a:srcRect/>
            <a:stretch/>
          </p:blipFill>
          <p:spPr>
            <a:xfrm>
              <a:off x="8138160" y="5974080"/>
              <a:ext cx="4053839" cy="898095"/>
            </a:xfrm>
            <a:prstGeom prst="rect">
              <a:avLst/>
            </a:prstGeom>
            <a:noFill/>
            <a:ln>
              <a:noFill/>
            </a:ln>
          </p:spPr>
        </p:pic>
        <p:pic>
          <p:nvPicPr>
            <p:cNvPr id="291" name="Shape 291" descr="http://aprende.colombiaaprende.edu.co/sites/default/files/naspublic/styles/300_200/public/naspublic/orig_image/jornada_unica.png?itok=S0v9r2Wz"/>
            <p:cNvPicPr preferRelativeResize="0"/>
            <p:nvPr/>
          </p:nvPicPr>
          <p:blipFill rotWithShape="1">
            <a:blip r:embed="rId5">
              <a:alphaModFix/>
            </a:blip>
            <a:srcRect t="19785" b="15040"/>
            <a:stretch/>
          </p:blipFill>
          <p:spPr>
            <a:xfrm>
              <a:off x="3154680" y="6156960"/>
              <a:ext cx="1540772" cy="685799"/>
            </a:xfrm>
            <a:prstGeom prst="rect">
              <a:avLst/>
            </a:prstGeom>
            <a:noFill/>
            <a:ln>
              <a:noFill/>
            </a:ln>
          </p:spPr>
        </p:pic>
        <p:pic>
          <p:nvPicPr>
            <p:cNvPr id="292" name="Shape 292"/>
            <p:cNvPicPr preferRelativeResize="0"/>
            <p:nvPr/>
          </p:nvPicPr>
          <p:blipFill rotWithShape="1">
            <a:blip r:embed="rId6">
              <a:alphaModFix/>
            </a:blip>
            <a:srcRect/>
            <a:stretch/>
          </p:blipFill>
          <p:spPr>
            <a:xfrm>
              <a:off x="4549171" y="6199925"/>
              <a:ext cx="968180" cy="657010"/>
            </a:xfrm>
            <a:prstGeom prst="rect">
              <a:avLst/>
            </a:prstGeom>
            <a:noFill/>
            <a:ln>
              <a:noFill/>
            </a:ln>
          </p:spPr>
        </p:pic>
        <p:pic>
          <p:nvPicPr>
            <p:cNvPr id="293" name="Shape 293"/>
            <p:cNvPicPr preferRelativeResize="0"/>
            <p:nvPr/>
          </p:nvPicPr>
          <p:blipFill rotWithShape="1">
            <a:blip r:embed="rId7">
              <a:alphaModFix/>
            </a:blip>
            <a:srcRect l="16107" t="16474" r="16549" b="3901"/>
            <a:stretch/>
          </p:blipFill>
          <p:spPr>
            <a:xfrm>
              <a:off x="5577755" y="6055289"/>
              <a:ext cx="609683" cy="790807"/>
            </a:xfrm>
            <a:prstGeom prst="rect">
              <a:avLst/>
            </a:prstGeom>
            <a:noFill/>
            <a:ln>
              <a:noFill/>
            </a:ln>
          </p:spPr>
        </p:pic>
      </p:grpSp>
      <p:sp>
        <p:nvSpPr>
          <p:cNvPr id="294" name="Shape 294"/>
          <p:cNvSpPr/>
          <p:nvPr/>
        </p:nvSpPr>
        <p:spPr>
          <a:xfrm>
            <a:off x="2875668" y="1162116"/>
            <a:ext cx="6623537" cy="4168280"/>
          </a:xfrm>
          <a:prstGeom prst="rect">
            <a:avLst/>
          </a:prstGeom>
          <a:solidFill>
            <a:srgbClr val="DAF3D1"/>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s-CO" sz="2400" b="1" i="0" u="none" strike="noStrike" cap="none">
                <a:solidFill>
                  <a:srgbClr val="000000"/>
                </a:solidFill>
                <a:latin typeface="Trebuchet MS"/>
                <a:ea typeface="Trebuchet MS"/>
                <a:cs typeface="Trebuchet MS"/>
                <a:sym typeface="Trebuchet MS"/>
              </a:rPr>
              <a:t> </a:t>
            </a:r>
          </a:p>
          <a:p>
            <a:pPr marL="0" marR="0" lvl="0" indent="0" algn="ctr" rtl="0">
              <a:lnSpc>
                <a:spcPct val="100000"/>
              </a:lnSpc>
              <a:spcBef>
                <a:spcPts val="0"/>
              </a:spcBef>
              <a:spcAft>
                <a:spcPts val="0"/>
              </a:spcAft>
              <a:buClr>
                <a:srgbClr val="000000"/>
              </a:buClr>
              <a:buSzPct val="25000"/>
              <a:buFont typeface="Trebuchet MS"/>
              <a:buNone/>
            </a:pPr>
            <a:r>
              <a:rPr lang="es-CO" sz="2400" b="1" i="0" u="none" strike="noStrike" cap="none">
                <a:solidFill>
                  <a:srgbClr val="000000"/>
                </a:solidFill>
                <a:latin typeface="Trebuchet MS"/>
                <a:ea typeface="Trebuchet MS"/>
                <a:cs typeface="Trebuchet MS"/>
                <a:sym typeface="Trebuchet MS"/>
              </a:rPr>
              <a:t>¿Qué es evaluarse?</a:t>
            </a:r>
          </a:p>
          <a:p>
            <a:pPr marL="0" marR="0" lvl="0" indent="0" algn="ctr" rtl="0">
              <a:lnSpc>
                <a:spcPct val="100000"/>
              </a:lnSpc>
              <a:spcBef>
                <a:spcPts val="0"/>
              </a:spcBef>
              <a:spcAft>
                <a:spcPts val="0"/>
              </a:spcAft>
              <a:buClr>
                <a:srgbClr val="000000"/>
              </a:buClr>
              <a:buSzPct val="25000"/>
              <a:buFont typeface="Trebuchet MS"/>
              <a:buNone/>
            </a:pPr>
            <a:r>
              <a:rPr lang="es-CO" sz="2400" b="1" i="0" u="none" strike="noStrike" cap="none">
                <a:solidFill>
                  <a:srgbClr val="000000"/>
                </a:solidFill>
                <a:latin typeface="Trebuchet MS"/>
                <a:ea typeface="Trebuchet MS"/>
                <a:cs typeface="Trebuchet MS"/>
                <a:sym typeface="Trebuchet MS"/>
              </a:rPr>
              <a:t> </a:t>
            </a:r>
          </a:p>
          <a:p>
            <a:pPr marL="0" marR="0" lvl="0" indent="0" algn="ctr" rtl="0">
              <a:lnSpc>
                <a:spcPct val="100000"/>
              </a:lnSpc>
              <a:spcBef>
                <a:spcPts val="0"/>
              </a:spcBef>
              <a:spcAft>
                <a:spcPts val="0"/>
              </a:spcAft>
              <a:buClr>
                <a:srgbClr val="000000"/>
              </a:buClr>
              <a:buSzPct val="25000"/>
              <a:buFont typeface="Trebuchet MS"/>
              <a:buNone/>
            </a:pPr>
            <a:r>
              <a:rPr lang="es-CO" sz="2400" b="1" i="0" u="none" strike="noStrike" cap="none">
                <a:solidFill>
                  <a:srgbClr val="000000"/>
                </a:solidFill>
                <a:latin typeface="Trebuchet MS"/>
                <a:ea typeface="Trebuchet MS"/>
                <a:cs typeface="Trebuchet MS"/>
                <a:sym typeface="Trebuchet MS"/>
              </a:rPr>
              <a:t>¿Qué pasa cuando no nos evaluamos?</a:t>
            </a:r>
          </a:p>
          <a:p>
            <a:pPr marL="0" marR="0" lvl="0" indent="0" algn="ctr" rtl="0">
              <a:lnSpc>
                <a:spcPct val="100000"/>
              </a:lnSpc>
              <a:spcBef>
                <a:spcPts val="0"/>
              </a:spcBef>
              <a:spcAft>
                <a:spcPts val="0"/>
              </a:spcAft>
              <a:buClr>
                <a:srgbClr val="000000"/>
              </a:buClr>
              <a:buSzPct val="25000"/>
              <a:buFont typeface="Trebuchet MS"/>
              <a:buNone/>
            </a:pPr>
            <a:r>
              <a:rPr lang="es-CO" sz="2400" b="1" i="0" u="none" strike="noStrike" cap="none">
                <a:solidFill>
                  <a:srgbClr val="000000"/>
                </a:solidFill>
                <a:latin typeface="Trebuchet MS"/>
                <a:ea typeface="Trebuchet MS"/>
                <a:cs typeface="Trebuchet MS"/>
                <a:sym typeface="Trebuchet MS"/>
              </a:rPr>
              <a:t> </a:t>
            </a:r>
          </a:p>
          <a:p>
            <a:pPr marL="0" marR="0" lvl="0" indent="0" algn="ctr" rtl="0">
              <a:lnSpc>
                <a:spcPct val="100000"/>
              </a:lnSpc>
              <a:spcBef>
                <a:spcPts val="0"/>
              </a:spcBef>
              <a:spcAft>
                <a:spcPts val="0"/>
              </a:spcAft>
              <a:buClr>
                <a:srgbClr val="000000"/>
              </a:buClr>
              <a:buSzPct val="25000"/>
              <a:buFont typeface="Trebuchet MS"/>
              <a:buNone/>
            </a:pPr>
            <a:r>
              <a:rPr lang="es-CO" sz="2400" b="1" i="0" u="none" strike="noStrike" cap="none">
                <a:solidFill>
                  <a:srgbClr val="000000"/>
                </a:solidFill>
                <a:latin typeface="Trebuchet MS"/>
                <a:ea typeface="Trebuchet MS"/>
                <a:cs typeface="Trebuchet MS"/>
                <a:sym typeface="Trebuchet MS"/>
              </a:rPr>
              <a:t>¿A qué retos nos enfrentamos cuando nos evaluamos?</a:t>
            </a:r>
          </a:p>
          <a:p>
            <a:pPr marL="0" marR="0" lvl="0" indent="0" algn="ctr" rtl="0">
              <a:lnSpc>
                <a:spcPct val="100000"/>
              </a:lnSpc>
              <a:spcBef>
                <a:spcPts val="0"/>
              </a:spcBef>
              <a:spcAft>
                <a:spcPts val="0"/>
              </a:spcAft>
              <a:buClr>
                <a:srgbClr val="000000"/>
              </a:buClr>
              <a:buFont typeface="Arial"/>
              <a:buNone/>
            </a:pPr>
            <a:endParaRPr sz="2400" b="1" i="0" u="none" strike="noStrike" cap="none">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ct val="25000"/>
              <a:buFont typeface="Trebuchet MS"/>
              <a:buNone/>
            </a:pPr>
            <a:r>
              <a:rPr lang="es-CO" sz="2400" b="1" i="0" u="none" strike="noStrike" cap="none">
                <a:solidFill>
                  <a:srgbClr val="000000"/>
                </a:solidFill>
                <a:latin typeface="Trebuchet MS"/>
                <a:ea typeface="Trebuchet MS"/>
                <a:cs typeface="Trebuchet MS"/>
                <a:sym typeface="Trebuchet MS"/>
              </a:rPr>
              <a:t>¿Cómo se relaciona el video con nuestro trabajo en la IE? </a:t>
            </a:r>
          </a:p>
          <a:p>
            <a:pPr marL="0" marR="0" lvl="0" indent="0" algn="ctr" rtl="0">
              <a:lnSpc>
                <a:spcPct val="100000"/>
              </a:lnSpc>
              <a:spcBef>
                <a:spcPts val="0"/>
              </a:spcBef>
              <a:spcAft>
                <a:spcPts val="0"/>
              </a:spcAft>
              <a:buClr>
                <a:srgbClr val="000000"/>
              </a:buClr>
              <a:buFont typeface="Arial"/>
              <a:buNone/>
            </a:pPr>
            <a:endParaRPr sz="2400" b="0" i="1" u="none" strike="noStrike" cap="none">
              <a:solidFill>
                <a:srgbClr val="000000"/>
              </a:solidFill>
              <a:latin typeface="Trebuchet MS"/>
              <a:ea typeface="Trebuchet MS"/>
              <a:cs typeface="Trebuchet MS"/>
              <a:sym typeface="Trebuchet MS"/>
            </a:endParaRPr>
          </a:p>
        </p:txBody>
      </p:sp>
      <p:sp>
        <p:nvSpPr>
          <p:cNvPr id="295" name="Shape 295"/>
          <p:cNvSpPr txBox="1"/>
          <p:nvPr/>
        </p:nvSpPr>
        <p:spPr>
          <a:xfrm>
            <a:off x="1956211" y="65298"/>
            <a:ext cx="9943475" cy="53762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Trebuchet MS"/>
              <a:buNone/>
            </a:pPr>
            <a:r>
              <a:rPr lang="es-CO" sz="2800" b="1" i="0" u="none" strike="noStrike" cap="none">
                <a:solidFill>
                  <a:srgbClr val="FFFFFF"/>
                </a:solidFill>
                <a:latin typeface="Trebuchet MS"/>
                <a:ea typeface="Trebuchet MS"/>
                <a:cs typeface="Trebuchet MS"/>
                <a:sym typeface="Trebuchet MS"/>
              </a:rPr>
              <a:t>Actividad de sensibilización: “Autoevaluarnos, ¿para qué? </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p:nvPr/>
        </p:nvSpPr>
        <p:spPr>
          <a:xfrm rot="-5400000">
            <a:off x="6594480" y="-4863120"/>
            <a:ext cx="734400" cy="10460640"/>
          </a:xfrm>
          <a:custGeom>
            <a:avLst/>
            <a:gdLst/>
            <a:ahLst/>
            <a:cxnLst/>
            <a:rect l="0" t="0" r="0" b="0"/>
            <a:pathLst>
              <a:path w="120000" h="120000" extrusionOk="0">
                <a:moveTo>
                  <a:pt x="20000" y="0"/>
                </a:moveTo>
                <a:lnTo>
                  <a:pt x="99999" y="0"/>
                </a:lnTo>
                <a:cubicBezTo>
                  <a:pt x="111045" y="0"/>
                  <a:pt x="120000" y="1321"/>
                  <a:pt x="120000" y="2951"/>
                </a:cubicBezTo>
                <a:lnTo>
                  <a:pt x="120000" y="120000"/>
                </a:lnTo>
                <a:lnTo>
                  <a:pt x="120000" y="120000"/>
                </a:lnTo>
                <a:lnTo>
                  <a:pt x="0" y="120000"/>
                </a:lnTo>
                <a:lnTo>
                  <a:pt x="0" y="120000"/>
                </a:lnTo>
                <a:lnTo>
                  <a:pt x="0" y="2951"/>
                </a:lnTo>
                <a:cubicBezTo>
                  <a:pt x="0" y="1321"/>
                  <a:pt x="8954" y="0"/>
                  <a:pt x="20000" y="0"/>
                </a:cubicBezTo>
              </a:path>
            </a:pathLst>
          </a:custGeom>
          <a:solidFill>
            <a:srgbClr val="17365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2400" b="0" i="0" u="none" strike="noStrike" cap="none">
              <a:solidFill>
                <a:schemeClr val="lt1"/>
              </a:solidFill>
              <a:latin typeface="Calibri"/>
              <a:ea typeface="Calibri"/>
              <a:cs typeface="Calibri"/>
              <a:sym typeface="Calibri"/>
            </a:endParaRPr>
          </a:p>
        </p:txBody>
      </p:sp>
      <p:grpSp>
        <p:nvGrpSpPr>
          <p:cNvPr id="301" name="Shape 301"/>
          <p:cNvGrpSpPr/>
          <p:nvPr/>
        </p:nvGrpSpPr>
        <p:grpSpPr>
          <a:xfrm>
            <a:off x="0" y="5974080"/>
            <a:ext cx="12192060" cy="898200"/>
            <a:chOff x="0" y="5974080"/>
            <a:chExt cx="12192060" cy="898200"/>
          </a:xfrm>
        </p:grpSpPr>
        <p:pic>
          <p:nvPicPr>
            <p:cNvPr id="302" name="Shape 302"/>
            <p:cNvPicPr preferRelativeResize="0"/>
            <p:nvPr/>
          </p:nvPicPr>
          <p:blipFill rotWithShape="1">
            <a:blip r:embed="rId3">
              <a:alphaModFix/>
            </a:blip>
            <a:srcRect/>
            <a:stretch/>
          </p:blipFill>
          <p:spPr>
            <a:xfrm>
              <a:off x="0" y="5974080"/>
              <a:ext cx="3185099" cy="883800"/>
            </a:xfrm>
            <a:prstGeom prst="rect">
              <a:avLst/>
            </a:prstGeom>
            <a:noFill/>
            <a:ln>
              <a:noFill/>
            </a:ln>
          </p:spPr>
        </p:pic>
        <p:pic>
          <p:nvPicPr>
            <p:cNvPr id="303" name="Shape 303" descr="bandera-01.png"/>
            <p:cNvPicPr preferRelativeResize="0"/>
            <p:nvPr/>
          </p:nvPicPr>
          <p:blipFill rotWithShape="1">
            <a:blip r:embed="rId4">
              <a:alphaModFix/>
            </a:blip>
            <a:srcRect/>
            <a:stretch/>
          </p:blipFill>
          <p:spPr>
            <a:xfrm>
              <a:off x="8138160" y="5974080"/>
              <a:ext cx="4053900" cy="898200"/>
            </a:xfrm>
            <a:prstGeom prst="rect">
              <a:avLst/>
            </a:prstGeom>
            <a:noFill/>
            <a:ln>
              <a:noFill/>
            </a:ln>
          </p:spPr>
        </p:pic>
        <p:pic>
          <p:nvPicPr>
            <p:cNvPr id="304" name="Shape 304" descr="http://aprende.colombiaaprende.edu.co/sites/default/files/naspublic/styles/300_200/public/naspublic/orig_image/jornada_unica.png?itok=S0v9r2Wz"/>
            <p:cNvPicPr preferRelativeResize="0"/>
            <p:nvPr/>
          </p:nvPicPr>
          <p:blipFill rotWithShape="1">
            <a:blip r:embed="rId5">
              <a:alphaModFix/>
            </a:blip>
            <a:srcRect t="19787" b="15035"/>
            <a:stretch/>
          </p:blipFill>
          <p:spPr>
            <a:xfrm>
              <a:off x="3154680" y="6156960"/>
              <a:ext cx="1540799" cy="685799"/>
            </a:xfrm>
            <a:prstGeom prst="rect">
              <a:avLst/>
            </a:prstGeom>
            <a:noFill/>
            <a:ln>
              <a:noFill/>
            </a:ln>
          </p:spPr>
        </p:pic>
        <p:pic>
          <p:nvPicPr>
            <p:cNvPr id="305" name="Shape 305"/>
            <p:cNvPicPr preferRelativeResize="0"/>
            <p:nvPr/>
          </p:nvPicPr>
          <p:blipFill rotWithShape="1">
            <a:blip r:embed="rId6">
              <a:alphaModFix/>
            </a:blip>
            <a:srcRect/>
            <a:stretch/>
          </p:blipFill>
          <p:spPr>
            <a:xfrm>
              <a:off x="4549171" y="6199925"/>
              <a:ext cx="968099" cy="656999"/>
            </a:xfrm>
            <a:prstGeom prst="rect">
              <a:avLst/>
            </a:prstGeom>
            <a:noFill/>
            <a:ln>
              <a:noFill/>
            </a:ln>
          </p:spPr>
        </p:pic>
        <p:pic>
          <p:nvPicPr>
            <p:cNvPr id="306" name="Shape 306"/>
            <p:cNvPicPr preferRelativeResize="0"/>
            <p:nvPr/>
          </p:nvPicPr>
          <p:blipFill rotWithShape="1">
            <a:blip r:embed="rId7">
              <a:alphaModFix/>
            </a:blip>
            <a:srcRect l="16107" t="16474" r="16551" b="3901"/>
            <a:stretch/>
          </p:blipFill>
          <p:spPr>
            <a:xfrm>
              <a:off x="5577755" y="6055289"/>
              <a:ext cx="609599" cy="790799"/>
            </a:xfrm>
            <a:prstGeom prst="rect">
              <a:avLst/>
            </a:prstGeom>
            <a:noFill/>
            <a:ln>
              <a:noFill/>
            </a:ln>
          </p:spPr>
        </p:pic>
      </p:grpSp>
      <p:sp>
        <p:nvSpPr>
          <p:cNvPr id="307" name="Shape 307"/>
          <p:cNvSpPr txBox="1"/>
          <p:nvPr/>
        </p:nvSpPr>
        <p:spPr>
          <a:xfrm>
            <a:off x="2439102" y="1023812"/>
            <a:ext cx="7250133" cy="470897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s-CO" sz="2000" b="0" i="1" u="none" strike="noStrike" cap="none">
                <a:solidFill>
                  <a:srgbClr val="000000"/>
                </a:solidFill>
                <a:latin typeface="Trebuchet MS"/>
                <a:ea typeface="Trebuchet MS"/>
                <a:cs typeface="Trebuchet MS"/>
                <a:sym typeface="Trebuchet MS"/>
              </a:rPr>
              <a:t>“La autoevaluación es un proceso de reflexión de la institución sobre sí misma y sobre la calidad de los procesos que desarrolla. No es solo una oportunidad para hacer un balance de lo que hizo, es también una ocasión para replantear derroteros, para definir nuevos objetivos y para fortalecer a la comunidad, reconociendo nexos entre las distintas áreas y profundizando el compromiso de cada miembro de la comunidad con sus propios objetivos y con el proyecto colectivo.</a:t>
            </a:r>
            <a:br>
              <a:rPr lang="es-CO" sz="2000" b="0" i="1" u="none" strike="noStrike" cap="none">
                <a:solidFill>
                  <a:srgbClr val="000000"/>
                </a:solidFill>
                <a:latin typeface="Trebuchet MS"/>
                <a:ea typeface="Trebuchet MS"/>
                <a:cs typeface="Trebuchet MS"/>
                <a:sym typeface="Trebuchet MS"/>
              </a:rPr>
            </a:br>
            <a:br>
              <a:rPr lang="es-CO" sz="2000" b="0" i="1" u="none" strike="noStrike" cap="none">
                <a:solidFill>
                  <a:srgbClr val="000000"/>
                </a:solidFill>
                <a:latin typeface="Trebuchet MS"/>
                <a:ea typeface="Trebuchet MS"/>
                <a:cs typeface="Trebuchet MS"/>
                <a:sym typeface="Trebuchet MS"/>
              </a:rPr>
            </a:br>
            <a:r>
              <a:rPr lang="es-CO" sz="2000" b="0" i="1" u="none" strike="noStrike" cap="none">
                <a:solidFill>
                  <a:srgbClr val="000000"/>
                </a:solidFill>
                <a:latin typeface="Trebuchet MS"/>
                <a:ea typeface="Trebuchet MS"/>
                <a:cs typeface="Trebuchet MS"/>
                <a:sym typeface="Trebuchet MS"/>
              </a:rPr>
              <a:t>Es un proceso cuya planificación, organización, ejecución y supervisión está a cargo de personas comprometidas con la institución, la autoevaluación es un examen interno y cuando se hace de manera consiente, se convierte en una oportunidad maravillosa”</a:t>
            </a:r>
          </a:p>
        </p:txBody>
      </p:sp>
      <p:sp>
        <p:nvSpPr>
          <p:cNvPr id="308" name="Shape 308"/>
          <p:cNvSpPr txBox="1"/>
          <p:nvPr/>
        </p:nvSpPr>
        <p:spPr>
          <a:xfrm>
            <a:off x="2124853" y="80971"/>
            <a:ext cx="9943475" cy="53762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Trebuchet MS"/>
              <a:buNone/>
            </a:pPr>
            <a:r>
              <a:rPr lang="es-CO" sz="2800" b="1" i="0" u="none" strike="noStrike" cap="none">
                <a:solidFill>
                  <a:srgbClr val="FFFFFF"/>
                </a:solidFill>
                <a:latin typeface="Trebuchet MS"/>
                <a:ea typeface="Trebuchet MS"/>
                <a:cs typeface="Trebuchet MS"/>
                <a:sym typeface="Trebuchet MS"/>
              </a:rPr>
              <a:t>Actividad de sensibilización: “Autoevaluarnos, ¿para qué? </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grpSp>
        <p:nvGrpSpPr>
          <p:cNvPr id="313" name="Shape 313"/>
          <p:cNvGrpSpPr/>
          <p:nvPr/>
        </p:nvGrpSpPr>
        <p:grpSpPr>
          <a:xfrm>
            <a:off x="0" y="5974080"/>
            <a:ext cx="12192000" cy="898095"/>
            <a:chOff x="0" y="5974080"/>
            <a:chExt cx="12192000" cy="898095"/>
          </a:xfrm>
        </p:grpSpPr>
        <p:pic>
          <p:nvPicPr>
            <p:cNvPr id="314" name="Shape 314"/>
            <p:cNvPicPr preferRelativeResize="0"/>
            <p:nvPr/>
          </p:nvPicPr>
          <p:blipFill rotWithShape="1">
            <a:blip r:embed="rId3">
              <a:alphaModFix/>
            </a:blip>
            <a:srcRect/>
            <a:stretch/>
          </p:blipFill>
          <p:spPr>
            <a:xfrm>
              <a:off x="0" y="5974080"/>
              <a:ext cx="3185160" cy="883920"/>
            </a:xfrm>
            <a:prstGeom prst="rect">
              <a:avLst/>
            </a:prstGeom>
            <a:noFill/>
            <a:ln>
              <a:noFill/>
            </a:ln>
          </p:spPr>
        </p:pic>
        <p:pic>
          <p:nvPicPr>
            <p:cNvPr id="315" name="Shape 315" descr="bandera-01.png"/>
            <p:cNvPicPr preferRelativeResize="0"/>
            <p:nvPr/>
          </p:nvPicPr>
          <p:blipFill rotWithShape="1">
            <a:blip r:embed="rId4">
              <a:alphaModFix/>
            </a:blip>
            <a:srcRect/>
            <a:stretch/>
          </p:blipFill>
          <p:spPr>
            <a:xfrm>
              <a:off x="8138160" y="5974080"/>
              <a:ext cx="4053839" cy="898095"/>
            </a:xfrm>
            <a:prstGeom prst="rect">
              <a:avLst/>
            </a:prstGeom>
            <a:noFill/>
            <a:ln>
              <a:noFill/>
            </a:ln>
          </p:spPr>
        </p:pic>
        <p:pic>
          <p:nvPicPr>
            <p:cNvPr id="316" name="Shape 316" descr="http://aprende.colombiaaprende.edu.co/sites/default/files/naspublic/styles/300_200/public/naspublic/orig_image/jornada_unica.png?itok=S0v9r2Wz"/>
            <p:cNvPicPr preferRelativeResize="0"/>
            <p:nvPr/>
          </p:nvPicPr>
          <p:blipFill rotWithShape="1">
            <a:blip r:embed="rId5">
              <a:alphaModFix/>
            </a:blip>
            <a:srcRect t="19785" b="15040"/>
            <a:stretch/>
          </p:blipFill>
          <p:spPr>
            <a:xfrm>
              <a:off x="3154680" y="6156960"/>
              <a:ext cx="1540772" cy="685799"/>
            </a:xfrm>
            <a:prstGeom prst="rect">
              <a:avLst/>
            </a:prstGeom>
            <a:noFill/>
            <a:ln>
              <a:noFill/>
            </a:ln>
          </p:spPr>
        </p:pic>
        <p:pic>
          <p:nvPicPr>
            <p:cNvPr id="317" name="Shape 317"/>
            <p:cNvPicPr preferRelativeResize="0"/>
            <p:nvPr/>
          </p:nvPicPr>
          <p:blipFill rotWithShape="1">
            <a:blip r:embed="rId6">
              <a:alphaModFix/>
            </a:blip>
            <a:srcRect/>
            <a:stretch/>
          </p:blipFill>
          <p:spPr>
            <a:xfrm>
              <a:off x="4549171" y="6199925"/>
              <a:ext cx="968180" cy="657010"/>
            </a:xfrm>
            <a:prstGeom prst="rect">
              <a:avLst/>
            </a:prstGeom>
            <a:noFill/>
            <a:ln>
              <a:noFill/>
            </a:ln>
          </p:spPr>
        </p:pic>
        <p:pic>
          <p:nvPicPr>
            <p:cNvPr id="318" name="Shape 318"/>
            <p:cNvPicPr preferRelativeResize="0"/>
            <p:nvPr/>
          </p:nvPicPr>
          <p:blipFill rotWithShape="1">
            <a:blip r:embed="rId7">
              <a:alphaModFix/>
            </a:blip>
            <a:srcRect l="16107" t="16474" r="16549" b="3901"/>
            <a:stretch/>
          </p:blipFill>
          <p:spPr>
            <a:xfrm>
              <a:off x="5577755" y="6055289"/>
              <a:ext cx="609683" cy="790807"/>
            </a:xfrm>
            <a:prstGeom prst="rect">
              <a:avLst/>
            </a:prstGeom>
            <a:noFill/>
            <a:ln>
              <a:noFill/>
            </a:ln>
          </p:spPr>
        </p:pic>
      </p:grpSp>
      <p:sp>
        <p:nvSpPr>
          <p:cNvPr id="319" name="Shape 319"/>
          <p:cNvSpPr txBox="1"/>
          <p:nvPr/>
        </p:nvSpPr>
        <p:spPr>
          <a:xfrm>
            <a:off x="2415966" y="1255234"/>
            <a:ext cx="7250133" cy="138499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s-CO" sz="2800" b="0" i="1" u="none" strike="noStrike" cap="none">
                <a:solidFill>
                  <a:srgbClr val="000000"/>
                </a:solidFill>
                <a:latin typeface="Trebuchet MS"/>
                <a:ea typeface="Trebuchet MS"/>
                <a:cs typeface="Trebuchet MS"/>
                <a:sym typeface="Trebuchet MS"/>
              </a:rPr>
              <a:t>“La autoevaluación y la reflexión tienen sentido si aportan a la toma y gestión de decisiones para la mejora.”</a:t>
            </a:r>
          </a:p>
        </p:txBody>
      </p:sp>
      <p:pic>
        <p:nvPicPr>
          <p:cNvPr id="320" name="Shape 320" descr="http://www.fod.ac.cr/competencias21/images/Recursos/imagenes/img07.jpg"/>
          <p:cNvPicPr preferRelativeResize="0"/>
          <p:nvPr/>
        </p:nvPicPr>
        <p:blipFill rotWithShape="1">
          <a:blip r:embed="rId8">
            <a:alphaModFix/>
          </a:blip>
          <a:srcRect/>
          <a:stretch/>
        </p:blipFill>
        <p:spPr>
          <a:xfrm>
            <a:off x="3388476" y="2746330"/>
            <a:ext cx="5413523" cy="2938771"/>
          </a:xfrm>
          <a:prstGeom prst="rect">
            <a:avLst/>
          </a:prstGeom>
          <a:noFill/>
          <a:ln>
            <a:noFill/>
          </a:ln>
        </p:spPr>
      </p:pic>
      <p:sp>
        <p:nvSpPr>
          <p:cNvPr id="321" name="Shape 321"/>
          <p:cNvSpPr/>
          <p:nvPr/>
        </p:nvSpPr>
        <p:spPr>
          <a:xfrm rot="-5400000">
            <a:off x="6594480" y="-4863120"/>
            <a:ext cx="734400" cy="10460640"/>
          </a:xfrm>
          <a:custGeom>
            <a:avLst/>
            <a:gdLst/>
            <a:ahLst/>
            <a:cxnLst/>
            <a:rect l="0" t="0" r="0" b="0"/>
            <a:pathLst>
              <a:path w="120000" h="120000" extrusionOk="0">
                <a:moveTo>
                  <a:pt x="20000" y="0"/>
                </a:moveTo>
                <a:lnTo>
                  <a:pt x="99999" y="0"/>
                </a:lnTo>
                <a:cubicBezTo>
                  <a:pt x="111045" y="0"/>
                  <a:pt x="120000" y="1321"/>
                  <a:pt x="120000" y="2951"/>
                </a:cubicBezTo>
                <a:lnTo>
                  <a:pt x="120000" y="120000"/>
                </a:lnTo>
                <a:lnTo>
                  <a:pt x="120000" y="120000"/>
                </a:lnTo>
                <a:lnTo>
                  <a:pt x="0" y="120000"/>
                </a:lnTo>
                <a:lnTo>
                  <a:pt x="0" y="120000"/>
                </a:lnTo>
                <a:lnTo>
                  <a:pt x="0" y="2951"/>
                </a:lnTo>
                <a:cubicBezTo>
                  <a:pt x="0" y="1321"/>
                  <a:pt x="8954" y="0"/>
                  <a:pt x="20000" y="0"/>
                </a:cubicBezTo>
              </a:path>
            </a:pathLst>
          </a:custGeom>
          <a:solidFill>
            <a:srgbClr val="17365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2400" b="0" i="0" u="none" strike="noStrike" cap="none">
              <a:solidFill>
                <a:schemeClr val="lt1"/>
              </a:solidFill>
              <a:latin typeface="Calibri"/>
              <a:ea typeface="Calibri"/>
              <a:cs typeface="Calibri"/>
              <a:sym typeface="Calibri"/>
            </a:endParaRPr>
          </a:p>
        </p:txBody>
      </p:sp>
      <p:sp>
        <p:nvSpPr>
          <p:cNvPr id="322" name="Shape 322"/>
          <p:cNvSpPr txBox="1"/>
          <p:nvPr/>
        </p:nvSpPr>
        <p:spPr>
          <a:xfrm>
            <a:off x="2124853" y="80971"/>
            <a:ext cx="9943475" cy="53762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Trebuchet MS"/>
              <a:buNone/>
            </a:pPr>
            <a:r>
              <a:rPr lang="es-CO" sz="2800" b="1" i="0" u="none" strike="noStrike" cap="none">
                <a:solidFill>
                  <a:srgbClr val="FFFFFF"/>
                </a:solidFill>
                <a:latin typeface="Trebuchet MS"/>
                <a:ea typeface="Trebuchet MS"/>
                <a:cs typeface="Trebuchet MS"/>
                <a:sym typeface="Trebuchet MS"/>
              </a:rPr>
              <a:t>Actividad de sensibilización: “Autoevaluarnos, ¿para qué? </a:t>
            </a:r>
          </a:p>
        </p:txBody>
      </p:sp>
    </p:spTree>
  </p:cSld>
  <p:clrMapOvr>
    <a:masterClrMapping/>
  </p:clrMapOvr>
  <p:transition spd="slow">
    <p:fade/>
  </p:transition>
</p:sld>
</file>

<file path=ppt/theme/theme1.xml><?xml version="1.0" encoding="utf-8"?>
<a:theme xmlns:a="http://schemas.openxmlformats.org/drawingml/2006/main" name="Custom Theme">
  <a:themeElements>
    <a:clrScheme name="">
      <a:dk1>
        <a:srgbClr val="FFFFFF"/>
      </a:dk1>
      <a:lt1>
        <a:srgbClr val="000000"/>
      </a:lt1>
      <a:dk2>
        <a:srgbClr val="EEECE1"/>
      </a:dk2>
      <a:lt2>
        <a:srgbClr val="1F497D"/>
      </a:lt2>
      <a:accent1>
        <a:srgbClr val="4F81BD"/>
      </a:accent1>
      <a:accent2>
        <a:srgbClr val="C0504D"/>
      </a:accent2>
      <a:accent3>
        <a:srgbClr val="000000"/>
      </a:accent3>
      <a:accent4>
        <a:srgbClr val="000000"/>
      </a:accent4>
      <a:accent5>
        <a:srgbClr val="000000"/>
      </a:accent5>
      <a:accent6>
        <a:srgbClr val="0000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2024</Words>
  <Application>Microsoft Office PowerPoint</Application>
  <PresentationFormat>Panorámica</PresentationFormat>
  <Paragraphs>250</Paragraphs>
  <Slides>48</Slides>
  <Notes>48</Notes>
  <HiddenSlides>0</HiddenSlides>
  <MMClips>0</MMClips>
  <ScaleCrop>false</ScaleCrop>
  <HeadingPairs>
    <vt:vector size="6" baseType="variant">
      <vt:variant>
        <vt:lpstr>Fuentes usadas</vt:lpstr>
      </vt:variant>
      <vt:variant>
        <vt:i4>6</vt:i4>
      </vt:variant>
      <vt:variant>
        <vt:lpstr>Tema</vt:lpstr>
      </vt:variant>
      <vt:variant>
        <vt:i4>4</vt:i4>
      </vt:variant>
      <vt:variant>
        <vt:lpstr>Títulos de diapositiva</vt:lpstr>
      </vt:variant>
      <vt:variant>
        <vt:i4>48</vt:i4>
      </vt:variant>
    </vt:vector>
  </HeadingPairs>
  <TitlesOfParts>
    <vt:vector size="58" baseType="lpstr">
      <vt:lpstr>Calibri</vt:lpstr>
      <vt:lpstr>Noto Sans Symbols</vt:lpstr>
      <vt:lpstr>Arial</vt:lpstr>
      <vt:lpstr>Times New Roman</vt:lpstr>
      <vt:lpstr>Trebuchet MS</vt:lpstr>
      <vt:lpstr>Questrial</vt:lpstr>
      <vt:lpstr>Custom Theme</vt:lpstr>
      <vt:lpstr>Custom Theme</vt:lpstr>
      <vt:lpstr>simple-light-2</vt:lpstr>
      <vt:lpstr>simple-light-2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Patricia Elena Arrieta Aguas</dc:creator>
  <cp:lastModifiedBy>Patricia Elena Arrieta Aguas</cp:lastModifiedBy>
  <cp:revision>1</cp:revision>
  <dcterms:modified xsi:type="dcterms:W3CDTF">2017-03-04T01:52:35Z</dcterms:modified>
</cp:coreProperties>
</file>